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551" r:id="rId2"/>
  </p:sldIdLst>
  <p:sldSz cx="18288000" cy="10287000"/>
  <p:notesSz cx="6858000" cy="9144000"/>
  <p:embeddedFontLst>
    <p:embeddedFont>
      <p:font typeface="Big Shoulders Display Bold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Pimentel" initials="FP" lastIdx="8" clrIdx="0">
    <p:extLst>
      <p:ext uri="{19B8F6BF-5375-455C-9EA6-DF929625EA0E}">
        <p15:presenceInfo xmlns:p15="http://schemas.microsoft.com/office/powerpoint/2012/main" userId="5541f771e94123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4B4"/>
    <a:srgbClr val="3A7190"/>
    <a:srgbClr val="FF4755"/>
    <a:srgbClr val="00A13D"/>
    <a:srgbClr val="13538A"/>
    <a:srgbClr val="FFC000"/>
    <a:srgbClr val="072D4D"/>
    <a:srgbClr val="F39920"/>
    <a:srgbClr val="11538A"/>
    <a:srgbClr val="803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 autoAdjust="0"/>
    <p:restoredTop sz="90799" autoAdjust="0"/>
  </p:normalViewPr>
  <p:slideViewPr>
    <p:cSldViewPr>
      <p:cViewPr varScale="1">
        <p:scale>
          <a:sx n="67" d="100"/>
          <a:sy n="67" d="100"/>
        </p:scale>
        <p:origin x="858" y="90"/>
      </p:cViewPr>
      <p:guideLst>
        <p:guide orient="horz" pos="2280"/>
        <p:guide pos="2880"/>
      </p:guideLst>
    </p:cSldViewPr>
  </p:slideViewPr>
  <p:outlineViewPr>
    <p:cViewPr>
      <p:scale>
        <a:sx n="33" d="100"/>
        <a:sy n="33" d="100"/>
      </p:scale>
      <p:origin x="0" y="-5544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6AB7-22F7-4FE9-97DA-D7277530E6A8}" type="datetimeFigureOut">
              <a:rPr lang="pt-BR" smtClean="0"/>
              <a:t>23/06/2022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BF896-9269-4A84-AA55-52043446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05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33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85F7F332-115A-E651-3218-0E39B436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136D838B-0054-D8FC-9CE7-E4E55B4F16E9}"/>
              </a:ext>
            </a:extLst>
          </p:cNvPr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B3148A37-1D34-DC8C-FB75-B830F74B3EBE}"/>
              </a:ext>
            </a:extLst>
          </p:cNvPr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FD875A6A-825F-E6B2-984A-1AB5E33E93B7}"/>
              </a:ext>
            </a:extLst>
          </p:cNvPr>
          <p:cNvSpPr txBox="1"/>
          <p:nvPr/>
        </p:nvSpPr>
        <p:spPr>
          <a:xfrm>
            <a:off x="752933" y="784913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XXXXXXX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9C9737-A8AF-8390-3563-22B4275D3139}"/>
              </a:ext>
            </a:extLst>
          </p:cNvPr>
          <p:cNvSpPr txBox="1"/>
          <p:nvPr/>
        </p:nvSpPr>
        <p:spPr>
          <a:xfrm>
            <a:off x="752933" y="2047156"/>
            <a:ext cx="162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XXXXXXXX</a:t>
            </a:r>
          </a:p>
        </p:txBody>
      </p:sp>
    </p:spTree>
    <p:extLst>
      <p:ext uri="{BB962C8B-B14F-4D97-AF65-F5344CB8AC3E}">
        <p14:creationId xmlns:p14="http://schemas.microsoft.com/office/powerpoint/2010/main" val="3039176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. Prevendo o futuro com ML" id="{72440FB7-6549-9449-9D9A-B3E22151600F}" vid="{9420E741-9AA2-DA49-AF64-BFEC701FAA4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15490</TotalTime>
  <Words>3</Words>
  <Application>Microsoft Office PowerPoint</Application>
  <PresentationFormat>Personalizar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Big Shoulders Display Bold</vt:lpstr>
      <vt:lpstr>Calibri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Leal</dc:creator>
  <cp:lastModifiedBy>Lucas Leal</cp:lastModifiedBy>
  <cp:revision>36</cp:revision>
  <dcterms:created xsi:type="dcterms:W3CDTF">2022-05-12T00:40:05Z</dcterms:created>
  <dcterms:modified xsi:type="dcterms:W3CDTF">2022-06-23T23:48:03Z</dcterms:modified>
  <dc:identifier>DAExEKVsRbk</dc:identifier>
</cp:coreProperties>
</file>