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A0FF"/>
    <a:srgbClr val="0D6A97"/>
    <a:srgbClr val="4DFF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556"/>
  </p:normalViewPr>
  <p:slideViewPr>
    <p:cSldViewPr snapToGrid="0" snapToObjects="1">
      <p:cViewPr>
        <p:scale>
          <a:sx n="90" d="100"/>
          <a:sy n="90" d="100"/>
        </p:scale>
        <p:origin x="320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drão texto - cinz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9403F01-0853-7147-82A8-02C79EF2DCC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7FA28E9-3E24-E046-9AA6-7776FDAEE70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50974" y="644525"/>
            <a:ext cx="7915763" cy="515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5180762-A02E-8F47-86F3-6780FBE7470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450975" y="1933574"/>
            <a:ext cx="7997825" cy="13254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chemeClr val="accent2"/>
                </a:solidFill>
              </a:defRPr>
            </a:lvl1pPr>
            <a:lvl2pPr marL="457200" indent="-446088">
              <a:buNone/>
              <a:tabLst/>
              <a:defRPr sz="2000">
                <a:solidFill>
                  <a:schemeClr val="accent2"/>
                </a:solidFill>
              </a:defRPr>
            </a:lvl2pPr>
            <a:lvl3pPr marL="11113" indent="-11113">
              <a:buNone/>
              <a:tabLst/>
              <a:defRPr>
                <a:solidFill>
                  <a:schemeClr val="accent5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32929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1452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8419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drão texto - degrad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9B3B98A-4B54-7046-8986-6B7D167D315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4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ECE43C1-44A9-7F44-BC6C-37196F1794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50974" y="644525"/>
            <a:ext cx="7915763" cy="515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4419CE99-B9BB-4D49-B5AD-D46D201FB46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450975" y="1933574"/>
            <a:ext cx="7997825" cy="13254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chemeClr val="accent2"/>
                </a:solidFill>
              </a:defRPr>
            </a:lvl1pPr>
            <a:lvl2pPr marL="457200" indent="-446088">
              <a:buNone/>
              <a:tabLst/>
              <a:defRPr sz="2000">
                <a:solidFill>
                  <a:schemeClr val="accent2"/>
                </a:solidFill>
              </a:defRPr>
            </a:lvl2pPr>
            <a:lvl3pPr marL="11113" indent="-11113">
              <a:buNone/>
              <a:tabLst/>
              <a:defRPr>
                <a:solidFill>
                  <a:schemeClr val="accent5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9892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9612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987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935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0070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3864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6584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4861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3887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434" userDrawn="1">
          <p15:clr>
            <a:srgbClr val="F26B43"/>
          </p15:clr>
        </p15:guide>
        <p15:guide id="2" pos="2570" userDrawn="1">
          <p15:clr>
            <a:srgbClr val="F26B43"/>
          </p15:clr>
        </p15:guide>
        <p15:guide id="3" pos="5110" userDrawn="1">
          <p15:clr>
            <a:srgbClr val="F26B43"/>
          </p15:clr>
        </p15:guide>
        <p15:guide id="4" orient="horz" pos="2886" userDrawn="1">
          <p15:clr>
            <a:srgbClr val="F26B43"/>
          </p15:clr>
        </p15:guide>
        <p15:guide id="5" pos="914" userDrawn="1">
          <p15:clr>
            <a:srgbClr val="9FCC3B"/>
          </p15:clr>
        </p15:guide>
        <p15:guide id="6" orient="horz" pos="731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653F3FD-3A60-6340-85E5-51A5B8A6E9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00" y="1841500"/>
            <a:ext cx="6350000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384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FFA60A-1C61-4D4C-8D60-12696C42E61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67596" y="1115580"/>
            <a:ext cx="8856808" cy="515938"/>
          </a:xfrm>
        </p:spPr>
        <p:txBody>
          <a:bodyPr/>
          <a:lstStyle/>
          <a:p>
            <a:pPr algn="ctr"/>
            <a:r>
              <a:rPr lang="pt-BR" dirty="0"/>
              <a:t>Infraestrutura para sua empresa</a:t>
            </a:r>
            <a:r>
              <a:rPr lang="en-BR" dirty="0"/>
              <a:t> </a:t>
            </a:r>
            <a:endParaRPr lang="pt-BR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4D83CEA-1435-D048-8A81-02701EA21880}"/>
              </a:ext>
            </a:extLst>
          </p:cNvPr>
          <p:cNvGrpSpPr/>
          <p:nvPr/>
        </p:nvGrpSpPr>
        <p:grpSpPr>
          <a:xfrm>
            <a:off x="1456302" y="2460810"/>
            <a:ext cx="9279396" cy="2535567"/>
            <a:chOff x="1282387" y="2460810"/>
            <a:chExt cx="9279396" cy="253556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68596EF-75CA-534C-94B8-A93E618C7C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82387" y="2474849"/>
              <a:ext cx="3327731" cy="2521528"/>
            </a:xfrm>
            <a:prstGeom prst="rect">
              <a:avLst/>
            </a:prstGeom>
            <a:effectLst>
              <a:reflection blurRad="38100" stA="40000" endPos="35000" dist="25400" dir="5400000" sy="-100000" algn="bl" rotWithShape="0"/>
            </a:effectLst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A5DF79C-8AA1-AB42-855B-9797A05EAF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1701"/>
            <a:stretch/>
          </p:blipFill>
          <p:spPr>
            <a:xfrm>
              <a:off x="5329112" y="2474849"/>
              <a:ext cx="2255141" cy="2478656"/>
            </a:xfrm>
            <a:prstGeom prst="rect">
              <a:avLst/>
            </a:prstGeom>
            <a:effectLst>
              <a:reflection blurRad="25400" stA="40000" endPos="35000" dir="5400000" sy="-100000" algn="bl" rotWithShape="0"/>
            </a:effec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E00956A-E747-9D4D-B223-730F9CFABE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9081" r="19593" b="1102"/>
            <a:stretch/>
          </p:blipFill>
          <p:spPr>
            <a:xfrm>
              <a:off x="8306642" y="2460810"/>
              <a:ext cx="2255141" cy="2521528"/>
            </a:xfrm>
            <a:prstGeom prst="rect">
              <a:avLst/>
            </a:prstGeom>
            <a:effectLst>
              <a:reflection blurRad="25400" stA="40000" endPos="35000" dir="5400000" sy="-100000" algn="bl" rotWithShape="0"/>
            </a:effectLst>
          </p:spPr>
        </p:pic>
      </p:grpSp>
    </p:spTree>
    <p:extLst>
      <p:ext uri="{BB962C8B-B14F-4D97-AF65-F5344CB8AC3E}">
        <p14:creationId xmlns:p14="http://schemas.microsoft.com/office/powerpoint/2010/main" val="37233819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D5B8C"/>
      </a:accent1>
      <a:accent2>
        <a:srgbClr val="03B2DE"/>
      </a:accent2>
      <a:accent3>
        <a:srgbClr val="0F8AA6"/>
      </a:accent3>
      <a:accent4>
        <a:srgbClr val="9BE2F2"/>
      </a:accent4>
      <a:accent5>
        <a:srgbClr val="AAAAAA"/>
      </a:accent5>
      <a:accent6>
        <a:srgbClr val="F5F5F5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1302</TotalTime>
  <Words>4</Words>
  <Application>Microsoft Macintosh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Felipe Labouriau</dc:creator>
  <cp:lastModifiedBy>Felipe Labouriau</cp:lastModifiedBy>
  <cp:revision>21</cp:revision>
  <dcterms:created xsi:type="dcterms:W3CDTF">2020-04-09T20:19:06Z</dcterms:created>
  <dcterms:modified xsi:type="dcterms:W3CDTF">2020-04-13T18:28:21Z</dcterms:modified>
</cp:coreProperties>
</file>