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70" r:id="rId3"/>
    <p:sldId id="271" r:id="rId4"/>
    <p:sldId id="272" r:id="rId5"/>
    <p:sldId id="273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716D3-9574-4EF8-9CA5-B458E8246C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B6D446-F443-427C-B4B9-EA5DAA29D2A6}">
      <dgm:prSet/>
      <dgm:spPr/>
      <dgm:t>
        <a:bodyPr/>
        <a:lstStyle/>
        <a:p>
          <a:r>
            <a:rPr lang="pt-BR"/>
            <a:t>A – ATENÇÃO</a:t>
          </a:r>
          <a:endParaRPr lang="en-US"/>
        </a:p>
      </dgm:t>
    </dgm:pt>
    <dgm:pt modelId="{DD11119C-0107-4AAD-8F03-D1CC22E2744C}" type="parTrans" cxnId="{8B44C8B3-08BB-4814-98D6-765CA1AF30BF}">
      <dgm:prSet/>
      <dgm:spPr/>
      <dgm:t>
        <a:bodyPr/>
        <a:lstStyle/>
        <a:p>
          <a:endParaRPr lang="en-US"/>
        </a:p>
      </dgm:t>
    </dgm:pt>
    <dgm:pt modelId="{C9956FE1-9A2D-4FE1-BBBE-7E2127326352}" type="sibTrans" cxnId="{8B44C8B3-08BB-4814-98D6-765CA1AF30BF}">
      <dgm:prSet/>
      <dgm:spPr/>
      <dgm:t>
        <a:bodyPr/>
        <a:lstStyle/>
        <a:p>
          <a:endParaRPr lang="en-US"/>
        </a:p>
      </dgm:t>
    </dgm:pt>
    <dgm:pt modelId="{35447EF9-097C-4205-8A25-1007B9E78D38}">
      <dgm:prSet/>
      <dgm:spPr/>
      <dgm:t>
        <a:bodyPr/>
        <a:lstStyle/>
        <a:p>
          <a:r>
            <a:rPr lang="pt-BR"/>
            <a:t>I – INTERESSE</a:t>
          </a:r>
          <a:endParaRPr lang="en-US"/>
        </a:p>
      </dgm:t>
    </dgm:pt>
    <dgm:pt modelId="{D95BCCEA-D581-42A0-80CD-967B973903A6}" type="parTrans" cxnId="{882C1C8B-9234-4123-BF20-D58B56B80C09}">
      <dgm:prSet/>
      <dgm:spPr/>
      <dgm:t>
        <a:bodyPr/>
        <a:lstStyle/>
        <a:p>
          <a:endParaRPr lang="en-US"/>
        </a:p>
      </dgm:t>
    </dgm:pt>
    <dgm:pt modelId="{90784989-1DD4-44D9-8787-DDFA914C7C2E}" type="sibTrans" cxnId="{882C1C8B-9234-4123-BF20-D58B56B80C09}">
      <dgm:prSet/>
      <dgm:spPr/>
      <dgm:t>
        <a:bodyPr/>
        <a:lstStyle/>
        <a:p>
          <a:endParaRPr lang="en-US"/>
        </a:p>
      </dgm:t>
    </dgm:pt>
    <dgm:pt modelId="{97A6DC57-0669-46EC-A5E5-E16EA9A8B609}">
      <dgm:prSet/>
      <dgm:spPr/>
      <dgm:t>
        <a:bodyPr/>
        <a:lstStyle/>
        <a:p>
          <a:r>
            <a:rPr lang="pt-BR"/>
            <a:t>D – DESEJO</a:t>
          </a:r>
          <a:endParaRPr lang="en-US"/>
        </a:p>
      </dgm:t>
    </dgm:pt>
    <dgm:pt modelId="{351EC7F1-4716-4FAB-AF76-11F79BBCC425}" type="parTrans" cxnId="{918EB71B-D996-4C72-B4FE-232AA69F9DC1}">
      <dgm:prSet/>
      <dgm:spPr/>
      <dgm:t>
        <a:bodyPr/>
        <a:lstStyle/>
        <a:p>
          <a:endParaRPr lang="en-US"/>
        </a:p>
      </dgm:t>
    </dgm:pt>
    <dgm:pt modelId="{25EB2B63-81FC-47D3-8490-53C53F635CA3}" type="sibTrans" cxnId="{918EB71B-D996-4C72-B4FE-232AA69F9DC1}">
      <dgm:prSet/>
      <dgm:spPr/>
      <dgm:t>
        <a:bodyPr/>
        <a:lstStyle/>
        <a:p>
          <a:endParaRPr lang="en-US"/>
        </a:p>
      </dgm:t>
    </dgm:pt>
    <dgm:pt modelId="{EC2EEEDC-F92F-4B1A-A0EF-B7EF6FA84766}">
      <dgm:prSet/>
      <dgm:spPr/>
      <dgm:t>
        <a:bodyPr/>
        <a:lstStyle/>
        <a:p>
          <a:r>
            <a:rPr lang="pt-BR"/>
            <a:t>A- AÇÃO</a:t>
          </a:r>
          <a:endParaRPr lang="en-US"/>
        </a:p>
      </dgm:t>
    </dgm:pt>
    <dgm:pt modelId="{46C98D56-E20A-4758-AAEE-FA91A791562D}" type="parTrans" cxnId="{0B253BE8-3331-4F2F-ACBB-ACFA1BCF1423}">
      <dgm:prSet/>
      <dgm:spPr/>
      <dgm:t>
        <a:bodyPr/>
        <a:lstStyle/>
        <a:p>
          <a:endParaRPr lang="en-US"/>
        </a:p>
      </dgm:t>
    </dgm:pt>
    <dgm:pt modelId="{B2861D1C-B4CB-4E22-8A3F-3ACDA50A7EAD}" type="sibTrans" cxnId="{0B253BE8-3331-4F2F-ACBB-ACFA1BCF1423}">
      <dgm:prSet/>
      <dgm:spPr/>
      <dgm:t>
        <a:bodyPr/>
        <a:lstStyle/>
        <a:p>
          <a:endParaRPr lang="en-US"/>
        </a:p>
      </dgm:t>
    </dgm:pt>
    <dgm:pt modelId="{3DC508E7-AEC4-4435-AF84-86047A73C5E4}" type="pres">
      <dgm:prSet presAssocID="{9D4716D3-9574-4EF8-9CA5-B458E8246C7C}" presName="root" presStyleCnt="0">
        <dgm:presLayoutVars>
          <dgm:dir/>
          <dgm:resizeHandles val="exact"/>
        </dgm:presLayoutVars>
      </dgm:prSet>
      <dgm:spPr/>
    </dgm:pt>
    <dgm:pt modelId="{733953A7-81EF-4BAD-BB34-736105B28589}" type="pres">
      <dgm:prSet presAssocID="{72B6D446-F443-427C-B4B9-EA5DAA29D2A6}" presName="compNode" presStyleCnt="0"/>
      <dgm:spPr/>
    </dgm:pt>
    <dgm:pt modelId="{8C6FDBC4-270A-4F65-9D5C-D21A53539E7C}" type="pres">
      <dgm:prSet presAssocID="{72B6D446-F443-427C-B4B9-EA5DAA29D2A6}" presName="bgRect" presStyleLbl="bgShp" presStyleIdx="0" presStyleCnt="4"/>
      <dgm:spPr/>
    </dgm:pt>
    <dgm:pt modelId="{A59FB87B-1FDF-43E6-8235-BDBE6FE5E37C}" type="pres">
      <dgm:prSet presAssocID="{72B6D446-F443-427C-B4B9-EA5DAA29D2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82A80C2B-6DBA-44FA-A3CA-928F13CDB04F}" type="pres">
      <dgm:prSet presAssocID="{72B6D446-F443-427C-B4B9-EA5DAA29D2A6}" presName="spaceRect" presStyleCnt="0"/>
      <dgm:spPr/>
    </dgm:pt>
    <dgm:pt modelId="{4D1D875E-1CEA-4D5E-BE5F-291F30674AF3}" type="pres">
      <dgm:prSet presAssocID="{72B6D446-F443-427C-B4B9-EA5DAA29D2A6}" presName="parTx" presStyleLbl="revTx" presStyleIdx="0" presStyleCnt="4">
        <dgm:presLayoutVars>
          <dgm:chMax val="0"/>
          <dgm:chPref val="0"/>
        </dgm:presLayoutVars>
      </dgm:prSet>
      <dgm:spPr/>
    </dgm:pt>
    <dgm:pt modelId="{7BEA2023-3223-4C45-90FF-42759464E6DF}" type="pres">
      <dgm:prSet presAssocID="{C9956FE1-9A2D-4FE1-BBBE-7E2127326352}" presName="sibTrans" presStyleCnt="0"/>
      <dgm:spPr/>
    </dgm:pt>
    <dgm:pt modelId="{6314E4FD-9F40-4559-966E-07EB89BF0F93}" type="pres">
      <dgm:prSet presAssocID="{35447EF9-097C-4205-8A25-1007B9E78D38}" presName="compNode" presStyleCnt="0"/>
      <dgm:spPr/>
    </dgm:pt>
    <dgm:pt modelId="{842C2F02-3452-4DBF-AD28-4BF74E016055}" type="pres">
      <dgm:prSet presAssocID="{35447EF9-097C-4205-8A25-1007B9E78D38}" presName="bgRect" presStyleLbl="bgShp" presStyleIdx="1" presStyleCnt="4"/>
      <dgm:spPr/>
    </dgm:pt>
    <dgm:pt modelId="{B08799DD-5D8D-416E-9D38-736E0080C4D3}" type="pres">
      <dgm:prSet presAssocID="{35447EF9-097C-4205-8A25-1007B9E78D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m"/>
        </a:ext>
      </dgm:extLst>
    </dgm:pt>
    <dgm:pt modelId="{6B32306E-3025-47B5-B4A2-78117E413DED}" type="pres">
      <dgm:prSet presAssocID="{35447EF9-097C-4205-8A25-1007B9E78D38}" presName="spaceRect" presStyleCnt="0"/>
      <dgm:spPr/>
    </dgm:pt>
    <dgm:pt modelId="{839FC78F-B348-440D-B1DC-29A13E4911D3}" type="pres">
      <dgm:prSet presAssocID="{35447EF9-097C-4205-8A25-1007B9E78D38}" presName="parTx" presStyleLbl="revTx" presStyleIdx="1" presStyleCnt="4">
        <dgm:presLayoutVars>
          <dgm:chMax val="0"/>
          <dgm:chPref val="0"/>
        </dgm:presLayoutVars>
      </dgm:prSet>
      <dgm:spPr/>
    </dgm:pt>
    <dgm:pt modelId="{BB51D2EF-1C8F-4FBF-823A-5AC5535781F7}" type="pres">
      <dgm:prSet presAssocID="{90784989-1DD4-44D9-8787-DDFA914C7C2E}" presName="sibTrans" presStyleCnt="0"/>
      <dgm:spPr/>
    </dgm:pt>
    <dgm:pt modelId="{E59CA08E-3B81-4FC9-99E9-E37399FBA9A0}" type="pres">
      <dgm:prSet presAssocID="{97A6DC57-0669-46EC-A5E5-E16EA9A8B609}" presName="compNode" presStyleCnt="0"/>
      <dgm:spPr/>
    </dgm:pt>
    <dgm:pt modelId="{06406F04-6360-40E4-AB78-1BE0A403264A}" type="pres">
      <dgm:prSet presAssocID="{97A6DC57-0669-46EC-A5E5-E16EA9A8B609}" presName="bgRect" presStyleLbl="bgShp" presStyleIdx="2" presStyleCnt="4"/>
      <dgm:spPr/>
    </dgm:pt>
    <dgm:pt modelId="{D3E1B231-6747-4E10-BA27-EC23164818B8}" type="pres">
      <dgm:prSet presAssocID="{97A6DC57-0669-46EC-A5E5-E16EA9A8B6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ação"/>
        </a:ext>
      </dgm:extLst>
    </dgm:pt>
    <dgm:pt modelId="{7430D2FD-415D-4F64-8496-02DE4E238E3B}" type="pres">
      <dgm:prSet presAssocID="{97A6DC57-0669-46EC-A5E5-E16EA9A8B609}" presName="spaceRect" presStyleCnt="0"/>
      <dgm:spPr/>
    </dgm:pt>
    <dgm:pt modelId="{371AA58A-97C8-4057-B052-B283168C8A34}" type="pres">
      <dgm:prSet presAssocID="{97A6DC57-0669-46EC-A5E5-E16EA9A8B609}" presName="parTx" presStyleLbl="revTx" presStyleIdx="2" presStyleCnt="4">
        <dgm:presLayoutVars>
          <dgm:chMax val="0"/>
          <dgm:chPref val="0"/>
        </dgm:presLayoutVars>
      </dgm:prSet>
      <dgm:spPr/>
    </dgm:pt>
    <dgm:pt modelId="{8E14A171-E4B6-4F7F-88FB-06788BACE81C}" type="pres">
      <dgm:prSet presAssocID="{25EB2B63-81FC-47D3-8490-53C53F635CA3}" presName="sibTrans" presStyleCnt="0"/>
      <dgm:spPr/>
    </dgm:pt>
    <dgm:pt modelId="{0852F4F9-6ABF-49E5-9AEB-7533B998BE44}" type="pres">
      <dgm:prSet presAssocID="{EC2EEEDC-F92F-4B1A-A0EF-B7EF6FA84766}" presName="compNode" presStyleCnt="0"/>
      <dgm:spPr/>
    </dgm:pt>
    <dgm:pt modelId="{F1F72EA0-57DB-4561-B054-CFEFA5B02FF7}" type="pres">
      <dgm:prSet presAssocID="{EC2EEEDC-F92F-4B1A-A0EF-B7EF6FA84766}" presName="bgRect" presStyleLbl="bgShp" presStyleIdx="3" presStyleCnt="4"/>
      <dgm:spPr/>
    </dgm:pt>
    <dgm:pt modelId="{0E8D4164-98CE-4C8D-806B-5F20A58C6821}" type="pres">
      <dgm:prSet presAssocID="{EC2EEEDC-F92F-4B1A-A0EF-B7EF6FA8476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548BA2D2-BDEB-4C69-B479-36ED67316622}" type="pres">
      <dgm:prSet presAssocID="{EC2EEEDC-F92F-4B1A-A0EF-B7EF6FA84766}" presName="spaceRect" presStyleCnt="0"/>
      <dgm:spPr/>
    </dgm:pt>
    <dgm:pt modelId="{576BC6C2-C909-4310-BBD0-6D6E05062ADB}" type="pres">
      <dgm:prSet presAssocID="{EC2EEEDC-F92F-4B1A-A0EF-B7EF6FA8476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18EB71B-D996-4C72-B4FE-232AA69F9DC1}" srcId="{9D4716D3-9574-4EF8-9CA5-B458E8246C7C}" destId="{97A6DC57-0669-46EC-A5E5-E16EA9A8B609}" srcOrd="2" destOrd="0" parTransId="{351EC7F1-4716-4FAB-AF76-11F79BBCC425}" sibTransId="{25EB2B63-81FC-47D3-8490-53C53F635CA3}"/>
    <dgm:cxn modelId="{F4256B39-3D61-4F6D-AED5-B1045BA22BCC}" type="presOf" srcId="{35447EF9-097C-4205-8A25-1007B9E78D38}" destId="{839FC78F-B348-440D-B1DC-29A13E4911D3}" srcOrd="0" destOrd="0" presId="urn:microsoft.com/office/officeart/2018/2/layout/IconVerticalSolidList"/>
    <dgm:cxn modelId="{F2D0685B-D6BA-4EC7-83DF-A884A3F977D3}" type="presOf" srcId="{9D4716D3-9574-4EF8-9CA5-B458E8246C7C}" destId="{3DC508E7-AEC4-4435-AF84-86047A73C5E4}" srcOrd="0" destOrd="0" presId="urn:microsoft.com/office/officeart/2018/2/layout/IconVerticalSolidList"/>
    <dgm:cxn modelId="{1CE8364F-5D7E-446D-9FD6-01257A34C036}" type="presOf" srcId="{EC2EEEDC-F92F-4B1A-A0EF-B7EF6FA84766}" destId="{576BC6C2-C909-4310-BBD0-6D6E05062ADB}" srcOrd="0" destOrd="0" presId="urn:microsoft.com/office/officeart/2018/2/layout/IconVerticalSolidList"/>
    <dgm:cxn modelId="{0DDF367C-95D5-4D47-8A19-CA3CC8B355C6}" type="presOf" srcId="{72B6D446-F443-427C-B4B9-EA5DAA29D2A6}" destId="{4D1D875E-1CEA-4D5E-BE5F-291F30674AF3}" srcOrd="0" destOrd="0" presId="urn:microsoft.com/office/officeart/2018/2/layout/IconVerticalSolidList"/>
    <dgm:cxn modelId="{882C1C8B-9234-4123-BF20-D58B56B80C09}" srcId="{9D4716D3-9574-4EF8-9CA5-B458E8246C7C}" destId="{35447EF9-097C-4205-8A25-1007B9E78D38}" srcOrd="1" destOrd="0" parTransId="{D95BCCEA-D581-42A0-80CD-967B973903A6}" sibTransId="{90784989-1DD4-44D9-8787-DDFA914C7C2E}"/>
    <dgm:cxn modelId="{8B44C8B3-08BB-4814-98D6-765CA1AF30BF}" srcId="{9D4716D3-9574-4EF8-9CA5-B458E8246C7C}" destId="{72B6D446-F443-427C-B4B9-EA5DAA29D2A6}" srcOrd="0" destOrd="0" parTransId="{DD11119C-0107-4AAD-8F03-D1CC22E2744C}" sibTransId="{C9956FE1-9A2D-4FE1-BBBE-7E2127326352}"/>
    <dgm:cxn modelId="{698AEACE-B143-4406-921B-5D7D0D48B994}" type="presOf" srcId="{97A6DC57-0669-46EC-A5E5-E16EA9A8B609}" destId="{371AA58A-97C8-4057-B052-B283168C8A34}" srcOrd="0" destOrd="0" presId="urn:microsoft.com/office/officeart/2018/2/layout/IconVerticalSolidList"/>
    <dgm:cxn modelId="{0B253BE8-3331-4F2F-ACBB-ACFA1BCF1423}" srcId="{9D4716D3-9574-4EF8-9CA5-B458E8246C7C}" destId="{EC2EEEDC-F92F-4B1A-A0EF-B7EF6FA84766}" srcOrd="3" destOrd="0" parTransId="{46C98D56-E20A-4758-AAEE-FA91A791562D}" sibTransId="{B2861D1C-B4CB-4E22-8A3F-3ACDA50A7EAD}"/>
    <dgm:cxn modelId="{3D9C95D5-FF74-4D72-A565-364FD93E20E2}" type="presParOf" srcId="{3DC508E7-AEC4-4435-AF84-86047A73C5E4}" destId="{733953A7-81EF-4BAD-BB34-736105B28589}" srcOrd="0" destOrd="0" presId="urn:microsoft.com/office/officeart/2018/2/layout/IconVerticalSolidList"/>
    <dgm:cxn modelId="{38DBB805-BEC4-48CC-A108-D8E8C1CB78B6}" type="presParOf" srcId="{733953A7-81EF-4BAD-BB34-736105B28589}" destId="{8C6FDBC4-270A-4F65-9D5C-D21A53539E7C}" srcOrd="0" destOrd="0" presId="urn:microsoft.com/office/officeart/2018/2/layout/IconVerticalSolidList"/>
    <dgm:cxn modelId="{E213002D-C6B8-4EF2-AE36-B12094513CF8}" type="presParOf" srcId="{733953A7-81EF-4BAD-BB34-736105B28589}" destId="{A59FB87B-1FDF-43E6-8235-BDBE6FE5E37C}" srcOrd="1" destOrd="0" presId="urn:microsoft.com/office/officeart/2018/2/layout/IconVerticalSolidList"/>
    <dgm:cxn modelId="{967BE984-8180-4F51-A382-033407AB4796}" type="presParOf" srcId="{733953A7-81EF-4BAD-BB34-736105B28589}" destId="{82A80C2B-6DBA-44FA-A3CA-928F13CDB04F}" srcOrd="2" destOrd="0" presId="urn:microsoft.com/office/officeart/2018/2/layout/IconVerticalSolidList"/>
    <dgm:cxn modelId="{6B6E4F10-42C8-4EC1-9E99-858D2271030E}" type="presParOf" srcId="{733953A7-81EF-4BAD-BB34-736105B28589}" destId="{4D1D875E-1CEA-4D5E-BE5F-291F30674AF3}" srcOrd="3" destOrd="0" presId="urn:microsoft.com/office/officeart/2018/2/layout/IconVerticalSolidList"/>
    <dgm:cxn modelId="{33DF86C0-C455-4F54-B4BA-BDDD84EA46BF}" type="presParOf" srcId="{3DC508E7-AEC4-4435-AF84-86047A73C5E4}" destId="{7BEA2023-3223-4C45-90FF-42759464E6DF}" srcOrd="1" destOrd="0" presId="urn:microsoft.com/office/officeart/2018/2/layout/IconVerticalSolidList"/>
    <dgm:cxn modelId="{71BAA65D-3D7F-4114-9272-9DF983B0791E}" type="presParOf" srcId="{3DC508E7-AEC4-4435-AF84-86047A73C5E4}" destId="{6314E4FD-9F40-4559-966E-07EB89BF0F93}" srcOrd="2" destOrd="0" presId="urn:microsoft.com/office/officeart/2018/2/layout/IconVerticalSolidList"/>
    <dgm:cxn modelId="{28025346-7367-488F-AAB3-36762B430783}" type="presParOf" srcId="{6314E4FD-9F40-4559-966E-07EB89BF0F93}" destId="{842C2F02-3452-4DBF-AD28-4BF74E016055}" srcOrd="0" destOrd="0" presId="urn:microsoft.com/office/officeart/2018/2/layout/IconVerticalSolidList"/>
    <dgm:cxn modelId="{6E6BAB38-6787-46F5-97C5-B380D636E54A}" type="presParOf" srcId="{6314E4FD-9F40-4559-966E-07EB89BF0F93}" destId="{B08799DD-5D8D-416E-9D38-736E0080C4D3}" srcOrd="1" destOrd="0" presId="urn:microsoft.com/office/officeart/2018/2/layout/IconVerticalSolidList"/>
    <dgm:cxn modelId="{BC9B5EC6-C6FA-4744-A61D-51E04DDB2744}" type="presParOf" srcId="{6314E4FD-9F40-4559-966E-07EB89BF0F93}" destId="{6B32306E-3025-47B5-B4A2-78117E413DED}" srcOrd="2" destOrd="0" presId="urn:microsoft.com/office/officeart/2018/2/layout/IconVerticalSolidList"/>
    <dgm:cxn modelId="{0C52E487-A6CF-4A2F-B2DC-1F35C2610463}" type="presParOf" srcId="{6314E4FD-9F40-4559-966E-07EB89BF0F93}" destId="{839FC78F-B348-440D-B1DC-29A13E4911D3}" srcOrd="3" destOrd="0" presId="urn:microsoft.com/office/officeart/2018/2/layout/IconVerticalSolidList"/>
    <dgm:cxn modelId="{A958D5BF-D774-4D32-8828-58C55ED8F937}" type="presParOf" srcId="{3DC508E7-AEC4-4435-AF84-86047A73C5E4}" destId="{BB51D2EF-1C8F-4FBF-823A-5AC5535781F7}" srcOrd="3" destOrd="0" presId="urn:microsoft.com/office/officeart/2018/2/layout/IconVerticalSolidList"/>
    <dgm:cxn modelId="{311283C6-63BE-4290-BA2C-5292CC4D86EC}" type="presParOf" srcId="{3DC508E7-AEC4-4435-AF84-86047A73C5E4}" destId="{E59CA08E-3B81-4FC9-99E9-E37399FBA9A0}" srcOrd="4" destOrd="0" presId="urn:microsoft.com/office/officeart/2018/2/layout/IconVerticalSolidList"/>
    <dgm:cxn modelId="{30ACE21F-F9A4-417C-801A-16FDE7C0A0BB}" type="presParOf" srcId="{E59CA08E-3B81-4FC9-99E9-E37399FBA9A0}" destId="{06406F04-6360-40E4-AB78-1BE0A403264A}" srcOrd="0" destOrd="0" presId="urn:microsoft.com/office/officeart/2018/2/layout/IconVerticalSolidList"/>
    <dgm:cxn modelId="{A6D7A509-9426-4EB4-9943-A30B091ABF68}" type="presParOf" srcId="{E59CA08E-3B81-4FC9-99E9-E37399FBA9A0}" destId="{D3E1B231-6747-4E10-BA27-EC23164818B8}" srcOrd="1" destOrd="0" presId="urn:microsoft.com/office/officeart/2018/2/layout/IconVerticalSolidList"/>
    <dgm:cxn modelId="{C0DE37C4-1346-41B7-87B5-1E8BD3069182}" type="presParOf" srcId="{E59CA08E-3B81-4FC9-99E9-E37399FBA9A0}" destId="{7430D2FD-415D-4F64-8496-02DE4E238E3B}" srcOrd="2" destOrd="0" presId="urn:microsoft.com/office/officeart/2018/2/layout/IconVerticalSolidList"/>
    <dgm:cxn modelId="{4BDEC052-A848-4D07-A1EC-30ACF34C96A2}" type="presParOf" srcId="{E59CA08E-3B81-4FC9-99E9-E37399FBA9A0}" destId="{371AA58A-97C8-4057-B052-B283168C8A34}" srcOrd="3" destOrd="0" presId="urn:microsoft.com/office/officeart/2018/2/layout/IconVerticalSolidList"/>
    <dgm:cxn modelId="{92C9FCE2-7086-418F-B6B9-23ADD555DBC4}" type="presParOf" srcId="{3DC508E7-AEC4-4435-AF84-86047A73C5E4}" destId="{8E14A171-E4B6-4F7F-88FB-06788BACE81C}" srcOrd="5" destOrd="0" presId="urn:microsoft.com/office/officeart/2018/2/layout/IconVerticalSolidList"/>
    <dgm:cxn modelId="{8DB0EEB4-BB41-4ED5-9AFC-C73E30CC1321}" type="presParOf" srcId="{3DC508E7-AEC4-4435-AF84-86047A73C5E4}" destId="{0852F4F9-6ABF-49E5-9AEB-7533B998BE44}" srcOrd="6" destOrd="0" presId="urn:microsoft.com/office/officeart/2018/2/layout/IconVerticalSolidList"/>
    <dgm:cxn modelId="{C30524B8-DEF2-4658-B4B9-9F1A6129AF3F}" type="presParOf" srcId="{0852F4F9-6ABF-49E5-9AEB-7533B998BE44}" destId="{F1F72EA0-57DB-4561-B054-CFEFA5B02FF7}" srcOrd="0" destOrd="0" presId="urn:microsoft.com/office/officeart/2018/2/layout/IconVerticalSolidList"/>
    <dgm:cxn modelId="{C4DB84EE-11CD-402D-9BF0-D20273533039}" type="presParOf" srcId="{0852F4F9-6ABF-49E5-9AEB-7533B998BE44}" destId="{0E8D4164-98CE-4C8D-806B-5F20A58C6821}" srcOrd="1" destOrd="0" presId="urn:microsoft.com/office/officeart/2018/2/layout/IconVerticalSolidList"/>
    <dgm:cxn modelId="{9E2D82BA-BD2E-450C-A2C8-3C7573597DE0}" type="presParOf" srcId="{0852F4F9-6ABF-49E5-9AEB-7533B998BE44}" destId="{548BA2D2-BDEB-4C69-B479-36ED67316622}" srcOrd="2" destOrd="0" presId="urn:microsoft.com/office/officeart/2018/2/layout/IconVerticalSolidList"/>
    <dgm:cxn modelId="{0D4B9CDF-328A-4218-84B1-FA4F9D8302E9}" type="presParOf" srcId="{0852F4F9-6ABF-49E5-9AEB-7533B998BE44}" destId="{576BC6C2-C909-4310-BBD0-6D6E05062A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FDBC4-270A-4F65-9D5C-D21A53539E7C}">
      <dsp:nvSpPr>
        <dsp:cNvPr id="0" name=""/>
        <dsp:cNvSpPr/>
      </dsp:nvSpPr>
      <dsp:spPr>
        <a:xfrm>
          <a:off x="0" y="2213"/>
          <a:ext cx="6096000" cy="11220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FB87B-1FDF-43E6-8235-BDBE6FE5E37C}">
      <dsp:nvSpPr>
        <dsp:cNvPr id="0" name=""/>
        <dsp:cNvSpPr/>
      </dsp:nvSpPr>
      <dsp:spPr>
        <a:xfrm>
          <a:off x="339409" y="254667"/>
          <a:ext cx="617108" cy="617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875E-1CEA-4D5E-BE5F-291F30674AF3}">
      <dsp:nvSpPr>
        <dsp:cNvPr id="0" name=""/>
        <dsp:cNvSpPr/>
      </dsp:nvSpPr>
      <dsp:spPr>
        <a:xfrm>
          <a:off x="1295927" y="2213"/>
          <a:ext cx="4800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 – ATENÇÃO</a:t>
          </a:r>
          <a:endParaRPr lang="en-US" sz="2200" kern="1200"/>
        </a:p>
      </dsp:txBody>
      <dsp:txXfrm>
        <a:off x="1295927" y="2213"/>
        <a:ext cx="4800072" cy="1122015"/>
      </dsp:txXfrm>
    </dsp:sp>
    <dsp:sp modelId="{842C2F02-3452-4DBF-AD28-4BF74E016055}">
      <dsp:nvSpPr>
        <dsp:cNvPr id="0" name=""/>
        <dsp:cNvSpPr/>
      </dsp:nvSpPr>
      <dsp:spPr>
        <a:xfrm>
          <a:off x="0" y="1404732"/>
          <a:ext cx="6096000" cy="11220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799DD-5D8D-416E-9D38-736E0080C4D3}">
      <dsp:nvSpPr>
        <dsp:cNvPr id="0" name=""/>
        <dsp:cNvSpPr/>
      </dsp:nvSpPr>
      <dsp:spPr>
        <a:xfrm>
          <a:off x="339409" y="1657186"/>
          <a:ext cx="617108" cy="617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FC78F-B348-440D-B1DC-29A13E4911D3}">
      <dsp:nvSpPr>
        <dsp:cNvPr id="0" name=""/>
        <dsp:cNvSpPr/>
      </dsp:nvSpPr>
      <dsp:spPr>
        <a:xfrm>
          <a:off x="1295927" y="1404732"/>
          <a:ext cx="4800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 – INTERESSE</a:t>
          </a:r>
          <a:endParaRPr lang="en-US" sz="2200" kern="1200"/>
        </a:p>
      </dsp:txBody>
      <dsp:txXfrm>
        <a:off x="1295927" y="1404732"/>
        <a:ext cx="4800072" cy="1122015"/>
      </dsp:txXfrm>
    </dsp:sp>
    <dsp:sp modelId="{06406F04-6360-40E4-AB78-1BE0A403264A}">
      <dsp:nvSpPr>
        <dsp:cNvPr id="0" name=""/>
        <dsp:cNvSpPr/>
      </dsp:nvSpPr>
      <dsp:spPr>
        <a:xfrm>
          <a:off x="0" y="2807251"/>
          <a:ext cx="6096000" cy="11220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1B231-6747-4E10-BA27-EC23164818B8}">
      <dsp:nvSpPr>
        <dsp:cNvPr id="0" name=""/>
        <dsp:cNvSpPr/>
      </dsp:nvSpPr>
      <dsp:spPr>
        <a:xfrm>
          <a:off x="339409" y="3059705"/>
          <a:ext cx="617108" cy="617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AA58A-97C8-4057-B052-B283168C8A34}">
      <dsp:nvSpPr>
        <dsp:cNvPr id="0" name=""/>
        <dsp:cNvSpPr/>
      </dsp:nvSpPr>
      <dsp:spPr>
        <a:xfrm>
          <a:off x="1295927" y="2807251"/>
          <a:ext cx="4800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 – DESEJO</a:t>
          </a:r>
          <a:endParaRPr lang="en-US" sz="2200" kern="1200"/>
        </a:p>
      </dsp:txBody>
      <dsp:txXfrm>
        <a:off x="1295927" y="2807251"/>
        <a:ext cx="4800072" cy="1122015"/>
      </dsp:txXfrm>
    </dsp:sp>
    <dsp:sp modelId="{F1F72EA0-57DB-4561-B054-CFEFA5B02FF7}">
      <dsp:nvSpPr>
        <dsp:cNvPr id="0" name=""/>
        <dsp:cNvSpPr/>
      </dsp:nvSpPr>
      <dsp:spPr>
        <a:xfrm>
          <a:off x="0" y="4209770"/>
          <a:ext cx="6096000" cy="11220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D4164-98CE-4C8D-806B-5F20A58C6821}">
      <dsp:nvSpPr>
        <dsp:cNvPr id="0" name=""/>
        <dsp:cNvSpPr/>
      </dsp:nvSpPr>
      <dsp:spPr>
        <a:xfrm>
          <a:off x="339409" y="4462224"/>
          <a:ext cx="617108" cy="617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BC6C2-C909-4310-BBD0-6D6E05062ADB}">
      <dsp:nvSpPr>
        <dsp:cNvPr id="0" name=""/>
        <dsp:cNvSpPr/>
      </dsp:nvSpPr>
      <dsp:spPr>
        <a:xfrm>
          <a:off x="1295927" y="4209770"/>
          <a:ext cx="4800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A- AÇÃO</a:t>
          </a:r>
          <a:endParaRPr lang="en-US" sz="2200" kern="1200"/>
        </a:p>
      </dsp:txBody>
      <dsp:txXfrm>
        <a:off x="1295927" y="4209770"/>
        <a:ext cx="4800072" cy="112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stagram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9ED4F5AD-BE7C-4819-ABF1-3DC2E568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15" r="-1" b="5619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1354F-6DAC-47EA-95E4-CA1C50DAA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524000"/>
            <a:ext cx="4868779" cy="2286000"/>
          </a:xfrm>
        </p:spPr>
        <p:txBody>
          <a:bodyPr>
            <a:normAutofit/>
          </a:bodyPr>
          <a:lstStyle/>
          <a:p>
            <a:pPr algn="l"/>
            <a:r>
              <a:rPr lang="pt-BR" sz="4400" dirty="0">
                <a:latin typeface="Abadi" panose="020B0604020104020204" pitchFamily="34" charset="0"/>
              </a:rPr>
              <a:t>Pesquisa de temas</a:t>
            </a:r>
            <a:endParaRPr lang="en-US" sz="4400" dirty="0">
              <a:latin typeface="Abadi" panose="020B0604020104020204" pitchFamily="34" charset="0"/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DDF81493-D5FA-4CDE-8BD7-1DCE33B91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Como escolher temas para conteúdos</a:t>
            </a:r>
            <a:endParaRPr lang="en-US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A6CBB35-25C4-4ED3-A808-091F4077E06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33EFCCC-7867-4E14-BC96-5AECCE146A3D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m 15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42F1CA4A-9F59-47A2-9287-2F4F379AC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1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8BDD0A-1031-4F4F-BE91-1A64652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3" y="0"/>
            <a:ext cx="6096000" cy="874404"/>
          </a:xfrm>
        </p:spPr>
        <p:txBody>
          <a:bodyPr anchor="ctr">
            <a:normAutofit/>
          </a:bodyPr>
          <a:lstStyle/>
          <a:p>
            <a:r>
              <a:rPr lang="pt-BR" sz="3200" dirty="0">
                <a:latin typeface="Abadi" panose="020B0604020104020204" pitchFamily="34" charset="0"/>
              </a:rPr>
              <a:t>ASWERS THE PUBLIC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44A62A-90F2-4512-B914-C8536579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10004" y="0"/>
            <a:ext cx="8381997" cy="6858000"/>
          </a:xfrm>
          <a:custGeom>
            <a:avLst/>
            <a:gdLst>
              <a:gd name="connsiteX0" fmla="*/ 5279869 w 8381997"/>
              <a:gd name="connsiteY0" fmla="*/ 0 h 6858000"/>
              <a:gd name="connsiteX1" fmla="*/ 0 w 8381997"/>
              <a:gd name="connsiteY1" fmla="*/ 0 h 6858000"/>
              <a:gd name="connsiteX2" fmla="*/ 0 w 8381997"/>
              <a:gd name="connsiteY2" fmla="*/ 6858000 h 6858000"/>
              <a:gd name="connsiteX3" fmla="*/ 6152194 w 8381997"/>
              <a:gd name="connsiteY3" fmla="*/ 6858000 h 6858000"/>
              <a:gd name="connsiteX4" fmla="*/ 6293621 w 8381997"/>
              <a:gd name="connsiteY4" fmla="*/ 6810834 h 6858000"/>
              <a:gd name="connsiteX5" fmla="*/ 7066295 w 8381997"/>
              <a:gd name="connsiteY5" fmla="*/ 6484032 h 6858000"/>
              <a:gd name="connsiteX6" fmla="*/ 8053802 w 8381997"/>
              <a:gd name="connsiteY6" fmla="*/ 3305682 h 6858000"/>
              <a:gd name="connsiteX7" fmla="*/ 5378348 w 8381997"/>
              <a:gd name="connsiteY7" fmla="*/ 412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997" h="6858000">
                <a:moveTo>
                  <a:pt x="5279869" y="0"/>
                </a:moveTo>
                <a:lnTo>
                  <a:pt x="0" y="0"/>
                </a:lnTo>
                <a:lnTo>
                  <a:pt x="0" y="6858000"/>
                </a:lnTo>
                <a:lnTo>
                  <a:pt x="6152194" y="6858000"/>
                </a:lnTo>
                <a:lnTo>
                  <a:pt x="6293621" y="6810834"/>
                </a:lnTo>
                <a:cubicBezTo>
                  <a:pt x="6564267" y="6715365"/>
                  <a:pt x="6823237" y="6607613"/>
                  <a:pt x="7066295" y="6484032"/>
                </a:cubicBezTo>
                <a:cubicBezTo>
                  <a:pt x="8799749" y="5602878"/>
                  <a:pt x="8460509" y="4509127"/>
                  <a:pt x="8053802" y="3305682"/>
                </a:cubicBezTo>
                <a:cubicBezTo>
                  <a:pt x="7598029" y="1957732"/>
                  <a:pt x="7002925" y="759665"/>
                  <a:pt x="5378348" y="41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FD00E6D-9A34-4676-AD40-27FF958A5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29073" y="-37238"/>
            <a:ext cx="2953683" cy="690695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  <a:gd name="connsiteX0" fmla="*/ 0 w 2130652"/>
              <a:gd name="connsiteY0" fmla="*/ 0 h 6858000"/>
              <a:gd name="connsiteX1" fmla="*/ 3379 w 2130652"/>
              <a:gd name="connsiteY1" fmla="*/ 2021 h 6858000"/>
              <a:gd name="connsiteX2" fmla="*/ 1377334 w 2130652"/>
              <a:gd name="connsiteY2" fmla="*/ 1096120 h 6858000"/>
              <a:gd name="connsiteX3" fmla="*/ 2097043 w 2130652"/>
              <a:gd name="connsiteY3" fmla="*/ 4379386 h 6858000"/>
              <a:gd name="connsiteX4" fmla="*/ 1433930 w 2130652"/>
              <a:gd name="connsiteY4" fmla="*/ 6852362 h 6858000"/>
              <a:gd name="connsiteX5" fmla="*/ 1431659 w 2130652"/>
              <a:gd name="connsiteY5" fmla="*/ 6858000 h 6858000"/>
              <a:gd name="connsiteX0" fmla="*/ 0 w 2150238"/>
              <a:gd name="connsiteY0" fmla="*/ 0 h 6858000"/>
              <a:gd name="connsiteX1" fmla="*/ 3379 w 2150238"/>
              <a:gd name="connsiteY1" fmla="*/ 2021 h 6858000"/>
              <a:gd name="connsiteX2" fmla="*/ 1377334 w 2150238"/>
              <a:gd name="connsiteY2" fmla="*/ 1096120 h 6858000"/>
              <a:gd name="connsiteX3" fmla="*/ 2097043 w 2150238"/>
              <a:gd name="connsiteY3" fmla="*/ 4379386 h 6858000"/>
              <a:gd name="connsiteX4" fmla="*/ 1433930 w 2150238"/>
              <a:gd name="connsiteY4" fmla="*/ 6852362 h 6858000"/>
              <a:gd name="connsiteX5" fmla="*/ 1431659 w 2150238"/>
              <a:gd name="connsiteY5" fmla="*/ 6858000 h 6858000"/>
              <a:gd name="connsiteX0" fmla="*/ 0 w 2150238"/>
              <a:gd name="connsiteY0" fmla="*/ 0 h 6858000"/>
              <a:gd name="connsiteX1" fmla="*/ 1377334 w 2150238"/>
              <a:gd name="connsiteY1" fmla="*/ 1096120 h 6858000"/>
              <a:gd name="connsiteX2" fmla="*/ 2097043 w 2150238"/>
              <a:gd name="connsiteY2" fmla="*/ 4379386 h 6858000"/>
              <a:gd name="connsiteX3" fmla="*/ 1433930 w 2150238"/>
              <a:gd name="connsiteY3" fmla="*/ 6852362 h 6858000"/>
              <a:gd name="connsiteX4" fmla="*/ 1431659 w 2150238"/>
              <a:gd name="connsiteY4" fmla="*/ 6858000 h 6858000"/>
              <a:gd name="connsiteX0" fmla="*/ 0 w 772904"/>
              <a:gd name="connsiteY0" fmla="*/ 0 h 5761880"/>
              <a:gd name="connsiteX1" fmla="*/ 719709 w 772904"/>
              <a:gd name="connsiteY1" fmla="*/ 3283266 h 5761880"/>
              <a:gd name="connsiteX2" fmla="*/ 56596 w 772904"/>
              <a:gd name="connsiteY2" fmla="*/ 5756242 h 5761880"/>
              <a:gd name="connsiteX3" fmla="*/ 54325 w 772904"/>
              <a:gd name="connsiteY3" fmla="*/ 5761880 h 5761880"/>
              <a:gd name="connsiteX0" fmla="*/ 0 w 772904"/>
              <a:gd name="connsiteY0" fmla="*/ 0 h 5756242"/>
              <a:gd name="connsiteX1" fmla="*/ 719709 w 772904"/>
              <a:gd name="connsiteY1" fmla="*/ 3283266 h 5756242"/>
              <a:gd name="connsiteX2" fmla="*/ 56596 w 772904"/>
              <a:gd name="connsiteY2" fmla="*/ 5756242 h 5756242"/>
              <a:gd name="connsiteX3" fmla="*/ 238766 w 772904"/>
              <a:gd name="connsiteY3" fmla="*/ 5227362 h 5756242"/>
              <a:gd name="connsiteX0" fmla="*/ 0 w 772904"/>
              <a:gd name="connsiteY0" fmla="*/ 0 h 5756242"/>
              <a:gd name="connsiteX1" fmla="*/ 719709 w 772904"/>
              <a:gd name="connsiteY1" fmla="*/ 3283266 h 5756242"/>
              <a:gd name="connsiteX2" fmla="*/ 56596 w 772904"/>
              <a:gd name="connsiteY2" fmla="*/ 5756242 h 5756242"/>
              <a:gd name="connsiteX3" fmla="*/ 241259 w 772904"/>
              <a:gd name="connsiteY3" fmla="*/ 5307906 h 5756242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56596 w 772904"/>
              <a:gd name="connsiteY2" fmla="*/ 5756242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265657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309590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309590 h 6303721"/>
              <a:gd name="connsiteX3" fmla="*/ 321018 w 772904"/>
              <a:gd name="connsiteY3" fmla="*/ 6303721 h 6303721"/>
              <a:gd name="connsiteX0" fmla="*/ 0 w 772904"/>
              <a:gd name="connsiteY0" fmla="*/ 0 h 5309590"/>
              <a:gd name="connsiteX1" fmla="*/ 719709 w 772904"/>
              <a:gd name="connsiteY1" fmla="*/ 3283266 h 5309590"/>
              <a:gd name="connsiteX2" fmla="*/ 226083 w 772904"/>
              <a:gd name="connsiteY2" fmla="*/ 5309590 h 530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904" h="5309590">
                <a:moveTo>
                  <a:pt x="0" y="0"/>
                </a:moveTo>
                <a:cubicBezTo>
                  <a:pt x="748253" y="904554"/>
                  <a:pt x="862505" y="2299632"/>
                  <a:pt x="719709" y="3283266"/>
                </a:cubicBezTo>
                <a:cubicBezTo>
                  <a:pt x="654961" y="3728238"/>
                  <a:pt x="604659" y="4326596"/>
                  <a:pt x="226083" y="530959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1CBB98-0C1B-483E-B51C-320F1DEA476F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ABCCE8-016F-4AFE-BB16-9DE8DBD3897F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505F32A-0341-41EF-A525-743C0B97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graphicFrame>
        <p:nvGraphicFramePr>
          <p:cNvPr id="34" name="CaixaDeTexto 25">
            <a:extLst>
              <a:ext uri="{FF2B5EF4-FFF2-40B4-BE49-F238E27FC236}">
                <a16:creationId xmlns:a16="http://schemas.microsoft.com/office/drawing/2014/main" id="{BDF5F09F-3639-40FC-A3B1-5C303486EEE5}"/>
              </a:ext>
            </a:extLst>
          </p:cNvPr>
          <p:cNvGraphicFramePr/>
          <p:nvPr/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4FD060D-B1DD-43FE-9FEA-316FAE3691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889" r="1250" b="6371"/>
          <a:stretch/>
        </p:blipFill>
        <p:spPr>
          <a:xfrm>
            <a:off x="806986" y="713632"/>
            <a:ext cx="10623014" cy="53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DE529-C1BB-41B4-A0C1-A799632B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GOOGLE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25CC7E-4389-4FF5-ABDC-B1360128D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583" t="4771" r="22583" b="39556"/>
          <a:stretch/>
        </p:blipFill>
        <p:spPr>
          <a:xfrm>
            <a:off x="-1635760" y="1962924"/>
            <a:ext cx="13197840" cy="41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A5490-732C-484F-A3F9-1BD558E6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495763"/>
            <a:ext cx="4064000" cy="1524000"/>
          </a:xfrm>
        </p:spPr>
        <p:txBody>
          <a:bodyPr/>
          <a:lstStyle/>
          <a:p>
            <a:r>
              <a:rPr lang="pt-BR" dirty="0"/>
              <a:t>COMENTÁRIOS YOUTUBE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92929C-0E55-4D47-8607-FD12A776E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" t="14222" r="43918" b="9185"/>
          <a:stretch/>
        </p:blipFill>
        <p:spPr>
          <a:xfrm>
            <a:off x="4864735" y="630555"/>
            <a:ext cx="6664960" cy="525272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20DDFC4-C2B9-42CB-90DB-74CCE8C5660C}"/>
              </a:ext>
            </a:extLst>
          </p:cNvPr>
          <p:cNvSpPr/>
          <p:nvPr/>
        </p:nvSpPr>
        <p:spPr>
          <a:xfrm>
            <a:off x="6482080" y="1818640"/>
            <a:ext cx="3545840" cy="201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BBCA8B-9776-461A-8F63-326B7BE04657}"/>
              </a:ext>
            </a:extLst>
          </p:cNvPr>
          <p:cNvSpPr/>
          <p:nvPr/>
        </p:nvSpPr>
        <p:spPr>
          <a:xfrm>
            <a:off x="6095999" y="4114165"/>
            <a:ext cx="4829175" cy="201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FDF0BA-E5A6-4E40-BAF3-B279CB0CCBC8}"/>
              </a:ext>
            </a:extLst>
          </p:cNvPr>
          <p:cNvSpPr/>
          <p:nvPr/>
        </p:nvSpPr>
        <p:spPr>
          <a:xfrm>
            <a:off x="6095999" y="5302250"/>
            <a:ext cx="5133976" cy="58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A5490-732C-484F-A3F9-1BD558E6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495763"/>
            <a:ext cx="4064000" cy="1524000"/>
          </a:xfrm>
        </p:spPr>
        <p:txBody>
          <a:bodyPr/>
          <a:lstStyle/>
          <a:p>
            <a:r>
              <a:rPr lang="pt-BR" dirty="0"/>
              <a:t>COMENTÁRIOS AMAZON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20DDFC4-C2B9-42CB-90DB-74CCE8C5660C}"/>
              </a:ext>
            </a:extLst>
          </p:cNvPr>
          <p:cNvSpPr/>
          <p:nvPr/>
        </p:nvSpPr>
        <p:spPr>
          <a:xfrm>
            <a:off x="6482080" y="1818640"/>
            <a:ext cx="3545840" cy="201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BBCA8B-9776-461A-8F63-326B7BE04657}"/>
              </a:ext>
            </a:extLst>
          </p:cNvPr>
          <p:cNvSpPr/>
          <p:nvPr/>
        </p:nvSpPr>
        <p:spPr>
          <a:xfrm>
            <a:off x="6095999" y="4114165"/>
            <a:ext cx="4829175" cy="201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FDF0BA-E5A6-4E40-BAF3-B279CB0CCBC8}"/>
              </a:ext>
            </a:extLst>
          </p:cNvPr>
          <p:cNvSpPr/>
          <p:nvPr/>
        </p:nvSpPr>
        <p:spPr>
          <a:xfrm>
            <a:off x="6095999" y="5302250"/>
            <a:ext cx="5133976" cy="58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255435-D1CB-44A2-BB42-4EE8691CC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r="25859" b="6250"/>
          <a:stretch/>
        </p:blipFill>
        <p:spPr>
          <a:xfrm>
            <a:off x="3359359" y="1277277"/>
            <a:ext cx="8330991" cy="438057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FB09FFF-4BDB-460D-B92D-4799542B6FB8}"/>
              </a:ext>
            </a:extLst>
          </p:cNvPr>
          <p:cNvSpPr/>
          <p:nvPr/>
        </p:nvSpPr>
        <p:spPr>
          <a:xfrm>
            <a:off x="7239000" y="2314575"/>
            <a:ext cx="1162050" cy="201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D8B8D65B-4726-4798-AEC1-DE787D773B62}"/>
              </a:ext>
            </a:extLst>
          </p:cNvPr>
          <p:cNvSpPr/>
          <p:nvPr/>
        </p:nvSpPr>
        <p:spPr>
          <a:xfrm>
            <a:off x="8505825" y="2314575"/>
            <a:ext cx="533400" cy="2011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006F-C7B6-4424-965F-869394DB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93573"/>
            <a:ext cx="9579429" cy="1524000"/>
          </a:xfrm>
        </p:spPr>
        <p:txBody>
          <a:bodyPr>
            <a:normAutofit/>
          </a:bodyPr>
          <a:lstStyle/>
          <a:p>
            <a:r>
              <a:rPr lang="pt-BR" dirty="0">
                <a:latin typeface="Abadi" panose="020B0604020104020204" pitchFamily="34" charset="0"/>
              </a:rPr>
              <a:t>IMPORTANTE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879BCE-5C45-43FA-8C3A-040848E4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8863"/>
            <a:ext cx="10668000" cy="3818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Pesquise e anote tudo o que pode virar conteúdo.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Leia os comentários dos seus posts e crie um banco de ideias.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Tenha sempre um lugar para registrar suas ideias de conteúdo.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Pratique a criatividade e se permita testar.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EE70AD6-6ECF-48F6-9D38-78C2188B482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79054BA-449C-477D-9367-154749518068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Imagem 13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9C6CAD66-6AEB-4387-9CB2-97A11A6C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51828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Abadi</vt:lpstr>
      <vt:lpstr>Arial</vt:lpstr>
      <vt:lpstr>Avenir Next LT Pro</vt:lpstr>
      <vt:lpstr>Avenir Next LT Pro Light</vt:lpstr>
      <vt:lpstr>Sitka Subheading</vt:lpstr>
      <vt:lpstr>PebbleVTI</vt:lpstr>
      <vt:lpstr>Pesquisa de temas</vt:lpstr>
      <vt:lpstr>ASWERS THE PUBLIC</vt:lpstr>
      <vt:lpstr>GOOGLE</vt:lpstr>
      <vt:lpstr>COMENTÁRIOS YOUTUBE</vt:lpstr>
      <vt:lpstr>COMENTÁRIOS AMAZON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de texto</dc:title>
  <dc:creator>Aline Soaper</dc:creator>
  <cp:lastModifiedBy>Aline Soaper</cp:lastModifiedBy>
  <cp:revision>3</cp:revision>
  <dcterms:created xsi:type="dcterms:W3CDTF">2020-11-01T01:17:49Z</dcterms:created>
  <dcterms:modified xsi:type="dcterms:W3CDTF">2020-11-01T01:42:55Z</dcterms:modified>
</cp:coreProperties>
</file>