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stagram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9ED4F5AD-BE7C-4819-ABF1-3DC2E568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15" r="-1" b="5619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1354F-6DAC-47EA-95E4-CA1C50DAA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pt-BR" sz="4400"/>
              <a:t>BIO DO INSTAGRAM</a:t>
            </a:r>
            <a:endParaRPr lang="en-US" sz="440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DDF81493-D5FA-4CDE-8BD7-1DCE33B91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Como fazer a </a:t>
            </a:r>
            <a:r>
              <a:rPr lang="pt-BR" dirty="0" err="1"/>
              <a:t>bio</a:t>
            </a:r>
            <a:r>
              <a:rPr lang="pt-BR" dirty="0"/>
              <a:t> que te apresenta no Instagram</a:t>
            </a:r>
            <a:endParaRPr lang="en-US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A6CBB35-25C4-4ED3-A808-091F4077E06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33EFCCC-7867-4E14-BC96-5AECCE146A3D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m 15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42F1CA4A-9F59-47A2-9287-2F4F379AC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1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24176-24B4-45F1-9DF9-68F11ACE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O que é a </a:t>
            </a:r>
            <a:r>
              <a:rPr lang="pt-BR" dirty="0" err="1">
                <a:latin typeface="Abadi" panose="020B0604020104020204" pitchFamily="34" charset="0"/>
              </a:rPr>
              <a:t>Bio</a:t>
            </a:r>
            <a:r>
              <a:rPr lang="pt-BR" dirty="0">
                <a:latin typeface="Abadi" panose="020B0604020104020204" pitchFamily="34" charset="0"/>
              </a:rPr>
              <a:t> do Instagram?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77C2A7-CB89-48F5-8FC1-01DEC48C6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Uma </a:t>
            </a:r>
            <a:r>
              <a:rPr lang="pt-BR" b="0" i="0" dirty="0" err="1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bio</a:t>
            </a:r>
            <a:r>
              <a:rPr lang="pt-BR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para Instagram é a pequena área abaixo do seu nome de usuário para você compartilhar alguns detalhes sobre você e sobre o que você faz.</a:t>
            </a:r>
            <a:endParaRPr lang="en-US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CBA1A29-7F0B-43F6-BA87-2080FFD87466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5A3682-FB4B-47D1-A8EF-DFEF45CEFB20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Imagem 5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D8B2E64D-B531-4ABD-97FE-4A48082C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33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006F-C7B6-4424-965F-869394DB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211286" cy="1524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badi" panose="020B0604020104020204" pitchFamily="34" charset="0"/>
              </a:rPr>
              <a:t>O que precisa ter na </a:t>
            </a:r>
            <a:r>
              <a:rPr lang="pt-BR" dirty="0" err="1">
                <a:latin typeface="Abadi" panose="020B0604020104020204" pitchFamily="34" charset="0"/>
              </a:rPr>
              <a:t>bio</a:t>
            </a:r>
            <a:r>
              <a:rPr lang="pt-BR" dirty="0">
                <a:latin typeface="Abadi" panose="020B0604020104020204" pitchFamily="34" charset="0"/>
              </a:rPr>
              <a:t>?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879BCE-5C45-43FA-8C3A-040848E4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56889"/>
            <a:ext cx="10668000" cy="38180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Seu Nome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O que a pessoa vai encontrar no insta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Uma # </a:t>
            </a:r>
            <a:r>
              <a:rPr lang="pt-BR" dirty="0" err="1"/>
              <a:t>clicável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Link </a:t>
            </a:r>
            <a:r>
              <a:rPr lang="pt-BR" dirty="0" err="1"/>
              <a:t>clicável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15BF27-8DCB-4476-B4B2-2892F690D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2" t="14287" r="20625" b="48253"/>
          <a:stretch/>
        </p:blipFill>
        <p:spPr>
          <a:xfrm>
            <a:off x="4410434" y="276584"/>
            <a:ext cx="7424058" cy="256902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B7C3CC-4CBA-40BF-A5BD-DE88E582E6C7}"/>
              </a:ext>
            </a:extLst>
          </p:cNvPr>
          <p:cNvSpPr txBox="1"/>
          <p:nvPr/>
        </p:nvSpPr>
        <p:spPr>
          <a:xfrm>
            <a:off x="6837031" y="1595617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1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40A3C7-C25D-4605-A8E2-77C46B749932}"/>
              </a:ext>
            </a:extLst>
          </p:cNvPr>
          <p:cNvSpPr txBox="1"/>
          <p:nvPr/>
        </p:nvSpPr>
        <p:spPr>
          <a:xfrm>
            <a:off x="6837031" y="1826144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2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9A3428-4288-49BF-9A1F-1DFFAE975FCA}"/>
              </a:ext>
            </a:extLst>
          </p:cNvPr>
          <p:cNvSpPr txBox="1"/>
          <p:nvPr/>
        </p:nvSpPr>
        <p:spPr>
          <a:xfrm>
            <a:off x="8539098" y="2105946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3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52AF10-A8F3-4912-980D-1EB2011F9B6F}"/>
              </a:ext>
            </a:extLst>
          </p:cNvPr>
          <p:cNvSpPr txBox="1"/>
          <p:nvPr/>
        </p:nvSpPr>
        <p:spPr>
          <a:xfrm>
            <a:off x="6837031" y="2479890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4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EE70AD6-6ECF-48F6-9D38-78C2188B482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79054BA-449C-477D-9367-154749518068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Imagem 13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9C6CAD66-6AEB-4387-9CB2-97A11A6C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51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2E94ED-9EAC-4540-B972-B11CAA852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73597" y="835592"/>
            <a:ext cx="6095980" cy="594880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4F2A26-3EF6-440D-9AC8-F17785E8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936" y="1530405"/>
            <a:ext cx="5948805" cy="3705738"/>
          </a:xfrm>
        </p:spPr>
        <p:txBody>
          <a:bodyPr>
            <a:normAutofit fontScale="92500" lnSpcReduction="20000"/>
          </a:bodyPr>
          <a:lstStyle/>
          <a:p>
            <a:r>
              <a:rPr lang="pt-BR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Siga-me para melhorar sua vida financeira.</a:t>
            </a:r>
          </a:p>
          <a:p>
            <a:r>
              <a:rPr lang="pt-BR" sz="1600" dirty="0">
                <a:solidFill>
                  <a:schemeClr val="tx1"/>
                </a:solidFill>
                <a:latin typeface="Abadi" panose="020B0604020104020204" pitchFamily="34" charset="0"/>
              </a:rPr>
              <a:t>Siga-me para melhorar suas finanças.</a:t>
            </a:r>
            <a:endParaRPr lang="pt-BR" sz="1600" b="0" i="0" dirty="0"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r>
              <a:rPr lang="pt-BR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Quer aprender sobre dinheiro? Pressione o botão de seguir.</a:t>
            </a:r>
          </a:p>
          <a:p>
            <a:r>
              <a:rPr lang="pt-BR" sz="16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Eu estou na minha jornada rumo a independência financeira. Pressione o botão seguir e Junte-se a mim.</a:t>
            </a:r>
          </a:p>
          <a:p>
            <a:r>
              <a:rPr lang="pt-BR" sz="1600" dirty="0">
                <a:solidFill>
                  <a:schemeClr val="tx1"/>
                </a:solidFill>
                <a:latin typeface="Abadi" panose="020B0604020104020204" pitchFamily="34" charset="0"/>
              </a:rPr>
              <a:t>Te ajudo a organizar sua vida financeira, atendimento individualizado.</a:t>
            </a:r>
          </a:p>
          <a:p>
            <a:r>
              <a:rPr lang="pt-BR" sz="1600" dirty="0">
                <a:solidFill>
                  <a:schemeClr val="tx1"/>
                </a:solidFill>
                <a:latin typeface="Abadi" panose="020B0604020104020204" pitchFamily="34" charset="0"/>
              </a:rPr>
              <a:t>Te ensino a investir de maneira simples e rápida, agende sua sessão gratuita.</a:t>
            </a:r>
          </a:p>
          <a:p>
            <a:r>
              <a:rPr lang="pt-BR" sz="1600" dirty="0">
                <a:solidFill>
                  <a:schemeClr val="tx1"/>
                </a:solidFill>
                <a:latin typeface="Abadi" panose="020B0604020104020204" pitchFamily="34" charset="0"/>
              </a:rPr>
              <a:t>Primeiro passo para sair das dívidas: Pressione o botão seguir aqui no meu insta.</a:t>
            </a:r>
          </a:p>
          <a:p>
            <a:endParaRPr lang="pt-BR" sz="1600" b="0" i="0" dirty="0"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endParaRPr lang="en-US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673B3A-3F86-4BA3-BF27-1E2CCB99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21" y="741117"/>
            <a:ext cx="4572000" cy="526191"/>
          </a:xfrm>
        </p:spPr>
        <p:txBody>
          <a:bodyPr anchor="t">
            <a:normAutofit fontScale="90000"/>
          </a:bodyPr>
          <a:lstStyle/>
          <a:p>
            <a:r>
              <a:rPr lang="pt-BR" sz="3200" b="1" dirty="0" err="1">
                <a:latin typeface="Abadi" panose="020B0604020104020204" pitchFamily="34" charset="0"/>
              </a:rPr>
              <a:t>Idéias</a:t>
            </a:r>
            <a:r>
              <a:rPr lang="pt-BR" sz="3200" b="1" dirty="0">
                <a:latin typeface="Abadi" panose="020B0604020104020204" pitchFamily="34" charset="0"/>
              </a:rPr>
              <a:t> de frase para </a:t>
            </a:r>
            <a:r>
              <a:rPr lang="pt-BR" sz="3200" b="1" dirty="0" err="1">
                <a:latin typeface="Abadi" panose="020B0604020104020204" pitchFamily="34" charset="0"/>
              </a:rPr>
              <a:t>Bio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710C098-F4FF-4AFE-BC7D-78CDA4A321A6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4B9B70C-3289-4A7D-A2DC-339AAF35CB7B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m 12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1A1CCD37-BB7C-45A9-A628-AED21933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95342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Abadi</vt:lpstr>
      <vt:lpstr>Arial</vt:lpstr>
      <vt:lpstr>Avenir Next LT Pro</vt:lpstr>
      <vt:lpstr>Avenir Next LT Pro Light</vt:lpstr>
      <vt:lpstr>Sitka Subheading</vt:lpstr>
      <vt:lpstr>PebbleVTI</vt:lpstr>
      <vt:lpstr>BIO DO INSTAGRAM</vt:lpstr>
      <vt:lpstr>O que é a Bio do Instagram?</vt:lpstr>
      <vt:lpstr>O que precisa ter na bio?</vt:lpstr>
      <vt:lpstr>Idéias de frase para Bio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DO INSTAGRAM</dc:title>
  <dc:creator>Aline Soaper</dc:creator>
  <cp:lastModifiedBy>Aline Soaper</cp:lastModifiedBy>
  <cp:revision>5</cp:revision>
  <dcterms:created xsi:type="dcterms:W3CDTF">2020-10-25T18:50:46Z</dcterms:created>
  <dcterms:modified xsi:type="dcterms:W3CDTF">2020-10-25T19:25:01Z</dcterms:modified>
</cp:coreProperties>
</file>