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Deca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8"/>
    <p:restoredTop sz="94669"/>
  </p:normalViewPr>
  <p:slideViewPr>
    <p:cSldViewPr snapToGrid="0">
      <p:cViewPr varScale="1">
        <p:scale>
          <a:sx n="63" d="100"/>
          <a:sy n="63" d="100"/>
        </p:scale>
        <p:origin x="19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b639f94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b639f9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a4ca07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da4ca07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Odontologia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0EB5932C-61F8-5CF9-F9D8-D96FE8D405C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E698B47-3FF8-88CF-C465-F5B766C5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2" name="Google Shape;272;p34"/>
          <p:cNvGrpSpPr/>
          <p:nvPr/>
        </p:nvGrpSpPr>
        <p:grpSpPr>
          <a:xfrm>
            <a:off x="1689763" y="3025775"/>
            <a:ext cx="14908462" cy="5962192"/>
            <a:chOff x="1786363" y="3039025"/>
            <a:chExt cx="14908462" cy="5962192"/>
          </a:xfrm>
        </p:grpSpPr>
        <p:sp>
          <p:nvSpPr>
            <p:cNvPr id="273" name="Google Shape;273;p34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dentista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clareamento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dental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lente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dental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clinica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odontologica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endodontista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consultorio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odontologico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dentista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perto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mim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prótese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fixa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dentária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aparelho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dental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4" name="Google Shape;274;p34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R$ 2,04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R$ 1,23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R$ 1,15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R$ 2,04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R$ 0,46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R$ 2,04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R$ 2,50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R$ 0,99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R$ 1,77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5" name="Google Shape;275;p34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R$ 7,27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R$ 3,35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R$ 5,34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R$ 8,34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R$ 3,78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R$ 7,76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R$ 9,81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R$ 4,03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R$ 10,08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6" name="Google Shape;276;p34"/>
            <p:cNvSpPr txBox="1"/>
            <p:nvPr/>
          </p:nvSpPr>
          <p:spPr>
            <a:xfrm>
              <a:off x="14671363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201.000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110.000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45.500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33.100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7" name="Google Shape;277;p34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8" name="Google Shape;278;p34"/>
            <p:cNvSpPr txBox="1"/>
            <p:nvPr/>
          </p:nvSpPr>
          <p:spPr>
            <a:xfrm>
              <a:off x="83091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9" name="Google Shape;279;p34"/>
            <p:cNvSpPr txBox="1"/>
            <p:nvPr/>
          </p:nvSpPr>
          <p:spPr>
            <a:xfrm>
              <a:off x="112263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0" name="Google Shape;280;p34"/>
            <p:cNvSpPr txBox="1"/>
            <p:nvPr/>
          </p:nvSpPr>
          <p:spPr>
            <a:xfrm>
              <a:off x="14011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81" name="Google Shape;281;p34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9CBE44AE-667A-BB02-DDD9-D2537CB1C59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96A4D27D-4B37-C479-9D83-F41AAAF3D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consultórios odontológicos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300BA987-4D1C-98E5-56C4-0F5226A9A0E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A3A93DE-DC11-7B61-004A-ABAD298D4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C20D662D-6445-1A43-AD1C-FD24541055BE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5465F188-47F2-5241-C8E3-71869C0F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782800" y="3516913"/>
            <a:ext cx="12722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atualmente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620.480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ramo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odontológico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ativos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no mercado.</a:t>
            </a:r>
            <a:endParaRPr sz="5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CFO,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3995C686-D454-58CE-E847-D667C2022BA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59C21C2E-A76D-F84E-12C8-8A5F1510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CFO,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739749" y="1364308"/>
            <a:ext cx="12808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regiões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sudeste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sul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concentram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parte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destes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t="2116" r="14295" b="2116"/>
          <a:stretch/>
        </p:blipFill>
        <p:spPr>
          <a:xfrm>
            <a:off x="10510872" y="2963669"/>
            <a:ext cx="6131208" cy="6404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1886367" y="3418300"/>
            <a:ext cx="405720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São Paulo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Minas Gerais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Rio de Janeiro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Paraná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Rio Grande do Sul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Bahia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Santa Catarina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Goiás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Pernambuco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406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1DFC"/>
              </a:buClr>
              <a:buSzPts val="2800"/>
              <a:buFont typeface="Lexend Deca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Ceará</a:t>
            </a:r>
            <a:endParaRPr sz="28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5943554" y="3418300"/>
            <a:ext cx="419640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172,688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4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80,999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72,946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41,136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39,627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4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33,344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28,862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28,423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25,428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20,592</a:t>
            </a:r>
            <a:r>
              <a:rPr lang="en-US"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2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endParaRPr sz="28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5234C87E-9215-22AD-AA4B-47580EE5371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E892C009-A174-E4D8-90C1-DF45BA7AF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1775863" y="1497400"/>
            <a:ext cx="14736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Dentre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especializações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ortodontia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implantodontia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endodontia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destacam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CFO,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9" name="Google Shape;199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013" y="3309875"/>
            <a:ext cx="13570026" cy="5360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70C33B1-6A43-1C0F-17F6-F079A6675AE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6830EE6-E559-CC4B-B842-A9D166FB9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consultas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odontológicas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11" name="Google Shape;211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227" y="3227150"/>
            <a:ext cx="12889443" cy="5596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FA0E66D6-7D23-D1F6-79A0-9EE80D2E202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44E0E42-9E10-7E8E-4A2A-1407D7E62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Agosto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(+9%)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Julho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(+8%)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(+4%)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10946725" y="4576875"/>
            <a:ext cx="4651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(-23%)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(-7%)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444EAE4-7698-603C-E553-5E2C0D1E953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EF848D39-F11E-97E5-F1E5-19E4D2B9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31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36" name="Google Shape;236;p31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37" name="Google Shape;237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39" name="Google Shape;239;p3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3075" y="3023850"/>
            <a:ext cx="13181850" cy="52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9A566B4-4896-E758-EE86-F41E9389B97B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72B57F9-93DF-50C7-B10C-C5D8281C3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1.911.120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2782800" y="5588578"/>
            <a:ext cx="72204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Odontologia</a:t>
            </a:r>
            <a:endParaRPr sz="71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3129037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D7E6BF9F-9E6D-8A48-92B7-D8153D95201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E0A2B8E-46D9-2381-9B84-F511C2CCB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4" name="Google Shape;264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550" y="3096725"/>
            <a:ext cx="12864876" cy="57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F49D240D-7DD7-7875-A17C-E25CF2CFB1B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75D8FF0A-E966-83BF-76AD-BAFB6D7C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Macintosh PowerPoint</Application>
  <PresentationFormat>Personalizar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1</cp:revision>
  <dcterms:modified xsi:type="dcterms:W3CDTF">2023-03-25T22:44:39Z</dcterms:modified>
</cp:coreProperties>
</file>