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7559675" cy="10439400"/>
  <p:notesSz cx="6858000" cy="9144000"/>
  <p:embeddedFontLst>
    <p:embeddedFont>
      <p:font typeface="Verdana" panose="020B0604030504040204" pitchFamily="34" charset="0"/>
      <p:regular r:id="rId4"/>
      <p:bold r:id="rId5"/>
      <p:italic r:id="rId6"/>
      <p:boldItalic r:id="rId7"/>
    </p:embeddedFont>
    <p:embeddedFont>
      <p:font typeface="Montserrat" panose="02000505000000020004" pitchFamily="2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288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2515" y="48"/>
      </p:cViewPr>
      <p:guideLst>
        <p:guide orient="horz" pos="328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2187788" y="685800"/>
            <a:ext cx="24831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685800" y="4343387"/>
            <a:ext cx="5486400" cy="4114796"/>
          </a:xfrm>
          <a:prstGeom prst="rect">
            <a:avLst/>
          </a:prstGeom>
        </p:spPr>
        <p:txBody>
          <a:bodyPr spcFirstLastPara="1" wrap="square" lIns="81375" tIns="81375" rIns="81375" bIns="8137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Shape 56"/>
          <p:cNvSpPr>
            <a:spLocks noGrp="1" noRot="1" noChangeAspect="1"/>
          </p:cNvSpPr>
          <p:nvPr>
            <p:ph type="sldImg" idx="2"/>
          </p:nvPr>
        </p:nvSpPr>
        <p:spPr>
          <a:xfrm>
            <a:off x="2187575" y="685800"/>
            <a:ext cx="248285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257712" y="1511298"/>
            <a:ext cx="7044600" cy="4166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257705" y="5752555"/>
            <a:ext cx="7044600" cy="1608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 hasCustomPrompt="1"/>
          </p:nvPr>
        </p:nvSpPr>
        <p:spPr>
          <a:xfrm>
            <a:off x="257705" y="2245153"/>
            <a:ext cx="7044600" cy="3985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257705" y="6398217"/>
            <a:ext cx="7044600" cy="2640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obj">
  <p:cSld name="OBJEC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2572560" y="9709200"/>
            <a:ext cx="2421233" cy="5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888888"/>
                </a:solidFill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dt" idx="10"/>
          </p:nvPr>
        </p:nvSpPr>
        <p:spPr>
          <a:xfrm>
            <a:off x="378317" y="9709200"/>
            <a:ext cx="1740261" cy="5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888888"/>
                </a:solidFill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5447774" y="9709200"/>
            <a:ext cx="1740261" cy="5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1pPr>
            <a:lvl2pPr marL="0" marR="0" lvl="1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2pPr>
            <a:lvl3pPr marL="0" marR="0" lvl="2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3pPr>
            <a:lvl4pPr marL="0" marR="0" lvl="3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4pPr>
            <a:lvl5pPr marL="0" marR="0" lvl="4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5pPr>
            <a:lvl6pPr marL="0" marR="0" lvl="5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6pPr>
            <a:lvl7pPr marL="0" marR="0" lvl="6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7pPr>
            <a:lvl8pPr marL="0" marR="0" lvl="7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8pPr>
            <a:lvl9pPr marL="0" marR="0" lvl="8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257705" y="4365680"/>
            <a:ext cx="7044600" cy="170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257705" y="2339232"/>
            <a:ext cx="7044600" cy="6934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257705" y="2339232"/>
            <a:ext cx="3306900" cy="6934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3995291" y="2339232"/>
            <a:ext cx="3306900" cy="6934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257705" y="1127727"/>
            <a:ext cx="2321700" cy="15339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257705" y="2820535"/>
            <a:ext cx="2321700" cy="6453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05325" y="913690"/>
            <a:ext cx="5264700" cy="830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3780000" y="-254"/>
            <a:ext cx="3780000" cy="1044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19508" y="2503032"/>
            <a:ext cx="3344400" cy="3008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19508" y="5689531"/>
            <a:ext cx="3344400" cy="2506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083839" y="1469689"/>
            <a:ext cx="3172200" cy="750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257705" y="8586994"/>
            <a:ext cx="4959600" cy="122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257705" y="2339232"/>
            <a:ext cx="7044600" cy="69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mailemailemail@e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/>
        </p:nvSpPr>
        <p:spPr>
          <a:xfrm>
            <a:off x="-19050" y="-49525"/>
            <a:ext cx="2739600" cy="104895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Shape 59"/>
          <p:cNvSpPr txBox="1"/>
          <p:nvPr/>
        </p:nvSpPr>
        <p:spPr>
          <a:xfrm>
            <a:off x="2919586" y="5830838"/>
            <a:ext cx="1597200" cy="20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rgbClr val="0B050D"/>
                </a:solidFill>
                <a:latin typeface="Montserrat"/>
                <a:ea typeface="Montserrat"/>
                <a:cs typeface="Montserrat"/>
                <a:sym typeface="Montserrat"/>
              </a:rPr>
              <a:t>Formação</a:t>
            </a:r>
            <a:endParaRPr sz="1200"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0" name="Shape 60"/>
          <p:cNvSpPr txBox="1"/>
          <p:nvPr/>
        </p:nvSpPr>
        <p:spPr>
          <a:xfrm>
            <a:off x="2919584" y="2596125"/>
            <a:ext cx="2739600" cy="20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rgbClr val="0B050D"/>
                </a:solidFill>
                <a:latin typeface="Montserrat"/>
                <a:ea typeface="Montserrat"/>
                <a:cs typeface="Montserrat"/>
                <a:sym typeface="Montserrat"/>
              </a:rPr>
              <a:t>Experiência</a:t>
            </a:r>
            <a:endParaRPr sz="1200"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1" name="Shape 61"/>
          <p:cNvSpPr/>
          <p:nvPr/>
        </p:nvSpPr>
        <p:spPr>
          <a:xfrm>
            <a:off x="2912279" y="2832827"/>
            <a:ext cx="4191634" cy="0"/>
          </a:xfrm>
          <a:custGeom>
            <a:avLst/>
            <a:gdLst/>
            <a:ahLst/>
            <a:cxnLst/>
            <a:rect l="0" t="0" r="0" b="0"/>
            <a:pathLst>
              <a:path w="4191634" h="120000" extrusionOk="0">
                <a:moveTo>
                  <a:pt x="0" y="0"/>
                </a:moveTo>
                <a:lnTo>
                  <a:pt x="4191368" y="0"/>
                </a:lnTo>
              </a:path>
            </a:pathLst>
          </a:custGeom>
          <a:noFill/>
          <a:ln w="9525" cap="flat" cmpd="sng">
            <a:solidFill>
              <a:srgbClr val="231F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2" name="Shape 62"/>
          <p:cNvSpPr/>
          <p:nvPr/>
        </p:nvSpPr>
        <p:spPr>
          <a:xfrm>
            <a:off x="2910066" y="6074544"/>
            <a:ext cx="4191634" cy="0"/>
          </a:xfrm>
          <a:custGeom>
            <a:avLst/>
            <a:gdLst/>
            <a:ahLst/>
            <a:cxnLst/>
            <a:rect l="0" t="0" r="0" b="0"/>
            <a:pathLst>
              <a:path w="4191634" h="120000" extrusionOk="0">
                <a:moveTo>
                  <a:pt x="0" y="0"/>
                </a:moveTo>
                <a:lnTo>
                  <a:pt x="4191368" y="0"/>
                </a:lnTo>
              </a:path>
            </a:pathLst>
          </a:custGeom>
          <a:noFill/>
          <a:ln w="9525" cap="flat" cmpd="sng">
            <a:solidFill>
              <a:srgbClr val="231F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3" name="Shape 63"/>
          <p:cNvSpPr txBox="1"/>
          <p:nvPr/>
        </p:nvSpPr>
        <p:spPr>
          <a:xfrm>
            <a:off x="2898610" y="1327102"/>
            <a:ext cx="4218900" cy="11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dirty="0" smtClean="0">
                <a:solidFill>
                  <a:srgbClr val="0B050D"/>
                </a:solidFill>
                <a:latin typeface="Verdana"/>
                <a:ea typeface="Verdana"/>
                <a:cs typeface="Verdana"/>
                <a:sym typeface="Verdana"/>
              </a:rPr>
              <a:t>Seja claro e objetivo</a:t>
            </a: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1000" dirty="0" smtClean="0">
              <a:solidFill>
                <a:srgbClr val="0B050D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1000" dirty="0">
              <a:solidFill>
                <a:srgbClr val="0B050D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dirty="0" smtClean="0">
                <a:solidFill>
                  <a:srgbClr val="0B050D"/>
                </a:solidFill>
                <a:latin typeface="Verdana"/>
                <a:ea typeface="Verdana"/>
                <a:cs typeface="Verdana"/>
                <a:sym typeface="Verdana"/>
              </a:rPr>
              <a:t>Priorize seus pontos fortes</a:t>
            </a:r>
            <a:endParaRPr sz="1000" dirty="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4" name="Shape 64"/>
          <p:cNvSpPr txBox="1"/>
          <p:nvPr/>
        </p:nvSpPr>
        <p:spPr>
          <a:xfrm>
            <a:off x="2916129" y="3088247"/>
            <a:ext cx="4113600" cy="32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dirty="0" smtClean="0">
                <a:solidFill>
                  <a:srgbClr val="0B050D"/>
                </a:solidFill>
                <a:latin typeface="Verdana"/>
                <a:ea typeface="Verdana"/>
                <a:cs typeface="Verdana"/>
                <a:sym typeface="Verdana"/>
              </a:rPr>
              <a:t>Seja claro e objetivo</a:t>
            </a:r>
          </a:p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dirty="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5" name="Shape 65"/>
          <p:cNvSpPr txBox="1"/>
          <p:nvPr/>
        </p:nvSpPr>
        <p:spPr>
          <a:xfrm>
            <a:off x="2916129" y="3748497"/>
            <a:ext cx="4113600" cy="32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dirty="0" smtClean="0">
                <a:solidFill>
                  <a:srgbClr val="0B050D"/>
                </a:solidFill>
                <a:latin typeface="Verdana"/>
                <a:ea typeface="Verdana"/>
                <a:cs typeface="Verdana"/>
                <a:sym typeface="Verdana"/>
              </a:rPr>
              <a:t>Priorize seus pontos fortes</a:t>
            </a:r>
            <a:endParaRPr sz="1000" dirty="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6" name="Shape 66"/>
          <p:cNvSpPr txBox="1"/>
          <p:nvPr/>
        </p:nvSpPr>
        <p:spPr>
          <a:xfrm>
            <a:off x="2907870" y="4304346"/>
            <a:ext cx="4113600" cy="9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dirty="0" smtClean="0">
                <a:solidFill>
                  <a:srgbClr val="0B050D"/>
                </a:solidFill>
                <a:latin typeface="Verdana"/>
                <a:ea typeface="Verdana"/>
                <a:cs typeface="Verdana"/>
                <a:sym typeface="Verdana"/>
              </a:rPr>
              <a:t>Seja claro e objetivo</a:t>
            </a:r>
            <a:endParaRPr sz="1000" dirty="0"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7" name="Shape 67"/>
          <p:cNvSpPr txBox="1"/>
          <p:nvPr/>
        </p:nvSpPr>
        <p:spPr>
          <a:xfrm>
            <a:off x="2905657" y="6302066"/>
            <a:ext cx="4113600" cy="32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dirty="0" smtClean="0">
                <a:solidFill>
                  <a:srgbClr val="0B050D"/>
                </a:solidFill>
                <a:latin typeface="Verdana"/>
                <a:ea typeface="Verdana"/>
                <a:cs typeface="Verdana"/>
                <a:sym typeface="Verdana"/>
              </a:rPr>
              <a:t>Seja claro e objetivo</a:t>
            </a:r>
            <a:endParaRPr sz="1000" dirty="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8" name="Shape 68"/>
          <p:cNvSpPr txBox="1"/>
          <p:nvPr/>
        </p:nvSpPr>
        <p:spPr>
          <a:xfrm>
            <a:off x="2905657" y="6847625"/>
            <a:ext cx="4113600" cy="32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dirty="0" smtClean="0">
                <a:solidFill>
                  <a:srgbClr val="0B050D"/>
                </a:solidFill>
                <a:latin typeface="Verdana"/>
                <a:ea typeface="Verdana"/>
                <a:cs typeface="Verdana"/>
                <a:sym typeface="Verdana"/>
              </a:rPr>
              <a:t>Priorize seus pontos fortes</a:t>
            </a:r>
            <a:endParaRPr sz="1000" dirty="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9" name="Shape 69"/>
          <p:cNvSpPr txBox="1"/>
          <p:nvPr/>
        </p:nvSpPr>
        <p:spPr>
          <a:xfrm>
            <a:off x="440113" y="1838038"/>
            <a:ext cx="1848000" cy="9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508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NOME  SOBRENOME</a:t>
            </a:r>
            <a:endParaRPr sz="180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890"/>
              </a:spcBef>
              <a:spcAft>
                <a:spcPts val="0"/>
              </a:spcAft>
              <a:buNone/>
            </a:pPr>
            <a:r>
              <a:rPr lang="pt-BR" sz="15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PROFISSÃO</a:t>
            </a:r>
            <a:endParaRPr sz="15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0" name="Shape 70"/>
          <p:cNvSpPr/>
          <p:nvPr/>
        </p:nvSpPr>
        <p:spPr>
          <a:xfrm>
            <a:off x="631294" y="3109583"/>
            <a:ext cx="1464945" cy="0"/>
          </a:xfrm>
          <a:custGeom>
            <a:avLst/>
            <a:gdLst/>
            <a:ahLst/>
            <a:cxnLst/>
            <a:rect l="0" t="0" r="0" b="0"/>
            <a:pathLst>
              <a:path w="1464945" h="120000" extrusionOk="0">
                <a:moveTo>
                  <a:pt x="0" y="0"/>
                </a:moveTo>
                <a:lnTo>
                  <a:pt x="1464729" y="0"/>
                </a:lnTo>
              </a:path>
            </a:pathLst>
          </a:custGeom>
          <a:noFill/>
          <a:ln w="423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1" name="Shape 71"/>
          <p:cNvSpPr txBox="1"/>
          <p:nvPr/>
        </p:nvSpPr>
        <p:spPr>
          <a:xfrm>
            <a:off x="380660" y="7131692"/>
            <a:ext cx="2062820" cy="5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8425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Endereço</a:t>
            </a:r>
            <a:endParaRPr sz="1200" b="1" dirty="0">
              <a:latin typeface="Montserrat"/>
              <a:ea typeface="Montserrat"/>
              <a:cs typeface="Montserrat"/>
              <a:sym typeface="Montserrat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565"/>
              </a:spcBef>
              <a:spcAft>
                <a:spcPts val="0"/>
              </a:spcAft>
              <a:buNone/>
            </a:pPr>
            <a:r>
              <a:rPr lang="pt-BR" sz="1000" dirty="0" smtClean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Rua </a:t>
            </a:r>
            <a:r>
              <a:rPr lang="pt-BR" sz="1000" dirty="0" err="1" smtClean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xxxxxxxxxxxxxxxxx</a:t>
            </a:r>
            <a:endParaRPr sz="1000" dirty="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2" name="Shape 72"/>
          <p:cNvSpPr txBox="1"/>
          <p:nvPr/>
        </p:nvSpPr>
        <p:spPr>
          <a:xfrm>
            <a:off x="380660" y="3439445"/>
            <a:ext cx="1848000" cy="68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8425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Dados pessoais</a:t>
            </a:r>
            <a:endParaRPr sz="1200" b="1" dirty="0">
              <a:latin typeface="Montserrat"/>
              <a:ea typeface="Montserrat"/>
              <a:cs typeface="Montserrat"/>
              <a:sym typeface="Montserrat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565"/>
              </a:spcBef>
              <a:spcAft>
                <a:spcPts val="0"/>
              </a:spcAft>
              <a:buNone/>
            </a:pPr>
            <a:r>
              <a:rPr lang="pt-BR" sz="10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Seja claro e objetivo</a:t>
            </a:r>
            <a:endParaRPr sz="1000" dirty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pt-BR" sz="1000" u="sng" dirty="0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  <a:hlinkClick r:id="rId3"/>
              </a:rPr>
              <a:t>emailemailemail@email.com</a:t>
            </a:r>
            <a:endParaRPr sz="1000" dirty="0">
              <a:latin typeface="Verdana"/>
              <a:ea typeface="Verdana"/>
              <a:cs typeface="Verdana"/>
              <a:sym typeface="Verdana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endParaRPr sz="1000" dirty="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3" name="Shape 73"/>
          <p:cNvSpPr txBox="1"/>
          <p:nvPr/>
        </p:nvSpPr>
        <p:spPr>
          <a:xfrm>
            <a:off x="380667" y="7872307"/>
            <a:ext cx="1848000" cy="68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8425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Contato</a:t>
            </a:r>
            <a:endParaRPr sz="1200" b="1" dirty="0">
              <a:latin typeface="Montserrat"/>
              <a:ea typeface="Montserrat"/>
              <a:cs typeface="Montserrat"/>
              <a:sym typeface="Montserrat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565"/>
              </a:spcBef>
              <a:spcAft>
                <a:spcPts val="0"/>
              </a:spcAft>
              <a:buNone/>
            </a:pPr>
            <a:r>
              <a:rPr lang="pt-BR" sz="1000" dirty="0" smtClean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00 0 0000000000000</a:t>
            </a:r>
            <a:endParaRPr sz="1000" dirty="0">
              <a:latin typeface="Verdana"/>
              <a:ea typeface="Verdana"/>
              <a:cs typeface="Verdana"/>
              <a:sym typeface="Verdana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pt-BR" sz="1000" u="sng" dirty="0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  <a:hlinkClick r:id="rId3"/>
              </a:rPr>
              <a:t>emailemailemail@email.com</a:t>
            </a:r>
            <a:endParaRPr sz="1000" dirty="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4" name="Shape 74"/>
          <p:cNvSpPr txBox="1"/>
          <p:nvPr/>
        </p:nvSpPr>
        <p:spPr>
          <a:xfrm>
            <a:off x="407387" y="4627425"/>
            <a:ext cx="1881600" cy="20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Habilidades profissionais</a:t>
            </a:r>
            <a:endParaRPr sz="1100" b="1" i="0" u="none" strike="noStrike" cap="none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5" name="Shape 75"/>
          <p:cNvSpPr/>
          <p:nvPr/>
        </p:nvSpPr>
        <p:spPr>
          <a:xfrm>
            <a:off x="420097" y="4890050"/>
            <a:ext cx="1881504" cy="0"/>
          </a:xfrm>
          <a:custGeom>
            <a:avLst/>
            <a:gdLst/>
            <a:ahLst/>
            <a:cxnLst/>
            <a:rect l="0" t="0" r="0" b="0"/>
            <a:pathLst>
              <a:path w="1881504" h="120000" extrusionOk="0">
                <a:moveTo>
                  <a:pt x="0" y="0"/>
                </a:moveTo>
                <a:lnTo>
                  <a:pt x="1880971" y="0"/>
                </a:lnTo>
              </a:path>
            </a:pathLst>
          </a:cu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 </a:t>
            </a:r>
            <a:endParaRPr sz="1800"/>
          </a:p>
        </p:txBody>
      </p:sp>
      <p:sp>
        <p:nvSpPr>
          <p:cNvPr id="76" name="Shape 76"/>
          <p:cNvSpPr txBox="1"/>
          <p:nvPr/>
        </p:nvSpPr>
        <p:spPr>
          <a:xfrm>
            <a:off x="413438" y="5013527"/>
            <a:ext cx="1836000" cy="14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Autocad</a:t>
            </a:r>
            <a:endParaRPr sz="8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7" name="Shape 77"/>
          <p:cNvSpPr/>
          <p:nvPr/>
        </p:nvSpPr>
        <p:spPr>
          <a:xfrm>
            <a:off x="1300488" y="5057750"/>
            <a:ext cx="1002600" cy="97800"/>
          </a:xfrm>
          <a:prstGeom prst="rect">
            <a:avLst/>
          </a:prstGeom>
          <a:solidFill>
            <a:srgbClr val="999999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Shape 78"/>
          <p:cNvSpPr/>
          <p:nvPr/>
        </p:nvSpPr>
        <p:spPr>
          <a:xfrm>
            <a:off x="1302020" y="5059905"/>
            <a:ext cx="961500" cy="9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Shape 79"/>
          <p:cNvSpPr txBox="1"/>
          <p:nvPr/>
        </p:nvSpPr>
        <p:spPr>
          <a:xfrm>
            <a:off x="420088" y="5233430"/>
            <a:ext cx="1836000" cy="2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Revit</a:t>
            </a:r>
            <a:endParaRPr sz="8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0" name="Shape 80"/>
          <p:cNvSpPr/>
          <p:nvPr/>
        </p:nvSpPr>
        <p:spPr>
          <a:xfrm>
            <a:off x="1305546" y="5277650"/>
            <a:ext cx="1002600" cy="97800"/>
          </a:xfrm>
          <a:prstGeom prst="rect">
            <a:avLst/>
          </a:prstGeom>
          <a:solidFill>
            <a:srgbClr val="999999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Shape 81"/>
          <p:cNvSpPr/>
          <p:nvPr/>
        </p:nvSpPr>
        <p:spPr>
          <a:xfrm>
            <a:off x="1307083" y="5279800"/>
            <a:ext cx="629400" cy="9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Shape 82"/>
          <p:cNvSpPr txBox="1"/>
          <p:nvPr/>
        </p:nvSpPr>
        <p:spPr>
          <a:xfrm>
            <a:off x="416813" y="5450105"/>
            <a:ext cx="1836000" cy="2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Software tal tal</a:t>
            </a:r>
            <a:endParaRPr sz="8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3" name="Shape 83"/>
          <p:cNvSpPr/>
          <p:nvPr/>
        </p:nvSpPr>
        <p:spPr>
          <a:xfrm>
            <a:off x="1303055" y="5494325"/>
            <a:ext cx="1002600" cy="97800"/>
          </a:xfrm>
          <a:prstGeom prst="rect">
            <a:avLst/>
          </a:prstGeom>
          <a:solidFill>
            <a:srgbClr val="999999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Shape 84"/>
          <p:cNvSpPr/>
          <p:nvPr/>
        </p:nvSpPr>
        <p:spPr>
          <a:xfrm>
            <a:off x="1304594" y="5496475"/>
            <a:ext cx="838500" cy="9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Shape 85"/>
          <p:cNvSpPr txBox="1"/>
          <p:nvPr/>
        </p:nvSpPr>
        <p:spPr>
          <a:xfrm>
            <a:off x="420087" y="5796700"/>
            <a:ext cx="1881600" cy="20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Habilidades pessoais</a:t>
            </a:r>
            <a:endParaRPr sz="1100" b="1" i="0" u="none" strike="noStrike" cap="none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6" name="Shape 86"/>
          <p:cNvSpPr/>
          <p:nvPr/>
        </p:nvSpPr>
        <p:spPr>
          <a:xfrm>
            <a:off x="432797" y="6059325"/>
            <a:ext cx="1881504" cy="0"/>
          </a:xfrm>
          <a:custGeom>
            <a:avLst/>
            <a:gdLst/>
            <a:ahLst/>
            <a:cxnLst/>
            <a:rect l="0" t="0" r="0" b="0"/>
            <a:pathLst>
              <a:path w="1881504" h="120000" extrusionOk="0">
                <a:moveTo>
                  <a:pt x="0" y="0"/>
                </a:moveTo>
                <a:lnTo>
                  <a:pt x="1880971" y="0"/>
                </a:lnTo>
              </a:path>
            </a:pathLst>
          </a:cu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 </a:t>
            </a:r>
            <a:endParaRPr sz="1800"/>
          </a:p>
        </p:txBody>
      </p:sp>
      <p:sp>
        <p:nvSpPr>
          <p:cNvPr id="87" name="Shape 87"/>
          <p:cNvSpPr txBox="1"/>
          <p:nvPr/>
        </p:nvSpPr>
        <p:spPr>
          <a:xfrm>
            <a:off x="429513" y="6202527"/>
            <a:ext cx="1836000" cy="14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Trabalho em equipe</a:t>
            </a:r>
            <a:endParaRPr sz="6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8" name="Shape 88"/>
          <p:cNvSpPr/>
          <p:nvPr/>
        </p:nvSpPr>
        <p:spPr>
          <a:xfrm>
            <a:off x="1313188" y="6227025"/>
            <a:ext cx="1002600" cy="97800"/>
          </a:xfrm>
          <a:prstGeom prst="rect">
            <a:avLst/>
          </a:prstGeom>
          <a:solidFill>
            <a:srgbClr val="999999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Shape 89"/>
          <p:cNvSpPr/>
          <p:nvPr/>
        </p:nvSpPr>
        <p:spPr>
          <a:xfrm>
            <a:off x="1314720" y="6229180"/>
            <a:ext cx="961500" cy="9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Shape 90"/>
          <p:cNvSpPr txBox="1"/>
          <p:nvPr/>
        </p:nvSpPr>
        <p:spPr>
          <a:xfrm>
            <a:off x="432788" y="6402705"/>
            <a:ext cx="1836000" cy="2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Comunicação</a:t>
            </a:r>
            <a:endParaRPr sz="8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1" name="Shape 91"/>
          <p:cNvSpPr/>
          <p:nvPr/>
        </p:nvSpPr>
        <p:spPr>
          <a:xfrm>
            <a:off x="1318246" y="6446925"/>
            <a:ext cx="1002600" cy="97800"/>
          </a:xfrm>
          <a:prstGeom prst="rect">
            <a:avLst/>
          </a:prstGeom>
          <a:solidFill>
            <a:srgbClr val="999999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Shape 92"/>
          <p:cNvSpPr/>
          <p:nvPr/>
        </p:nvSpPr>
        <p:spPr>
          <a:xfrm>
            <a:off x="1319783" y="6449075"/>
            <a:ext cx="629400" cy="9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Shape 93"/>
          <p:cNvSpPr txBox="1"/>
          <p:nvPr/>
        </p:nvSpPr>
        <p:spPr>
          <a:xfrm>
            <a:off x="429513" y="6619380"/>
            <a:ext cx="1836000" cy="2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Criatividade</a:t>
            </a:r>
            <a:endParaRPr sz="8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4" name="Shape 94"/>
          <p:cNvSpPr/>
          <p:nvPr/>
        </p:nvSpPr>
        <p:spPr>
          <a:xfrm>
            <a:off x="1315755" y="6663600"/>
            <a:ext cx="1002600" cy="97800"/>
          </a:xfrm>
          <a:prstGeom prst="rect">
            <a:avLst/>
          </a:prstGeom>
          <a:solidFill>
            <a:srgbClr val="999999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Shape 95"/>
          <p:cNvSpPr/>
          <p:nvPr/>
        </p:nvSpPr>
        <p:spPr>
          <a:xfrm>
            <a:off x="1317294" y="6665750"/>
            <a:ext cx="838500" cy="9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Shape 96"/>
          <p:cNvSpPr txBox="1"/>
          <p:nvPr/>
        </p:nvSpPr>
        <p:spPr>
          <a:xfrm>
            <a:off x="2898599" y="7643313"/>
            <a:ext cx="3057600" cy="24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rgbClr val="0B050D"/>
                </a:solidFill>
                <a:latin typeface="Montserrat"/>
                <a:ea typeface="Montserrat"/>
                <a:cs typeface="Montserrat"/>
                <a:sym typeface="Montserrat"/>
              </a:rPr>
              <a:t>Atividades Complementares</a:t>
            </a:r>
            <a:endParaRPr sz="1200"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7" name="Shape 97"/>
          <p:cNvSpPr/>
          <p:nvPr/>
        </p:nvSpPr>
        <p:spPr>
          <a:xfrm>
            <a:off x="2905650" y="7872300"/>
            <a:ext cx="4481512" cy="0"/>
          </a:xfrm>
          <a:custGeom>
            <a:avLst/>
            <a:gdLst/>
            <a:ahLst/>
            <a:cxnLst/>
            <a:rect l="0" t="0" r="0" b="0"/>
            <a:pathLst>
              <a:path w="4780280" h="120000" extrusionOk="0">
                <a:moveTo>
                  <a:pt x="0" y="0"/>
                </a:moveTo>
                <a:lnTo>
                  <a:pt x="4779759" y="0"/>
                </a:lnTo>
              </a:path>
            </a:pathLst>
          </a:custGeom>
          <a:noFill/>
          <a:ln w="9525" cap="flat" cmpd="sng">
            <a:solidFill>
              <a:srgbClr val="231F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98" name="Shape 98"/>
          <p:cNvSpPr txBox="1"/>
          <p:nvPr/>
        </p:nvSpPr>
        <p:spPr>
          <a:xfrm>
            <a:off x="2897358" y="8101519"/>
            <a:ext cx="3970500" cy="32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dirty="0" smtClean="0">
                <a:solidFill>
                  <a:srgbClr val="0B050D"/>
                </a:solidFill>
                <a:latin typeface="Verdana"/>
                <a:ea typeface="Verdana"/>
                <a:cs typeface="Verdana"/>
                <a:sym typeface="Verdana"/>
              </a:rPr>
              <a:t>Seja claro e objetivo</a:t>
            </a:r>
          </a:p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dirty="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9" name="Shape 99"/>
          <p:cNvSpPr txBox="1"/>
          <p:nvPr/>
        </p:nvSpPr>
        <p:spPr>
          <a:xfrm>
            <a:off x="2919583" y="8702903"/>
            <a:ext cx="3970500" cy="32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dirty="0" smtClean="0">
                <a:solidFill>
                  <a:srgbClr val="0B050D"/>
                </a:solidFill>
                <a:latin typeface="Verdana"/>
                <a:ea typeface="Verdana"/>
                <a:cs typeface="Verdana"/>
                <a:sym typeface="Verdana"/>
              </a:rPr>
              <a:t>Priorize seus pontos fortes</a:t>
            </a:r>
            <a:endParaRPr sz="1000" dirty="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00" name="Shape 100"/>
          <p:cNvSpPr/>
          <p:nvPr/>
        </p:nvSpPr>
        <p:spPr>
          <a:xfrm>
            <a:off x="2911029" y="1078452"/>
            <a:ext cx="4191634" cy="0"/>
          </a:xfrm>
          <a:custGeom>
            <a:avLst/>
            <a:gdLst/>
            <a:ahLst/>
            <a:cxnLst/>
            <a:rect l="0" t="0" r="0" b="0"/>
            <a:pathLst>
              <a:path w="4191634" h="120000" extrusionOk="0">
                <a:moveTo>
                  <a:pt x="0" y="0"/>
                </a:moveTo>
                <a:lnTo>
                  <a:pt x="4191368" y="0"/>
                </a:lnTo>
              </a:path>
            </a:pathLst>
          </a:custGeom>
          <a:noFill/>
          <a:ln w="9525" cap="flat" cmpd="sng">
            <a:solidFill>
              <a:srgbClr val="231F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01" name="Shape 101"/>
          <p:cNvSpPr txBox="1"/>
          <p:nvPr/>
        </p:nvSpPr>
        <p:spPr>
          <a:xfrm>
            <a:off x="2919584" y="875050"/>
            <a:ext cx="2739600" cy="20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rgbClr val="0B050D"/>
                </a:solidFill>
                <a:latin typeface="Montserrat"/>
                <a:ea typeface="Montserrat"/>
                <a:cs typeface="Montserrat"/>
                <a:sym typeface="Montserrat"/>
              </a:rPr>
              <a:t>Perfil</a:t>
            </a:r>
            <a:endParaRPr sz="1200" b="1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</Words>
  <Application>Microsoft Office PowerPoint</Application>
  <PresentationFormat>Personalizar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Verdana</vt:lpstr>
      <vt:lpstr>Montserrat</vt:lpstr>
      <vt:lpstr>Times New Roman</vt:lpstr>
      <vt:lpstr>Simple Light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Daniel</dc:creator>
  <cp:lastModifiedBy>Daniel</cp:lastModifiedBy>
  <cp:revision>1</cp:revision>
  <dcterms:modified xsi:type="dcterms:W3CDTF">2020-10-13T23:15:53Z</dcterms:modified>
</cp:coreProperties>
</file>