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60" r:id="rId3"/>
    <p:sldId id="261" r:id="rId4"/>
    <p:sldId id="262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3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2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4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9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53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2" r:id="rId6"/>
    <p:sldLayoutId id="2147483788" r:id="rId7"/>
    <p:sldLayoutId id="2147483789" r:id="rId8"/>
    <p:sldLayoutId id="2147483790" r:id="rId9"/>
    <p:sldLayoutId id="2147483791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Instagram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6" name="Imagem 5" descr="Ícone&#10;&#10;Descrição gerada automaticamente">
            <a:extLst>
              <a:ext uri="{FF2B5EF4-FFF2-40B4-BE49-F238E27FC236}">
                <a16:creationId xmlns:a16="http://schemas.microsoft.com/office/drawing/2014/main" id="{9ED4F5AD-BE7C-4819-ABF1-3DC2E56846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6515" r="-1" b="5619"/>
          <a:stretch/>
        </p:blipFill>
        <p:spPr>
          <a:xfrm>
            <a:off x="5091546" y="619123"/>
            <a:ext cx="7100454" cy="6238874"/>
          </a:xfrm>
          <a:custGeom>
            <a:avLst/>
            <a:gdLst/>
            <a:ahLst/>
            <a:cxnLst/>
            <a:rect l="l" t="t" r="r" b="b"/>
            <a:pathLst>
              <a:path w="7100454" h="6238874">
                <a:moveTo>
                  <a:pt x="5221938" y="783"/>
                </a:moveTo>
                <a:cubicBezTo>
                  <a:pt x="5784158" y="15914"/>
                  <a:pt x="6301398" y="253541"/>
                  <a:pt x="6756828" y="979302"/>
                </a:cubicBezTo>
                <a:cubicBezTo>
                  <a:pt x="6870382" y="1160214"/>
                  <a:pt x="6969391" y="1352970"/>
                  <a:pt x="7057114" y="1554417"/>
                </a:cubicBezTo>
                <a:lnTo>
                  <a:pt x="7100454" y="1659685"/>
                </a:lnTo>
                <a:lnTo>
                  <a:pt x="7100454" y="6238874"/>
                </a:lnTo>
                <a:lnTo>
                  <a:pt x="0" y="6238874"/>
                </a:lnTo>
                <a:lnTo>
                  <a:pt x="14064" y="6003370"/>
                </a:lnTo>
                <a:cubicBezTo>
                  <a:pt x="69537" y="5262783"/>
                  <a:pt x="191580" y="4496548"/>
                  <a:pt x="334789" y="3724830"/>
                </a:cubicBezTo>
                <a:cubicBezTo>
                  <a:pt x="778352" y="1333290"/>
                  <a:pt x="2184944" y="696602"/>
                  <a:pt x="3836378" y="244282"/>
                </a:cubicBezTo>
                <a:cubicBezTo>
                  <a:pt x="4320163" y="111842"/>
                  <a:pt x="4784656" y="-10986"/>
                  <a:pt x="5221938" y="783"/>
                </a:cubicBezTo>
                <a:close/>
              </a:path>
            </a:pathLst>
          </a:cu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0F8916-44ED-4BA2-B4A8-BFF92E4B4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5254705" y="-79298"/>
            <a:ext cx="6064089" cy="78105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61354F-6DAC-47EA-95E4-CA1C50DAA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9" y="1524000"/>
            <a:ext cx="4868779" cy="2286000"/>
          </a:xfrm>
        </p:spPr>
        <p:txBody>
          <a:bodyPr>
            <a:normAutofit/>
          </a:bodyPr>
          <a:lstStyle/>
          <a:p>
            <a:pPr algn="l"/>
            <a:r>
              <a:rPr lang="pt-BR" sz="4400" dirty="0">
                <a:latin typeface="Abadi" panose="020B0604020104020204" pitchFamily="34" charset="0"/>
              </a:rPr>
              <a:t>LINHA EDITORIAL</a:t>
            </a:r>
            <a:endParaRPr lang="en-US" sz="4400" dirty="0">
              <a:latin typeface="Abadi" panose="020B0604020104020204" pitchFamily="34" charset="0"/>
            </a:endParaRPr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DDF81493-D5FA-4CDE-8BD7-1DCE33B91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Como definir a linha editorial</a:t>
            </a:r>
          </a:p>
          <a:p>
            <a:pPr algn="l"/>
            <a:r>
              <a:rPr lang="pt-BR" dirty="0"/>
              <a:t>do seu Instagram</a:t>
            </a:r>
            <a:endParaRPr lang="en-US" dirty="0"/>
          </a:p>
        </p:txBody>
      </p: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FA6CBB35-25C4-4ED3-A808-091F4077E062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133EFCCC-7867-4E14-BC96-5AECCE146A3D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Imagem 1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42F1CA4A-9F59-47A2-9287-2F4F379AC3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2134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97872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6. COMO O PRODUTO QUE VOCÊ VENDE PODE AJUDAR A RESOLVER ESSES PROBLEMAS?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675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9534" y="5010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dirty="0">
                <a:latin typeface="Abadi" panose="020B0604020104020204" pitchFamily="34" charset="0"/>
              </a:rPr>
              <a:t>RESUMA SEU PUBLICO ALVO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547425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MEU PÚBLICO ALVO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261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7006F-C7B6-4424-965F-869394DBA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93573"/>
            <a:ext cx="9579429" cy="1524000"/>
          </a:xfrm>
        </p:spPr>
        <p:txBody>
          <a:bodyPr>
            <a:normAutofit/>
          </a:bodyPr>
          <a:lstStyle/>
          <a:p>
            <a:r>
              <a:rPr lang="pt-BR" dirty="0">
                <a:latin typeface="Abadi" panose="020B0604020104020204" pitchFamily="34" charset="0"/>
              </a:rPr>
              <a:t>IMPORTANTE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879BCE-5C45-43FA-8C3A-040848E4E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058863"/>
            <a:ext cx="10668000" cy="381808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Faça esse exercício independentemente de estar começando agora ou não.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Visite sempre essas informações para criar seus conteúdos.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Faça mesmo sem ter certeza, depois você aprimora, melhora, muda, mas se não fizer, não consegue começar.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FEE70AD6-6ECF-48F6-9D38-78C2188B4822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B79054BA-449C-477D-9367-154749518068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Imagem 13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9C6CAD66-6AEB-4387-9CB2-97A11A6C09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451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BDD0A-1031-4F4F-BE91-1A6465219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0"/>
            <a:ext cx="10668000" cy="1524000"/>
          </a:xfrm>
        </p:spPr>
        <p:txBody>
          <a:bodyPr/>
          <a:lstStyle/>
          <a:p>
            <a:r>
              <a:rPr lang="pt-BR" dirty="0">
                <a:latin typeface="Abadi" panose="020B0604020104020204" pitchFamily="34" charset="0"/>
              </a:rPr>
              <a:t>Linha Editorial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11C8444A-5360-4196-A548-E7C711C8999A}"/>
              </a:ext>
            </a:extLst>
          </p:cNvPr>
          <p:cNvSpPr/>
          <p:nvPr/>
        </p:nvSpPr>
        <p:spPr>
          <a:xfrm>
            <a:off x="4348162" y="666750"/>
            <a:ext cx="3495675" cy="2695575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FCE536B3-7CE6-46E5-9308-3304CFF83824}"/>
              </a:ext>
            </a:extLst>
          </p:cNvPr>
          <p:cNvSpPr/>
          <p:nvPr/>
        </p:nvSpPr>
        <p:spPr>
          <a:xfrm>
            <a:off x="428625" y="3724274"/>
            <a:ext cx="3495675" cy="2695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DBF6916B-219E-40A8-9931-72AAA6356A00}"/>
              </a:ext>
            </a:extLst>
          </p:cNvPr>
          <p:cNvSpPr/>
          <p:nvPr/>
        </p:nvSpPr>
        <p:spPr>
          <a:xfrm>
            <a:off x="4267202" y="3886200"/>
            <a:ext cx="3495675" cy="2695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EEFBB17D-AB21-45F0-8FD1-74937A84A05B}"/>
              </a:ext>
            </a:extLst>
          </p:cNvPr>
          <p:cNvSpPr/>
          <p:nvPr/>
        </p:nvSpPr>
        <p:spPr>
          <a:xfrm>
            <a:off x="8105779" y="3886200"/>
            <a:ext cx="3495675" cy="2695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9BD724CE-2A8F-4419-8239-8BD892F6B420}"/>
              </a:ext>
            </a:extLst>
          </p:cNvPr>
          <p:cNvCxnSpPr/>
          <p:nvPr/>
        </p:nvCxnSpPr>
        <p:spPr>
          <a:xfrm flipV="1">
            <a:off x="2628900" y="2743200"/>
            <a:ext cx="1933575" cy="981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7CD09878-9DCE-4D05-A412-CD144609C758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6015040" y="3362325"/>
            <a:ext cx="0" cy="523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793AF8DE-BD60-4C8B-8AAB-D80B84EAF444}"/>
              </a:ext>
            </a:extLst>
          </p:cNvPr>
          <p:cNvCxnSpPr/>
          <p:nvPr/>
        </p:nvCxnSpPr>
        <p:spPr>
          <a:xfrm>
            <a:off x="7629527" y="2743200"/>
            <a:ext cx="1933573" cy="1143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81DD3B0-392C-471A-A45D-DEF699156AEE}"/>
              </a:ext>
            </a:extLst>
          </p:cNvPr>
          <p:cNvSpPr txBox="1"/>
          <p:nvPr/>
        </p:nvSpPr>
        <p:spPr>
          <a:xfrm>
            <a:off x="1181100" y="1036678"/>
            <a:ext cx="3381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</a:rPr>
              <a:t>TÉCNICA DOS 3 PONTOS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65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BDD0A-1031-4F4F-BE91-1A646521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badi" panose="020B0604020104020204" pitchFamily="34" charset="0"/>
              </a:rPr>
              <a:t>Público Alvo x Persona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5CF4CB-9046-4342-B1F8-8F5D62121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Grupo de pessoas para quem você vai direcionar seu conteúdo e suas ações de marketing.</a:t>
            </a:r>
          </a:p>
          <a:p>
            <a:pPr marL="0" indent="0">
              <a:buNone/>
            </a:pPr>
            <a:r>
              <a:rPr lang="pt-BR" dirty="0"/>
              <a:t>x</a:t>
            </a:r>
          </a:p>
          <a:p>
            <a:r>
              <a:rPr lang="pt-BR" dirty="0"/>
              <a:t>Personagem fictício que tem as características do seu comprador ideal.</a:t>
            </a:r>
          </a:p>
        </p:txBody>
      </p:sp>
    </p:spTree>
    <p:extLst>
      <p:ext uri="{BB962C8B-B14F-4D97-AF65-F5344CB8AC3E}">
        <p14:creationId xmlns:p14="http://schemas.microsoft.com/office/powerpoint/2010/main" val="4228442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BDD0A-1031-4F4F-BE91-1A646521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badi" panose="020B0604020104020204" pitchFamily="34" charset="0"/>
              </a:rPr>
              <a:t>Por que escolher um publico alvo?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5CF4CB-9046-4342-B1F8-8F5D62121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Facilita a criação de conteúdos</a:t>
            </a:r>
          </a:p>
          <a:p>
            <a:r>
              <a:rPr lang="pt-BR" dirty="0"/>
              <a:t>Te permite direcionar as ações para o público certo</a:t>
            </a:r>
          </a:p>
          <a:p>
            <a:r>
              <a:rPr lang="pt-BR" dirty="0"/>
              <a:t>Comunicação mais assertiva e direcionada</a:t>
            </a:r>
          </a:p>
          <a:p>
            <a:r>
              <a:rPr lang="pt-BR" dirty="0"/>
              <a:t>Maior conexão</a:t>
            </a:r>
          </a:p>
          <a:p>
            <a:r>
              <a:rPr lang="pt-BR" dirty="0"/>
              <a:t>Menos gasto de dinheiro e energia.</a:t>
            </a:r>
          </a:p>
        </p:txBody>
      </p:sp>
    </p:spTree>
    <p:extLst>
      <p:ext uri="{BB962C8B-B14F-4D97-AF65-F5344CB8AC3E}">
        <p14:creationId xmlns:p14="http://schemas.microsoft.com/office/powerpoint/2010/main" val="2199419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013162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1. COM QUEM VOCÊ QUER FALAR?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3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76406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2. QUAIS AS MAIORES DIFICULDADES, PROBLEMAS E DESAFIOS DELES?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11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893242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3. QUAIS OS MAIORES DESEJOS DELES?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517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689849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4. ONDE ELES BUSCAM AJUDA PARA RESOLVER ESSES PROBLEMAS?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774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872815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5. COMO SEU CONTEÚDO DO INSTAGRAM PODE AJUDAR A RESOLVER ESSES PROBLEMAS?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835881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lush 3">
      <a:dk1>
        <a:sysClr val="windowText" lastClr="000000"/>
      </a:dk1>
      <a:lt1>
        <a:sysClr val="window" lastClr="FFFFFF"/>
      </a:lt1>
      <a:dk2>
        <a:srgbClr val="B15E4E"/>
      </a:dk2>
      <a:lt2>
        <a:srgbClr val="FFFFFF"/>
      </a:lt2>
      <a:accent1>
        <a:srgbClr val="C5B096"/>
      </a:accent1>
      <a:accent2>
        <a:srgbClr val="ECA855"/>
      </a:accent2>
      <a:accent3>
        <a:srgbClr val="9BBFB0"/>
      </a:accent3>
      <a:accent4>
        <a:srgbClr val="A9AEA7"/>
      </a:accent4>
      <a:accent5>
        <a:srgbClr val="6A787C"/>
      </a:accent5>
      <a:accent6>
        <a:srgbClr val="3B4345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232</Words>
  <Application>Microsoft Office PowerPoint</Application>
  <PresentationFormat>Widescreen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Abadi</vt:lpstr>
      <vt:lpstr>Arial</vt:lpstr>
      <vt:lpstr>Avenir Next LT Pro</vt:lpstr>
      <vt:lpstr>Avenir Next LT Pro Light</vt:lpstr>
      <vt:lpstr>Sitka Subheading</vt:lpstr>
      <vt:lpstr>PebbleVTI</vt:lpstr>
      <vt:lpstr>LINHA EDITORIAL</vt:lpstr>
      <vt:lpstr>Linha Editorial</vt:lpstr>
      <vt:lpstr>Público Alvo x Persona</vt:lpstr>
      <vt:lpstr>Por que escolher um publico alvo?</vt:lpstr>
      <vt:lpstr>Defina seu público alvo</vt:lpstr>
      <vt:lpstr>Defina seu público alvo</vt:lpstr>
      <vt:lpstr>Defina seu público alvo</vt:lpstr>
      <vt:lpstr>Defina seu público alvo</vt:lpstr>
      <vt:lpstr>Defina seu público alvo</vt:lpstr>
      <vt:lpstr>Defina seu público alvo</vt:lpstr>
      <vt:lpstr>RESUMA SEU PUBLICO ALVO</vt:lpstr>
      <vt:lpstr>IMPORTANTE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POSICIONAMENTO INSTAGRAM</dc:title>
  <dc:creator>Aline Soaper</dc:creator>
  <cp:lastModifiedBy>Aline Soaper</cp:lastModifiedBy>
  <cp:revision>9</cp:revision>
  <dcterms:created xsi:type="dcterms:W3CDTF">2020-10-26T00:10:04Z</dcterms:created>
  <dcterms:modified xsi:type="dcterms:W3CDTF">2020-10-26T20:00:28Z</dcterms:modified>
</cp:coreProperties>
</file>