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60" r:id="rId3"/>
    <p:sldId id="269" r:id="rId4"/>
    <p:sldId id="270" r:id="rId5"/>
    <p:sldId id="271" r:id="rId6"/>
    <p:sldId id="27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3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2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4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6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5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9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3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nstagram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9ED4F5AD-BE7C-4819-ABF1-3DC2E5684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515" r="-1" b="5619"/>
          <a:stretch/>
        </p:blipFill>
        <p:spPr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61354F-6DAC-47EA-95E4-CA1C50DAA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524000"/>
            <a:ext cx="4868779" cy="2286000"/>
          </a:xfrm>
        </p:spPr>
        <p:txBody>
          <a:bodyPr>
            <a:normAutofit/>
          </a:bodyPr>
          <a:lstStyle/>
          <a:p>
            <a:pPr algn="l"/>
            <a:r>
              <a:rPr lang="pt-BR" sz="4400" dirty="0">
                <a:latin typeface="Abadi" panose="020B0604020104020204" pitchFamily="34" charset="0"/>
              </a:rPr>
              <a:t>TIPOS DE CONTEÚDO</a:t>
            </a:r>
            <a:endParaRPr lang="en-US" sz="4400" dirty="0">
              <a:latin typeface="Abadi" panose="020B0604020104020204" pitchFamily="34" charset="0"/>
            </a:endParaRPr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DDF81493-D5FA-4CDE-8BD7-1DCE33B91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Como definir a linha editorial</a:t>
            </a:r>
          </a:p>
          <a:p>
            <a:pPr algn="l"/>
            <a:r>
              <a:rPr lang="pt-BR" dirty="0"/>
              <a:t>do seu Instagram</a:t>
            </a:r>
            <a:endParaRPr lang="en-US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FA6CBB35-25C4-4ED3-A808-091F4077E062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133EFCCC-7867-4E14-BC96-5AECCE146A3D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Imagem 15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42F1CA4A-9F59-47A2-9287-2F4F379AC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13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BDD0A-1031-4F4F-BE91-1A646521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0"/>
            <a:ext cx="10668000" cy="1524000"/>
          </a:xfrm>
        </p:spPr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Tipo de Conteúdos</a:t>
            </a:r>
            <a:endParaRPr lang="en-US" dirty="0">
              <a:latin typeface="Abadi" panose="020B060402010402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E1CBB98-0C1B-483E-B51C-320F1DEA476F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8ABCCE8-016F-4AFE-BB16-9DE8DBD3897F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Imagem 14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6505F32A-0341-41EF-A525-743C0B97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9B2A5AD6-E8A2-4263-8088-6805990D2D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34" t="20889" r="42917" b="5778"/>
          <a:stretch/>
        </p:blipFill>
        <p:spPr>
          <a:xfrm>
            <a:off x="762000" y="1199474"/>
            <a:ext cx="2986623" cy="38200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969F0CC-E20B-4894-8B80-624498AF8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33" t="21037" r="42917" b="5778"/>
          <a:stretch/>
        </p:blipFill>
        <p:spPr>
          <a:xfrm>
            <a:off x="4023360" y="1199474"/>
            <a:ext cx="2992669" cy="38200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21245EB-4598-4FA4-9041-B0CE905A85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50" t="22222" r="42454" b="5185"/>
          <a:stretch/>
        </p:blipFill>
        <p:spPr>
          <a:xfrm>
            <a:off x="7547365" y="1199474"/>
            <a:ext cx="3175549" cy="395376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D5B095F-DC07-41F2-B566-7B8320C19994}"/>
              </a:ext>
            </a:extLst>
          </p:cNvPr>
          <p:cNvSpPr txBox="1"/>
          <p:nvPr/>
        </p:nvSpPr>
        <p:spPr>
          <a:xfrm>
            <a:off x="843280" y="5153236"/>
            <a:ext cx="2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TEXTO LONGO </a:t>
            </a:r>
          </a:p>
          <a:p>
            <a:pPr algn="ctr"/>
            <a:r>
              <a:rPr lang="pt-BR" b="1" dirty="0"/>
              <a:t>ESTILO BLOG</a:t>
            </a:r>
            <a:endParaRPr lang="en-US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84B337D-3C2A-42FD-8702-684CF946BD35}"/>
              </a:ext>
            </a:extLst>
          </p:cNvPr>
          <p:cNvSpPr txBox="1"/>
          <p:nvPr/>
        </p:nvSpPr>
        <p:spPr>
          <a:xfrm>
            <a:off x="4163334" y="5153236"/>
            <a:ext cx="2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FRASE </a:t>
            </a:r>
          </a:p>
          <a:p>
            <a:pPr algn="ctr"/>
            <a:r>
              <a:rPr lang="pt-BR" b="1" dirty="0"/>
              <a:t>INSPIRACIONAL</a:t>
            </a:r>
            <a:endParaRPr lang="en-US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93C437F-1962-4DD8-9EA1-EEF7929AF050}"/>
              </a:ext>
            </a:extLst>
          </p:cNvPr>
          <p:cNvSpPr txBox="1"/>
          <p:nvPr/>
        </p:nvSpPr>
        <p:spPr>
          <a:xfrm>
            <a:off x="7778779" y="5248486"/>
            <a:ext cx="2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BASTIDORES</a:t>
            </a:r>
          </a:p>
          <a:p>
            <a:pPr algn="ctr"/>
            <a:r>
              <a:rPr lang="pt-BR" b="1" dirty="0"/>
              <a:t>VIDA PESSOAL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765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BDD0A-1031-4F4F-BE91-1A646521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0"/>
            <a:ext cx="10668000" cy="1524000"/>
          </a:xfrm>
        </p:spPr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Tipo de Conteúdos</a:t>
            </a:r>
            <a:endParaRPr lang="en-US" dirty="0">
              <a:latin typeface="Abadi" panose="020B060402010402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E1CBB98-0C1B-483E-B51C-320F1DEA476F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8ABCCE8-016F-4AFE-BB16-9DE8DBD3897F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Imagem 14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6505F32A-0341-41EF-A525-743C0B97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FB6F97D8-FF19-45DA-9CC4-EC7177350A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7" t="24859" r="44500" b="19439"/>
          <a:stretch/>
        </p:blipFill>
        <p:spPr>
          <a:xfrm>
            <a:off x="581025" y="1381923"/>
            <a:ext cx="3017937" cy="38200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E6EAC2-2CE4-42D8-A8C2-65DBAFC226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62" t="25333" r="44585" b="13630"/>
          <a:stretch/>
        </p:blipFill>
        <p:spPr>
          <a:xfrm>
            <a:off x="3986530" y="1178826"/>
            <a:ext cx="3047046" cy="422629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61A77CF-366A-42A9-9CC1-D35D5EE39A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63" t="21185" r="44345" b="24889"/>
          <a:stretch/>
        </p:blipFill>
        <p:spPr>
          <a:xfrm>
            <a:off x="7448883" y="1178826"/>
            <a:ext cx="3438192" cy="41729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82A5421-CE97-4A67-BAD8-A183AB11AC0C}"/>
              </a:ext>
            </a:extLst>
          </p:cNvPr>
          <p:cNvSpPr txBox="1"/>
          <p:nvPr/>
        </p:nvSpPr>
        <p:spPr>
          <a:xfrm>
            <a:off x="733633" y="5397471"/>
            <a:ext cx="2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HUMOR</a:t>
            </a:r>
          </a:p>
          <a:p>
            <a:pPr algn="ctr"/>
            <a:r>
              <a:rPr lang="pt-BR" b="1" dirty="0"/>
              <a:t>MEME</a:t>
            </a:r>
            <a:endParaRPr lang="en-US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8959965-2BC5-4324-995A-9AFEB3843840}"/>
              </a:ext>
            </a:extLst>
          </p:cNvPr>
          <p:cNvSpPr txBox="1"/>
          <p:nvPr/>
        </p:nvSpPr>
        <p:spPr>
          <a:xfrm>
            <a:off x="3986530" y="5592920"/>
            <a:ext cx="271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INDICAÇÃO</a:t>
            </a:r>
            <a:endParaRPr lang="en-US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AEACE63-BBA4-43A9-9F06-7C0F6496E0D2}"/>
              </a:ext>
            </a:extLst>
          </p:cNvPr>
          <p:cNvSpPr txBox="1"/>
          <p:nvPr/>
        </p:nvSpPr>
        <p:spPr>
          <a:xfrm>
            <a:off x="7878294" y="5454420"/>
            <a:ext cx="2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PERGUNTAS E RESPOSTAS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35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BDD0A-1031-4F4F-BE91-1A646521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0"/>
            <a:ext cx="10668000" cy="1524000"/>
          </a:xfrm>
        </p:spPr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Tipo de Conteúdos</a:t>
            </a:r>
            <a:endParaRPr lang="en-US" dirty="0">
              <a:latin typeface="Abadi" panose="020B060402010402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E1CBB98-0C1B-483E-B51C-320F1DEA476F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8ABCCE8-016F-4AFE-BB16-9DE8DBD3897F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Imagem 14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6505F32A-0341-41EF-A525-743C0B97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4861AEFC-B726-4DB9-B044-CB84C462B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9" t="20148" r="44584" b="24296"/>
          <a:stretch/>
        </p:blipFill>
        <p:spPr>
          <a:xfrm>
            <a:off x="486076" y="1534160"/>
            <a:ext cx="3007360" cy="381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F3B2E31-BA0B-4D2E-8F12-2E0A660D3F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16" t="22073" r="44417" b="11112"/>
          <a:stretch/>
        </p:blipFill>
        <p:spPr>
          <a:xfrm>
            <a:off x="4228466" y="1524000"/>
            <a:ext cx="3007360" cy="45821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AFE57DF-DFB1-4BF1-ADC3-2CA9763223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16" t="28593" r="44417" b="10963"/>
          <a:stretch/>
        </p:blipFill>
        <p:spPr>
          <a:xfrm>
            <a:off x="8067040" y="1524000"/>
            <a:ext cx="3007360" cy="414528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8233B4B-F4B3-407D-80D8-BCB0CD7997A3}"/>
              </a:ext>
            </a:extLst>
          </p:cNvPr>
          <p:cNvSpPr txBox="1"/>
          <p:nvPr/>
        </p:nvSpPr>
        <p:spPr>
          <a:xfrm>
            <a:off x="581025" y="5484614"/>
            <a:ext cx="271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EDUCATIVO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638FD1A-5D6E-4575-A0D5-4F4092EC1884}"/>
              </a:ext>
            </a:extLst>
          </p:cNvPr>
          <p:cNvSpPr txBox="1"/>
          <p:nvPr/>
        </p:nvSpPr>
        <p:spPr>
          <a:xfrm>
            <a:off x="4375786" y="6239251"/>
            <a:ext cx="271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CHECKLIST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929A21E-95A4-4595-BFD5-1C9C27C752C1}"/>
              </a:ext>
            </a:extLst>
          </p:cNvPr>
          <p:cNvSpPr txBox="1"/>
          <p:nvPr/>
        </p:nvSpPr>
        <p:spPr>
          <a:xfrm>
            <a:off x="8290561" y="5736828"/>
            <a:ext cx="271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CHECKLIST</a:t>
            </a:r>
          </a:p>
        </p:txBody>
      </p:sp>
    </p:spTree>
    <p:extLst>
      <p:ext uri="{BB962C8B-B14F-4D97-AF65-F5344CB8AC3E}">
        <p14:creationId xmlns:p14="http://schemas.microsoft.com/office/powerpoint/2010/main" val="270690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BDD0A-1031-4F4F-BE91-1A646521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0"/>
            <a:ext cx="10668000" cy="1524000"/>
          </a:xfrm>
        </p:spPr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Tipo de Conteúdos</a:t>
            </a:r>
            <a:endParaRPr lang="en-US" dirty="0">
              <a:latin typeface="Abadi" panose="020B060402010402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E1CBB98-0C1B-483E-B51C-320F1DEA476F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8ABCCE8-016F-4AFE-BB16-9DE8DBD3897F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Imagem 14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6505F32A-0341-41EF-A525-743C0B97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233B4B-F4B3-407D-80D8-BCB0CD7997A3}"/>
              </a:ext>
            </a:extLst>
          </p:cNvPr>
          <p:cNvSpPr txBox="1"/>
          <p:nvPr/>
        </p:nvSpPr>
        <p:spPr>
          <a:xfrm>
            <a:off x="4777723" y="4976614"/>
            <a:ext cx="271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CARROSSEL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882A2B-E55B-4D15-A2A2-520E91146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3" t="34074" r="44474" b="24148"/>
          <a:stretch/>
        </p:blipFill>
        <p:spPr>
          <a:xfrm>
            <a:off x="157802" y="2103725"/>
            <a:ext cx="2347386" cy="23390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EC6C3D5-9287-4E18-82BE-C02CAF567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00" t="33036" r="44917" b="24708"/>
          <a:stretch/>
        </p:blipFill>
        <p:spPr>
          <a:xfrm>
            <a:off x="2576049" y="2114030"/>
            <a:ext cx="2347386" cy="23658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5BB58E5-FDC3-4F64-AA2E-055777C482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00" t="33185" r="44916" b="24559"/>
          <a:stretch/>
        </p:blipFill>
        <p:spPr>
          <a:xfrm>
            <a:off x="4960390" y="2114030"/>
            <a:ext cx="2347387" cy="236584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3AE9A00-C698-4AEE-B7F5-A6EDD87FBC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500" t="33778" r="44750" b="24296"/>
          <a:stretch/>
        </p:blipFill>
        <p:spPr>
          <a:xfrm>
            <a:off x="7344732" y="2114030"/>
            <a:ext cx="2382566" cy="236584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9D418D7-7A18-4648-8AFB-F912A73905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584" t="33778" r="44666" b="24592"/>
          <a:stretch/>
        </p:blipFill>
        <p:spPr>
          <a:xfrm>
            <a:off x="9764253" y="2114030"/>
            <a:ext cx="2399524" cy="23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3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BDD0A-1031-4F4F-BE91-1A646521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0"/>
            <a:ext cx="10668000" cy="1524000"/>
          </a:xfrm>
        </p:spPr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Tipo de Conteúdos</a:t>
            </a:r>
            <a:endParaRPr lang="en-US" dirty="0">
              <a:latin typeface="Abadi" panose="020B060402010402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E1CBB98-0C1B-483E-B51C-320F1DEA476F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8ABCCE8-016F-4AFE-BB16-9DE8DBD3897F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Imagem 14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6505F32A-0341-41EF-A525-743C0B97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233B4B-F4B3-407D-80D8-BCB0CD7997A3}"/>
              </a:ext>
            </a:extLst>
          </p:cNvPr>
          <p:cNvSpPr txBox="1"/>
          <p:nvPr/>
        </p:nvSpPr>
        <p:spPr>
          <a:xfrm>
            <a:off x="1342992" y="4990068"/>
            <a:ext cx="2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VÍDEO NUGGET</a:t>
            </a:r>
          </a:p>
          <a:p>
            <a:pPr algn="ctr"/>
            <a:r>
              <a:rPr lang="pt-BR" b="1" dirty="0"/>
              <a:t>1 MINUTO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8B2D182-AD52-4AC8-9F1C-074FDA48E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83" t="34222" r="44750" b="25334"/>
          <a:stretch/>
        </p:blipFill>
        <p:spPr>
          <a:xfrm>
            <a:off x="972152" y="1498600"/>
            <a:ext cx="3454400" cy="33206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67D554D-8AE3-47C2-86EA-2DC270CE47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00" t="33779" r="31417" b="24444"/>
          <a:stretch/>
        </p:blipFill>
        <p:spPr>
          <a:xfrm>
            <a:off x="6096000" y="292538"/>
            <a:ext cx="5239959" cy="332060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E759363-48D4-47CE-9B2F-B433C33A283F}"/>
              </a:ext>
            </a:extLst>
          </p:cNvPr>
          <p:cNvSpPr txBox="1"/>
          <p:nvPr/>
        </p:nvSpPr>
        <p:spPr>
          <a:xfrm>
            <a:off x="4962492" y="3613141"/>
            <a:ext cx="271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TBT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F8377BD-B7EA-4B53-8BB0-F549B8DDB475}"/>
              </a:ext>
            </a:extLst>
          </p:cNvPr>
          <p:cNvSpPr txBox="1"/>
          <p:nvPr/>
        </p:nvSpPr>
        <p:spPr>
          <a:xfrm>
            <a:off x="6009065" y="4004724"/>
            <a:ext cx="5239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 err="1">
                <a:effectLst/>
                <a:latin typeface="Abadi" panose="020B0604020104020204" pitchFamily="34" charset="0"/>
              </a:rPr>
              <a:t>Tbt</a:t>
            </a:r>
            <a:r>
              <a:rPr lang="pt-BR" b="0" i="0" dirty="0">
                <a:effectLst/>
                <a:latin typeface="Abadi" panose="020B0604020104020204" pitchFamily="34" charset="0"/>
              </a:rPr>
              <a:t> significa </a:t>
            </a:r>
            <a:r>
              <a:rPr lang="pt-BR" b="0" i="0" dirty="0" err="1">
                <a:effectLst/>
                <a:latin typeface="Abadi" panose="020B0604020104020204" pitchFamily="34" charset="0"/>
              </a:rPr>
              <a:t>throwback</a:t>
            </a:r>
            <a:r>
              <a:rPr lang="pt-BR" b="0" i="0" dirty="0">
                <a:effectLst/>
                <a:latin typeface="Abadi" panose="020B0604020104020204" pitchFamily="34" charset="0"/>
              </a:rPr>
              <a:t> </a:t>
            </a:r>
            <a:r>
              <a:rPr lang="pt-BR" b="0" i="0" dirty="0" err="1">
                <a:effectLst/>
                <a:latin typeface="Abadi" panose="020B0604020104020204" pitchFamily="34" charset="0"/>
              </a:rPr>
              <a:t>thursday</a:t>
            </a:r>
            <a:r>
              <a:rPr lang="pt-BR" b="0" i="0" dirty="0">
                <a:effectLst/>
                <a:latin typeface="Abadi" panose="020B0604020104020204" pitchFamily="34" charset="0"/>
              </a:rPr>
              <a:t>, que pode ser traduzido do inglês para quinta-feira do retorno ou regresso. É uma hashtag utilizada pelos usuários de redes sociais para marcar fotos que se referem ao passado, que trazem saudades, simbolizada por #</a:t>
            </a:r>
            <a:r>
              <a:rPr lang="pt-BR" b="1" i="0" dirty="0">
                <a:effectLst/>
                <a:latin typeface="Abadi" panose="020B0604020104020204" pitchFamily="34" charset="0"/>
              </a:rPr>
              <a:t>tbt</a:t>
            </a:r>
            <a:r>
              <a:rPr lang="pt-BR" b="0" i="0" dirty="0">
                <a:effectLst/>
                <a:latin typeface="Abadi" panose="020B0604020104020204" pitchFamily="34" charset="0"/>
              </a:rPr>
              <a:t>.</a:t>
            </a:r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1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7006F-C7B6-4424-965F-869394DB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93573"/>
            <a:ext cx="9579429" cy="1524000"/>
          </a:xfrm>
        </p:spPr>
        <p:txBody>
          <a:bodyPr>
            <a:normAutofit/>
          </a:bodyPr>
          <a:lstStyle/>
          <a:p>
            <a:r>
              <a:rPr lang="pt-BR" dirty="0">
                <a:latin typeface="Abadi" panose="020B0604020104020204" pitchFamily="34" charset="0"/>
              </a:rPr>
              <a:t>IMPORTANTE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879BCE-5C45-43FA-8C3A-040848E4E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58863"/>
            <a:ext cx="10668000" cy="3818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Use todos os tipos de conteúdo.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Mantenha um padrão visual.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Quantidade e qualidade precisam caminhar juntas.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Você nunca sabe qual tipo de conteúdo vai agradar mais sua audiência, por isso, teste sempre.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EE70AD6-6ECF-48F6-9D38-78C2188B4822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B79054BA-449C-477D-9367-154749518068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Imagem 13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9C6CAD66-6AEB-4387-9CB2-97A11A6C0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4518289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134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Abadi</vt:lpstr>
      <vt:lpstr>Arial</vt:lpstr>
      <vt:lpstr>Avenir Next LT Pro</vt:lpstr>
      <vt:lpstr>Avenir Next LT Pro Light</vt:lpstr>
      <vt:lpstr>Sitka Subheading</vt:lpstr>
      <vt:lpstr>PebbleVTI</vt:lpstr>
      <vt:lpstr>TIPOS DE CONTEÚDO</vt:lpstr>
      <vt:lpstr>Tipo de Conteúdos</vt:lpstr>
      <vt:lpstr>Tipo de Conteúdos</vt:lpstr>
      <vt:lpstr>Tipo de Conteúdos</vt:lpstr>
      <vt:lpstr>Tipo de Conteúdos</vt:lpstr>
      <vt:lpstr>Tipo de Conteúdos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POSICIONAMENTO INSTAGRAM</dc:title>
  <dc:creator>Aline Soaper</dc:creator>
  <cp:lastModifiedBy>Aline Soaper</cp:lastModifiedBy>
  <cp:revision>15</cp:revision>
  <dcterms:created xsi:type="dcterms:W3CDTF">2020-10-26T00:10:04Z</dcterms:created>
  <dcterms:modified xsi:type="dcterms:W3CDTF">2020-11-01T01:07:54Z</dcterms:modified>
</cp:coreProperties>
</file>