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4"/>
    <p:restoredTop sz="94678"/>
  </p:normalViewPr>
  <p:slideViewPr>
    <p:cSldViewPr snapToGrid="0">
      <p:cViewPr varScale="1">
        <p:scale>
          <a:sx n="46" d="100"/>
          <a:sy n="46" d="100"/>
        </p:scale>
        <p:origin x="208" y="2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a4ca07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a4ca07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</a:t>
            </a:r>
            <a:r>
              <a:rPr lang="en-US" sz="96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de Mercado</a:t>
            </a:r>
            <a:endParaRPr sz="96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Advocacia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m 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92395CF3-E3BF-ECA6-D899-7A2BEFBE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escritórios de advocacia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21167B27-ACEB-8788-EFC1-4944EE95A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B221A541-6398-1136-B612-13BABD30F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2782800" y="3516913"/>
            <a:ext cx="12722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atualmente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1.314.840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advogados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exercendo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profissão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OAB,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81369CE7-6BA6-2A2F-5C23-E152D262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775850" y="1690775"/>
            <a:ext cx="14736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Isso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significa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que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existe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advogado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cada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164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brasileiros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residentes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no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país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  .    </a:t>
            </a:r>
            <a:endParaRPr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OAB,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9499" y="2497825"/>
            <a:ext cx="609848" cy="60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625" y="4021337"/>
            <a:ext cx="609851" cy="60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4131538" y="3965950"/>
            <a:ext cx="5943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Estados</a:t>
            </a:r>
            <a:r>
              <a:rPr lang="en-US" sz="4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Unidos</a:t>
            </a:r>
            <a:endParaRPr sz="1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8626" y="6690812"/>
            <a:ext cx="609848" cy="60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4159788" y="6635425"/>
            <a:ext cx="5943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Reino Unido</a:t>
            </a:r>
            <a:endParaRPr sz="11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36801" y="4021324"/>
            <a:ext cx="609848" cy="60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11747952" y="3965950"/>
            <a:ext cx="3191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Argentina</a:t>
            </a:r>
            <a:endParaRPr sz="11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7">
            <a:alphaModFix/>
          </a:blip>
          <a:srcRect r="-462"/>
          <a:stretch/>
        </p:blipFill>
        <p:spPr>
          <a:xfrm>
            <a:off x="10937003" y="6690786"/>
            <a:ext cx="612649" cy="60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11747949" y="6616200"/>
            <a:ext cx="3191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Índia</a:t>
            </a:r>
            <a:endParaRPr sz="1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3348613" y="4721050"/>
            <a:ext cx="49530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1.3 mi de </a:t>
            </a:r>
            <a:r>
              <a:rPr lang="en-US" sz="2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advogados</a:t>
            </a:r>
            <a:endParaRPr sz="2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329.5 mi de </a:t>
            </a:r>
            <a:r>
              <a:rPr lang="en-US" sz="2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habitantes</a:t>
            </a:r>
            <a:endParaRPr sz="2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 adv. para 253 hab.</a:t>
            </a:r>
            <a:endParaRPr sz="26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348613" y="7356025"/>
            <a:ext cx="49530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146 mil de advogados</a:t>
            </a:r>
            <a:endParaRPr sz="26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68.8 mi de habitantes</a:t>
            </a:r>
            <a:endParaRPr sz="26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 adv. para 471 hab.</a:t>
            </a:r>
            <a:endParaRPr sz="26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0936822" y="4721050"/>
            <a:ext cx="39321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126 mil de </a:t>
            </a:r>
            <a:r>
              <a:rPr lang="en-US" sz="2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advogados</a:t>
            </a:r>
            <a:endParaRPr sz="2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46.1 mi de </a:t>
            </a:r>
            <a:r>
              <a:rPr lang="en-US" sz="2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habitantes</a:t>
            </a:r>
            <a:endParaRPr sz="2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 adv. para 365 hab.</a:t>
            </a:r>
            <a:endParaRPr sz="26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10936822" y="7356025"/>
            <a:ext cx="39318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2 mi de advogados</a:t>
            </a:r>
            <a:endParaRPr sz="26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1.4 bi de habitantes</a:t>
            </a:r>
            <a:endParaRPr sz="26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 adv. para 700 hab.</a:t>
            </a:r>
            <a:endParaRPr sz="26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F37F18A1-2998-B5AC-AFBC-EC9E2B05F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advocacia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09" name="Google Shape;209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188" y="3246025"/>
            <a:ext cx="14781624" cy="558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AF034A2E-257A-466C-8DB8-A8782FF5F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FF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(+10%)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(+7%)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Agosto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10946725" y="4576875"/>
            <a:ext cx="4651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(-21%)</a:t>
            </a:r>
            <a:endParaRPr sz="3600" dirty="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(-8%)</a:t>
            </a:r>
            <a:endParaRPr sz="3600" dirty="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(-2%)</a:t>
            </a:r>
            <a:endParaRPr sz="3600" dirty="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527E7381-54CD-2290-C0D7-EEADD0FA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33" name="Google Shape;233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34" name="Google Shape;234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35" name="Google Shape;23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30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37" name="Google Shape;237;p3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163" y="3048450"/>
            <a:ext cx="13913676" cy="55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93314B7-CD77-C504-89C7-19B2422D2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1.217.440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3463736" y="4917369"/>
            <a:ext cx="72204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Advocacia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585911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B25BD12-CCD5-8027-C3A3-8097A2037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</a:t>
            </a:r>
            <a:r>
              <a:rPr lang="en-US" sz="50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2" name="Google Shape;262;p3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801" y="3037075"/>
            <a:ext cx="13284402" cy="56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7597CF56-B5CC-95B2-2D6B-871A4F9D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0" name="Google Shape;270;p33"/>
          <p:cNvGrpSpPr/>
          <p:nvPr/>
        </p:nvGrpSpPr>
        <p:grpSpPr>
          <a:xfrm>
            <a:off x="1689763" y="3025775"/>
            <a:ext cx="14908462" cy="5358950"/>
            <a:chOff x="1786363" y="3039025"/>
            <a:chExt cx="14908462" cy="5358950"/>
          </a:xfrm>
        </p:grpSpPr>
        <p:sp>
          <p:nvSpPr>
            <p:cNvPr id="271" name="Google Shape;271;p33"/>
            <p:cNvSpPr txBox="1"/>
            <p:nvPr/>
          </p:nvSpPr>
          <p:spPr>
            <a:xfrm>
              <a:off x="1786363" y="3572038"/>
              <a:ext cx="58968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escritório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advocacia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empresariais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consumidor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especialista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imobiliário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site para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escritório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telefone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advogado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tributário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2" name="Google Shape;272;p33"/>
            <p:cNvSpPr txBox="1"/>
            <p:nvPr/>
          </p:nvSpPr>
          <p:spPr>
            <a:xfrm>
              <a:off x="8799896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R$ 1.91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R$ 2.42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R$ 3.08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R$ 4.09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R$ 2.61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R$ 2.09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R$ 3.42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R$ 2.21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3" name="Google Shape;273;p33"/>
            <p:cNvSpPr txBox="1"/>
            <p:nvPr/>
          </p:nvSpPr>
          <p:spPr>
            <a:xfrm>
              <a:off x="11584629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R$ 5.53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R$ 10.09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R$ 9.53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R$ 19.63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R$ 6.45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R$ 6.08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R$ 9.62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R$ 9.62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4" name="Google Shape;274;p33"/>
            <p:cNvSpPr txBox="1"/>
            <p:nvPr/>
          </p:nvSpPr>
          <p:spPr>
            <a:xfrm>
              <a:off x="14833638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33.100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2.400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1.300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590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5" name="Google Shape;275;p33"/>
            <p:cNvSpPr txBox="1"/>
            <p:nvPr/>
          </p:nvSpPr>
          <p:spPr>
            <a:xfrm>
              <a:off x="1786375" y="3039025"/>
              <a:ext cx="5896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6" name="Google Shape;276;p33"/>
            <p:cNvSpPr txBox="1"/>
            <p:nvPr/>
          </p:nvSpPr>
          <p:spPr>
            <a:xfrm>
              <a:off x="8309151" y="3039025"/>
              <a:ext cx="2784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7" name="Google Shape;277;p33"/>
            <p:cNvSpPr txBox="1"/>
            <p:nvPr/>
          </p:nvSpPr>
          <p:spPr>
            <a:xfrm>
              <a:off x="11226303" y="3039025"/>
              <a:ext cx="229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14011025" y="3039025"/>
              <a:ext cx="2683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79" name="Google Shape;279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2E6790DA-F9A1-6739-86A2-F8D56B89F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410</Words>
  <Application>Microsoft Macintosh PowerPoint</Application>
  <PresentationFormat>Personalizar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2</cp:revision>
  <dcterms:modified xsi:type="dcterms:W3CDTF">2023-03-24T16:28:57Z</dcterms:modified>
</cp:coreProperties>
</file>