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A6770-055D-47C4-ACDC-6F899B0E6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01180-9438-405A-8729-D4BB684A5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F8DAF-CBC4-4832-97A2-F50FD7CE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25AED-6EAF-413E-ABAF-46D12EF68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550A8-931C-47C2-8DE3-DA1A048A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7B853-FB48-4E13-BC8D-DE1FE07CB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149970-CAB5-4313-A846-B552FEEC2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17A2D-E129-4E3A-B108-1E88E03B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6C20-2C7D-4BF0-9B10-66E12DBA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3B443-2A41-4D03-B985-5F7B06F21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56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5F4B77-1A17-41B6-83BD-E4AC731A1C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B1E7A2-6C92-4EAC-9ACB-FBC551E5E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51479-8746-463B-B78B-A449D9AD5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ECC14-A5E7-4E31-B3AE-0C53A03EB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B479D-8336-4D34-B2A2-B4557913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18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3DB74-F364-4517-BCDB-59ECF8E59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FAFC5-C0C8-4E0B-A608-4104A73C5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4F297-4A96-4289-873C-B0209A4B6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F22C8-47C8-4884-8C8E-D323A39A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8CA1A-9A7B-4527-9BD5-E574772B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5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DE89A-1270-4659-9D2A-AAB129820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4EA1E-9982-4ED5-91A6-0A1C4A01F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2B13B-52E1-40BA-A81E-57CDD8B8F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19F39-F57A-40BD-A672-B57081FA2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949D5-26E7-4587-82CA-C23A8C172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85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D11D-CC2A-4C2C-81B4-CC6C9043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42A15-6762-408A-AE42-A80C93ADBA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E65201-D859-4158-8F3E-08F6FD408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DFA40C-FAB9-4C24-BB74-0FD95B04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8285F-2ABE-437D-88B3-7751B5C1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DA4A1-EAE5-40FC-8227-1846E116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5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3D07B-4E8C-4CC5-AF3C-F34B18A6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20D6E-5D2B-4BE1-BEDA-D9F2DEBC2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BA9C1-EBC5-4D84-A575-F4BB4A9A1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BF152-1664-4593-B513-63D061548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D563E6-A5C9-4E98-902D-0BB6CE299D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00BC1E-BAC0-4169-833C-3399F2C05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359DC1-2394-4568-8A73-1B1710FD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91A677-D8C9-496D-9060-D659BB110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98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5A15F-79FD-4D73-A19C-07AC0AEF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424DBB-BA6E-4E64-8816-445A87579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EB4CB-8532-4D80-BFB0-95218001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72A09C-71C4-41FE-970C-FE5E47873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9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3F42EC-0BB0-4E0C-8B69-A03F7F7B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411371-CC79-47A4-AF8C-DEDDCC136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DC6E3-8DD4-4B4F-9F1E-4EDBD9B81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5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11688-76CC-4897-B8EB-9A258D28D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BB30D-B741-406A-80B3-42ABB76EC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FF45C-4499-411A-8C2E-1089355F4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C48E1C-3473-42DE-8584-13C042D97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CCB15-30D4-4030-9891-80A4CE69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73640-0C31-4A27-9F6F-A79BABF7F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20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B7AAB-994A-4A5B-913E-30ECA2449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0E6B2-391D-4D51-BF15-DA9728E19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97DDD-CE6F-4089-B63E-3AE2E26B1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7B553-9C96-448A-AF93-F3CE8B74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87BDB0-EE94-4D2E-BC71-2943086F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6F435-D95F-4E08-930B-E9DE42BC1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BC144C-E608-4BC2-A657-E8081FDAF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BEE81-E0B7-45C9-BB72-8CDA920B7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153E6-F375-4C3B-9152-4DFB299C79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20DD3-0195-42E9-B85B-087B1C73F2B4}" type="datetimeFigureOut">
              <a:rPr lang="en-US" smtClean="0"/>
              <a:t>09-Aug-22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A387E-525E-42BF-81F2-36FEB5317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BE40E-046A-40C1-9CF4-74A3D7E60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5ED4D-F181-40CF-A32B-40EDD390F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0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B92A78-D8F1-3280-FE8E-F3F47350081C}"/>
              </a:ext>
            </a:extLst>
          </p:cNvPr>
          <p:cNvSpPr txBox="1"/>
          <p:nvPr/>
        </p:nvSpPr>
        <p:spPr>
          <a:xfrm>
            <a:off x="5706533" y="276438"/>
            <a:ext cx="6477094" cy="63051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Worksheet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200" b="1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 Perfect Continuous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1 - Change the sentences to the negative and interrogative form: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She has been studying all night.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 has not (hasn’t) been studying all night.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b="1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she been studying all night?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You have been waiting for a long time.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have not (haven’t) been waiting for a long time.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you been waiting for a long time?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It has been raining too much in this area.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has not (hasn’t) been raining too much in this area.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it been raining too much in this area?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3BF85D-6974-1C68-610D-8C6B89280464}"/>
              </a:ext>
            </a:extLst>
          </p:cNvPr>
          <p:cNvSpPr txBox="1"/>
          <p:nvPr/>
        </p:nvSpPr>
        <p:spPr>
          <a:xfrm>
            <a:off x="72701" y="2836778"/>
            <a:ext cx="4070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SP + has/have + been + (main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verb+ing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complement.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2CC4A3-8CFE-C089-0666-1F5D063A0D92}"/>
              </a:ext>
            </a:extLst>
          </p:cNvPr>
          <p:cNvSpPr txBox="1"/>
          <p:nvPr/>
        </p:nvSpPr>
        <p:spPr>
          <a:xfrm>
            <a:off x="72701" y="3290500"/>
            <a:ext cx="5633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Neg: SP + has/have + not (hasn’t/ haven’t) + been + (main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verb+ing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complement.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E725FB-7C1E-22D4-A742-E15417841372}"/>
              </a:ext>
            </a:extLst>
          </p:cNvPr>
          <p:cNvSpPr txBox="1"/>
          <p:nvPr/>
        </p:nvSpPr>
        <p:spPr>
          <a:xfrm>
            <a:off x="72701" y="3744222"/>
            <a:ext cx="42063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Int: Has/Have + SP + been + (main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verb+ing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complement?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CDAEB2-9513-55CD-DEE9-21E5B452A27E}"/>
              </a:ext>
            </a:extLst>
          </p:cNvPr>
          <p:cNvSpPr/>
          <p:nvPr/>
        </p:nvSpPr>
        <p:spPr>
          <a:xfrm>
            <a:off x="6327647" y="4082540"/>
            <a:ext cx="4856819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EEB02D-85C3-A2E1-F706-24856C649706}"/>
              </a:ext>
            </a:extLst>
          </p:cNvPr>
          <p:cNvSpPr/>
          <p:nvPr/>
        </p:nvSpPr>
        <p:spPr>
          <a:xfrm>
            <a:off x="6180788" y="4516951"/>
            <a:ext cx="3800700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E3AFBF-BE29-0A51-8643-9127F47B16B2}"/>
              </a:ext>
            </a:extLst>
          </p:cNvPr>
          <p:cNvSpPr/>
          <p:nvPr/>
        </p:nvSpPr>
        <p:spPr>
          <a:xfrm>
            <a:off x="6310713" y="5564206"/>
            <a:ext cx="4958419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B3EB9F-E9C6-8D8C-DBBE-482BD249F263}"/>
              </a:ext>
            </a:extLst>
          </p:cNvPr>
          <p:cNvSpPr/>
          <p:nvPr/>
        </p:nvSpPr>
        <p:spPr>
          <a:xfrm>
            <a:off x="6180788" y="6015551"/>
            <a:ext cx="3979212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4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9" grpId="0" animBg="1"/>
      <p:bldP spid="10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B92A78-D8F1-3280-FE8E-F3F47350081C}"/>
              </a:ext>
            </a:extLst>
          </p:cNvPr>
          <p:cNvSpPr txBox="1"/>
          <p:nvPr/>
        </p:nvSpPr>
        <p:spPr>
          <a:xfrm>
            <a:off x="5852968" y="530865"/>
            <a:ext cx="6266331" cy="57962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My son has been driving for two months now.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 son has not (hasn’t) been driving for two months now.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my son been driving for two months now?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Marie has been writing in her diary.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Marie has not (hasn’t) been writing in her diary.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Marie been writing in her diary?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Claire has been teaching English since 2006.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Claire has not (hasn’t) been teaching English since 2006.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Claire been teaching English since 2006?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We have been trying to find a solution.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not (haven’t) been trying to find a solution.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we been trying to find a solution?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665E3F2-53AB-7CA4-7B90-381C0672E281}"/>
              </a:ext>
            </a:extLst>
          </p:cNvPr>
          <p:cNvGrpSpPr/>
          <p:nvPr/>
        </p:nvGrpSpPr>
        <p:grpSpPr>
          <a:xfrm>
            <a:off x="72701" y="2836778"/>
            <a:ext cx="5633832" cy="1184443"/>
            <a:chOff x="72701" y="2836778"/>
            <a:chExt cx="5633832" cy="118444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1DC5934-39D5-A0B6-DC8C-C4567B39215B}"/>
                </a:ext>
              </a:extLst>
            </p:cNvPr>
            <p:cNvSpPr txBox="1"/>
            <p:nvPr/>
          </p:nvSpPr>
          <p:spPr>
            <a:xfrm>
              <a:off x="72701" y="2836778"/>
              <a:ext cx="40709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Aff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SP + has/have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complement.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577538B-4D0A-95D3-CC7E-D8D47A781480}"/>
                </a:ext>
              </a:extLst>
            </p:cNvPr>
            <p:cNvSpPr txBox="1"/>
            <p:nvPr/>
          </p:nvSpPr>
          <p:spPr>
            <a:xfrm>
              <a:off x="72701" y="3290500"/>
              <a:ext cx="56338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Neg: SP + has/have + not (hasn’t/ haven’t)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complement.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31CCB7B-B229-8D04-A08C-180280906DBF}"/>
                </a:ext>
              </a:extLst>
            </p:cNvPr>
            <p:cNvSpPr txBox="1"/>
            <p:nvPr/>
          </p:nvSpPr>
          <p:spPr>
            <a:xfrm>
              <a:off x="72701" y="3744222"/>
              <a:ext cx="42063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Int: Has/Have + SP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complement?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0C61141-FE90-3272-82DC-1EE5791B605E}"/>
              </a:ext>
            </a:extLst>
          </p:cNvPr>
          <p:cNvSpPr/>
          <p:nvPr/>
        </p:nvSpPr>
        <p:spPr>
          <a:xfrm>
            <a:off x="6463112" y="5496473"/>
            <a:ext cx="4848355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3DDE1B-A2D1-19F6-1EB8-8D7C0076C65C}"/>
              </a:ext>
            </a:extLst>
          </p:cNvPr>
          <p:cNvSpPr/>
          <p:nvPr/>
        </p:nvSpPr>
        <p:spPr>
          <a:xfrm>
            <a:off x="6333187" y="5947818"/>
            <a:ext cx="3750613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5E89E5-9BA5-1EA7-2B8D-C25B936D5EF0}"/>
              </a:ext>
            </a:extLst>
          </p:cNvPr>
          <p:cNvSpPr/>
          <p:nvPr/>
        </p:nvSpPr>
        <p:spPr>
          <a:xfrm>
            <a:off x="6463112" y="1042343"/>
            <a:ext cx="5347888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34AC70-F148-FB44-1AD6-686B2C65C878}"/>
              </a:ext>
            </a:extLst>
          </p:cNvPr>
          <p:cNvSpPr/>
          <p:nvPr/>
        </p:nvSpPr>
        <p:spPr>
          <a:xfrm>
            <a:off x="6333186" y="1476754"/>
            <a:ext cx="4334813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FAA1F3-42DD-FD46-5ABB-CE8C692249D8}"/>
              </a:ext>
            </a:extLst>
          </p:cNvPr>
          <p:cNvSpPr/>
          <p:nvPr/>
        </p:nvSpPr>
        <p:spPr>
          <a:xfrm>
            <a:off x="6463112" y="2530105"/>
            <a:ext cx="4518155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5543DB2-1364-F072-EEEE-BB846E698DA0}"/>
              </a:ext>
            </a:extLst>
          </p:cNvPr>
          <p:cNvSpPr/>
          <p:nvPr/>
        </p:nvSpPr>
        <p:spPr>
          <a:xfrm>
            <a:off x="6333187" y="2964516"/>
            <a:ext cx="3572813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DD55EC7-5954-B4C0-3857-05CE4F771E31}"/>
              </a:ext>
            </a:extLst>
          </p:cNvPr>
          <p:cNvSpPr/>
          <p:nvPr/>
        </p:nvSpPr>
        <p:spPr>
          <a:xfrm>
            <a:off x="6471577" y="4007016"/>
            <a:ext cx="5339423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24442F-7911-6BA0-0F53-40EB8B287D39}"/>
              </a:ext>
            </a:extLst>
          </p:cNvPr>
          <p:cNvSpPr/>
          <p:nvPr/>
        </p:nvSpPr>
        <p:spPr>
          <a:xfrm>
            <a:off x="6341651" y="4441427"/>
            <a:ext cx="4326347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0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B92A78-D8F1-3280-FE8E-F3F47350081C}"/>
              </a:ext>
            </a:extLst>
          </p:cNvPr>
          <p:cNvSpPr txBox="1"/>
          <p:nvPr/>
        </p:nvSpPr>
        <p:spPr>
          <a:xfrm>
            <a:off x="2628703" y="2022538"/>
            <a:ext cx="6934591" cy="44559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Brian has been speaking on the phone for two hours.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Brian has not (hasn’t) been speaking on the phone for two hours.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Brian been speaking on the phone for two hours?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They have been working with the proper supervision.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have not (haven’t) been working with the proper supervision.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they been working with the proper supervision?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j) Sam has been walking the whole morning.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 has not (hasn’t) been walking the whole morning.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Int.: </a:t>
            </a:r>
            <a:r>
              <a:rPr lang="en-US" sz="18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Sam been walking the whole morning?</a:t>
            </a:r>
            <a:endParaRPr lang="en-US" sz="18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ED249E-5995-DF09-229C-9973CFC65839}"/>
              </a:ext>
            </a:extLst>
          </p:cNvPr>
          <p:cNvGrpSpPr/>
          <p:nvPr/>
        </p:nvGrpSpPr>
        <p:grpSpPr>
          <a:xfrm>
            <a:off x="3279083" y="379562"/>
            <a:ext cx="5633832" cy="1184443"/>
            <a:chOff x="72701" y="2836778"/>
            <a:chExt cx="5633832" cy="118444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B0A2F34-AE92-1750-89A8-46DB38D5AB43}"/>
                </a:ext>
              </a:extLst>
            </p:cNvPr>
            <p:cNvSpPr txBox="1"/>
            <p:nvPr/>
          </p:nvSpPr>
          <p:spPr>
            <a:xfrm>
              <a:off x="72701" y="2836778"/>
              <a:ext cx="407090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Aff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SP + has/have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complement.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AD5666D-AF92-F93B-2DE8-85F62F8F6079}"/>
                </a:ext>
              </a:extLst>
            </p:cNvPr>
            <p:cNvSpPr txBox="1"/>
            <p:nvPr/>
          </p:nvSpPr>
          <p:spPr>
            <a:xfrm>
              <a:off x="72701" y="3290500"/>
              <a:ext cx="56338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Neg: SP + has/have + not (hasn’t/ haven’t)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complement.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BEDA50C-F782-90C0-A28C-B89FB0113D60}"/>
                </a:ext>
              </a:extLst>
            </p:cNvPr>
            <p:cNvSpPr txBox="1"/>
            <p:nvPr/>
          </p:nvSpPr>
          <p:spPr>
            <a:xfrm>
              <a:off x="72701" y="3744222"/>
              <a:ext cx="42063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Int: Has/Have + SP + been + (main </a:t>
              </a:r>
              <a:r>
                <a:rPr lang="en-US" sz="1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verb+ing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+ complement?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602CD96E-EC9B-CF7C-19A3-667C654F1966}"/>
              </a:ext>
            </a:extLst>
          </p:cNvPr>
          <p:cNvSpPr/>
          <p:nvPr/>
        </p:nvSpPr>
        <p:spPr>
          <a:xfrm>
            <a:off x="3237309" y="2520972"/>
            <a:ext cx="6025224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8E4BE20-2FCA-C4ED-1B73-6C65D806F26E}"/>
              </a:ext>
            </a:extLst>
          </p:cNvPr>
          <p:cNvSpPr/>
          <p:nvPr/>
        </p:nvSpPr>
        <p:spPr>
          <a:xfrm>
            <a:off x="3115851" y="2955383"/>
            <a:ext cx="5037549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A582F1-E20A-C600-D524-C4B8A4078786}"/>
              </a:ext>
            </a:extLst>
          </p:cNvPr>
          <p:cNvSpPr/>
          <p:nvPr/>
        </p:nvSpPr>
        <p:spPr>
          <a:xfrm>
            <a:off x="3262710" y="4009705"/>
            <a:ext cx="6126823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E0847AF-9FD0-ED32-713C-ADDBABE0E4A6}"/>
              </a:ext>
            </a:extLst>
          </p:cNvPr>
          <p:cNvSpPr/>
          <p:nvPr/>
        </p:nvSpPr>
        <p:spPr>
          <a:xfrm>
            <a:off x="3115851" y="4452583"/>
            <a:ext cx="5029082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A0E76F8-D6C5-D7D5-AD47-EED87295EE89}"/>
              </a:ext>
            </a:extLst>
          </p:cNvPr>
          <p:cNvSpPr/>
          <p:nvPr/>
        </p:nvSpPr>
        <p:spPr>
          <a:xfrm>
            <a:off x="3245776" y="5515372"/>
            <a:ext cx="5093890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E498D33-7E8C-56ED-34B0-9489D65A2315}"/>
              </a:ext>
            </a:extLst>
          </p:cNvPr>
          <p:cNvSpPr/>
          <p:nvPr/>
        </p:nvSpPr>
        <p:spPr>
          <a:xfrm>
            <a:off x="3115851" y="5941316"/>
            <a:ext cx="4063882" cy="31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4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585</Words>
  <Application>Microsoft Office PowerPoint</Application>
  <PresentationFormat>Widescreen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Marcus Arcanjo</dc:creator>
  <cp:lastModifiedBy>Marcus Arcanjo</cp:lastModifiedBy>
  <cp:revision>69</cp:revision>
  <dcterms:created xsi:type="dcterms:W3CDTF">2021-07-05T00:31:44Z</dcterms:created>
  <dcterms:modified xsi:type="dcterms:W3CDTF">2022-08-09T05:47:14Z</dcterms:modified>
</cp:coreProperties>
</file>