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222.xml"/>
  <Override ContentType="application/vnd.openxmlformats-officedocument.presentationml.notesSlide+xml" PartName="/ppt/notesSlides/notesSlide311.xml"/>
  <Override ContentType="application/vnd.openxmlformats-officedocument.presentationml.notesSlide+xml" PartName="/ppt/notesSlides/notesSlide583.xml"/>
  <Override ContentType="application/vnd.openxmlformats-officedocument.presentationml.notesSlide+xml" PartName="/ppt/notesSlides/notesSlide672.xml"/>
  <Override ContentType="application/vnd.openxmlformats-officedocument.presentationml.notesSlide+xml" PartName="/ppt/notesSlides/notesSlide39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75.xml"/>
  <Override ContentType="application/vnd.openxmlformats-officedocument.presentationml.notesSlide+xml" PartName="/ppt/notesSlides/notesSlide680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591.xml"/>
  <Override ContentType="application/vnd.openxmlformats-officedocument.presentationml.notesSlide+xml" PartName="/ppt/notesSlides/notesSlide486.xml"/>
  <Override ContentType="application/vnd.openxmlformats-officedocument.presentationml.notesSlide+xml" PartName="/ppt/notesSlides/notesSlide206.xml"/>
  <Override ContentType="application/vnd.openxmlformats-officedocument.presentationml.notesSlide+xml" PartName="/ppt/notesSlides/notesSlide656.xml"/>
  <Override ContentType="application/vnd.openxmlformats-officedocument.presentationml.notesSlide+xml" PartName="/ppt/notesSlides/notesSlide230.xml"/>
  <Override ContentType="application/vnd.openxmlformats-officedocument.presentationml.notesSlide+xml" PartName="/ppt/notesSlides/notesSlide494.xml"/>
  <Override ContentType="application/vnd.openxmlformats-officedocument.presentationml.notesSlide+xml" PartName="/ppt/notesSlides/notesSlide559.xml"/>
  <Override ContentType="application/vnd.openxmlformats-officedocument.presentationml.notesSlide+xml" PartName="/ppt/notesSlides/notesSlide745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753.xml"/>
  <Override ContentType="application/vnd.openxmlformats-officedocument.presentationml.notesSlide+xml" PartName="/ppt/notesSlides/notesSlide56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03.xml"/>
  <Override ContentType="application/vnd.openxmlformats-officedocument.presentationml.notesSlide+xml" PartName="/ppt/notesSlides/notesSlide389.xml"/>
  <Override ContentType="application/vnd.openxmlformats-officedocument.presentationml.notesSlide+xml" PartName="/ppt/notesSlides/notesSlide400.xml"/>
  <Override ContentType="application/vnd.openxmlformats-officedocument.presentationml.notesSlide+xml" PartName="/ppt/notesSlides/notesSlide478.xml"/>
  <Override ContentType="application/vnd.openxmlformats-officedocument.presentationml.notesSlide+xml" PartName="/ppt/notesSlides/notesSlide214.xml"/>
  <Override ContentType="application/vnd.openxmlformats-officedocument.presentationml.notesSlide+xml" PartName="/ppt/notesSlides/notesSlide664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90.xml"/>
  <Override ContentType="application/vnd.openxmlformats-officedocument.presentationml.notesSlide+xml" PartName="/ppt/notesSlides/notesSlide407.xml"/>
  <Override ContentType="application/vnd.openxmlformats-officedocument.presentationml.notesSlide+xml" PartName="/ppt/notesSlides/notesSlide687.xml"/>
  <Override ContentType="application/vnd.openxmlformats-officedocument.presentationml.notesSlide+xml" PartName="/ppt/notesSlides/notesSlide196.xml"/>
  <Override ContentType="application/vnd.openxmlformats-officedocument.presentationml.notesSlide+xml" PartName="/ppt/notesSlides/notesSlide423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520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293.xml"/>
  <Override ContentType="application/vnd.openxmlformats-officedocument.presentationml.notesSlide+xml" PartName="/ppt/notesSlides/notesSlide552.xml"/>
  <Override ContentType="application/vnd.openxmlformats-officedocument.presentationml.notesSlide+xml" PartName="/ppt/notesSlides/notesSlide737.xml"/>
  <Override ContentType="application/vnd.openxmlformats-officedocument.presentationml.notesSlide+xml" PartName="/ppt/notesSlides/notesSlide277.xml"/>
  <Override ContentType="application/vnd.openxmlformats-officedocument.presentationml.notesSlide+xml" PartName="/ppt/notesSlides/notesSlide455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471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326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601.xml"/>
  <Override ContentType="application/vnd.openxmlformats-officedocument.presentationml.notesSlide+xml" PartName="/ppt/notesSlides/notesSlide374.xml"/>
  <Override ContentType="application/vnd.openxmlformats-officedocument.presentationml.notesSlide+xml" PartName="/ppt/notesSlides/notesSlide504.xml"/>
  <Override ContentType="application/vnd.openxmlformats-officedocument.presentationml.notesSlide+xml" PartName="/ppt/notesSlides/notesSlide229.xml"/>
  <Override ContentType="application/vnd.openxmlformats-officedocument.presentationml.notesSlide+xml" PartName="/ppt/notesSlides/notesSlide714.xml"/>
  <Override ContentType="application/vnd.openxmlformats-officedocument.presentationml.notesSlide+xml" PartName="/ppt/notesSlides/notesSlide609.xml"/>
  <Override ContentType="application/vnd.openxmlformats-officedocument.presentationml.notesSlide+xml" PartName="/ppt/notesSlides/notesSlide528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261.xml"/>
  <Override ContentType="application/vnd.openxmlformats-officedocument.presentationml.notesSlide+xml" PartName="/ppt/notesSlides/notesSlide63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358.xml"/>
  <Override ContentType="application/vnd.openxmlformats-officedocument.presentationml.notesSlide+xml" PartName="/ppt/notesSlides/notesSlide342.xml"/>
  <Override ContentType="application/vnd.openxmlformats-officedocument.presentationml.notesSlide+xml" PartName="/ppt/notesSlides/notesSlide270.xml"/>
  <Override ContentType="application/vnd.openxmlformats-officedocument.presentationml.notesSlide+xml" PartName="/ppt/notesSlides/notesSlide616.xml"/>
  <Override ContentType="application/vnd.openxmlformats-officedocument.presentationml.notesSlide+xml" PartName="/ppt/notesSlides/notesSlide695.xml"/>
  <Override ContentType="application/vnd.openxmlformats-officedocument.presentationml.notesSlide+xml" PartName="/ppt/notesSlides/notesSlide447.xml"/>
  <Override ContentType="application/vnd.openxmlformats-officedocument.presentationml.notesSlide+xml" PartName="/ppt/notesSlides/notesSlide722.xml"/>
  <Override ContentType="application/vnd.openxmlformats-officedocument.presentationml.notesSlide+xml" PartName="/ppt/notesSlides/notesSlide439.xml"/>
  <Override ContentType="application/vnd.openxmlformats-officedocument.presentationml.notesSlide+xml" PartName="/ppt/notesSlides/notesSlide253.xml"/>
  <Override ContentType="application/vnd.openxmlformats-officedocument.presentationml.notesSlide+xml" PartName="/ppt/notesSlides/notesSlide705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38.xml"/>
  <Override ContentType="application/vnd.openxmlformats-officedocument.presentationml.notesSlide+xml" PartName="/ppt/notesSlides/notesSlide462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513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432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351.xml"/>
  <Override ContentType="application/vnd.openxmlformats-officedocument.presentationml.notesSlide+xml" PartName="/ppt/notesSlides/notesSlide319.xml"/>
  <Override ContentType="application/vnd.openxmlformats-officedocument.presentationml.notesSlide+xml" PartName="/ppt/notesSlides/notesSlide334.xml"/>
  <Override ContentType="application/vnd.openxmlformats-officedocument.presentationml.notesSlide+xml" PartName="/ppt/notesSlides/notesSlide349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624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6.xml"/>
  <Override ContentType="application/vnd.openxmlformats-officedocument.presentationml.notesSlide+xml" PartName="/ppt/notesSlides/notesSlide641.xml"/>
  <Override ContentType="application/vnd.openxmlformats-officedocument.presentationml.notesSlide+xml" PartName="/ppt/notesSlides/notesSlide64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285.xml"/>
  <Override ContentType="application/vnd.openxmlformats-officedocument.presentationml.notesSlide+xml" PartName="/ppt/notesSlides/notesSlide543.xml"/>
  <Override ContentType="application/vnd.openxmlformats-officedocument.presentationml.notesSlide+xml" PartName="/ppt/notesSlides/notesSlide729.xml"/>
  <Override ContentType="application/vnd.openxmlformats-officedocument.presentationml.notesSlide+xml" PartName="/ppt/notesSlides/notesSlide560.xml"/>
  <Override ContentType="application/vnd.openxmlformats-officedocument.presentationml.notesSlide+xml" PartName="/ppt/notesSlides/notesSlide415.xml"/>
  <Override ContentType="application/vnd.openxmlformats-officedocument.presentationml.notesSlide+xml" PartName="/ppt/notesSlides/notesSlide268.xml"/>
  <Override ContentType="application/vnd.openxmlformats-officedocument.presentationml.notesSlide+xml" PartName="/ppt/notesSlides/notesSlide599.xml"/>
  <Override ContentType="application/vnd.openxmlformats-officedocument.presentationml.notesSlide+xml" PartName="/ppt/notesSlides/notesSlide558.xml"/>
  <Override ContentType="application/vnd.openxmlformats-officedocument.presentationml.notesSlide+xml" PartName="/ppt/notesSlides/notesSlide647.xml"/>
  <Override ContentType="application/vnd.openxmlformats-officedocument.presentationml.notesSlide+xml" PartName="/ppt/notesSlides/notesSlide736.xml"/>
  <Override ContentType="application/vnd.openxmlformats-officedocument.presentationml.notesSlide+xml" PartName="/ppt/notesSlides/notesSlide302.xml"/>
  <Override ContentType="application/vnd.openxmlformats-officedocument.presentationml.notesSlide+xml" PartName="/ppt/notesSlides/notesSlide663.xml"/>
  <Override ContentType="application/vnd.openxmlformats-officedocument.presentationml.notesSlide+xml" PartName="/ppt/notesSlides/notesSlide59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574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213.xml"/>
  <Override ContentType="application/vnd.openxmlformats-officedocument.presentationml.notesSlide+xml" PartName="/ppt/notesSlides/notesSlide388.xml"/>
  <Override ContentType="application/vnd.openxmlformats-officedocument.presentationml.notesSlide+xml" PartName="/ppt/notesSlides/notesSlide223.xml"/>
  <Override ContentType="application/vnd.openxmlformats-officedocument.presentationml.notesSlide+xml" PartName="/ppt/notesSlides/notesSlide40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31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495.xml"/>
  <Override ContentType="application/vnd.openxmlformats-officedocument.presentationml.notesSlide+xml" PartName="/ppt/notesSlides/notesSlide681.xml"/>
  <Override ContentType="application/vnd.openxmlformats-officedocument.presentationml.notesSlide+xml" PartName="/ppt/notesSlides/notesSlide584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320.xml"/>
  <Override ContentType="application/vnd.openxmlformats-officedocument.presentationml.notesSlide+xml" PartName="/ppt/notesSlides/notesSlide246.xml"/>
  <Override ContentType="application/vnd.openxmlformats-officedocument.presentationml.notesSlide+xml" PartName="/ppt/notesSlides/notesSlide521.xml"/>
  <Override ContentType="application/vnd.openxmlformats-officedocument.presentationml.notesSlide+xml" PartName="/ppt/notesSlides/notesSlide470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95.xml"/>
  <Override ContentType="application/vnd.openxmlformats-officedocument.presentationml.notesSlide+xml" PartName="/ppt/notesSlides/notesSlide754.xml"/>
  <Override ContentType="application/vnd.openxmlformats-officedocument.presentationml.notesSlide+xml" PartName="/ppt/notesSlides/notesSlide535.xml"/>
  <Override ContentType="application/vnd.openxmlformats-officedocument.presentationml.notesSlide+xml" PartName="/ppt/notesSlides/notesSlide373.xml"/>
  <Override ContentType="application/vnd.openxmlformats-officedocument.presentationml.notesSlide+xml" PartName="/ppt/notesSlides/notesSlide479.xml"/>
  <Override ContentType="application/vnd.openxmlformats-officedocument.presentationml.notesSlide+xml" PartName="/ppt/notesSlides/notesSlide391.xml"/>
  <Override ContentType="application/vnd.openxmlformats-officedocument.presentationml.notesSlide+xml" PartName="/ppt/notesSlides/notesSlide503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485.xml"/>
  <Override ContentType="application/vnd.openxmlformats-officedocument.presentationml.notesSlide+xml" PartName="/ppt/notesSlides/notesSlide632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65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357.xml"/>
  <Override ContentType="application/vnd.openxmlformats-officedocument.presentationml.notesSlide+xml" PartName="/ppt/notesSlides/notesSlide424.xml"/>
  <Override ContentType="application/vnd.openxmlformats-officedocument.presentationml.notesSlide+xml" PartName="/ppt/notesSlides/notesSlide294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25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642.xml"/>
  <Override ContentType="application/vnd.openxmlformats-officedocument.presentationml.notesSlide+xml" PartName="/ppt/notesSlides/notesSlide341.xml"/>
  <Override ContentType="application/vnd.openxmlformats-officedocument.presentationml.notesSlide+xml" PartName="/ppt/notesSlides/notesSlide553.xml"/>
  <Override ContentType="application/vnd.openxmlformats-officedocument.presentationml.notesSlide+xml" PartName="/ppt/notesSlides/notesSlide367.xml"/>
  <Override ContentType="application/vnd.openxmlformats-officedocument.presentationml.notesSlide+xml" PartName="/ppt/notesSlides/notesSlide529.xml"/>
  <Override ContentType="application/vnd.openxmlformats-officedocument.presentationml.notesSlide+xml" PartName="/ppt/notesSlides/notesSlide715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278.xml"/>
  <Override ContentType="application/vnd.openxmlformats-officedocument.presentationml.notesSlide+xml" PartName="/ppt/notesSlides/notesSlide414.xml"/>
  <Override ContentType="application/vnd.openxmlformats-officedocument.presentationml.notesSlide+xml" PartName="/ppt/notesSlides/notesSlide2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245.xml"/>
  <Override ContentType="application/vnd.openxmlformats-officedocument.presentationml.notesSlide+xml" PartName="/ppt/notesSlides/notesSlide589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431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608.xml"/>
  <Override ContentType="application/vnd.openxmlformats-officedocument.presentationml.notesSlide+xml" PartName="/ppt/notesSlides/notesSlide26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536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519.xml"/>
  <Override ContentType="application/vnd.openxmlformats-officedocument.presentationml.notesSlide+xml" PartName="/ppt/notesSlides/notesSlide625.xml"/>
  <Override ContentType="application/vnd.openxmlformats-officedocument.presentationml.notesSlide+xml" PartName="/ppt/notesSlides/notesSlide335.xml"/>
  <Override ContentType="application/vnd.openxmlformats-officedocument.presentationml.notesSlide+xml" PartName="/ppt/notesSlides/notesSlide696.xml"/>
  <Override ContentType="application/vnd.openxmlformats-officedocument.presentationml.notesSlide+xml" PartName="/ppt/notesSlides/notesSlide318.xml"/>
  <Override ContentType="application/vnd.openxmlformats-officedocument.presentationml.notesSlide+xml" PartName="/ppt/notesSlides/notesSlide284.xml"/>
  <Override ContentType="application/vnd.openxmlformats-officedocument.presentationml.notesSlide+xml" PartName="/ppt/notesSlides/notesSlide352.xml"/>
  <Override ContentType="application/vnd.openxmlformats-officedocument.presentationml.notesSlide+xml" PartName="/ppt/notesSlides/notesSlide267.xml"/>
  <Override ContentType="application/vnd.openxmlformats-officedocument.presentationml.notesSlide+xml" PartName="/ppt/notesSlides/notesSlide704.xml"/>
  <Override ContentType="application/vnd.openxmlformats-officedocument.presentationml.notesSlide+xml" PartName="/ppt/notesSlides/notesSlide542.xml"/>
  <Override ContentType="application/vnd.openxmlformats-officedocument.presentationml.notesSlide+xml" PartName="/ppt/notesSlides/notesSlide429.xml"/>
  <Override ContentType="application/vnd.openxmlformats-officedocument.presentationml.notesSlide+xml" PartName="/ppt/notesSlides/notesSlide463.xml"/>
  <Override ContentType="application/vnd.openxmlformats-officedocument.presentationml.notesSlide+xml" PartName="/ppt/notesSlides/notesSlide480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721.xml"/>
  <Override ContentType="application/vnd.openxmlformats-officedocument.presentationml.notesSlide+xml" PartName="/ppt/notesSlides/notesSlide207.xml"/>
  <Override ContentType="application/vnd.openxmlformats-officedocument.presentationml.notesSlide+xml" PartName="/ppt/notesSlides/notesSlide299.xml"/>
  <Override ContentType="application/vnd.openxmlformats-officedocument.presentationml.notesSlide+xml" PartName="/ppt/notesSlides/notesSlide568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446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10.xml"/>
  <Override ContentType="application/vnd.openxmlformats-officedocument.presentationml.notesSlide+xml" PartName="/ppt/notesSlides/notesSlide188.xml"/>
  <Override ContentType="application/vnd.openxmlformats-officedocument.presentationml.notesSlide+xml" PartName="/ppt/notesSlides/notesSlide679.xml"/>
  <Override ContentType="application/vnd.openxmlformats-officedocument.presentationml.notesSlide+xml" PartName="/ppt/notesSlides/notesSlide291.xml"/>
  <Override ContentType="application/vnd.openxmlformats-officedocument.presentationml.notesSlide+xml" PartName="/ppt/notesSlides/notesSlide743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719.xml"/>
  <Override ContentType="application/vnd.openxmlformats-officedocument.presentationml.notesSlide+xml" PartName="/ppt/notesSlides/notesSlide239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689.xml"/>
  <Override ContentType="application/vnd.openxmlformats-officedocument.presentationml.notesSlide+xml" PartName="/ppt/notesSlides/notesSlide70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646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593.xml"/>
  <Override ContentType="application/vnd.openxmlformats-officedocument.presentationml.notesSlide+xml" PartName="/ppt/notesSlides/notesSlide603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550.xml"/>
  <Override ContentType="application/vnd.openxmlformats-officedocument.presentationml.notesSlide+xml" PartName="/ppt/notesSlides/notesSlide194.xml"/>
  <Override ContentType="application/vnd.openxmlformats-officedocument.presentationml.notesSlide+xml" PartName="/ppt/notesSlides/notesSlide638.xml"/>
  <Override ContentType="application/vnd.openxmlformats-officedocument.presentationml.notesSlide+xml" PartName="/ppt/notesSlides/notesSlide409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17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372.xml"/>
  <Override ContentType="application/vnd.openxmlformats-officedocument.presentationml.notesSlide+xml" PartName="/ppt/notesSlides/notesSlide263.xml"/>
  <Override ContentType="application/vnd.openxmlformats-officedocument.presentationml.notesSlide+xml" PartName="/ppt/notesSlides/notesSlide437.xml"/>
  <Override ContentType="application/vnd.openxmlformats-officedocument.presentationml.notesSlide+xml" PartName="/ppt/notesSlides/notesSlide259.xml"/>
  <Override ContentType="application/vnd.openxmlformats-officedocument.presentationml.notesSlide+xml" PartName="/ppt/notesSlides/notesSlide658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220.xml"/>
  <Override ContentType="application/vnd.openxmlformats-officedocument.presentationml.notesSlide+xml" PartName="/ppt/notesSlides/notesSlide631.xml"/>
  <Override ContentType="application/vnd.openxmlformats-officedocument.presentationml.notesSlide+xml" PartName="/ppt/notesSlides/notesSlide518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615.xml"/>
  <Override ContentType="application/vnd.openxmlformats-officedocument.presentationml.notesSlide+xml" PartName="/ppt/notesSlides/notesSlide674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522.xml"/>
  <Override ContentType="application/vnd.openxmlformats-officedocument.presentationml.notesSlide+xml" PartName="/ppt/notesSlides/notesSlide30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565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3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16.xml"/>
  <Override ContentType="application/vnd.openxmlformats-officedocument.presentationml.notesSlide+xml" PartName="/ppt/notesSlides/notesSlide387.xml"/>
  <Override ContentType="application/vnd.openxmlformats-officedocument.presentationml.notesSlide+xml" PartName="/ppt/notesSlides/notesSlide588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02.xml"/>
  <Override ContentType="application/vnd.openxmlformats-officedocument.presentationml.notesSlide+xml" PartName="/ppt/notesSlides/notesSlide421.xml"/>
  <Override ContentType="application/vnd.openxmlformats-officedocument.presentationml.notesSlide+xml" PartName="/ppt/notesSlides/notesSlide473.xml"/>
  <Override ContentType="application/vnd.openxmlformats-officedocument.presentationml.notesSlide+xml" PartName="/ppt/notesSlides/notesSlide430.xml"/>
  <Override ContentType="application/vnd.openxmlformats-officedocument.presentationml.notesSlide+xml" PartName="/ppt/notesSlides/notesSlide287.xml"/>
  <Override ContentType="application/vnd.openxmlformats-officedocument.presentationml.notesSlide+xml" PartName="/ppt/notesSlides/notesSlide392.xml"/>
  <Override ContentType="application/vnd.openxmlformats-officedocument.presentationml.notesSlide+xml" PartName="/ppt/notesSlides/notesSlide537.xml"/>
  <Override ContentType="application/vnd.openxmlformats-officedocument.presentationml.notesSlide+xml" PartName="/ppt/notesSlides/notesSlide693.xml"/>
  <Override ContentType="application/vnd.openxmlformats-officedocument.presentationml.notesSlide+xml" PartName="/ppt/notesSlides/notesSlide464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308.xml"/>
  <Override ContentType="application/vnd.openxmlformats-officedocument.presentationml.notesSlide+xml" PartName="/ppt/notesSlides/notesSlide650.xml"/>
  <Override ContentType="application/vnd.openxmlformats-officedocument.presentationml.notesSlide+xml" PartName="/ppt/notesSlides/notesSlide600.xml"/>
  <Override ContentType="application/vnd.openxmlformats-officedocument.presentationml.notesSlide+xml" PartName="/ppt/notesSlides/notesSlide643.xml"/>
  <Override ContentType="application/vnd.openxmlformats-officedocument.presentationml.notesSlide+xml" PartName="/ppt/notesSlides/notesSlide686.xml"/>
  <Override ContentType="application/vnd.openxmlformats-officedocument.presentationml.notesSlide+xml" PartName="/ppt/notesSlides/notesSlide279.xml"/>
  <Override ContentType="application/vnd.openxmlformats-officedocument.presentationml.notesSlide+xml" PartName="/ppt/notesSlides/notesSlide236.xml"/>
  <Override ContentType="application/vnd.openxmlformats-officedocument.presentationml.notesSlide+xml" PartName="/ppt/notesSlides/notesSlide244.xml"/>
  <Override ContentType="application/vnd.openxmlformats-officedocument.presentationml.notesSlide+xml" PartName="/ppt/notesSlides/notesSlide201.xml"/>
  <Override ContentType="application/vnd.openxmlformats-officedocument.presentationml.notesSlide+xml" PartName="/ppt/notesSlides/notesSlide545.xml"/>
  <Override ContentType="application/vnd.openxmlformats-officedocument.presentationml.notesSlide+xml" PartName="/ppt/notesSlides/notesSlide731.xml"/>
  <Override ContentType="application/vnd.openxmlformats-officedocument.presentationml.notesSlide+xml" PartName="/ppt/notesSlides/notesSlide509.xml"/>
  <Override ContentType="application/vnd.openxmlformats-officedocument.presentationml.notesSlide+xml" PartName="/ppt/notesSlides/notesSlide402.xml"/>
  <Override ContentType="application/vnd.openxmlformats-officedocument.presentationml.notesSlide+xml" PartName="/ppt/notesSlides/notesSlide445.xml"/>
  <Override ContentType="application/vnd.openxmlformats-officedocument.presentationml.notesSlide+xml" PartName="/ppt/notesSlides/notesSlide191.xml"/>
  <Override ContentType="application/vnd.openxmlformats-officedocument.presentationml.notesSlide+xml" PartName="/ppt/notesSlides/notesSlide488.xml"/>
  <Override ContentType="application/vnd.openxmlformats-officedocument.presentationml.notesSlide+xml" PartName="/ppt/notesSlides/notesSlide20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321.xml"/>
  <Override ContentType="application/vnd.openxmlformats-officedocument.presentationml.notesSlide+xml" PartName="/ppt/notesSlides/notesSlide364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622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492.xml"/>
  <Override ContentType="application/vnd.openxmlformats-officedocument.presentationml.notesSlide+xml" PartName="/ppt/notesSlides/notesSlide665.xml"/>
  <Override ContentType="application/vnd.openxmlformats-officedocument.presentationml.notesSlide+xml" PartName="/ppt/notesSlides/notesSlide317.xml"/>
  <Override ContentType="application/vnd.openxmlformats-officedocument.presentationml.notesSlide+xml" PartName="/ppt/notesSlides/notesSlide336.xml"/>
  <Override ContentType="application/vnd.openxmlformats-officedocument.presentationml.notesSlide+xml" PartName="/ppt/notesSlides/notesSlide272.xml"/>
  <Override ContentType="application/vnd.openxmlformats-officedocument.presentationml.notesSlide+xml" PartName="/ppt/notesSlides/notesSlide671.xml"/>
  <Override ContentType="application/vnd.openxmlformats-officedocument.presentationml.notesSlide+xml" PartName="/ppt/notesSlides/notesSlide379.xml"/>
  <Override ContentType="application/vnd.openxmlformats-officedocument.presentationml.notesSlide+xml" PartName="/ppt/notesSlides/notesSlide618.xml"/>
  <Override ContentType="application/vnd.openxmlformats-officedocument.presentationml.notesSlide+xml" PartName="/ppt/notesSlides/notesSlide716.xml"/>
  <Override ContentType="application/vnd.openxmlformats-officedocument.presentationml.notesSlide+xml" PartName="/ppt/notesSlides/notesSlide573.xml"/>
  <Override ContentType="application/vnd.openxmlformats-officedocument.presentationml.notesSlide+xml" PartName="/ppt/notesSlides/notesSlide746.xml"/>
  <Override ContentType="application/vnd.openxmlformats-officedocument.presentationml.notesSlide+xml" PartName="/ppt/notesSlides/notesSlide530.xml"/>
  <Override ContentType="application/vnd.openxmlformats-officedocument.presentationml.notesSlide+xml" PartName="/ppt/notesSlides/notesSlide703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93.xml"/>
  <Override ContentType="application/vnd.openxmlformats-officedocument.presentationml.notesSlide+xml" PartName="/ppt/notesSlides/notesSlide701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523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752.xml"/>
  <Override ContentType="application/vnd.openxmlformats-officedocument.presentationml.notesSlide+xml" PartName="/ppt/notesSlides/notesSlide566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371.xml"/>
  <Override ContentType="application/vnd.openxmlformats-officedocument.presentationml.notesSlide+xml" PartName="/ppt/notesSlides/notesSlide639.xml"/>
  <Override ContentType="application/vnd.openxmlformats-officedocument.presentationml.notesSlide+xml" PartName="/ppt/notesSlides/notesSlide215.xml"/>
  <Override ContentType="application/vnd.openxmlformats-officedocument.presentationml.notesSlide+xml" PartName="/ppt/notesSlides/notesSlide401.xml"/>
  <Override ContentType="application/vnd.openxmlformats-officedocument.presentationml.notesSlide+xml" PartName="/ppt/notesSlides/notesSlide444.xml"/>
  <Override ContentType="application/vnd.openxmlformats-officedocument.presentationml.notesSlide+xml" PartName="/ppt/notesSlides/notesSlide673.xml"/>
  <Override ContentType="application/vnd.openxmlformats-officedocument.presentationml.notesSlide+xml" PartName="/ppt/notesSlides/notesSlide258.xml"/>
  <Override ContentType="application/vnd.openxmlformats-officedocument.presentationml.notesSlide+xml" PartName="/ppt/notesSlides/notesSlide487.xml"/>
  <Override ContentType="application/vnd.openxmlformats-officedocument.presentationml.notesSlide+xml" PartName="/ppt/notesSlides/notesSlide630.xml"/>
  <Override ContentType="application/vnd.openxmlformats-officedocument.presentationml.notesSlide+xml" PartName="/ppt/notesSlides/notesSlide292.xml"/>
  <Override ContentType="application/vnd.openxmlformats-officedocument.presentationml.notesSlide+xml" PartName="/ppt/notesSlides/notesSlide337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718.xml"/>
  <Override ContentType="application/vnd.openxmlformats-officedocument.presentationml.notesSlide+xml" PartName="/ppt/notesSlides/notesSlide74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94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343.xml"/>
  <Override ContentType="application/vnd.openxmlformats-officedocument.presentationml.notesSlide+xml" PartName="/ppt/notesSlides/notesSlide300.xml"/>
  <Override ContentType="application/vnd.openxmlformats-officedocument.presentationml.notesSlide+xml" PartName="/ppt/notesSlides/notesSlide551.xml"/>
  <Override ContentType="application/vnd.openxmlformats-officedocument.presentationml.notesSlide+xml" PartName="/ppt/notesSlides/notesSlide645.xml"/>
  <Override ContentType="application/vnd.openxmlformats-officedocument.presentationml.notesSlide+xml" PartName="/ppt/notesSlides/notesSlide738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602.xml"/>
  <Override ContentType="application/vnd.openxmlformats-officedocument.presentationml.notesSlide+xml" PartName="/ppt/notesSlides/notesSlide38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26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221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472.xml"/>
  <Override ContentType="application/vnd.openxmlformats-officedocument.presentationml.notesSlide+xml" PartName="/ppt/notesSlides/notesSlide724.xml"/>
  <Override ContentType="application/vnd.openxmlformats-officedocument.presentationml.notesSlide+xml" PartName="/ppt/notesSlides/notesSlide517.xml"/>
  <Override ContentType="application/vnd.openxmlformats-officedocument.presentationml.notesSlide+xml" PartName="/ppt/notesSlides/notesSlide6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309.xml"/>
  <Override ContentType="application/vnd.openxmlformats-officedocument.presentationml.notesSlide+xml" PartName="/ppt/notesSlides/notesSlide359.xml"/>
  <Override ContentType="application/vnd.openxmlformats-officedocument.presentationml.notesSlide+xml" PartName="/ppt/notesSlides/notesSlide617.xml"/>
  <Override ContentType="application/vnd.openxmlformats-officedocument.presentationml.notesSlide+xml" PartName="/ppt/notesSlides/notesSlide316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23.xml"/>
  <Override ContentType="application/vnd.openxmlformats-officedocument.presentationml.notesSlide+xml" PartName="/ppt/notesSlides/notesSlide243.xml"/>
  <Override ContentType="application/vnd.openxmlformats-officedocument.presentationml.notesSlide+xml" PartName="/ppt/notesSlides/notesSlide501.xml"/>
  <Override ContentType="application/vnd.openxmlformats-officedocument.presentationml.notesSlide+xml" PartName="/ppt/notesSlides/notesSlide544.xml"/>
  <Override ContentType="application/vnd.openxmlformats-officedocument.presentationml.notesSlide+xml" PartName="/ppt/notesSlides/notesSlide587.xml"/>
  <Override ContentType="application/vnd.openxmlformats-officedocument.presentationml.notesSlide+xml" PartName="/ppt/notesSlides/notesSlide200.xml"/>
  <Override ContentType="application/vnd.openxmlformats-officedocument.presentationml.notesSlide+xml" PartName="/ppt/notesSlides/notesSlide730.xml"/>
  <Override ContentType="application/vnd.openxmlformats-officedocument.presentationml.notesSlide+xml" PartName="/ppt/notesSlides/notesSlide438.xml"/>
  <Override ContentType="application/vnd.openxmlformats-officedocument.presentationml.notesSlide+xml" PartName="/ppt/notesSlides/notesSlide350.xml"/>
  <Override ContentType="application/vnd.openxmlformats-officedocument.presentationml.notesSlide+xml" PartName="/ppt/notesSlides/notesSlide393.xml"/>
  <Override ContentType="application/vnd.openxmlformats-officedocument.presentationml.notesSlide+xml" PartName="/ppt/notesSlides/notesSlide209.xml"/>
  <Override ContentType="application/vnd.openxmlformats-officedocument.presentationml.notesSlide+xml" PartName="/ppt/notesSlides/notesSlide739.xml"/>
  <Override ContentType="application/vnd.openxmlformats-officedocument.presentationml.notesSlide+xml" PartName="/ppt/notesSlides/notesSlide465.xml"/>
  <Override ContentType="application/vnd.openxmlformats-officedocument.presentationml.notesSlide+xml" PartName="/ppt/notesSlides/notesSlide651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422.xml"/>
  <Override ContentType="application/vnd.openxmlformats-officedocument.presentationml.notesSlide+xml" PartName="/ppt/notesSlides/notesSlide694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66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271.xml"/>
  <Override ContentType="application/vnd.openxmlformats-officedocument.presentationml.notesSlide+xml" PartName="/ppt/notesSlides/notesSlide623.xml"/>
  <Override ContentType="application/vnd.openxmlformats-officedocument.presentationml.notesSlide+xml" PartName="/ppt/notesSlides/notesSlide365.xml"/>
  <Override ContentType="application/vnd.openxmlformats-officedocument.presentationml.notesSlide+xml" PartName="/ppt/notesSlides/notesSlide416.xml"/>
  <Override ContentType="application/vnd.openxmlformats-officedocument.presentationml.notesSlide+xml" PartName="/ppt/notesSlides/notesSlide459.xml"/>
  <Override ContentType="application/vnd.openxmlformats-officedocument.presentationml.notesSlide+xml" PartName="/ppt/notesSlides/notesSlide237.xml"/>
  <Override ContentType="application/vnd.openxmlformats-officedocument.presentationml.notesSlide+xml" PartName="/ppt/notesSlides/notesSlide572.xml"/>
  <Override ContentType="application/vnd.openxmlformats-officedocument.presentationml.notesSlide+xml" PartName="/ppt/notesSlides/notesSlide717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450.xml"/>
  <Override ContentType="application/vnd.openxmlformats-officedocument.presentationml.notesSlide+xml" PartName="/ppt/notesSlides/notesSlide493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2.xml"/>
  <Override ContentType="application/vnd.openxmlformats-officedocument.presentationml.notesSlide+xml" PartName="/ppt/notesSlides/notesSlide538.xml"/>
  <Override ContentType="application/vnd.openxmlformats-officedocument.presentationml.notesSlide+xml" PartName="/ppt/notesSlides/notesSlide751.xml"/>
  <Override ContentType="application/vnd.openxmlformats-officedocument.presentationml.notesSlide+xml" PartName="/ppt/notesSlides/notesSlide286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322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354.xml"/>
  <Override ContentType="application/vnd.openxmlformats-officedocument.presentationml.notesSlide+xml" PartName="/ppt/notesSlides/notesSlide540.xml"/>
  <Override ContentType="application/vnd.openxmlformats-officedocument.presentationml.notesSlide+xml" PartName="/ppt/notesSlides/notesSlide257.xml"/>
  <Override ContentType="application/vnd.openxmlformats-officedocument.presentationml.notesSlide+xml" PartName="/ppt/notesSlides/notesSlide265.xml"/>
  <Override ContentType="application/vnd.openxmlformats-officedocument.presentationml.notesSlide+xml" PartName="/ppt/notesSlides/notesSlide443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249.xml"/>
  <Override ContentType="application/vnd.openxmlformats-officedocument.presentationml.notesSlide+xml" PartName="/ppt/notesSlides/notesSlide273.xml"/>
  <Override ContentType="application/vnd.openxmlformats-officedocument.presentationml.notesSlide+xml" PartName="/ppt/notesSlides/notesSlide524.xml"/>
  <Override ContentType="application/vnd.openxmlformats-officedocument.presentationml.notesSlide+xml" PartName="/ppt/notesSlides/notesSlide338.xml"/>
  <Override ContentType="application/vnd.openxmlformats-officedocument.presentationml.notesSlide+xml" PartName="/ppt/notesSlides/notesSlide362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613.xml"/>
  <Override ContentType="application/vnd.openxmlformats-officedocument.presentationml.notesSlide+xml" PartName="/ppt/notesSlides/notesSlide702.xml"/>
  <Override ContentType="application/vnd.openxmlformats-officedocument.presentationml.notesSlide+xml" PartName="/ppt/notesSlides/notesSlide451.xml"/>
  <Override ContentType="application/vnd.openxmlformats-officedocument.presentationml.notesSlide+xml" PartName="/ppt/notesSlides/notesSlide427.xml"/>
  <Override ContentType="application/vnd.openxmlformats-officedocument.presentationml.notesSlide+xml" PartName="/ppt/notesSlides/notesSlide710.xml"/>
  <Override ContentType="application/vnd.openxmlformats-officedocument.presentationml.notesSlide+xml" PartName="/ppt/notesSlides/notesSlide699.xml"/>
  <Override ContentType="application/vnd.openxmlformats-officedocument.presentationml.notesSlide+xml" PartName="/ppt/notesSlides/notesSlide435.xml"/>
  <Override ContentType="application/vnd.openxmlformats-officedocument.presentationml.notesSlide+xml" PartName="/ppt/notesSlides/notesSlide621.xml"/>
  <Override ContentType="application/vnd.openxmlformats-officedocument.presentationml.notesSlide+xml" PartName="/ppt/notesSlides/notesSlide709.xml"/>
  <Override ContentType="application/vnd.openxmlformats-officedocument.presentationml.notesSlide+xml" PartName="/ppt/notesSlides/notesSlide346.xml"/>
  <Override ContentType="application/vnd.openxmlformats-officedocument.presentationml.notesSlide+xml" PartName="/ppt/notesSlides/notesSlide532.xml"/>
  <Override ContentType="application/vnd.openxmlformats-officedocument.presentationml.notesSlide+xml" PartName="/ppt/notesSlides/notesSlide725.xml"/>
  <Override ContentType="application/vnd.openxmlformats-officedocument.presentationml.notesSlide+xml" PartName="/ppt/notesSlides/notesSlide628.xml"/>
  <Override ContentType="application/vnd.openxmlformats-officedocument.presentationml.notesSlide+xml" PartName="/ppt/notesSlides/notesSlide644.xml"/>
  <Override ContentType="application/vnd.openxmlformats-officedocument.presentationml.notesSlide+xml" PartName="/ppt/notesSlides/notesSlide741.xml"/>
  <Override ContentType="application/vnd.openxmlformats-officedocument.presentationml.notesSlide+xml" PartName="/ppt/notesSlides/notesSlide369.xml"/>
  <Override ContentType="application/vnd.openxmlformats-officedocument.presentationml.notesSlide+xml" PartName="/ppt/notesSlides/notesSlide250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02.xml"/>
  <Override ContentType="application/vnd.openxmlformats-officedocument.presentationml.notesSlide+xml" PartName="/ppt/notesSlides/notesSlide466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419.xml"/>
  <Override ContentType="application/vnd.openxmlformats-officedocument.presentationml.notesSlide+xml" PartName="/ppt/notesSlides/notesSlide498.xml"/>
  <Override ContentType="application/vnd.openxmlformats-officedocument.presentationml.notesSlide+xml" PartName="/ppt/notesSlides/notesSlide516.xml"/>
  <Override ContentType="application/vnd.openxmlformats-officedocument.presentationml.notesSlide+xml" PartName="/ppt/notesSlides/notesSlide595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34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547.xml"/>
  <Override ContentType="application/vnd.openxmlformats-officedocument.presentationml.notesSlide+xml" PartName="/ppt/notesSlides/notesSlide281.xml"/>
  <Override ContentType="application/vnd.openxmlformats-officedocument.presentationml.notesSlide+xml" PartName="/ppt/notesSlides/notesSlide331.xml"/>
  <Override ContentType="application/vnd.openxmlformats-officedocument.presentationml.notesSlide+xml" PartName="/ppt/notesSlides/notesSlide692.xml"/>
  <Override ContentType="application/vnd.openxmlformats-officedocument.presentationml.notesSlide+xml" PartName="/ppt/notesSlides/notesSlide490.xml"/>
  <Override ContentType="application/vnd.openxmlformats-officedocument.presentationml.notesSlide+xml" PartName="/ppt/notesSlides/notesSlide676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0.xml"/>
  <Override ContentType="application/vnd.openxmlformats-officedocument.presentationml.notesSlide+xml" PartName="/ppt/notesSlides/notesSlide377.xml"/>
  <Override ContentType="application/vnd.openxmlformats-officedocument.presentationml.notesSlide+xml" PartName="/ppt/notesSlides/notesSlide660.xml"/>
  <Override ContentType="application/vnd.openxmlformats-officedocument.presentationml.notesSlide+xml" PartName="/ppt/notesSlides/notesSlide748.xml"/>
  <Override ContentType="application/vnd.openxmlformats-officedocument.presentationml.notesSlide+xml" PartName="/ppt/notesSlides/notesSlide315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59.xml"/>
  <Override ContentType="application/vnd.openxmlformats-officedocument.presentationml.notesSlide+xml" PartName="/ppt/notesSlides/notesSlide404.xml"/>
  <Override ContentType="application/vnd.openxmlformats-officedocument.presentationml.notesSlide+xml" PartName="/ppt/notesSlides/notesSlide394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296.xml"/>
  <Override ContentType="application/vnd.openxmlformats-officedocument.presentationml.notesSlide+xml" PartName="/ppt/notesSlides/notesSlide757.xml"/>
  <Override ContentType="application/vnd.openxmlformats-officedocument.presentationml.notesSlide+xml" PartName="/ppt/notesSlides/notesSlide385.xml"/>
  <Override ContentType="application/vnd.openxmlformats-officedocument.presentationml.notesSlide+xml" PartName="/ppt/notesSlides/notesSlide571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539.xml"/>
  <Override ContentType="application/vnd.openxmlformats-officedocument.presentationml.notesSlide+xml" PartName="/ppt/notesSlides/notesSlide750.xml"/>
  <Override ContentType="application/vnd.openxmlformats-officedocument.presentationml.notesSlide+xml" PartName="/ppt/notesSlides/notesSlide475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306.xml"/>
  <Override ContentType="application/vnd.openxmlformats-officedocument.presentationml.notesSlide+xml" PartName="/ppt/notesSlides/notesSlide637.xml"/>
  <Override ContentType="application/vnd.openxmlformats-officedocument.presentationml.notesSlide+xml" PartName="/ppt/notesSlides/notesSlide652.xml"/>
  <Override ContentType="application/vnd.openxmlformats-officedocument.presentationml.notesSlide+xml" PartName="/ppt/notesSlides/notesSlide66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23.xml"/>
  <Override ContentType="application/vnd.openxmlformats-officedocument.presentationml.notesSlide+xml" PartName="/ppt/notesSlides/notesSlide605.xml"/>
  <Override ContentType="application/vnd.openxmlformats-officedocument.presentationml.notesSlide+xml" PartName="/ppt/notesSlides/notesSlide684.xml"/>
  <Override ContentType="application/vnd.openxmlformats-officedocument.presentationml.notesSlide+xml" PartName="/ppt/notesSlides/notesSlide370.xml"/>
  <Override ContentType="application/vnd.openxmlformats-officedocument.presentationml.notesSlide+xml" PartName="/ppt/notesSlides/notesSlide458.xml"/>
  <Override ContentType="application/vnd.openxmlformats-officedocument.presentationml.notesSlide+xml" PartName="/ppt/notesSlides/notesSlide500.xml"/>
  <Override ContentType="application/vnd.openxmlformats-officedocument.presentationml.notesSlide+xml" PartName="/ppt/notesSlides/notesSlide225.xml"/>
  <Override ContentType="application/vnd.openxmlformats-officedocument.presentationml.notesSlide+xml" PartName="/ppt/notesSlides/notesSlide556.xml"/>
  <Override ContentType="application/vnd.openxmlformats-officedocument.presentationml.notesSlide+xml" PartName="/ppt/notesSlides/notesSlide733.xml"/>
  <Override ContentType="application/vnd.openxmlformats-officedocument.presentationml.notesSlide+xml" PartName="/ppt/notesSlides/notesSlide242.xml"/>
  <Override ContentType="application/vnd.openxmlformats-officedocument.presentationml.notesSlide+xml" PartName="/ppt/notesSlides/notesSlide586.xml"/>
  <Override ContentType="application/vnd.openxmlformats-officedocument.presentationml.notesSlide+xml" PartName="/ppt/notesSlides/notesSlide329.xml"/>
  <Override ContentType="application/vnd.openxmlformats-officedocument.presentationml.notesSlide+xml" PartName="/ppt/notesSlides/notesSlide515.xml"/>
  <Override ContentType="application/vnd.openxmlformats-officedocument.presentationml.notesSlide+xml" PartName="/ppt/notesSlides/notesSlide290.xml"/>
  <Override ContentType="application/vnd.openxmlformats-officedocument.presentationml.notesSlide+xml" PartName="/ppt/notesSlides/notesSlide418.xml"/>
  <Override ContentType="application/vnd.openxmlformats-officedocument.presentationml.notesSlide+xml" PartName="/ppt/notesSlides/notesSlide274.xml"/>
  <Override ContentType="application/vnd.openxmlformats-officedocument.presentationml.notesSlide+xml" PartName="/ppt/notesSlides/notesSlide604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45.xml"/>
  <Override ContentType="application/vnd.openxmlformats-officedocument.presentationml.notesSlide+xml" PartName="/ppt/notesSlides/notesSlide620.xml"/>
  <Override ContentType="application/vnd.openxmlformats-officedocument.presentationml.notesSlide+xml" PartName="/ppt/notesSlides/notesSlide442.xml"/>
  <Override ContentType="application/vnd.openxmlformats-officedocument.presentationml.notesSlide+xml" PartName="/ppt/notesSlides/notesSlide507.xml"/>
  <Override ContentType="application/vnd.openxmlformats-officedocument.presentationml.notesSlide+xml" PartName="/ppt/notesSlides/notesSlide256.xml"/>
  <Override ContentType="application/vnd.openxmlformats-officedocument.presentationml.notesSlide+xml" PartName="/ppt/notesSlides/notesSlide531.xml"/>
  <Override ContentType="application/vnd.openxmlformats-officedocument.presentationml.notesSlide+xml" PartName="/ppt/notesSlides/notesSlide541.xml"/>
  <Override ContentType="application/vnd.openxmlformats-officedocument.presentationml.notesSlide+xml" PartName="/ppt/notesSlides/notesSlide629.xml"/>
  <Override ContentType="application/vnd.openxmlformats-officedocument.presentationml.notesSlide+xml" PartName="/ppt/notesSlides/notesSlide726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363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66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452.xml"/>
  <Override ContentType="application/vnd.openxmlformats-officedocument.presentationml.notesSlide+xml" PartName="/ppt/notesSlides/notesSlide203.xml"/>
  <Override ContentType="application/vnd.openxmlformats-officedocument.presentationml.notesSlide+xml" PartName="/ppt/notesSlides/notesSlide330.xml"/>
  <Override ContentType="application/vnd.openxmlformats-officedocument.presentationml.notesSlide+xml" PartName="/ppt/notesSlides/notesSlide564.xml"/>
  <Override ContentType="application/vnd.openxmlformats-officedocument.presentationml.notesSlide+xml" PartName="/ppt/notesSlides/notesSlide691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289.xml"/>
  <Override ContentType="application/vnd.openxmlformats-officedocument.presentationml.notesSlide+xml" PartName="/ppt/notesSlides/notesSlide280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217.xml"/>
  <Override ContentType="application/vnd.openxmlformats-officedocument.presentationml.notesSlide+xml" PartName="/ppt/notesSlides/notesSlide708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436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578.xml"/>
  <Override ContentType="application/vnd.openxmlformats-officedocument.presentationml.notesSlide+xml" PartName="/ppt/notesSlides/notesSlide711.xml"/>
  <Override ContentType="application/vnd.openxmlformats-officedocument.presentationml.notesSlide+xml" PartName="/ppt/notesSlides/notesSlide314.xml"/>
  <Override ContentType="application/vnd.openxmlformats-officedocument.presentationml.notesSlide+xml" PartName="/ppt/notesSlides/notesSlide614.xml"/>
  <Override ContentType="application/vnd.openxmlformats-officedocument.presentationml.notesSlide+xml" PartName="/ppt/notesSlides/notesSlide675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339.xml"/>
  <Override ContentType="application/vnd.openxmlformats-officedocument.presentationml.notesSlide+xml" PartName="/ppt/notesSlides/notesSlide251.xml"/>
  <Override ContentType="application/vnd.openxmlformats-officedocument.presentationml.notesSlide+xml" PartName="/ppt/notesSlides/notesSlide742.xml"/>
  <Override ContentType="application/vnd.openxmlformats-officedocument.presentationml.notesSlide+xml" PartName="/ppt/notesSlides/notesSlide467.xml"/>
  <Override ContentType="application/vnd.openxmlformats-officedocument.presentationml.notesSlide+xml" PartName="/ppt/notesSlides/notesSlide295.xml"/>
  <Override ContentType="application/vnd.openxmlformats-officedocument.presentationml.notesSlide+xml" PartName="/ppt/notesSlides/notesSlide384.xml"/>
  <Override ContentType="application/vnd.openxmlformats-officedocument.presentationml.notesSlide+xml" PartName="/ppt/notesSlides/notesSlide510.xml"/>
  <Override ContentType="application/vnd.openxmlformats-officedocument.presentationml.notesSlide+xml" PartName="/ppt/notesSlides/notesSlide324.xml"/>
  <Override ContentType="application/vnd.openxmlformats-officedocument.presentationml.notesSlide+xml" PartName="/ppt/notesSlides/notesSlide235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685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96.xml"/>
  <Override ContentType="application/vnd.openxmlformats-officedocument.presentationml.notesSlide+xml" PartName="/ppt/notesSlides/notesSlide570.xml"/>
  <Override ContentType="application/vnd.openxmlformats-officedocument.presentationml.notesSlide+xml" PartName="/ppt/notesSlides/notesSlide546.xml"/>
  <Override ContentType="application/vnd.openxmlformats-officedocument.presentationml.notesSlide+xml" PartName="/ppt/notesSlides/notesSlide758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4.xml"/>
  <Override ContentType="application/vnd.openxmlformats-officedocument.presentationml.notesSlide+xml" PartName="/ppt/notesSlides/notesSlide732.xml"/>
  <Override ContentType="application/vnd.openxmlformats-officedocument.presentationml.notesSlide+xml" PartName="/ppt/notesSlides/notesSlide199.xml"/>
  <Override ContentType="application/vnd.openxmlformats-officedocument.presentationml.notesSlide+xml" PartName="/ppt/notesSlides/notesSlide457.xml"/>
  <Override ContentType="application/vnd.openxmlformats-officedocument.presentationml.notesSlide+xml" PartName="/ppt/notesSlides/notesSlide563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88.xml"/>
  <Override ContentType="application/vnd.openxmlformats-officedocument.presentationml.notesSlide+xml" PartName="/ppt/notesSlides/notesSlide579.xml"/>
  <Override ContentType="application/vnd.openxmlformats-officedocument.presentationml.notesSlide+xml" PartName="/ppt/notesSlides/notesSlide218.xml"/>
  <Override ContentType="application/vnd.openxmlformats-officedocument.presentationml.notesSlide+xml" PartName="/ppt/notesSlides/notesSlide66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580.xml"/>
  <Override ContentType="application/vnd.openxmlformats-officedocument.presentationml.notesSlide+xml" PartName="/ppt/notesSlides/notesSlide307.xml"/>
  <Override ContentType="application/vnd.openxmlformats-officedocument.presentationml.notesSlide+xml" PartName="/ppt/notesSlides/notesSlide491.xml"/>
  <Override ContentType="application/vnd.openxmlformats-officedocument.presentationml.notesSlide+xml" PartName="/ppt/notesSlides/notesSlide378.xml"/>
  <Override ContentType="application/vnd.openxmlformats-officedocument.presentationml.notesSlide+xml" PartName="/ppt/notesSlides/notesSlide636.xml"/>
  <Override ContentType="application/vnd.openxmlformats-officedocument.presentationml.notesSlide+xml" PartName="/ppt/notesSlides/notesSlide653.xml"/>
  <Override ContentType="application/vnd.openxmlformats-officedocument.presentationml.notesSlide+xml" PartName="/ppt/notesSlides/notesSlide395.xml"/>
  <Override ContentType="application/vnd.openxmlformats-officedocument.presentationml.notesSlide+xml" PartName="/ppt/notesSlides/notesSlide619.xml"/>
  <Override ContentType="application/vnd.openxmlformats-officedocument.presentationml.notesSlide+xml" PartName="/ppt/notesSlides/notesSlide670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47.xml"/>
  <Override ContentType="application/vnd.openxmlformats-officedocument.presentationml.notesSlide+xml" PartName="/ppt/notesSlides/notesSlide224.xml"/>
  <Override ContentType="application/vnd.openxmlformats-officedocument.presentationml.notesSlide+xml" PartName="/ppt/notesSlides/notesSlide403.xml"/>
  <Override ContentType="application/vnd.openxmlformats-officedocument.presentationml.notesSlide+xml" PartName="/ppt/notesSlides/notesSlide241.xml"/>
  <Override ContentType="application/vnd.openxmlformats-officedocument.presentationml.notesSlide+xml" PartName="/ppt/notesSlides/notesSlide585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420.xml"/>
  <Override ContentType="application/vnd.openxmlformats-officedocument.presentationml.notesSlide+xml" PartName="/ppt/notesSlides/notesSlide508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525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489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611.xml"/>
  <Override ContentType="application/vnd.openxmlformats-officedocument.presentationml.notesSlide+xml" PartName="/ppt/notesSlides/notesSlide240.xml"/>
  <Override ContentType="application/vnd.openxmlformats-officedocument.presentationml.notesSlide+xml" PartName="/ppt/notesSlides/notesSlide425.xml"/>
  <Override ContentType="application/vnd.openxmlformats-officedocument.presentationml.notesSlide+xml" PartName="/ppt/notesSlides/notesSlide557.xml"/>
  <Override ContentType="application/vnd.openxmlformats-officedocument.presentationml.notesSlide+xml" PartName="/ppt/notesSlides/notesSlide283.xml"/>
  <Override ContentType="application/vnd.openxmlformats-officedocument.presentationml.notesSlide+xml" PartName="/ppt/notesSlides/notesSlide461.xml"/>
  <Override ContentType="application/vnd.openxmlformats-officedocument.presentationml.notesSlide+xml" PartName="/ppt/notesSlides/notesSlide232.xml"/>
  <Override ContentType="application/vnd.openxmlformats-officedocument.presentationml.notesSlide+xml" PartName="/ppt/notesSlides/notesSlide275.xml"/>
  <Override ContentType="application/vnd.openxmlformats-officedocument.presentationml.notesSlide+xml" PartName="/ppt/notesSlides/notesSlide380.xml"/>
  <Override ContentType="application/vnd.openxmlformats-officedocument.presentationml.notesSlide+xml" PartName="/ppt/notesSlides/notesSlide514.xml"/>
  <Override ContentType="application/vnd.openxmlformats-officedocument.presentationml.notesSlide+xml" PartName="/ppt/notesSlides/notesSlide328.xml"/>
  <Override ContentType="application/vnd.openxmlformats-officedocument.presentationml.notesSlide+xml" PartName="/ppt/notesSlides/notesSlide549.xml"/>
  <Override ContentType="application/vnd.openxmlformats-officedocument.presentationml.notesSlide+xml" PartName="/ppt/notesSlides/notesSlide727.xml"/>
  <Override ContentType="application/vnd.openxmlformats-officedocument.presentationml.notesSlide+xml" PartName="/ppt/notesSlides/notesSlide735.xml"/>
  <Override ContentType="application/vnd.openxmlformats-officedocument.presentationml.notesSlide+xml" PartName="/ppt/notesSlides/notesSlide506.xml"/>
  <Override ContentType="application/vnd.openxmlformats-officedocument.presentationml.notesSlide+xml" PartName="/ppt/notesSlides/notesSlide690.xml"/>
  <Override ContentType="application/vnd.openxmlformats-officedocument.presentationml.notesSlide+xml" PartName="/ppt/notesSlides/notesSlide360.xml"/>
  <Override ContentType="application/vnd.openxmlformats-officedocument.presentationml.notesSlide+xml" PartName="/ppt/notesSlides/notesSlide534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755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577.xml"/>
  <Override ContentType="application/vnd.openxmlformats-officedocument.presentationml.notesSlide+xml" PartName="/ppt/notesSlides/notesSlide71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3.xml"/>
  <Override ContentType="application/vnd.openxmlformats-officedocument.presentationml.notesSlide+xml" PartName="/ppt/notesSlides/notesSlide453.xml"/>
  <Override ContentType="application/vnd.openxmlformats-officedocument.presentationml.notesSlide+xml" PartName="/ppt/notesSlides/notesSlide399.xml"/>
  <Override ContentType="application/vnd.openxmlformats-officedocument.presentationml.notesSlide+xml" PartName="/ppt/notesSlides/notesSlide41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356.xml"/>
  <Override ContentType="application/vnd.openxmlformats-officedocument.presentationml.notesSlide+xml" PartName="/ppt/notesSlides/notesSlide496.xml"/>
  <Override ContentType="application/vnd.openxmlformats-officedocument.presentationml.notesSlide+xml" PartName="/ppt/notesSlides/notesSlide581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468.xml"/>
  <Override ContentType="application/vnd.openxmlformats-officedocument.presentationml.notesSlide+xml" PartName="/ppt/notesSlides/notesSlide707.xml"/>
  <Override ContentType="application/vnd.openxmlformats-officedocument.presentationml.notesSlide+xml" PartName="/ppt/notesSlides/notesSlide204.xml"/>
  <Override ContentType="application/vnd.openxmlformats-officedocument.presentationml.notesSlide+xml" PartName="/ppt/notesSlides/notesSlide247.xml"/>
  <Override ContentType="application/vnd.openxmlformats-officedocument.presentationml.notesSlide+xml" PartName="/ppt/notesSlides/notesSlide441.xml"/>
  <Override ContentType="application/vnd.openxmlformats-officedocument.presentationml.notesSlide+xml" PartName="/ppt/notesSlides/notesSlide484.xml"/>
  <Override ContentType="application/vnd.openxmlformats-officedocument.presentationml.notesSlide+xml" PartName="/ppt/notesSlides/notesSlide662.xml"/>
  <Override ContentType="application/vnd.openxmlformats-officedocument.presentationml.notesSlide+xml" PartName="/ppt/notesSlides/notesSlide227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98.xml"/>
  <Override ContentType="application/vnd.openxmlformats-officedocument.presentationml.notesSlide+xml" PartName="/ppt/notesSlides/notesSlide456.xml"/>
  <Override ContentType="application/vnd.openxmlformats-officedocument.presentationml.notesSlide+xml" PartName="/ppt/notesSlides/notesSlide481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499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626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375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219.xml"/>
  <Override ContentType="application/vnd.openxmlformats-officedocument.presentationml.notesSlide+xml" PartName="/ppt/notesSlides/notesSlide66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332.xml"/>
  <Override ContentType="application/vnd.openxmlformats-officedocument.presentationml.notesSlide+xml" PartName="/ppt/notesSlides/notesSlide511.xml"/>
  <Override ContentType="application/vnd.openxmlformats-officedocument.presentationml.notesSlide+xml" PartName="/ppt/notesSlides/notesSlide325.xml"/>
  <Override ContentType="application/vnd.openxmlformats-officedocument.presentationml.notesSlide+xml" PartName="/ppt/notesSlides/notesSlide368.xml"/>
  <Override ContentType="application/vnd.openxmlformats-officedocument.presentationml.notesSlide+xml" PartName="/ppt/notesSlides/notesSlide607.xml"/>
  <Override ContentType="application/vnd.openxmlformats-officedocument.presentationml.notesSlide+xml" PartName="/ppt/notesSlides/notesSlide597.xml"/>
  <Override ContentType="application/vnd.openxmlformats-officedocument.presentationml.notesSlide+xml" PartName="/ppt/notesSlides/notesSlide554.xml"/>
  <Override ContentType="application/vnd.openxmlformats-officedocument.presentationml.notesSlide+xml" PartName="/ppt/notesSlides/notesSlide562.xml"/>
  <Override ContentType="application/vnd.openxmlformats-officedocument.presentationml.notesSlide+xml" PartName="/ppt/notesSlides/notesSlide413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569.xml"/>
  <Override ContentType="application/vnd.openxmlformats-officedocument.presentationml.notesSlide+xml" PartName="/ppt/notesSlides/notesSlide720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526.xml"/>
  <Override ContentType="application/vnd.openxmlformats-officedocument.presentationml.notesSlide+xml" PartName="/ppt/notesSlides/notesSlide682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347.xml"/>
  <Override ContentType="application/vnd.openxmlformats-officedocument.presentationml.notesSlide+xml" PartName="/ppt/notesSlides/notesSlide654.xml"/>
  <Override ContentType="application/vnd.openxmlformats-officedocument.presentationml.notesSlide+xml" PartName="/ppt/notesSlides/notesSlide678.xml"/>
  <Override ContentType="application/vnd.openxmlformats-officedocument.presentationml.notesSlide+xml" PartName="/ppt/notesSlides/notesSlide304.xml"/>
  <Override ContentType="application/vnd.openxmlformats-officedocument.presentationml.notesSlide+xml" PartName="/ppt/notesSlides/notesSlide396.xml"/>
  <Override ContentType="application/vnd.openxmlformats-officedocument.presentationml.notesSlide+xml" PartName="/ppt/notesSlides/notesSlide635.xml"/>
  <Override ContentType="application/vnd.openxmlformats-officedocument.presentationml.notesSlide+xml" PartName="/ppt/notesSlides/notesSlide310.xml"/>
  <Override ContentType="application/vnd.openxmlformats-officedocument.presentationml.notesSlide+xml" PartName="/ppt/notesSlides/notesSlide340.xml"/>
  <Override ContentType="application/vnd.openxmlformats-officedocument.presentationml.notesSlide+xml" PartName="/ppt/notesSlides/notesSlide697.xml"/>
  <Override ContentType="application/vnd.openxmlformats-officedocument.presentationml.notesSlide+xml" PartName="/ppt/notesSlides/notesSlide353.xml"/>
  <Override ContentType="application/vnd.openxmlformats-officedocument.presentationml.notesSlide+xml" PartName="/ppt/notesSlides/notesSlide590.xml"/>
  <Override ContentType="application/vnd.openxmlformats-officedocument.presentationml.notesSlide+xml" PartName="/ppt/notesSlides/notesSlide255.xml"/>
  <Override ContentType="application/vnd.openxmlformats-officedocument.presentationml.notesSlide+xml" PartName="/ppt/notesSlides/notesSlide428.xml"/>
  <Override ContentType="application/vnd.openxmlformats-officedocument.presentationml.notesSlide+xml" PartName="/ppt/notesSlides/notesSlide212.xml"/>
  <Override ContentType="application/vnd.openxmlformats-officedocument.presentationml.notesSlide+xml" PartName="/ppt/notesSlides/notesSlide298.xml"/>
  <Override ContentType="application/vnd.openxmlformats-officedocument.presentationml.notesSlide+xml" PartName="/ppt/notesSlides/notesSlide383.xml"/>
  <Override ContentType="application/vnd.openxmlformats-officedocument.presentationml.notesSlide+xml" PartName="/ppt/notesSlides/notesSlide282.xml"/>
  <Override ContentType="application/vnd.openxmlformats-officedocument.presentationml.notesSlide+xml" PartName="/ppt/notesSlides/notesSlide655.xml"/>
  <Override ContentType="application/vnd.openxmlformats-officedocument.presentationml.notesSlide+xml" PartName="/ppt/notesSlides/notesSlide248.xml"/>
  <Override ContentType="application/vnd.openxmlformats-officedocument.presentationml.notesSlide+xml" PartName="/ppt/notesSlides/notesSlide698.xml"/>
  <Override ContentType="application/vnd.openxmlformats-officedocument.presentationml.notesSlide+xml" PartName="/ppt/notesSlides/notesSlide477.xml"/>
  <Override ContentType="application/vnd.openxmlformats-officedocument.presentationml.notesSlide+xml" PartName="/ppt/notesSlides/notesSlide728.xml"/>
  <Override ContentType="application/vnd.openxmlformats-officedocument.presentationml.notesSlide+xml" PartName="/ppt/notesSlides/notesSlide434.xml"/>
  <Override ContentType="application/vnd.openxmlformats-officedocument.presentationml.notesSlide+xml" PartName="/ppt/notesSlides/notesSlide460.xml"/>
  <Override ContentType="application/vnd.openxmlformats-officedocument.presentationml.notesSlide+xml" PartName="/ppt/notesSlides/notesSlide576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355.xml"/>
  <Override ContentType="application/vnd.openxmlformats-officedocument.presentationml.notesSlide+xml" PartName="/ppt/notesSlides/notesSlide312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205.xml"/>
  <Override ContentType="application/vnd.openxmlformats-officedocument.presentationml.notesSlide+xml" PartName="/ppt/notesSlides/notesSlide381.xml"/>
  <Override ContentType="application/vnd.openxmlformats-officedocument.presentationml.notesSlide+xml" PartName="/ppt/notesSlides/notesSlide398.xml"/>
  <Override ContentType="application/vnd.openxmlformats-officedocument.presentationml.notesSlide+xml" PartName="/ppt/notesSlides/notesSlide469.xml"/>
  <Override ContentType="application/vnd.openxmlformats-officedocument.presentationml.notesSlide+xml" PartName="/ppt/notesSlides/notesSlide426.xml"/>
  <Override ContentType="application/vnd.openxmlformats-officedocument.presentationml.notesSlide+xml" PartName="/ppt/notesSlides/notesSlide612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276.xml"/>
  <Override ContentType="application/vnd.openxmlformats-officedocument.presentationml.notesSlide+xml" PartName="/ppt/notesSlides/notesSlide661.xml"/>
  <Override ContentType="application/vnd.openxmlformats-officedocument.presentationml.notesSlide+xml" PartName="/ppt/notesSlides/notesSlide497.xml"/>
  <Override ContentType="application/vnd.openxmlformats-officedocument.presentationml.notesSlide+xml" PartName="/ppt/notesSlides/notesSlide233.xml"/>
  <Override ContentType="application/vnd.openxmlformats-officedocument.presentationml.notesSlide+xml" PartName="/ppt/notesSlides/notesSlide327.xml"/>
  <Override ContentType="application/vnd.openxmlformats-officedocument.presentationml.notesSlide+xml" PartName="/ppt/notesSlides/notesSlide548.xml"/>
  <Override ContentType="application/vnd.openxmlformats-officedocument.presentationml.notesSlide+xml" PartName="/ppt/notesSlides/notesSlide483.xml"/>
  <Override ContentType="application/vnd.openxmlformats-officedocument.presentationml.notesSlide+xml" PartName="/ppt/notesSlides/notesSlide440.xml"/>
  <Override ContentType="application/vnd.openxmlformats-officedocument.presentationml.notesSlide+xml" PartName="/ppt/notesSlides/notesSlide505.xml"/>
  <Override ContentType="application/vnd.openxmlformats-officedocument.presentationml.notesSlide+xml" PartName="/ppt/notesSlides/notesSlide533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449.xml"/>
  <Override ContentType="application/vnd.openxmlformats-officedocument.presentationml.notesSlide+xml" PartName="/ppt/notesSlides/notesSlide361.xml"/>
  <Override ContentType="application/vnd.openxmlformats-officedocument.presentationml.notesSlide+xml" PartName="/ppt/notesSlides/notesSlide582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97.xml"/>
  <Override ContentType="application/vnd.openxmlformats-officedocument.presentationml.notesSlide+xml" PartName="/ppt/notesSlides/notesSlide406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54.xml"/>
  <Override ContentType="application/vnd.openxmlformats-officedocument.presentationml.notesSlide+xml" PartName="/ppt/notesSlides/notesSlide627.xml"/>
  <Override ContentType="application/vnd.openxmlformats-officedocument.presentationml.notesSlide+xml" PartName="/ppt/notesSlides/notesSlide411.xml"/>
  <Override ContentType="application/vnd.openxmlformats-officedocument.presentationml.notesSlide+xml" PartName="/ppt/notesSlides/notesSlide749.xml"/>
  <Override ContentType="application/vnd.openxmlformats-officedocument.presentationml.notesSlide+xml" PartName="/ppt/notesSlides/notesSlide260.xml"/>
  <Override ContentType="application/vnd.openxmlformats-officedocument.presentationml.notesSlide+xml" PartName="/ppt/notesSlides/notesSlide448.xml"/>
  <Override ContentType="application/vnd.openxmlformats-officedocument.presentationml.notesSlide+xml" PartName="/ppt/notesSlides/notesSlide634.xml"/>
  <Override ContentType="application/vnd.openxmlformats-officedocument.presentationml.notesSlide+xml" PartName="/ppt/notesSlides/notesSlide405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61.xml"/>
  <Override ContentType="application/vnd.openxmlformats-officedocument.presentationml.notesSlide+xml" PartName="/ppt/notesSlides/notesSlide226.xml"/>
  <Override ContentType="application/vnd.openxmlformats-officedocument.presentationml.notesSlide+xml" PartName="/ppt/notesSlides/notesSlide269.xml"/>
  <Override ContentType="application/vnd.openxmlformats-officedocument.presentationml.notesSlide+xml" PartName="/ppt/notesSlides/notesSlide706.xml"/>
  <Override ContentType="application/vnd.openxmlformats-officedocument.presentationml.notesSlide+xml" PartName="/ppt/notesSlides/notesSlide412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527.xml"/>
  <Override ContentType="application/vnd.openxmlformats-officedocument.presentationml.notesSlide+xml" PartName="/ppt/notesSlides/notesSlide713.xml"/>
  <Override ContentType="application/vnd.openxmlformats-officedocument.presentationml.notesSlide+xml" PartName="/ppt/notesSlides/notesSlide75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2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376.xml"/>
  <Override ContentType="application/vnd.openxmlformats-officedocument.presentationml.notesSlide+xml" PartName="/ppt/notesSlides/notesSlide740.xml"/>
  <Override ContentType="application/vnd.openxmlformats-officedocument.presentationml.notesSlide+xml" PartName="/ppt/notesSlides/notesSlide677.xml"/>
  <Override ContentType="application/vnd.openxmlformats-officedocument.presentationml.notesSlide+xml" PartName="/ppt/notesSlides/notesSlide333.xml"/>
  <Override ContentType="application/vnd.openxmlformats-officedocument.presentationml.notesSlide+xml" PartName="/ppt/notesSlides/notesSlide305.xml"/>
  <Override ContentType="application/vnd.openxmlformats-officedocument.presentationml.notesSlide+xml" PartName="/ppt/notesSlides/notesSlide606.xml"/>
  <Override ContentType="application/vnd.openxmlformats-officedocument.presentationml.notesSlide+xml" PartName="/ppt/notesSlides/notesSlide683.xml"/>
  <Override ContentType="application/vnd.openxmlformats-officedocument.presentationml.notesSlide+xml" PartName="/ppt/notesSlides/notesSlide512.xml"/>
  <Override ContentType="application/vnd.openxmlformats-officedocument.presentationml.notesSlide+xml" PartName="/ppt/notesSlides/notesSlide297.xml"/>
  <Override ContentType="application/vnd.openxmlformats-officedocument.presentationml.notesSlide+xml" PartName="/ppt/notesSlides/notesSlide382.xml"/>
  <Override ContentType="application/vnd.openxmlformats-officedocument.presentationml.notesSlide+xml" PartName="/ppt/notesSlides/notesSlide555.xml"/>
  <Override ContentType="application/vnd.openxmlformats-officedocument.presentationml.notesSlide+xml" PartName="/ppt/notesSlides/notesSlide734.xml"/>
  <Override ContentType="application/vnd.openxmlformats-officedocument.presentationml.notesSlide+xml" PartName="/ppt/notesSlides/notesSlide211.xml"/>
  <Override ContentType="application/vnd.openxmlformats-officedocument.presentationml.notesSlide+xml" PartName="/ppt/notesSlides/notesSlide598.xml"/>
  <Override ContentType="application/vnd.openxmlformats-officedocument.presentationml.notesSlide+xml" PartName="/ppt/notesSlides/notesSlide254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433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76.xml"/>
  <Override ContentType="application/vnd.openxmlformats-officedocument.presentationml.notesSlide+xml" PartName="/ppt/notesSlides/notesSlide640.xml"/>
  <Override ContentType="application/vnd.openxmlformats-officedocument.presentationml.notesSlide+xml" PartName="/ppt/notesSlides/notesSlide649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348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64.xml"/>
  <Override ContentType="application/vnd.openxmlformats-officedocument.presentationml.slide+xml" PartName="/ppt/slides/slide253.xml"/>
  <Override ContentType="application/vnd.openxmlformats-officedocument.presentationml.slide+xml" PartName="/ppt/slides/slide43.xml"/>
  <Override ContentType="application/vnd.openxmlformats-officedocument.presentationml.slide+xml" PartName="/ppt/slides/slide350.xml"/>
  <Override ContentType="application/vnd.openxmlformats-officedocument.presentationml.slide+xml" PartName="/ppt/slides/slide35.xml"/>
  <Override ContentType="application/vnd.openxmlformats-officedocument.presentationml.slide+xml" PartName="/ppt/slides/slide334.xml"/>
  <Override ContentType="application/vnd.openxmlformats-officedocument.presentationml.slide+xml" PartName="/ppt/slides/slide148.xml"/>
  <Override ContentType="application/vnd.openxmlformats-officedocument.presentationml.slide+xml" PartName="/ppt/slides/slide598.xml"/>
  <Override ContentType="application/vnd.openxmlformats-officedocument.presentationml.slide+xml" PartName="/ppt/slides/slide172.xml"/>
  <Override ContentType="application/vnd.openxmlformats-officedocument.presentationml.slide+xml" PartName="/ppt/slides/slide423.xml"/>
  <Override ContentType="application/vnd.openxmlformats-officedocument.presentationml.slide+xml" PartName="/ppt/slides/slide19.xml"/>
  <Override ContentType="application/vnd.openxmlformats-officedocument.presentationml.slide+xml" PartName="/ppt/slides/slide326.xml"/>
  <Override ContentType="application/vnd.openxmlformats-officedocument.presentationml.slide+xml" PartName="/ppt/slides/slide512.xml"/>
  <Override ContentType="application/vnd.openxmlformats-officedocument.presentationml.slide+xml" PartName="/ppt/slides/slide687.xml"/>
  <Override ContentType="application/vnd.openxmlformats-officedocument.presentationml.slide+xml" PartName="/ppt/slides/slide237.xml"/>
  <Override ContentType="application/vnd.openxmlformats-officedocument.presentationml.slide+xml" PartName="/ppt/slides/slide261.xml"/>
  <Override ContentType="application/vnd.openxmlformats-officedocument.presentationml.slide+xml" PartName="/ppt/slides/slide519.xml"/>
  <Override ContentType="application/vnd.openxmlformats-officedocument.presentationml.slide+xml" PartName="/ppt/slides/slide520.xml"/>
  <Override ContentType="application/vnd.openxmlformats-officedocument.presentationml.slide+xml" PartName="/ppt/slides/slide705.xml"/>
  <Override ContentType="application/vnd.openxmlformats-officedocument.presentationml.slide+xml" PartName="/ppt/slides/slide51.xml"/>
  <Override ContentType="application/vnd.openxmlformats-officedocument.presentationml.slide+xml" PartName="/ppt/slides/slide245.xml"/>
  <Override ContentType="application/vnd.openxmlformats-officedocument.presentationml.slide+xml" PartName="/ppt/slides/slide695.xml"/>
  <Override ContentType="application/vnd.openxmlformats-officedocument.presentationml.slide+xml" PartName="/ppt/slides/slide342.xml"/>
  <Override ContentType="application/vnd.openxmlformats-officedocument.presentationml.slide+xml" PartName="/ppt/slides/slide431.xml"/>
  <Override ContentType="application/vnd.openxmlformats-officedocument.presentationml.slide+xml" PartName="/ppt/slides/slide608.xml"/>
  <Override ContentType="application/vnd.openxmlformats-officedocument.presentationml.slide+xml" PartName="/ppt/slides/slide156.xml"/>
  <Override ContentType="application/vnd.openxmlformats-officedocument.presentationml.slide+xml" PartName="/ppt/slides/slide535.xml"/>
  <Override ContentType="application/vnd.openxmlformats-officedocument.presentationml.slide+xml" PartName="/ppt/slides/slide438.xml"/>
  <Override ContentType="application/vnd.openxmlformats-officedocument.presentationml.slide+xml" PartName="/ppt/slides/slide454.xml"/>
  <Override ContentType="application/vnd.openxmlformats-officedocument.presentationml.slide+xml" PartName="/ppt/slides/slide179.xml"/>
  <Override ContentType="application/vnd.openxmlformats-officedocument.presentationml.slide+xml" PartName="/ppt/slides/slide616.xml"/>
  <Override ContentType="application/vnd.openxmlformats-officedocument.presentationml.slide+xml" PartName="/ppt/slides/slide276.xml"/>
  <Override ContentType="application/vnd.openxmlformats-officedocument.presentationml.slide+xml" PartName="/ppt/slides/slide713.xml"/>
  <Override ContentType="application/vnd.openxmlformats-officedocument.presentationml.slide+xml" PartName="/ppt/slides/slide551.xml"/>
  <Override ContentType="application/vnd.openxmlformats-officedocument.presentationml.slide+xml" PartName="/ppt/slides/slide504.xml"/>
  <Override ContentType="application/vnd.openxmlformats-officedocument.presentationml.slide+xml" PartName="/ppt/slides/slide680.xml"/>
  <Override ContentType="application/vnd.openxmlformats-officedocument.presentationml.slide+xml" PartName="/ppt/slides/slide66.xml"/>
  <Override ContentType="application/vnd.openxmlformats-officedocument.presentationml.slide+xml" PartName="/ppt/slides/slide583.xml"/>
  <Override ContentType="application/vnd.openxmlformats-officedocument.presentationml.slide+xml" PartName="/ppt/slides/slide601.xml"/>
  <Override ContentType="application/vnd.openxmlformats-officedocument.presentationml.slide+xml" PartName="/ppt/slides/slide229.xml"/>
  <Override ContentType="application/vnd.openxmlformats-officedocument.presentationml.slide+xml" PartName="/ppt/slides/slide357.xml"/>
  <Override ContentType="application/vnd.openxmlformats-officedocument.presentationml.slide+xml" PartName="/ppt/slides/slide141.xml"/>
  <Override ContentType="application/vnd.openxmlformats-officedocument.presentationml.slide+xml" PartName="/ppt/slides/slide407.xml"/>
  <Override ContentType="application/vnd.openxmlformats-officedocument.presentationml.slide+xml" PartName="/ppt/slides/slide632.xml"/>
  <Override ContentType="application/vnd.openxmlformats-officedocument.presentationml.slide+xml" PartName="/ppt/slides/slide648.xml"/>
  <Override ContentType="application/vnd.openxmlformats-officedocument.presentationml.slide+xml" PartName="/ppt/slides/slide656.xml"/>
  <Override ContentType="application/vnd.openxmlformats-officedocument.presentationml.slide+xml" PartName="/ppt/slides/slide82.xml"/>
  <Override ContentType="application/vnd.openxmlformats-officedocument.presentationml.slide+xml" PartName="/ppt/slides/slide639.xml"/>
  <Override ContentType="application/vnd.openxmlformats-officedocument.presentationml.slide+xml" PartName="/ppt/slides/slide575.xml"/>
  <Override ContentType="application/vnd.openxmlformats-officedocument.presentationml.slide+xml" PartName="/ppt/slides/slide486.xml"/>
  <Override ContentType="application/vnd.openxmlformats-officedocument.presentationml.slide+xml" PartName="/ppt/slides/slide737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469.xml"/>
  <Override ContentType="application/vnd.openxmlformats-officedocument.presentationml.slide+xml" PartName="/ppt/slides/slide470.xml"/>
  <Override ContentType="application/vnd.openxmlformats-officedocument.presentationml.slide+xml" PartName="/ppt/slides/slide187.xml"/>
  <Override ContentType="application/vnd.openxmlformats-officedocument.presentationml.slide+xml" PartName="/ppt/slides/slide55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44.xml"/>
  <Override ContentType="application/vnd.openxmlformats-officedocument.presentationml.slide+xml" PartName="/ppt/slides/slide20.xml"/>
  <Override ContentType="application/vnd.openxmlformats-officedocument.presentationml.slide+xml" PartName="/ppt/slides/slide400.xml"/>
  <Override ContentType="application/vnd.openxmlformats-officedocument.presentationml.slide+xml" PartName="/ppt/slides/slide214.xml"/>
  <Override ContentType="application/vnd.openxmlformats-officedocument.presentationml.slide+xml" PartName="/ppt/slides/slide206.xml"/>
  <Override ContentType="application/vnd.openxmlformats-officedocument.presentationml.slide+xml" PartName="/ppt/slides/slide381.xml"/>
  <Override ContentType="application/vnd.openxmlformats-officedocument.presentationml.slide+xml" PartName="/ppt/slides/slide195.xml"/>
  <Override ContentType="application/vnd.openxmlformats-officedocument.presentationml.slide+xml" PartName="/ppt/slides/slide567.xml"/>
  <Override ContentType="application/vnd.openxmlformats-officedocument.presentationml.slide+xml" PartName="/ppt/slides/slide560.xml"/>
  <Override ContentType="application/vnd.openxmlformats-officedocument.presentationml.slide+xml" PartName="/ppt/slides/slide590.xml"/>
  <Override ContentType="application/vnd.openxmlformats-officedocument.presentationml.slide+xml" PartName="/ppt/slides/slide624.xml"/>
  <Override ContentType="application/vnd.openxmlformats-officedocument.presentationml.slide+xml" PartName="/ppt/slides/slide59.xml"/>
  <Override ContentType="application/vnd.openxmlformats-officedocument.presentationml.slide+xml" PartName="/ppt/slides/slide285.xml"/>
  <Override ContentType="application/vnd.openxmlformats-officedocument.presentationml.slide+xml" PartName="/ppt/slides/slide89.xml"/>
  <Override ContentType="application/vnd.openxmlformats-officedocument.presentationml.slide+xml" PartName="/ppt/slides/slide349.xml"/>
  <Override ContentType="application/vnd.openxmlformats-officedocument.presentationml.slide+xml" PartName="/ppt/slides/slide477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462.xml"/>
  <Override ContentType="application/vnd.openxmlformats-officedocument.presentationml.slide+xml" PartName="/ppt/slides/slide722.xml"/>
  <Override ContentType="application/vnd.openxmlformats-officedocument.presentationml.slide+xml" PartName="/ppt/slides/slide447.xml"/>
  <Override ContentType="application/vnd.openxmlformats-officedocument.presentationml.slide+xml" PartName="/ppt/slides/slide752.xml"/>
  <Override ContentType="application/vnd.openxmlformats-officedocument.presentationml.slide+xml" PartName="/ppt/slides/slide133.xml"/>
  <Override ContentType="application/vnd.openxmlformats-officedocument.presentationml.slide+xml" PartName="/ppt/slides/slide494.xml"/>
  <Override ContentType="application/vnd.openxmlformats-officedocument.presentationml.slide+xml" PartName="/ppt/slides/slide91.xml"/>
  <Override ContentType="application/vnd.openxmlformats-officedocument.presentationml.slide+xml" PartName="/ppt/slides/slide415.xml"/>
  <Override ContentType="application/vnd.openxmlformats-officedocument.presentationml.slide+xml" PartName="/ppt/slides/slide74.xml"/>
  <Override ContentType="application/vnd.openxmlformats-officedocument.presentationml.slide+xml" PartName="/ppt/slides/slide268.xml"/>
  <Override ContentType="application/vnd.openxmlformats-officedocument.presentationml.slide+xml" PartName="/ppt/slides/slide729.xml"/>
  <Override ContentType="application/vnd.openxmlformats-officedocument.presentationml.slide+xml" PartName="/ppt/slides/slide27.xml"/>
  <Override ContentType="application/vnd.openxmlformats-officedocument.presentationml.slide+xml" PartName="/ppt/slides/slide641.xml"/>
  <Override ContentType="application/vnd.openxmlformats-officedocument.presentationml.slide+xml" PartName="/ppt/slides/slide2.xml"/>
  <Override ContentType="application/vnd.openxmlformats-officedocument.presentationml.slide+xml" PartName="/ppt/slides/slide310.xml"/>
  <Override ContentType="application/vnd.openxmlformats-officedocument.presentationml.slide+xml" PartName="/ppt/slides/slide543.xml"/>
  <Override ContentType="application/vnd.openxmlformats-officedocument.presentationml.slide+xml" PartName="/ppt/slides/slide366.xml"/>
  <Override ContentType="application/vnd.openxmlformats-officedocument.presentationml.slide+xml" PartName="/ppt/slides/slide396.xml"/>
  <Override ContentType="application/vnd.openxmlformats-officedocument.presentationml.slide+xml" PartName="/ppt/slides/slide180.xml"/>
  <Override ContentType="application/vnd.openxmlformats-officedocument.presentationml.slide+xml" PartName="/ppt/slides/slide671.xml"/>
  <Override ContentType="application/vnd.openxmlformats-officedocument.presentationml.slide+xml" PartName="/ppt/slides/slide511.xml"/>
  <Override ContentType="application/vnd.openxmlformats-officedocument.presentationml.slide+xml" PartName="/ppt/slides/slide18.xml"/>
  <Override ContentType="application/vnd.openxmlformats-officedocument.presentationml.slide+xml" PartName="/ppt/slides/slide597.xml"/>
  <Override ContentType="application/vnd.openxmlformats-officedocument.presentationml.slide+xml" PartName="/ppt/slides/slide333.xml"/>
  <Override ContentType="application/vnd.openxmlformats-officedocument.presentationml.slide+xml" PartName="/ppt/slides/slide309.xml"/>
  <Override ContentType="application/vnd.openxmlformats-officedocument.presentationml.slide+xml" PartName="/ppt/slides/slide244.xml"/>
  <Override ContentType="application/vnd.openxmlformats-officedocument.presentationml.slide+xml" PartName="/ppt/slides/slide52.xml"/>
  <Override ContentType="application/vnd.openxmlformats-officedocument.presentationml.slide+xml" PartName="/ppt/slides/slide694.xml"/>
  <Override ContentType="application/vnd.openxmlformats-officedocument.presentationml.slide+xml" PartName="/ppt/slides/slide270.xml"/>
  <Override ContentType="application/vnd.openxmlformats-officedocument.presentationml.slide+xml" PartName="/ppt/slides/slide406.xml"/>
  <Override ContentType="application/vnd.openxmlformats-officedocument.presentationml.slide+xml" PartName="/ppt/slides/slide181.xml"/>
  <Override ContentType="application/vnd.openxmlformats-officedocument.presentationml.slide+xml" PartName="/ppt/slides/slide157.xml"/>
  <Override ContentType="application/vnd.openxmlformats-officedocument.presentationml.slide+xml" PartName="/ppt/slides/slide343.xml"/>
  <Override ContentType="application/vnd.openxmlformats-officedocument.presentationml.slide+xml" PartName="/ppt/slides/slide528.xml"/>
  <Override ContentType="application/vnd.openxmlformats-officedocument.presentationml.slide+xml" PartName="/ppt/slides/slide61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254.xml"/>
  <Override ContentType="application/vnd.openxmlformats-officedocument.presentationml.slide+xml" PartName="/ppt/slides/slide440.xml"/>
  <Override ContentType="application/vnd.openxmlformats-officedocument.presentationml.slide+xml" PartName="/ppt/slides/slide706.xml"/>
  <Override ContentType="application/vnd.openxmlformats-officedocument.presentationml.slide+xml" PartName="/ppt/slides/slide147.xml"/>
  <Override ContentType="application/vnd.openxmlformats-officedocument.presentationml.slide+xml" PartName="/ppt/slides/slide236.xml"/>
  <Override ContentType="application/vnd.openxmlformats-officedocument.presentationml.slide+xml" PartName="/ppt/slides/slide422.xml"/>
  <Override ContentType="application/vnd.openxmlformats-officedocument.presentationml.slide+xml" PartName="/ppt/slides/slide505.xml"/>
  <Override ContentType="application/vnd.openxmlformats-officedocument.presentationml.slide+xml" PartName="/ppt/slides/slide110.xml"/>
  <Override ContentType="application/vnd.openxmlformats-officedocument.presentationml.slide+xml" PartName="/ppt/slides/slide455.xml"/>
  <Override ContentType="application/vnd.openxmlformats-officedocument.presentationml.slide+xml" PartName="/ppt/slides/slide293.xml"/>
  <Override ContentType="application/vnd.openxmlformats-officedocument.presentationml.slide+xml" PartName="/ppt/slides/slide358.xml"/>
  <Override ContentType="application/vnd.openxmlformats-officedocument.presentationml.slide+xml" PartName="/ppt/slides/slide730.xml"/>
  <Override ContentType="application/vnd.openxmlformats-officedocument.presentationml.slide+xml" PartName="/ppt/slides/slide471.xml"/>
  <Override ContentType="application/vnd.openxmlformats-officedocument.presentationml.slide+xml" PartName="/ppt/slides/slide67.xml"/>
  <Override ContentType="application/vnd.openxmlformats-officedocument.presentationml.slide+xml" PartName="/ppt/slides/slide196.xml"/>
  <Override ContentType="application/vnd.openxmlformats-officedocument.presentationml.slide+xml" PartName="/ppt/slides/slide566.xml"/>
  <Override ContentType="application/vnd.openxmlformats-officedocument.presentationml.slide+xml" PartName="/ppt/slides/slide633.xml"/>
  <Override ContentType="application/vnd.openxmlformats-officedocument.presentationml.slide+xml" PartName="/ppt/slides/slide171.xml"/>
  <Override ContentType="application/vnd.openxmlformats-officedocument.presentationml.slide+xml" PartName="/ppt/slides/slide259.xml"/>
  <Override ContentType="application/vnd.openxmlformats-officedocument.presentationml.slide+xml" PartName="/ppt/slides/slide534.xml"/>
  <Override ContentType="application/vnd.openxmlformats-officedocument.presentationml.slide+xml" PartName="/ppt/slides/slide49.xml"/>
  <Override ContentType="application/vnd.openxmlformats-officedocument.presentationml.slide+xml" PartName="/ppt/slides/slide327.xml"/>
  <Override ContentType="application/vnd.openxmlformats-officedocument.presentationml.slide+xml" PartName="/ppt/slides/slide688.xml"/>
  <Override ContentType="application/vnd.openxmlformats-officedocument.presentationml.slide+xml" PartName="/ppt/slides/slide83.xml"/>
  <Override ContentType="application/vnd.openxmlformats-officedocument.presentationml.slide+xml" PartName="/ppt/slides/slide582.xml"/>
  <Override ContentType="application/vnd.openxmlformats-officedocument.presentationml.slide+xml" PartName="/ppt/slides/slide602.xml"/>
  <Override ContentType="application/vnd.openxmlformats-officedocument.presentationml.slide+xml" PartName="/ppt/slides/slide437.xml"/>
  <Override ContentType="application/vnd.openxmlformats-officedocument.presentationml.slide+xml" PartName="/ppt/slides/slide221.xml"/>
  <Override ContentType="application/vnd.openxmlformats-officedocument.presentationml.slide+xml" PartName="/ppt/slides/slide712.xml"/>
  <Override ContentType="application/vnd.openxmlformats-officedocument.presentationml.slide+xml" PartName="/ppt/slides/slide73.xml"/>
  <Override ContentType="application/vnd.openxmlformats-officedocument.presentationml.slide+xml" PartName="/ppt/slides/slide559.xml"/>
  <Override ContentType="application/vnd.openxmlformats-officedocument.presentationml.slide+xml" PartName="/ppt/slides/slide126.xml"/>
  <Override ContentType="application/vnd.openxmlformats-officedocument.presentationml.slide+xml" PartName="/ppt/slides/slide186.xml"/>
  <Override ContentType="application/vnd.openxmlformats-officedocument.presentationml.slide+xml" PartName="/ppt/slides/slide215.xml"/>
  <Override ContentType="application/vnd.openxmlformats-officedocument.presentationml.slide+xml" PartName="/ppt/slides/slide401.xml"/>
  <Override ContentType="application/vnd.openxmlformats-officedocument.presentationml.slide+xml" PartName="/ppt/slides/slide576.xml"/>
  <Override ContentType="application/vnd.openxmlformats-officedocument.presentationml.slide+xml" PartName="/ppt/slides/slide109.xml"/>
  <Override ContentType="application/vnd.openxmlformats-officedocument.presentationml.slide+xml" PartName="/ppt/slides/slide745.xml"/>
  <Override ContentType="application/vnd.openxmlformats-officedocument.presentationml.slide+xml" PartName="/ppt/slides/slide99.xml"/>
  <Override ContentType="application/vnd.openxmlformats-officedocument.presentationml.slide+xml" PartName="/ppt/slides/slide311.xml"/>
  <Override ContentType="application/vnd.openxmlformats-officedocument.presentationml.slide+xml" PartName="/ppt/slides/slide672.xml"/>
  <Override ContentType="application/vnd.openxmlformats-officedocument.presentationml.slide+xml" PartName="/ppt/slides/slide13.xml"/>
  <Override ContentType="application/vnd.openxmlformats-officedocument.presentationml.slide+xml" PartName="/ppt/slides/slide728.xml"/>
  <Override ContentType="application/vnd.openxmlformats-officedocument.presentationml.slide+xml" PartName="/ppt/slides/slide222.xml"/>
  <Override ContentType="application/vnd.openxmlformats-officedocument.presentationml.slide+xml" PartName="/ppt/slides/slide655.xml"/>
  <Override ContentType="application/vnd.openxmlformats-officedocument.presentationml.slide+xml" PartName="/ppt/slides/slide205.xml"/>
  <Override ContentType="application/vnd.openxmlformats-officedocument.presentationml.slide+xml" PartName="/ppt/slides/slide638.xml"/>
  <Override ContentType="application/vnd.openxmlformats-officedocument.presentationml.slide+xml" PartName="/ppt/slides/slide292.xml"/>
  <Override ContentType="application/vnd.openxmlformats-officedocument.presentationml.slide+xml" PartName="/ppt/slides/slide100.xml"/>
  <Override ContentType="application/vnd.openxmlformats-officedocument.presentationml.slide+xml" PartName="/ppt/slides/slide461.xml"/>
  <Override ContentType="application/vnd.openxmlformats-officedocument.presentationml.slide+xml" PartName="/ppt/slides/slide550.xml"/>
  <Override ContentType="application/vnd.openxmlformats-officedocument.presentationml.slide+xml" PartName="/ppt/slides/slide90.xml"/>
  <Override ContentType="application/vnd.openxmlformats-officedocument.presentationml.slide+xml" PartName="/ppt/slides/slide275.xml"/>
  <Override ContentType="application/vnd.openxmlformats-officedocument.presentationml.slide+xml" PartName="/ppt/slides/slide487.xml"/>
  <Override ContentType="application/vnd.openxmlformats-officedocument.presentationml.slide+xml" PartName="/ppt/slides/slide476.xml"/>
  <Override ContentType="application/vnd.openxmlformats-officedocument.presentationml.slide+xml" PartName="/ppt/slides/slide132.xml"/>
  <Override ContentType="application/vnd.openxmlformats-officedocument.presentationml.slide+xml" PartName="/ppt/slides/slide416.xml"/>
  <Override ContentType="application/vnd.openxmlformats-officedocument.presentationml.slide+xml" PartName="/ppt/slides/slide269.xml"/>
  <Override ContentType="application/vnd.openxmlformats-officedocument.presentationml.slide+xml" PartName="/ppt/slides/slide493.xml"/>
  <Override ContentType="application/vnd.openxmlformats-officedocument.presentationml.slide+xml" PartName="/ppt/slides/slide544.xml"/>
  <Override ContentType="application/vnd.openxmlformats-officedocument.presentationml.slide+xml" PartName="/ppt/slides/slide640.xml"/>
  <Override ContentType="application/vnd.openxmlformats-officedocument.presentationml.slide+xml" PartName="/ppt/slides/slide1.xml"/>
  <Override ContentType="application/vnd.openxmlformats-officedocument.presentationml.slide+xml" PartName="/ppt/slides/slide365.xml"/>
  <Override ContentType="application/vnd.openxmlformats-officedocument.presentationml.slide+xml" PartName="/ppt/slides/slide28.xml"/>
  <Override ContentType="application/vnd.openxmlformats-officedocument.presentationml.slide+xml" PartName="/ppt/slides/slide382.xml"/>
  <Override ContentType="application/vnd.openxmlformats-officedocument.presentationml.slide+xml" PartName="/ppt/slides/slide527.xml"/>
  <Override ContentType="application/vnd.openxmlformats-officedocument.presentationml.slide+xml" PartName="/ppt/slides/slide397.xml"/>
  <Override ContentType="application/vnd.openxmlformats-officedocument.presentationml.slide+xml" PartName="/ppt/slides/slide649.xml"/>
  <Override ContentType="application/vnd.openxmlformats-officedocument.presentationml.slide+xml" PartName="/ppt/slides/slide200.xml"/>
  <Override ContentType="application/vnd.openxmlformats-officedocument.presentationml.slide+xml" PartName="/ppt/slides/slide561.xml"/>
  <Override ContentType="application/vnd.openxmlformats-officedocument.presentationml.slide+xml" PartName="/ppt/slides/slide623.xml"/>
  <Override ContentType="application/vnd.openxmlformats-officedocument.presentationml.slide+xml" PartName="/ppt/slides/slide348.xml"/>
  <Override ContentType="application/vnd.openxmlformats-officedocument.presentationml.slide+xml" PartName="/ppt/slides/slide88.xml"/>
  <Override ContentType="application/vnd.openxmlformats-officedocument.presentationml.slide+xml" PartName="/ppt/slides/slide286.xml"/>
  <Override ContentType="application/vnd.openxmlformats-officedocument.presentationml.slide+xml" PartName="/ppt/slides/slide115.xml"/>
  <Override ContentType="application/vnd.openxmlformats-officedocument.presentationml.slide+xml" PartName="/ppt/slides/slide260.xml"/>
  <Override ContentType="application/vnd.openxmlformats-officedocument.presentationml.slide+xml" PartName="/ppt/slides/slide751.xml"/>
  <Override ContentType="application/vnd.openxmlformats-officedocument.presentationml.slide+xml" PartName="/ppt/slides/slide618.xml"/>
  <Override ContentType="application/vnd.openxmlformats-officedocument.presentationml.slide+xml" PartName="/ppt/slides/slide626.xml"/>
  <Override ContentType="application/vnd.openxmlformats-officedocument.presentationml.slide+xml" PartName="/ppt/slides/slide553.xml"/>
  <Override ContentType="application/vnd.openxmlformats-officedocument.presentationml.slide+xml" PartName="/ppt/slides/slide367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71.xml"/>
  <Override ContentType="application/vnd.openxmlformats-officedocument.presentationml.slide+xml" PartName="/ppt/slides/slide324.xml"/>
  <Override ContentType="application/vnd.openxmlformats-officedocument.presentationml.slide+xml" PartName="/ppt/slides/slide510.xml"/>
  <Override ContentType="application/vnd.openxmlformats-officedocument.presentationml.slide+xml" PartName="/ppt/slides/slide174.xml"/>
  <Override ContentType="application/vnd.openxmlformats-officedocument.presentationml.slide+xml" PartName="/ppt/slides/slide588.xml"/>
  <Override ContentType="application/vnd.openxmlformats-officedocument.presentationml.slide+xml" PartName="/ppt/slides/slide545.xml"/>
  <Override ContentType="application/vnd.openxmlformats-officedocument.presentationml.slide+xml" PartName="/ppt/slides/slide360.xml"/>
  <Override ContentType="application/vnd.openxmlformats-officedocument.presentationml.slide+xml" PartName="/ppt/slides/slide731.xml"/>
  <Override ContentType="application/vnd.openxmlformats-officedocument.presentationml.slide+xml" PartName="/ppt/slides/slide219.xml"/>
  <Override ContentType="application/vnd.openxmlformats-officedocument.presentationml.slide+xml" PartName="/ppt/slides/slide405.xml"/>
  <Override ContentType="application/vnd.openxmlformats-officedocument.presentationml.slide+xml" PartName="/ppt/slides/slide502.xml"/>
  <Override ContentType="application/vnd.openxmlformats-officedocument.presentationml.slide+xml" PartName="/ppt/slides/slide669.xml"/>
  <Override ContentType="application/vnd.openxmlformats-officedocument.presentationml.slide+xml" PartName="/ppt/slides/slide359.xml"/>
  <Override ContentType="application/vnd.openxmlformats-officedocument.presentationml.slide+xml" PartName="/ppt/slides/slide316.xml"/>
  <Override ContentType="application/vnd.openxmlformats-officedocument.presentationml.slide+xml" PartName="/ppt/slides/slide448.xml"/>
  <Override ContentType="application/vnd.openxmlformats-officedocument.presentationml.slide+xml" PartName="/ppt/slides/slide204.xml"/>
  <Override ContentType="application/vnd.openxmlformats-officedocument.presentationml.slide+xml" PartName="/ppt/slides/slide247.xml"/>
  <Override ContentType="application/vnd.openxmlformats-officedocument.presentationml.slide+xml" PartName="/ppt/slides/slide84.xml"/>
  <Override ContentType="application/vnd.openxmlformats-officedocument.presentationml.slide+xml" PartName="/ppt/slides/slide344.xml"/>
  <Override ContentType="application/vnd.openxmlformats-officedocument.presentationml.slide+xml" PartName="/ppt/slides/slide387.xml"/>
  <Override ContentType="application/vnd.openxmlformats-officedocument.presentationml.slide+xml" PartName="/ppt/slides/slide425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294.xml"/>
  <Override ContentType="application/vnd.openxmlformats-officedocument.presentationml.slide+xml" PartName="/ppt/slides/slide468.xml"/>
  <Override ContentType="application/vnd.openxmlformats-officedocument.presentationml.slide+xml" PartName="/ppt/slides/slide581.xml"/>
  <Override ContentType="application/vnd.openxmlformats-officedocument.presentationml.slide+xml" PartName="/ppt/slides/slide689.xml"/>
  <Override ContentType="application/vnd.openxmlformats-officedocument.presentationml.slide+xml" PartName="/ppt/slides/slide166.xml"/>
  <Override ContentType="application/vnd.openxmlformats-officedocument.presentationml.slide+xml" PartName="/ppt/slides/slide603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46.xml"/>
  <Override ContentType="application/vnd.openxmlformats-officedocument.presentationml.slide+xml" PartName="/ppt/slides/slide517.xml"/>
  <Override ContentType="application/vnd.openxmlformats-officedocument.presentationml.slide+xml" PartName="/ppt/slides/slide596.xml"/>
  <Override ContentType="application/vnd.openxmlformats-officedocument.presentationml.slide+xml" PartName="/ppt/slides/slide375.xml"/>
  <Override ContentType="application/vnd.openxmlformats-officedocument.presentationml.slide+xml" PartName="/ppt/slides/slide332.xml"/>
  <Override ContentType="application/vnd.openxmlformats-officedocument.presentationml.slide+xml" PartName="/ppt/slides/slide251.xml"/>
  <Override ContentType="application/vnd.openxmlformats-officedocument.presentationml.slide+xml" PartName="/ppt/slides/slide472.xml"/>
  <Override ContentType="application/vnd.openxmlformats-officedocument.presentationml.slide+xml" PartName="/ppt/slides/slide301.xml"/>
  <Override ContentType="application/vnd.openxmlformats-officedocument.presentationml.slide+xml" PartName="/ppt/slides/slide223.xml"/>
  <Override ContentType="application/vnd.openxmlformats-officedocument.presentationml.slide+xml" PartName="/ppt/slides/slide673.xml"/>
  <Override ContentType="application/vnd.openxmlformats-officedocument.presentationml.slide+xml" PartName="/ppt/slides/slide266.xml"/>
  <Override ContentType="application/vnd.openxmlformats-officedocument.presentationml.slide+xml" PartName="/ppt/slides/slide347.xml"/>
  <Override ContentType="application/vnd.openxmlformats-officedocument.presentationml.slide+xml" PartName="/ppt/slides/slide372.xml"/>
  <Override ContentType="application/vnd.openxmlformats-officedocument.presentationml.slide+xml" PartName="/ppt/slides/slide22.xml"/>
  <Override ContentType="application/vnd.openxmlformats-officedocument.presentationml.slide+xml" PartName="/ppt/slides/slide754.xml"/>
  <Override ContentType="application/vnd.openxmlformats-officedocument.presentationml.slide+xml" PartName="/ppt/slides/slide304.xml"/>
  <Override ContentType="application/vnd.openxmlformats-officedocument.presentationml.slide+xml" PartName="/ppt/slides/slide231.xml"/>
  <Override ContentType="application/vnd.openxmlformats-officedocument.presentationml.slide+xml" PartName="/ppt/slides/slide65.xml"/>
  <Override ContentType="application/vnd.openxmlformats-officedocument.presentationml.slide+xml" PartName="/ppt/slides/slide118.xml"/>
  <Override ContentType="application/vnd.openxmlformats-officedocument.presentationml.slide+xml" PartName="/ppt/slides/slide274.xml"/>
  <Override ContentType="application/vnd.openxmlformats-officedocument.presentationml.slide+xml" PartName="/ppt/slides/slide460.xml"/>
  <Override ContentType="application/vnd.openxmlformats-officedocument.presentationml.slide+xml" PartName="/ppt/slides/slide488.xml"/>
  <Override ContentType="application/vnd.openxmlformats-officedocument.presentationml.slide+xml" PartName="/ppt/slides/slide711.xml"/>
  <Override ContentType="application/vnd.openxmlformats-officedocument.presentationml.slide+xml" PartName="/ppt/slides/slide410.xml"/>
  <Override ContentType="application/vnd.openxmlformats-officedocument.presentationml.slide+xml" PartName="/ppt/slides/slide72.xml"/>
  <Override ContentType="application/vnd.openxmlformats-officedocument.presentationml.slide+xml" PartName="/ppt/slides/slide453.xml"/>
  <Override ContentType="application/vnd.openxmlformats-officedocument.presentationml.slide+xml" PartName="/ppt/slides/slide496.xml"/>
  <Override ContentType="application/vnd.openxmlformats-officedocument.presentationml.slide+xml" PartName="/ppt/slides/slide682.xml"/>
  <Override ContentType="application/vnd.openxmlformats-officedocument.presentationml.slide+xml" PartName="/ppt/slides/slide630.xml"/>
  <Override ContentType="application/vnd.openxmlformats-officedocument.presentationml.slide+xml" PartName="/ppt/slides/slide727.xml"/>
  <Override ContentType="application/vnd.openxmlformats-officedocument.presentationml.slide+xml" PartName="/ppt/slides/slide29.xml"/>
  <Override ContentType="application/vnd.openxmlformats-officedocument.presentationml.slide+xml" PartName="/ppt/slides/slide530.xml"/>
  <Override ContentType="application/vnd.openxmlformats-officedocument.presentationml.slide+xml" PartName="/ppt/slides/slide697.xml"/>
  <Override ContentType="application/vnd.openxmlformats-officedocument.presentationml.slide+xml" PartName="/ppt/slides/slide319.xml"/>
  <Override ContentType="application/vnd.openxmlformats-officedocument.presentationml.slide+xml" PartName="/ppt/slides/slide573.xml"/>
  <Override ContentType="application/vnd.openxmlformats-officedocument.presentationml.slide+xml" PartName="/ppt/slides/slide611.xml"/>
  <Override ContentType="application/vnd.openxmlformats-officedocument.presentationml.slide+xml" PartName="/ppt/slides/slide654.xml"/>
  <Override ContentType="application/vnd.openxmlformats-officedocument.presentationml.slide+xml" PartName="/ppt/slides/slide718.xml"/>
  <Override ContentType="application/vnd.openxmlformats-officedocument.presentationml.slide+xml" PartName="/ppt/slides/slide417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432.xml"/>
  <Override ContentType="application/vnd.openxmlformats-officedocument.presentationml.slide+xml" PartName="/ppt/slides/slide103.xml"/>
  <Override ContentType="application/vnd.openxmlformats-officedocument.presentationml.slide+xml" PartName="/ppt/slides/slide445.xml"/>
  <Override ContentType="application/vnd.openxmlformats-officedocument.presentationml.slide+xml" PartName="/ppt/slides/slide402.xml"/>
  <Override ContentType="application/vnd.openxmlformats-officedocument.presentationml.slide+xml" PartName="/ppt/slides/slide703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746.xml"/>
  <Override ContentType="application/vnd.openxmlformats-officedocument.presentationml.slide+xml" PartName="/ppt/slides/slide481.xml"/>
  <Override ContentType="application/vnd.openxmlformats-officedocument.presentationml.slide+xml" PartName="/ppt/slides/slide87.xml"/>
  <Override ContentType="application/vnd.openxmlformats-officedocument.presentationml.slide+xml" PartName="/ppt/slides/slide57.xml"/>
  <Override ContentType="application/vnd.openxmlformats-officedocument.presentationml.slide+xml" PartName="/ppt/slides/slide238.xml"/>
  <Override ContentType="application/vnd.openxmlformats-officedocument.presentationml.slide+xml" PartName="/ppt/slides/slide44.xml"/>
  <Override ContentType="application/vnd.openxmlformats-officedocument.presentationml.slide+xml" PartName="/ppt/slides/slide193.xml"/>
  <Override ContentType="application/vnd.openxmlformats-officedocument.presentationml.slide+xml" PartName="/ppt/slides/slide569.xml"/>
  <Override ContentType="application/vnd.openxmlformats-officedocument.presentationml.slide+xml" PartName="/ppt/slides/slide14.xml"/>
  <Override ContentType="application/vnd.openxmlformats-officedocument.presentationml.slide+xml" PartName="/ppt/slides/slide526.xml"/>
  <Override ContentType="application/vnd.openxmlformats-officedocument.presentationml.slide+xml" PartName="/ppt/slides/slide589.xml"/>
  <Override ContentType="application/vnd.openxmlformats-officedocument.presentationml.slide+xml" PartName="/ppt/slides/slide139.xml"/>
  <Override ContentType="application/vnd.openxmlformats-officedocument.presentationml.slide+xml" PartName="/ppt/slides/slide325.xml"/>
  <Override ContentType="application/vnd.openxmlformats-officedocument.presentationml.slide+xml" PartName="/ppt/slides/slide503.xml"/>
  <Override ContentType="application/vnd.openxmlformats-officedocument.presentationml.slide+xml" PartName="/ppt/slides/slide546.xml"/>
  <Override ContentType="application/vnd.openxmlformats-officedocument.presentationml.slide+xml" PartName="/ppt/slides/slide732.xml"/>
  <Override ContentType="application/vnd.openxmlformats-officedocument.presentationml.slide+xml" PartName="/ppt/slides/slide430.xml"/>
  <Override ContentType="application/vnd.openxmlformats-officedocument.presentationml.slide+xml" PartName="/ppt/slides/slide317.xml"/>
  <Override ContentType="application/vnd.openxmlformats-officedocument.presentationml.slide+xml" PartName="/ppt/slides/slide473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439.xml"/>
  <Override ContentType="application/vnd.openxmlformats-officedocument.presentationml.slide+xml" PartName="/ppt/slides/slide50.xml"/>
  <Override ContentType="application/vnd.openxmlformats-officedocument.presentationml.slide+xml" PartName="/ppt/slides/slide218.xml"/>
  <Override ContentType="application/vnd.openxmlformats-officedocument.presentationml.slide+xml" PartName="/ppt/slides/slide668.xml"/>
  <Override ContentType="application/vnd.openxmlformats-officedocument.presentationml.slide+xml" PartName="/ppt/slides/slide625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6.xml"/>
  <Override ContentType="application/vnd.openxmlformats-officedocument.presentationml.slide+xml" PartName="/ppt/slides/slide351.xml"/>
  <Override ContentType="application/vnd.openxmlformats-officedocument.presentationml.slide+xml" PartName="/ppt/slides/slide580.xml"/>
  <Override ContentType="application/vnd.openxmlformats-officedocument.presentationml.slide+xml" PartName="/ppt/slides/slide368.xml"/>
  <Override ContentType="application/vnd.openxmlformats-officedocument.presentationml.slide+xml" PartName="/ppt/slides/slide394.xml"/>
  <Override ContentType="application/vnd.openxmlformats-officedocument.presentationml.slide+xml" PartName="/ppt/slides/slide331.xml"/>
  <Override ContentType="application/vnd.openxmlformats-officedocument.presentationml.slide+xml" PartName="/ppt/slides/slide595.xml"/>
  <Override ContentType="application/vnd.openxmlformats-officedocument.presentationml.slide+xml" PartName="/ppt/slides/slide280.xml"/>
  <Override ContentType="application/vnd.openxmlformats-officedocument.presentationml.slide+xml" PartName="/ppt/slides/slide374.xml"/>
  <Override ContentType="application/vnd.openxmlformats-officedocument.presentationml.slide+xml" PartName="/ppt/slides/slide345.xml"/>
  <Override ContentType="application/vnd.openxmlformats-officedocument.presentationml.slide+xml" PartName="/ppt/slides/slide518.xml"/>
  <Override ContentType="application/vnd.openxmlformats-officedocument.presentationml.slide+xml" PartName="/ppt/slides/slide302.xml"/>
  <Override ContentType="application/vnd.openxmlformats-officedocument.presentationml.slide+xml" PartName="/ppt/slides/slide289.xml"/>
  <Override ContentType="application/vnd.openxmlformats-officedocument.presentationml.slide+xml" PartName="/ppt/slides/slide726.xml"/>
  <Override ContentType="application/vnd.openxmlformats-officedocument.presentationml.slide+xml" PartName="/ppt/slides/slide36.xml"/>
  <Override ContentType="application/vnd.openxmlformats-officedocument.presentationml.slide+xml" PartName="/ppt/slides/slide631.xml"/>
  <Override ContentType="application/vnd.openxmlformats-officedocument.presentationml.slide+xml" PartName="/ppt/slides/slide79.xml"/>
  <Override ContentType="application/vnd.openxmlformats-officedocument.presentationml.slide+xml" PartName="/ppt/slides/slide246.xml"/>
  <Override ContentType="application/vnd.openxmlformats-officedocument.presentationml.slide+xml" PartName="/ppt/slides/slide203.xml"/>
  <Override ContentType="application/vnd.openxmlformats-officedocument.presentationml.slide+xml" PartName="/ppt/slides/slide252.xml"/>
  <Override ContentType="application/vnd.openxmlformats-officedocument.presentationml.slide+xml" PartName="/ppt/slides/slide295.xml"/>
  <Override ContentType="application/vnd.openxmlformats-officedocument.presentationml.slide+xml" PartName="/ppt/slides/slide467.xml"/>
  <Override ContentType="application/vnd.openxmlformats-officedocument.presentationml.slide+xml" PartName="/ppt/slides/slide388.xml"/>
  <Override ContentType="application/vnd.openxmlformats-officedocument.presentationml.slide+xml" PartName="/ppt/slides/slide124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424.xml"/>
  <Override ContentType="application/vnd.openxmlformats-officedocument.presentationml.slide+xml" PartName="/ppt/slides/slide552.xml"/>
  <Override ContentType="application/vnd.openxmlformats-officedocument.presentationml.slide+xml" PartName="/ppt/slides/slide194.xml"/>
  <Override ContentType="application/vnd.openxmlformats-officedocument.presentationml.slide+xml" PartName="/ppt/slides/slide380.xml"/>
  <Override ContentType="application/vnd.openxmlformats-officedocument.presentationml.slide+xml" PartName="/ppt/slides/slide151.xml"/>
  <Override ContentType="application/vnd.openxmlformats-officedocument.presentationml.slide+xml" PartName="/ppt/slides/slide681.xml"/>
  <Override ContentType="application/vnd.openxmlformats-officedocument.presentationml.slide+xml" PartName="/ppt/slides/slide495.xml"/>
  <Override ContentType="application/vnd.openxmlformats-officedocument.presentationml.slide+xml" PartName="/ppt/slides/slide452.xml"/>
  <Override ContentType="application/vnd.openxmlformats-officedocument.presentationml.slide+xml" PartName="/ppt/slides/slide568.xml"/>
  <Override ContentType="application/vnd.openxmlformats-officedocument.presentationml.slide+xml" PartName="/ppt/slides/slide525.xml"/>
  <Override ContentType="application/vnd.openxmlformats-officedocument.presentationml.slide+xml" PartName="/ppt/slides/slide339.xml"/>
  <Override ContentType="application/vnd.openxmlformats-officedocument.presentationml.slide+xml" PartName="/ppt/slides/slide224.xml"/>
  <Override ContentType="application/vnd.openxmlformats-officedocument.presentationml.slide+xml" PartName="/ppt/slides/slide674.xml"/>
  <Override ContentType="application/vnd.openxmlformats-officedocument.presentationml.slide+xml" PartName="/ppt/slides/slide330.xml"/>
  <Override ContentType="application/vnd.openxmlformats-officedocument.presentationml.slide+xml" PartName="/ppt/slides/slide267.xml"/>
  <Override ContentType="application/vnd.openxmlformats-officedocument.presentationml.slide+xml" PartName="/ppt/slides/slide373.xml"/>
  <Override ContentType="application/vnd.openxmlformats-officedocument.presentationml.slide+xml" PartName="/ppt/slides/slide389.xml"/>
  <Override ContentType="application/vnd.openxmlformats-officedocument.presentationml.slide+xml" PartName="/ppt/slides/slide719.xml"/>
  <Override ContentType="application/vnd.openxmlformats-officedocument.presentationml.slide+xml" PartName="/ppt/slides/slide21.xml"/>
  <Override ContentType="application/vnd.openxmlformats-officedocument.presentationml.slide+xml" PartName="/ppt/slides/slide346.xml"/>
  <Override ContentType="application/vnd.openxmlformats-officedocument.presentationml.slide+xml" PartName="/ppt/slides/slide303.xml"/>
  <Override ContentType="application/vnd.openxmlformats-officedocument.presentationml.slide+xml" PartName="/ppt/slides/slide604.xml"/>
  <Override ContentType="application/vnd.openxmlformats-officedocument.presentationml.slide+xml" PartName="/ppt/slides/slide64.xml"/>
  <Override ContentType="application/vnd.openxmlformats-officedocument.presentationml.slide+xml" PartName="/ppt/slides/slide418.xml"/>
  <Override ContentType="application/vnd.openxmlformats-officedocument.presentationml.slide+xml" PartName="/ppt/slides/slide647.xml"/>
  <Override ContentType="application/vnd.openxmlformats-officedocument.presentationml.slide+xml" PartName="/ppt/slides/slide710.xml"/>
  <Override ContentType="application/vnd.openxmlformats-officedocument.presentationml.slide+xml" PartName="/ppt/slides/slide753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403.xml"/>
  <Override ContentType="application/vnd.openxmlformats-officedocument.presentationml.slide+xml" PartName="/ppt/slides/slide704.xml"/>
  <Override ContentType="application/vnd.openxmlformats-officedocument.presentationml.slide+xml" PartName="/ppt/slides/slide480.xml"/>
  <Override ContentType="application/vnd.openxmlformats-officedocument.presentationml.slide+xml" PartName="/ppt/slides/slide747.xml"/>
  <Override ContentType="application/vnd.openxmlformats-officedocument.presentationml.slide+xml" PartName="/ppt/slides/slide395.xml"/>
  <Override ContentType="application/vnd.openxmlformats-officedocument.presentationml.slide+xml" PartName="/ppt/slides/slide352.xml"/>
  <Override ContentType="application/vnd.openxmlformats-officedocument.presentationml.slide+xml" PartName="/ppt/slides/slide58.xml"/>
  <Override ContentType="application/vnd.openxmlformats-officedocument.presentationml.slide+xml" PartName="/ppt/slides/slide239.xml"/>
  <Override ContentType="application/vnd.openxmlformats-officedocument.presentationml.slide+xml" PartName="/ppt/slides/slide696.xml"/>
  <Override ContentType="application/vnd.openxmlformats-officedocument.presentationml.slide+xml" PartName="/ppt/slides/slide15.xml"/>
  <Override ContentType="application/vnd.openxmlformats-officedocument.presentationml.slide+xml" PartName="/ppt/slides/slide318.xml"/>
  <Override ContentType="application/vnd.openxmlformats-officedocument.presentationml.slide+xml" PartName="/ppt/slides/slide230.xml"/>
  <Override ContentType="application/vnd.openxmlformats-officedocument.presentationml.slide+xml" PartName="/ppt/slides/slide531.xml"/>
  <Override ContentType="application/vnd.openxmlformats-officedocument.presentationml.slide+xml" PartName="/ppt/slides/slide653.xml"/>
  <Override ContentType="application/vnd.openxmlformats-officedocument.presentationml.slide+xml" PartName="/ppt/slides/slide574.xml"/>
  <Override ContentType="application/vnd.openxmlformats-officedocument.presentationml.slide+xml" PartName="/ppt/slides/slide610.xml"/>
  <Override ContentType="application/vnd.openxmlformats-officedocument.presentationml.slide+xml" PartName="/ppt/slides/slide273.xml"/>
  <Override ContentType="application/vnd.openxmlformats-officedocument.presentationml.slide+xml" PartName="/ppt/slides/slide446.xml"/>
  <Override ContentType="application/vnd.openxmlformats-officedocument.presentationml.slide+xml" PartName="/ppt/slides/slide489.xml"/>
  <Override ContentType="application/vnd.openxmlformats-officedocument.presentationml.slide+xml" PartName="/ppt/slides/slide619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slide+xml" PartName="/ppt/slides/slide121.xml"/>
  <Override ContentType="application/vnd.openxmlformats-officedocument.presentationml.slide+xml" PartName="/ppt/slides/slide296.xml"/>
  <Override ContentType="application/vnd.openxmlformats-officedocument.presentationml.slide+xml" PartName="/ppt/slides/slide482.xml"/>
  <Override ContentType="application/vnd.openxmlformats-officedocument.presentationml.slide+xml" PartName="/ppt/slides/slide199.xml"/>
  <Override ContentType="application/vnd.openxmlformats-officedocument.presentationml.slide+xml" PartName="/ppt/slides/slide210.xml"/>
  <Override ContentType="application/vnd.openxmlformats-officedocument.presentationml.slide+xml" PartName="/ppt/slides/slide385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490.xml"/>
  <Override ContentType="application/vnd.openxmlformats-officedocument.presentationml.slide+xml" PartName="/ppt/slides/slide571.xml"/>
  <Override ContentType="application/vnd.openxmlformats-officedocument.presentationml.slide+xml" PartName="/ppt/slides/slide202.xml"/>
  <Override ContentType="application/vnd.openxmlformats-officedocument.presentationml.slide+xml" PartName="/ppt/slides/slide466.xml"/>
  <Override ContentType="application/vnd.openxmlformats-officedocument.presentationml.slide+xml" PartName="/ppt/slides/slide105.xml"/>
  <Override ContentType="application/vnd.openxmlformats-officedocument.presentationml.slide+xml" PartName="/ppt/slides/slide741.xml"/>
  <Override ContentType="application/vnd.openxmlformats-officedocument.presentationml.slide+xml" PartName="/ppt/slides/slide555.xml"/>
  <Override ContentType="application/vnd.openxmlformats-officedocument.presentationml.slide+xml" PartName="/ppt/slides/slide644.xml"/>
  <Override ContentType="application/vnd.openxmlformats-officedocument.presentationml.slide+xml" PartName="/ppt/slides/slide5.xml"/>
  <Override ContentType="application/vnd.openxmlformats-officedocument.presentationml.slide+xml" PartName="/ppt/slides/slide369.xml"/>
  <Override ContentType="application/vnd.openxmlformats-officedocument.presentationml.slide+xml" PartName="/ppt/slides/slide393.xml"/>
  <Override ContentType="application/vnd.openxmlformats-officedocument.presentationml.slide+xml" PartName="/ppt/slides/slide652.xml"/>
  <Override ContentType="application/vnd.openxmlformats-officedocument.presentationml.slide+xml" PartName="/ppt/slides/slide377.xml"/>
  <Override ContentType="application/vnd.openxmlformats-officedocument.presentationml.slide+xml" PartName="/ppt/slides/slide563.xml"/>
  <Override ContentType="application/vnd.openxmlformats-officedocument.presentationml.slide+xml" PartName="/ppt/slides/slide113.xml"/>
  <Override ContentType="application/vnd.openxmlformats-officedocument.presentationml.slide+xml" PartName="/ppt/slides/slide288.xml"/>
  <Override ContentType="application/vnd.openxmlformats-officedocument.presentationml.slide+xml" PartName="/ppt/slides/slide474.xml"/>
  <Override ContentType="application/vnd.openxmlformats-officedocument.presentationml.slide+xml" PartName="/ppt/slides/slide660.xml"/>
  <Override ContentType="application/vnd.openxmlformats-officedocument.presentationml.slide+xml" PartName="/ppt/slides/slide94.xml"/>
  <Override ContentType="application/vnd.openxmlformats-officedocument.presentationml.slide+xml" PartName="/ppt/slides/slide578.xml"/>
  <Override ContentType="application/vnd.openxmlformats-officedocument.presentationml.slide+xml" PartName="/ppt/slides/slide756.xml"/>
  <Override ContentType="application/vnd.openxmlformats-officedocument.presentationml.slide+xml" PartName="/ppt/slides/slide709.xml"/>
  <Override ContentType="application/vnd.openxmlformats-officedocument.presentationml.slide+xml" PartName="/ppt/slides/slide217.xml"/>
  <Override ContentType="application/vnd.openxmlformats-officedocument.presentationml.slide+xml" PartName="/ppt/slides/slide281.xml"/>
  <Override ContentType="application/vnd.openxmlformats-officedocument.presentationml.slide+xml" PartName="/ppt/slides/slide71.xml"/>
  <Override ContentType="application/vnd.openxmlformats-officedocument.presentationml.slide+xml" PartName="/ppt/slides/slide497.xml"/>
  <Override ContentType="application/vnd.openxmlformats-officedocument.presentationml.slide+xml" PartName="/ppt/slides/slide659.xml"/>
  <Override ContentType="application/vnd.openxmlformats-officedocument.presentationml.slide+xml" PartName="/ppt/slides/slide233.xml"/>
  <Override ContentType="application/vnd.openxmlformats-officedocument.presentationml.slide+xml" PartName="/ppt/slides/slide594.xml"/>
  <Override ContentType="application/vnd.openxmlformats-officedocument.presentationml.slide+xml" PartName="/ppt/slides/slide362.xml"/>
  <Override ContentType="application/vnd.openxmlformats-officedocument.presentationml.slide+xml" PartName="/ppt/slides/slide265.xml"/>
  <Override ContentType="application/vnd.openxmlformats-officedocument.presentationml.slide+xml" PartName="/ppt/slides/slide23.xml"/>
  <Override ContentType="application/vnd.openxmlformats-officedocument.presentationml.slide+xml" PartName="/ppt/slides/slide628.xml"/>
  <Override ContentType="application/vnd.openxmlformats-officedocument.presentationml.slide+xml" PartName="/ppt/slides/slide136.xml"/>
  <Override ContentType="application/vnd.openxmlformats-officedocument.presentationml.slide+xml" PartName="/ppt/slides/slide547.xml"/>
  <Override ContentType="application/vnd.openxmlformats-officedocument.presentationml.slide+xml" PartName="/ppt/slides/slide184.xml"/>
  <Override ContentType="application/vnd.openxmlformats-officedocument.presentationml.slide+xml" PartName="/ppt/slides/slide411.xml"/>
  <Override ContentType="application/vnd.openxmlformats-officedocument.presentationml.slide+xml" PartName="/ppt/slides/slide314.xml"/>
  <Override ContentType="application/vnd.openxmlformats-officedocument.presentationml.slide+xml" PartName="/ppt/slides/slide675.xml"/>
  <Override ContentType="application/vnd.openxmlformats-officedocument.presentationml.slide+xml" PartName="/ppt/slides/slide725.xml"/>
  <Override ContentType="application/vnd.openxmlformats-officedocument.presentationml.slide+xml" PartName="/ppt/slides/slide419.xml"/>
  <Override ContentType="application/vnd.openxmlformats-officedocument.presentationml.slide+xml" PartName="/ppt/slides/slide338.xml"/>
  <Override ContentType="application/vnd.openxmlformats-officedocument.presentationml.slide+xml" PartName="/ppt/slides/slide613.xml"/>
  <Override ContentType="application/vnd.openxmlformats-officedocument.presentationml.slide+xml" PartName="/ppt/slides/slide507.xml"/>
  <Override ContentType="application/vnd.openxmlformats-officedocument.presentationml.slide+xml" PartName="/ppt/slides/slide443.xml"/>
  <Override ContentType="application/vnd.openxmlformats-officedocument.presentationml.slide+xml" PartName="/ppt/slides/slide168.xml"/>
  <Override ContentType="application/vnd.openxmlformats-officedocument.presentationml.slide+xml" PartName="/ppt/slides/slide605.xml"/>
  <Override ContentType="application/vnd.openxmlformats-officedocument.presentationml.slide+xml" PartName="/ppt/slides/slide426.xml"/>
  <Override ContentType="application/vnd.openxmlformats-officedocument.presentationml.slide+xml" PartName="/ppt/slides/slide152.xml"/>
  <Override ContentType="application/vnd.openxmlformats-officedocument.presentationml.slide+xml" PartName="/ppt/slides/slide257.xml"/>
  <Override ContentType="application/vnd.openxmlformats-officedocument.presentationml.slide+xml" PartName="/ppt/slides/slide161.xml"/>
  <Override ContentType="application/vnd.openxmlformats-officedocument.presentationml.slide+xml" PartName="/ppt/slides/slide532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24.xml"/>
  <Override ContentType="application/vnd.openxmlformats-officedocument.presentationml.slide+xml" PartName="/ppt/slides/slide699.xml"/>
  <Override ContentType="application/vnd.openxmlformats-officedocument.presentationml.slide+xml" PartName="/ppt/slides/slide701.xml"/>
  <Override ContentType="application/vnd.openxmlformats-officedocument.presentationml.slide+xml" PartName="/ppt/slides/slide515.xml"/>
  <Override ContentType="application/vnd.openxmlformats-officedocument.presentationml.slide+xml" PartName="/ppt/slides/slide55.xml"/>
  <Override ContentType="application/vnd.openxmlformats-officedocument.presentationml.slide+xml" PartName="/ppt/slides/slide249.xml"/>
  <Override ContentType="application/vnd.openxmlformats-officedocument.presentationml.slide+xml" PartName="/ppt/slides/slide306.xml"/>
  <Override ContentType="application/vnd.openxmlformats-officedocument.presentationml.slide+xml" PartName="/ppt/slides/slide667.xml"/>
  <Override ContentType="application/vnd.openxmlformats-officedocument.presentationml.slide+xml" PartName="/ppt/slides/slide272.xml"/>
  <Override ContentType="application/vnd.openxmlformats-officedocument.presentationml.slide+xml" PartName="/ppt/slides/slide323.xml"/>
  <Override ContentType="application/vnd.openxmlformats-officedocument.presentationml.slide+xml" PartName="/ppt/slides/slide242.xml"/>
  <Override ContentType="application/vnd.openxmlformats-officedocument.presentationml.slide+xml" PartName="/ppt/slides/slide586.xml"/>
  <Override ContentType="application/vnd.openxmlformats-officedocument.presentationml.slide+xml" PartName="/ppt/slides/slide129.xml"/>
  <Override ContentType="application/vnd.openxmlformats-officedocument.presentationml.slide+xml" PartName="/ppt/slides/slide748.xml"/>
  <Override ContentType="application/vnd.openxmlformats-officedocument.presentationml.slide+xml" PartName="/ppt/slides/slide63.xml"/>
  <Override ContentType="application/vnd.openxmlformats-officedocument.presentationml.slide+xml" PartName="/ppt/slides/slide159.xml"/>
  <Override ContentType="application/vnd.openxmlformats-officedocument.presentationml.slide+xml" PartName="/ppt/slides/slide404.xml"/>
  <Override ContentType="application/vnd.openxmlformats-officedocument.presentationml.slide+xml" PartName="/ppt/slides/slide144.xml"/>
  <Override ContentType="application/vnd.openxmlformats-officedocument.presentationml.slide+xml" PartName="/ppt/slides/slide434.xml"/>
  <Override ContentType="application/vnd.openxmlformats-officedocument.presentationml.slide+xml" PartName="/ppt/slides/slide451.xml"/>
  <Override ContentType="application/vnd.openxmlformats-officedocument.presentationml.slide+xml" PartName="/ppt/slides/slide733.xml"/>
  <Override ContentType="application/vnd.openxmlformats-officedocument.presentationml.slide+xml" PartName="/ppt/slides/slide31.xml"/>
  <Override ContentType="application/vnd.openxmlformats-officedocument.presentationml.slide+xml" PartName="/ppt/slides/slide458.xml"/>
  <Override ContentType="application/vnd.openxmlformats-officedocument.presentationml.slide+xml" PartName="/ppt/slides/slide176.xml"/>
  <Override ContentType="application/vnd.openxmlformats-officedocument.presentationml.slide+xml" PartName="/ppt/slides/slide225.xml"/>
  <Override ContentType="application/vnd.openxmlformats-officedocument.presentationml.slide+xml" PartName="/ppt/slides/slide370.xml"/>
  <Override ContentType="application/vnd.openxmlformats-officedocument.presentationml.slide+xml" PartName="/ppt/slides/slide716.xml"/>
  <Override ContentType="application/vnd.openxmlformats-officedocument.presentationml.slide+xml" PartName="/ppt/slides/slide500.xml"/>
  <Override ContentType="application/vnd.openxmlformats-officedocument.presentationml.slide+xml" PartName="/ppt/slides/slide684.xml"/>
  <Override ContentType="application/vnd.openxmlformats-officedocument.presentationml.slide+xml" PartName="/ppt/slides/slide539.xml"/>
  <Override ContentType="application/vnd.openxmlformats-officedocument.presentationml.slide+xml" PartName="/ppt/slides/slide353.xml"/>
  <Override ContentType="application/vnd.openxmlformats-officedocument.presentationml.slide+xml" PartName="/ppt/slides/slide740.xml"/>
  <Override ContentType="application/vnd.openxmlformats-officedocument.presentationml.slide+xml" PartName="/ppt/slides/slide651.xml"/>
  <Override ContentType="application/vnd.openxmlformats-officedocument.presentationml.slide+xml" PartName="/ppt/slides/slide465.xml"/>
  <Override ContentType="application/vnd.openxmlformats-officedocument.presentationml.slide+xml" PartName="/ppt/slides/slide201.xml"/>
  <Override ContentType="application/vnd.openxmlformats-officedocument.presentationml.slide+xml" PartName="/ppt/slides/slide287.xml"/>
  <Override ContentType="application/vnd.openxmlformats-officedocument.presentationml.slide+xml" PartName="/ppt/slides/slide376.xml"/>
  <Override ContentType="application/vnd.openxmlformats-officedocument.presentationml.slide+xml" PartName="/ppt/slides/slide724.xml"/>
  <Override ContentType="application/vnd.openxmlformats-officedocument.presentationml.slide+xml" PartName="/ppt/slides/slide538.xml"/>
  <Override ContentType="application/vnd.openxmlformats-officedocument.presentationml.slide+xml" PartName="/ppt/slides/slide562.xml"/>
  <Override ContentType="application/vnd.openxmlformats-officedocument.presentationml.slide+xml" PartName="/ppt/slides/slide449.xml"/>
  <Override ContentType="application/vnd.openxmlformats-officedocument.presentationml.slide+xml" PartName="/ppt/slides/slide95.xml"/>
  <Override ContentType="application/vnd.openxmlformats-officedocument.presentationml.slide+xml" PartName="/ppt/slides/slide386.xml"/>
  <Override ContentType="application/vnd.openxmlformats-officedocument.presentationml.slide+xml" PartName="/ppt/slides/slide475.xml"/>
  <Override ContentType="application/vnd.openxmlformats-officedocument.presentationml.slide+xml" PartName="/ppt/slides/slide211.xml"/>
  <Override ContentType="application/vnd.openxmlformats-officedocument.presentationml.slide+xml" PartName="/ppt/slides/slide483.xml"/>
  <Override ContentType="application/vnd.openxmlformats-officedocument.presentationml.slide+xml" PartName="/ppt/slides/slide661.xml"/>
  <Override ContentType="application/vnd.openxmlformats-officedocument.presentationml.slide+xml" PartName="/ppt/slides/slide77.xml"/>
  <Override ContentType="application/vnd.openxmlformats-officedocument.presentationml.slide+xml" PartName="/ppt/slides/slide749.xml"/>
  <Override ContentType="application/vnd.openxmlformats-officedocument.presentationml.slide+xml" PartName="/ppt/slides/slide297.xml"/>
  <Override ContentType="application/vnd.openxmlformats-officedocument.presentationml.slide+xml" PartName="/ppt/slides/slide122.xml"/>
  <Override ContentType="application/vnd.openxmlformats-officedocument.presentationml.slide+xml" PartName="/ppt/slides/slide572.xml"/>
  <Override ContentType="application/vnd.openxmlformats-officedocument.presentationml.slide+xml" PartName="/ppt/slides/slide191.xml"/>
  <Override ContentType="application/vnd.openxmlformats-officedocument.presentationml.slide+xml" PartName="/ppt/slides/slide279.xml"/>
  <Override ContentType="application/vnd.openxmlformats-officedocument.presentationml.slide+xml" PartName="/ppt/slides/slide104.xml"/>
  <Override ContentType="application/vnd.openxmlformats-officedocument.presentationml.slide+xml" PartName="/ppt/slides/slide554.xml"/>
  <Override ContentType="application/vnd.openxmlformats-officedocument.presentationml.slide+xml" PartName="/ppt/slides/slide24.xml"/>
  <Override ContentType="application/vnd.openxmlformats-officedocument.presentationml.slide+xml" PartName="/ppt/slides/slide137.xml"/>
  <Override ContentType="application/vnd.openxmlformats-officedocument.presentationml.slide+xml" PartName="/ppt/slides/slide548.xml"/>
  <Override ContentType="application/vnd.openxmlformats-officedocument.presentationml.slide+xml" PartName="/ppt/slides/slide361.xml"/>
  <Override ContentType="application/vnd.openxmlformats-officedocument.presentationml.slide+xml" PartName="/ppt/slides/slide412.xml"/>
  <Override ContentType="application/vnd.openxmlformats-officedocument.presentationml.slide+xml" PartName="/ppt/slides/slide250.xml"/>
  <Override ContentType="application/vnd.openxmlformats-officedocument.presentationml.slide+xml" PartName="/ppt/slides/slide676.xml"/>
  <Override ContentType="application/vnd.openxmlformats-officedocument.presentationml.slide+xml" PartName="/ppt/slides/slide153.xml"/>
  <Override ContentType="application/vnd.openxmlformats-officedocument.presentationml.slide+xml" PartName="/ppt/slides/slide248.xml"/>
  <Override ContentType="application/vnd.openxmlformats-officedocument.presentationml.slide+xml" PartName="/ppt/slides/slide300.xml"/>
  <Override ContentType="application/vnd.openxmlformats-officedocument.presentationml.slide+xml" PartName="/ppt/slides/slide739.xml"/>
  <Override ContentType="application/vnd.openxmlformats-officedocument.presentationml.slide+xml" PartName="/ppt/slides/slide315.xml"/>
  <Override ContentType="application/vnd.openxmlformats-officedocument.presentationml.slide+xml" PartName="/ppt/slides/slide392.xml"/>
  <Override ContentType="application/vnd.openxmlformats-officedocument.presentationml.slide+xml" PartName="/ppt/slides/slide577.xml"/>
  <Override ContentType="application/vnd.openxmlformats-officedocument.presentationml.slide+xml" PartName="/ppt/slides/slide282.xml"/>
  <Override ContentType="application/vnd.openxmlformats-officedocument.presentationml.slide+xml" PartName="/ppt/slides/slide216.xml"/>
  <Override ContentType="application/vnd.openxmlformats-officedocument.presentationml.slide+xml" PartName="/ppt/slides/slide627.xml"/>
  <Override ContentType="application/vnd.openxmlformats-officedocument.presentationml.slide+xml" PartName="/ppt/slides/slide755.xml"/>
  <Override ContentType="application/vnd.openxmlformats-officedocument.presentationml.slide+xml" PartName="/ppt/slides/slide6.xml"/>
  <Override ContentType="application/vnd.openxmlformats-officedocument.presentationml.slide+xml" PartName="/ppt/slides/slide264.xml"/>
  <Override ContentType="application/vnd.openxmlformats-officedocument.presentationml.slide+xml" PartName="/ppt/slides/slide498.xml"/>
  <Override ContentType="application/vnd.openxmlformats-officedocument.presentationml.slide+xml" PartName="/ppt/slides/slide119.xml"/>
  <Override ContentType="application/vnd.openxmlformats-officedocument.presentationml.slide+xml" PartName="/ppt/slides/slide645.xml"/>
  <Override ContentType="application/vnd.openxmlformats-officedocument.presentationml.slide+xml" PartName="/ppt/slides/slide40.xml"/>
  <Override ContentType="application/vnd.openxmlformats-officedocument.presentationml.slide+xml" PartName="/ppt/slides/slide169.xml"/>
  <Override ContentType="application/vnd.openxmlformats-officedocument.presentationml.slide+xml" PartName="/ppt/slides/slide516.xml"/>
  <Override ContentType="application/vnd.openxmlformats-officedocument.presentationml.slide+xml" PartName="/ppt/slides/slide258.xml"/>
  <Override ContentType="application/vnd.openxmlformats-officedocument.presentationml.slide+xml" PartName="/ppt/slides/slide30.xml"/>
  <Override ContentType="application/vnd.openxmlformats-officedocument.presentationml.slide+xml" PartName="/ppt/slides/slide444.xml"/>
  <Override ContentType="application/vnd.openxmlformats-officedocument.presentationml.slide+xml" PartName="/ppt/slides/slide702.xml"/>
  <Override ContentType="application/vnd.openxmlformats-officedocument.presentationml.slide+xml" PartName="/ppt/slides/slide427.xml"/>
  <Override ContentType="application/vnd.openxmlformats-officedocument.presentationml.slide+xml" PartName="/ppt/slides/slide533.xml"/>
  <Override ContentType="application/vnd.openxmlformats-officedocument.presentationml.slide+xml" PartName="/ppt/slides/slide371.xml"/>
  <Override ContentType="application/vnd.openxmlformats-officedocument.presentationml.slide+xml" PartName="/ppt/slides/slide39.xml"/>
  <Override ContentType="application/vnd.openxmlformats-officedocument.presentationml.slide+xml" PartName="/ppt/slides/slide56.xml"/>
  <Override ContentType="application/vnd.openxmlformats-officedocument.presentationml.slide+xml" PartName="/ppt/slides/slide540.xml"/>
  <Override ContentType="application/vnd.openxmlformats-officedocument.presentationml.slide+xml" PartName="/ppt/slides/slide354.xml"/>
  <Override ContentType="application/vnd.openxmlformats-officedocument.presentationml.slide+xml" PartName="/ppt/slides/slide337.xml"/>
  <Override ContentType="application/vnd.openxmlformats-officedocument.presentationml.slide+xml" PartName="/ppt/slides/slide698.xml"/>
  <Override ContentType="application/vnd.openxmlformats-officedocument.presentationml.slide+xml" PartName="/ppt/slides/slide523.xml"/>
  <Override ContentType="application/vnd.openxmlformats-officedocument.presentationml.slide+xml" PartName="/ppt/slides/slide506.xml"/>
  <Override ContentType="application/vnd.openxmlformats-officedocument.presentationml.slide+xml" PartName="/ppt/slides/slide160.xml"/>
  <Override ContentType="application/vnd.openxmlformats-officedocument.presentationml.slide+xml" PartName="/ppt/slides/slide612.xml"/>
  <Override ContentType="application/vnd.openxmlformats-officedocument.presentationml.slide+xml" PartName="/ppt/slides/slide232.xml"/>
  <Override ContentType="application/vnd.openxmlformats-officedocument.presentationml.slide+xml" PartName="/ppt/slides/slide593.xml"/>
  <Override ContentType="application/vnd.openxmlformats-officedocument.presentationml.slide+xml" PartName="/ppt/slides/slide143.xml"/>
  <Override ContentType="application/vnd.openxmlformats-officedocument.presentationml.slide+xml" PartName="/ppt/slides/slide433.xml"/>
  <Override ContentType="application/vnd.openxmlformats-officedocument.presentationml.slide+xml" PartName="/ppt/slides/slide450.xml"/>
  <Override ContentType="application/vnd.openxmlformats-officedocument.presentationml.slide+xml" PartName="/ppt/slides/slide734.xml"/>
  <Override ContentType="application/vnd.openxmlformats-officedocument.presentationml.slide+xml" PartName="/ppt/slides/slide62.xml"/>
  <Override ContentType="application/vnd.openxmlformats-officedocument.presentationml.slide+xml" PartName="/ppt/slides/slide587.xml"/>
  <Override ContentType="application/vnd.openxmlformats-officedocument.presentationml.slide+xml" PartName="/ppt/slides/slide175.xml"/>
  <Override ContentType="application/vnd.openxmlformats-officedocument.presentationml.slide+xml" PartName="/ppt/slides/slide717.xml"/>
  <Override ContentType="application/vnd.openxmlformats-officedocument.presentationml.slide+xml" PartName="/ppt/slides/slide322.xml"/>
  <Override ContentType="application/vnd.openxmlformats-officedocument.presentationml.slide+xml" PartName="/ppt/slides/slide501.xml"/>
  <Override ContentType="application/vnd.openxmlformats-officedocument.presentationml.slide+xml" PartName="/ppt/slides/slide683.xml"/>
  <Override ContentType="application/vnd.openxmlformats-officedocument.presentationml.slide+xml" PartName="/ppt/slides/slide192.xml"/>
  <Override ContentType="application/vnd.openxmlformats-officedocument.presentationml.slide+xml" PartName="/ppt/slides/slide45.xml"/>
  <Override ContentType="application/vnd.openxmlformats-officedocument.presentationml.slide+xml" PartName="/ppt/slides/slide226.xml"/>
  <Override ContentType="application/vnd.openxmlformats-officedocument.presentationml.slide+xml" PartName="/ppt/slides/slide209.xml"/>
  <Override ContentType="application/vnd.openxmlformats-officedocument.presentationml.slide+xml" PartName="/ppt/slides/slide606.xml"/>
  <Override ContentType="application/vnd.openxmlformats-officedocument.presentationml.slide+xml" PartName="/ppt/slides/slide305.xml"/>
  <Override ContentType="application/vnd.openxmlformats-officedocument.presentationml.slide+xml" PartName="/ppt/slides/slide243.xml"/>
  <Override ContentType="application/vnd.openxmlformats-officedocument.presentationml.slide+xml" PartName="/ppt/slides/slide666.xml"/>
  <Override ContentType="application/vnd.openxmlformats-officedocument.presentationml.slide+xml" PartName="/ppt/slides/slide459.xml"/>
  <Override ContentType="application/vnd.openxmlformats-officedocument.presentationml.slide+xml" PartName="/ppt/slides/slide158.xml"/>
  <Override ContentType="application/vnd.openxmlformats-officedocument.presentationml.slide+xml" PartName="/ppt/slides/slide715.xml"/>
  <Override ContentType="application/vnd.openxmlformats-officedocument.presentationml.slide+xml" PartName="/ppt/slides/slide758.xml"/>
  <Override ContentType="application/vnd.openxmlformats-officedocument.presentationml.slide+xml" PartName="/ppt/slides/slide308.xml"/>
  <Override ContentType="application/vnd.openxmlformats-officedocument.presentationml.slide+xml" PartName="/ppt/slides/slide707.xml"/>
  <Override ContentType="application/vnd.openxmlformats-officedocument.presentationml.slide+xml" PartName="/ppt/slides/slide3.xml"/>
  <Override ContentType="application/vnd.openxmlformats-officedocument.presentationml.slide+xml" PartName="/ppt/slides/slide529.xml"/>
  <Override ContentType="application/vnd.openxmlformats-officedocument.presentationml.slide+xml" PartName="/ppt/slides/slide685.xml"/>
  <Override ContentType="application/vnd.openxmlformats-officedocument.presentationml.slide+xml" PartName="/ppt/slides/slide182.xml"/>
  <Override ContentType="application/vnd.openxmlformats-officedocument.presentationml.slide+xml" PartName="/ppt/slides/slide499.xml"/>
  <Override ContentType="application/vnd.openxmlformats-officedocument.presentationml.slide+xml" PartName="/ppt/slides/slide25.xml"/>
  <Override ContentType="application/vnd.openxmlformats-officedocument.presentationml.slide+xml" PartName="/ppt/slides/slide642.xml"/>
  <Override ContentType="application/vnd.openxmlformats-officedocument.presentationml.slide+xml" PartName="/ppt/slides/slide190.xml"/>
  <Override ContentType="application/vnd.openxmlformats-officedocument.presentationml.slide+xml" PartName="/ppt/slides/slide227.xml"/>
  <Override ContentType="application/vnd.openxmlformats-officedocument.presentationml.slide+xml" PartName="/ppt/slides/slide413.xml"/>
  <Override ContentType="application/vnd.openxmlformats-officedocument.presentationml.slide+xml" PartName="/ppt/slides/slide456.xml"/>
  <Override ContentType="application/vnd.openxmlformats-officedocument.presentationml.slide+xml" PartName="/ppt/slides/slide492.xml"/>
  <Override ContentType="application/vnd.openxmlformats-officedocument.presentationml.slide+xml" PartName="/ppt/slides/slide33.xml"/>
  <Override ContentType="application/vnd.openxmlformats-officedocument.presentationml.slide+xml" PartName="/ppt/slides/slide634.xml"/>
  <Override ContentType="application/vnd.openxmlformats-officedocument.presentationml.slide+xml" PartName="/ppt/slides/slide723.xml"/>
  <Override ContentType="application/vnd.openxmlformats-officedocument.presentationml.slide+xml" PartName="/ppt/slides/slide677.xml"/>
  <Override ContentType="application/vnd.openxmlformats-officedocument.presentationml.slide+xml" PartName="/ppt/slides/slide537.xml"/>
  <Override ContentType="application/vnd.openxmlformats-officedocument.presentationml.slide+xml" PartName="/ppt/slides/slide68.xml"/>
  <Override ContentType="application/vnd.openxmlformats-officedocument.presentationml.slide+xml" PartName="/ppt/slides/slide170.xml"/>
  <Override ContentType="application/vnd.openxmlformats-officedocument.presentationml.slide+xml" PartName="/ppt/slides/slide565.xml"/>
  <Override ContentType="application/vnd.openxmlformats-officedocument.presentationml.slide+xml" PartName="/ppt/slides/slide522.xml"/>
  <Override ContentType="application/vnd.openxmlformats-officedocument.presentationml.slide+xml" PartName="/ppt/slides/slide107.xml"/>
  <Override ContentType="application/vnd.openxmlformats-officedocument.presentationml.slide+xml" PartName="/ppt/slides/slide662.xml"/>
  <Override ContentType="application/vnd.openxmlformats-officedocument.presentationml.slide+xml" PartName="/ppt/slides/slide441.xml"/>
  <Override ContentType="application/vnd.openxmlformats-officedocument.presentationml.slide+xml" PartName="/ppt/slides/slide743.xml"/>
  <Override ContentType="application/vnd.openxmlformats-officedocument.presentationml.slide+xml" PartName="/ppt/slides/slide220.xml"/>
  <Override ContentType="application/vnd.openxmlformats-officedocument.presentationml.slide+xml" PartName="/ppt/slides/slide263.xml"/>
  <Override ContentType="application/vnd.openxmlformats-officedocument.presentationml.slide+xml" PartName="/ppt/slides/slide549.xml"/>
  <Override ContentType="application/vnd.openxmlformats-officedocument.presentationml.slide+xml" PartName="/ppt/slides/slide700.xml"/>
  <Override ContentType="application/vnd.openxmlformats-officedocument.presentationml.slide+xml" PartName="/ppt/slides/slide484.xml"/>
  <Override ContentType="application/vnd.openxmlformats-officedocument.presentationml.slide+xml" PartName="/ppt/slides/slide391.xml"/>
  <Override ContentType="application/vnd.openxmlformats-officedocument.presentationml.slide+xml" PartName="/ppt/slides/slide328.xml"/>
  <Override ContentType="application/vnd.openxmlformats-officedocument.presentationml.slide+xml" PartName="/ppt/slides/slide235.xml"/>
  <Override ContentType="application/vnd.openxmlformats-officedocument.presentationml.slide+xml" PartName="/ppt/slides/slide650.xml"/>
  <Override ContentType="application/vnd.openxmlformats-officedocument.presentationml.slide+xml" PartName="/ppt/slides/slide738.xml"/>
  <Override ContentType="application/vnd.openxmlformats-officedocument.presentationml.slide+xml" PartName="/ppt/slides/slide278.xml"/>
  <Override ContentType="application/vnd.openxmlformats-officedocument.presentationml.slide+xml" PartName="/ppt/slides/slide614.xml"/>
  <Override ContentType="application/vnd.openxmlformats-officedocument.presentationml.slide+xml" PartName="/ppt/slides/slide693.xml"/>
  <Override ContentType="application/vnd.openxmlformats-officedocument.presentationml.slide+xml" PartName="/ppt/slides/slide154.xml"/>
  <Override ContentType="application/vnd.openxmlformats-officedocument.presentationml.slide+xml" PartName="/ppt/slides/slide197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355.xml"/>
  <Override ContentType="application/vnd.openxmlformats-officedocument.presentationml.slide+xml" PartName="/ppt/slides/slide541.xml"/>
  <Override ContentType="application/vnd.openxmlformats-officedocument.presentationml.slide+xml" PartName="/ppt/slides/slide584.xml"/>
  <Override ContentType="application/vnd.openxmlformats-officedocument.presentationml.slide+xml" PartName="/ppt/slides/slide283.xml"/>
  <Override ContentType="application/vnd.openxmlformats-officedocument.presentationml.slide+xml" PartName="/ppt/slides/slide291.xml"/>
  <Override ContentType="application/vnd.openxmlformats-officedocument.presentationml.slide+xml" PartName="/ppt/slides/slide312.xml"/>
  <Override ContentType="application/vnd.openxmlformats-officedocument.presentationml.slide+xml" PartName="/ppt/slides/slide398.xml"/>
  <Override ContentType="application/vnd.openxmlformats-officedocument.presentationml.slide+xml" PartName="/ppt/slides/slide240.xml"/>
  <Override ContentType="application/vnd.openxmlformats-officedocument.presentationml.slide+xml" PartName="/ppt/slides/slide665.xml"/>
  <Override ContentType="application/vnd.openxmlformats-officedocument.presentationml.slide+xml" PartName="/ppt/slides/slide690.xml"/>
  <Override ContentType="application/vnd.openxmlformats-officedocument.presentationml.slide+xml" PartName="/ppt/slides/slide436.xml"/>
  <Override ContentType="application/vnd.openxmlformats-officedocument.presentationml.slide+xml" PartName="/ppt/slides/slide479.xml"/>
  <Override ContentType="application/vnd.openxmlformats-officedocument.presentationml.slide+xml" PartName="/ppt/slides/slide185.xml"/>
  <Override ContentType="application/vnd.openxmlformats-officedocument.presentationml.slide+xml" PartName="/ppt/slides/slide622.xml"/>
  <Override ContentType="application/vnd.openxmlformats-officedocument.presentationml.slide+xml" PartName="/ppt/slides/slide142.xml"/>
  <Override ContentType="application/vnd.openxmlformats-officedocument.presentationml.slide+xml" PartName="/ppt/slides/slide592.xml"/>
  <Override ContentType="application/vnd.openxmlformats-officedocument.presentationml.slide+xml" PartName="/ppt/slides/slide135.xml"/>
  <Override ContentType="application/vnd.openxmlformats-officedocument.presentationml.slide+xml" PartName="/ppt/slides/slide321.xml"/>
  <Override ContentType="application/vnd.openxmlformats-officedocument.presentationml.slide+xml" PartName="/ppt/slides/slide178.xml"/>
  <Override ContentType="application/vnd.openxmlformats-officedocument.presentationml.slide+xml" PartName="/ppt/slides/slide364.xml"/>
  <Override ContentType="application/vnd.openxmlformats-officedocument.presentationml.slide+xml" PartName="/ppt/slides/slide409.xml"/>
  <Override ContentType="application/vnd.openxmlformats-officedocument.presentationml.slide+xml" PartName="/ppt/slides/slide379.xml"/>
  <Override ContentType="application/vnd.openxmlformats-officedocument.presentationml.slide+xml" PartName="/ppt/slides/slide637.xml"/>
  <Override ContentType="application/vnd.openxmlformats-officedocument.presentationml.slide+xml" PartName="/ppt/slides/slide212.xml"/>
  <Override ContentType="application/vnd.openxmlformats-officedocument.presentationml.slide+xml" PartName="/ppt/slides/slide336.xml"/>
  <Override ContentType="application/vnd.openxmlformats-officedocument.presentationml.slide+xml" PartName="/ppt/slides/slide255.xml"/>
  <Override ContentType="application/vnd.openxmlformats-officedocument.presentationml.slide+xml" PartName="/ppt/slides/slide76.xml"/>
  <Override ContentType="application/vnd.openxmlformats-officedocument.presentationml.slide+xml" PartName="/ppt/slides/slide298.xml"/>
  <Override ContentType="application/vnd.openxmlformats-officedocument.presentationml.slide+xml" PartName="/ppt/slides/slide735.xml"/>
  <Override ContentType="application/vnd.openxmlformats-officedocument.presentationml.slide+xml" PartName="/ppt/slides/slide750.xml"/>
  <Override ContentType="application/vnd.openxmlformats-officedocument.presentationml.slide+xml" PartName="/ppt/slides/slide80.xml"/>
  <Override ContentType="application/vnd.openxmlformats-officedocument.presentationml.slide+xml" PartName="/ppt/slides/slide607.xml"/>
  <Override ContentType="application/vnd.openxmlformats-officedocument.presentationml.slide+xml" PartName="/ppt/slides/slide61.xml"/>
  <Override ContentType="application/vnd.openxmlformats-officedocument.presentationml.slide+xml" PartName="/ppt/slides/slide42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127.xml"/>
  <Override ContentType="application/vnd.openxmlformats-officedocument.presentationml.slide+xml" PartName="/ppt/slides/slide464.xml"/>
  <Override ContentType="application/vnd.openxmlformats-officedocument.presentationml.slide+xml" PartName="/ppt/slides/slide720.xml"/>
  <Override ContentType="application/vnd.openxmlformats-officedocument.presentationml.slide+xml" PartName="/ppt/slides/slide120.xml"/>
  <Override ContentType="application/vnd.openxmlformats-officedocument.presentationml.slide+xml" PartName="/ppt/slides/slide509.xml"/>
  <Override ContentType="application/vnd.openxmlformats-officedocument.presentationml.slide+xml" PartName="/ppt/slides/slide599.xml"/>
  <Override ContentType="application/vnd.openxmlformats-officedocument.presentationml.slide+xml" PartName="/ppt/slides/slide428.xml"/>
  <Override ContentType="application/vnd.openxmlformats-officedocument.presentationml.slide+xml" PartName="/ppt/slides/slide383.xml"/>
  <Override ContentType="application/vnd.openxmlformats-officedocument.presentationml.slide+xml" PartName="/ppt/slides/slide556.xml"/>
  <Override ContentType="application/vnd.openxmlformats-officedocument.presentationml.slide+xml" PartName="/ppt/slides/slide208.xml"/>
  <Override ContentType="application/vnd.openxmlformats-officedocument.presentationml.slide+xml" PartName="/ppt/slides/slide340.xml"/>
  <Override ContentType="application/vnd.openxmlformats-officedocument.presentationml.slide+xml" PartName="/ppt/slides/slide513.xml"/>
  <Override ContentType="application/vnd.openxmlformats-officedocument.presentationml.slide+xml" PartName="/ppt/slides/slide457.xml"/>
  <Override ContentType="application/vnd.openxmlformats-officedocument.presentationml.slide+xml" PartName="/ppt/slides/slide643.xml"/>
  <Override ContentType="application/vnd.openxmlformats-officedocument.presentationml.slide+xml" PartName="/ppt/slides/slide4.xml"/>
  <Override ContentType="application/vnd.openxmlformats-officedocument.presentationml.slide+xml" PartName="/ppt/slides/slide228.xml"/>
  <Override ContentType="application/vnd.openxmlformats-officedocument.presentationml.slide+xml" PartName="/ppt/slides/slide600.xml"/>
  <Override ContentType="application/vnd.openxmlformats-officedocument.presentationml.slide+xml" PartName="/ppt/slides/slide678.xml"/>
  <Override ContentType="application/vnd.openxmlformats-officedocument.presentationml.slide+xml" PartName="/ppt/slides/slide60.xml"/>
  <Override ContentType="application/vnd.openxmlformats-officedocument.presentationml.slide+xml" PartName="/ppt/slides/slide414.xml"/>
  <Override ContentType="application/vnd.openxmlformats-officedocument.presentationml.slide+xml" PartName="/ppt/slides/slide609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384.xml"/>
  <Override ContentType="application/vnd.openxmlformats-officedocument.presentationml.slide+xml" PartName="/ppt/slides/slide198.xml"/>
  <Override ContentType="application/vnd.openxmlformats-officedocument.presentationml.slide+xml" PartName="/ppt/slides/slide635.xml"/>
  <Override ContentType="application/vnd.openxmlformats-officedocument.presentationml.slide+xml" PartName="/ppt/slides/slide155.xml"/>
  <Override ContentType="application/vnd.openxmlformats-officedocument.presentationml.slide+xml" PartName="/ppt/slides/slide341.xml"/>
  <Override ContentType="application/vnd.openxmlformats-officedocument.presentationml.slide+xml" PartName="/ppt/slides/slide69.xml"/>
  <Override ContentType="application/vnd.openxmlformats-officedocument.presentationml.slide+xml" PartName="/ppt/slides/slide714.xml"/>
  <Override ContentType="application/vnd.openxmlformats-officedocument.presentationml.slide+xml" PartName="/ppt/slides/slide757.xml"/>
  <Override ContentType="application/vnd.openxmlformats-officedocument.presentationml.slide+xml" PartName="/ppt/slides/slide536.xml"/>
  <Override ContentType="application/vnd.openxmlformats-officedocument.presentationml.slide+xml" PartName="/ppt/slides/slide307.xml"/>
  <Override ContentType="application/vnd.openxmlformats-officedocument.presentationml.slide+xml" PartName="/ppt/slides/slide491.xml"/>
  <Override ContentType="application/vnd.openxmlformats-officedocument.presentationml.slide+xml" PartName="/ppt/slides/slide262.xml"/>
  <Override ContentType="application/vnd.openxmlformats-officedocument.presentationml.slide+xml" PartName="/ppt/slides/slide686.xml"/>
  <Override ContentType="application/vnd.openxmlformats-officedocument.presentationml.slide+xml" PartName="/ppt/slides/slide97.xml"/>
  <Override ContentType="application/vnd.openxmlformats-officedocument.presentationml.slide+xml" PartName="/ppt/slides/slide408.xml"/>
  <Override ContentType="application/vnd.openxmlformats-officedocument.presentationml.slide+xml" PartName="/ppt/slides/slide692.xml"/>
  <Override ContentType="application/vnd.openxmlformats-officedocument.presentationml.slide+xml" PartName="/ppt/slides/slide140.xml"/>
  <Override ContentType="application/vnd.openxmlformats-officedocument.presentationml.slide+xml" PartName="/ppt/slides/slide277.xml"/>
  <Override ContentType="application/vnd.openxmlformats-officedocument.presentationml.slide+xml" PartName="/ppt/slides/slide11.xml"/>
  <Override ContentType="application/vnd.openxmlformats-officedocument.presentationml.slide+xml" PartName="/ppt/slides/slide629.xml"/>
  <Override ContentType="application/vnd.openxmlformats-officedocument.presentationml.slide+xml" PartName="/ppt/slides/slide183.xml"/>
  <Override ContentType="application/vnd.openxmlformats-officedocument.presentationml.slide+xml" PartName="/ppt/slides/slide564.xml"/>
  <Override ContentType="application/vnd.openxmlformats-officedocument.presentationml.slide+xml" PartName="/ppt/slides/slide579.xml"/>
  <Override ContentType="application/vnd.openxmlformats-officedocument.presentationml.slide+xml" PartName="/ppt/slides/slide620.xml"/>
  <Override ContentType="application/vnd.openxmlformats-officedocument.presentationml.slide+xml" PartName="/ppt/slides/slide54.xml"/>
  <Override ContentType="application/vnd.openxmlformats-officedocument.presentationml.slide+xml" PartName="/ppt/slides/slide313.xml"/>
  <Override ContentType="application/vnd.openxmlformats-officedocument.presentationml.slide+xml" PartName="/ppt/slides/slide708.xml"/>
  <Override ContentType="application/vnd.openxmlformats-officedocument.presentationml.slide+xml" PartName="/ppt/slides/slide149.xml"/>
  <Override ContentType="application/vnd.openxmlformats-officedocument.presentationml.slide+xml" PartName="/ppt/slides/slide663.xml"/>
  <Override ContentType="application/vnd.openxmlformats-officedocument.presentationml.slide+xml" PartName="/ppt/slides/slide521.xml"/>
  <Override ContentType="application/vnd.openxmlformats-officedocument.presentationml.slide+xml" PartName="/ppt/slides/slide570.xml"/>
  <Override ContentType="application/vnd.openxmlformats-officedocument.presentationml.slide+xml" PartName="/ppt/slides/slide442.xml"/>
  <Override ContentType="application/vnd.openxmlformats-officedocument.presentationml.slide+xml" PartName="/ppt/slides/slide742.xml"/>
  <Override ContentType="application/vnd.openxmlformats-officedocument.presentationml.slide+xml" PartName="/ppt/slides/slide485.xml"/>
  <Override ContentType="application/vnd.openxmlformats-officedocument.presentationml.slide+xml" PartName="/ppt/slides/slide615.xml"/>
  <Override ContentType="application/vnd.openxmlformats-officedocument.presentationml.slide+xml" PartName="/ppt/slides/slide658.xml"/>
  <Override ContentType="application/vnd.openxmlformats-officedocument.presentationml.slide+xml" PartName="/ppt/slides/slide106.xml"/>
  <Override ContentType="application/vnd.openxmlformats-officedocument.presentationml.slide+xml" PartName="/ppt/slides/slide234.xml"/>
  <Override ContentType="application/vnd.openxmlformats-officedocument.presentationml.slide+xml" PartName="/ppt/slides/slide177.xml"/>
  <Override ContentType="application/vnd.openxmlformats-officedocument.presentationml.slide+xml" PartName="/ppt/slides/slide363.xml"/>
  <Override ContentType="application/vnd.openxmlformats-officedocument.presentationml.slide+xml" PartName="/ppt/slides/slide134.xml"/>
  <Override ContentType="application/vnd.openxmlformats-officedocument.presentationml.slide+xml" PartName="/ppt/slides/slide320.xml"/>
  <Override ContentType="application/vnd.openxmlformats-officedocument.presentationml.slide+xml" PartName="/ppt/slides/slide508.xml"/>
  <Override ContentType="application/vnd.openxmlformats-officedocument.presentationml.slide+xml" PartName="/ppt/slides/slide207.xml"/>
  <Override ContentType="application/vnd.openxmlformats-officedocument.presentationml.slide+xml" PartName="/ppt/slides/slide657.xml"/>
  <Override ContentType="application/vnd.openxmlformats-officedocument.presentationml.slide+xml" PartName="/ppt/slides/slide356.xml"/>
  <Override ContentType="application/vnd.openxmlformats-officedocument.presentationml.slide+xml" PartName="/ppt/slides/slide542.xml"/>
  <Override ContentType="application/vnd.openxmlformats-officedocument.presentationml.slide+xml" PartName="/ppt/slides/slide284.xml"/>
  <Override ContentType="application/vnd.openxmlformats-officedocument.presentationml.slide+xml" PartName="/ppt/slides/slide399.xml"/>
  <Override ContentType="application/vnd.openxmlformats-officedocument.presentationml.slide+xml" PartName="/ppt/slides/slide585.xml"/>
  <Override ContentType="application/vnd.openxmlformats-officedocument.presentationml.slide+xml" PartName="/ppt/slides/slide47.xml"/>
  <Override ContentType="application/vnd.openxmlformats-officedocument.presentationml.slide+xml" PartName="/ppt/slides/slide241.xml"/>
  <Override ContentType="application/vnd.openxmlformats-officedocument.presentationml.slide+xml" PartName="/ppt/slides/slide691.xml"/>
  <Override ContentType="application/vnd.openxmlformats-officedocument.presentationml.slide+xml" PartName="/ppt/slides/slide478.xml"/>
  <Override ContentType="application/vnd.openxmlformats-officedocument.presentationml.slide+xml" PartName="/ppt/slides/slide664.xml"/>
  <Override ContentType="application/vnd.openxmlformats-officedocument.presentationml.slide+xml" PartName="/ppt/slides/slide390.xml"/>
  <Override ContentType="application/vnd.openxmlformats-officedocument.presentationml.slide+xml" PartName="/ppt/slides/slide621.xml"/>
  <Override ContentType="application/vnd.openxmlformats-officedocument.presentationml.slide+xml" PartName="/ppt/slides/slide736.xml"/>
  <Override ContentType="application/vnd.openxmlformats-officedocument.presentationml.slide+xml" PartName="/ppt/slides/slide81.xml"/>
  <Override ContentType="application/vnd.openxmlformats-officedocument.presentationml.slide+xml" PartName="/ppt/slides/slide435.xml"/>
  <Override ContentType="application/vnd.openxmlformats-officedocument.presentationml.slide+xml" PartName="/ppt/slides/slide329.xml"/>
  <Override ContentType="application/vnd.openxmlformats-officedocument.presentationml.slide+xml" PartName="/ppt/slides/slide463.xml"/>
  <Override ContentType="application/vnd.openxmlformats-officedocument.presentationml.slide+xml" PartName="/ppt/slides/slide721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75.xml"/>
  <Override ContentType="application/vnd.openxmlformats-officedocument.presentationml.slide+xml" PartName="/ppt/slides/slide213.xml"/>
  <Override ContentType="application/vnd.openxmlformats-officedocument.presentationml.slide+xml" PartName="/ppt/slides/slide557.xml"/>
  <Override ContentType="application/vnd.openxmlformats-officedocument.presentationml.slide+xml" PartName="/ppt/slides/slide514.xml"/>
  <Override ContentType="application/vnd.openxmlformats-officedocument.presentationml.slide+xml" PartName="/ppt/slides/slide670.xml"/>
  <Override ContentType="application/vnd.openxmlformats-officedocument.presentationml.slide+xml" PartName="/ppt/slides/slide679.xml"/>
  <Override ContentType="application/vnd.openxmlformats-officedocument.presentationml.slide+xml" PartName="/ppt/slides/slide290.xml"/>
  <Override ContentType="application/vnd.openxmlformats-officedocument.presentationml.slide+xml" PartName="/ppt/slides/slide378.xml"/>
  <Override ContentType="application/vnd.openxmlformats-officedocument.presentationml.slide+xml" PartName="/ppt/slides/slide636.xml"/>
  <Override ContentType="application/vnd.openxmlformats-officedocument.presentationml.slide+xml" PartName="/ppt/slides/slide335.xml"/>
  <Override ContentType="application/vnd.openxmlformats-officedocument.presentationml.slide+xml" PartName="/ppt/slides/slide256.xml"/>
  <Override ContentType="application/vnd.openxmlformats-officedocument.presentationml.slide+xml" PartName="/ppt/slides/slide429.xml"/>
  <Override ContentType="application/vnd.openxmlformats-officedocument.presentationml.slide+xml" PartName="/ppt/slides/slide299.xml"/>
  <Override ContentType="application/vnd.openxmlformats-officedocument.presentationml.slide+xml" PartName="/ppt/slides/slide128.xml"/>
  <Override ContentType="application/vnd.openxmlformats-officedocument.presentationml.slide+xml" PartName="/ppt/slides/slide591.xml"/>
  <Override ContentType="application/vnd.openxmlformats-officedocument.presentationml.slide+xml" PartName="/ppt/slides/slide42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18" r:id="rId169"/>
    <p:sldId id="419" r:id="rId170"/>
    <p:sldId id="420" r:id="rId171"/>
    <p:sldId id="421" r:id="rId172"/>
    <p:sldId id="422" r:id="rId173"/>
    <p:sldId id="423" r:id="rId174"/>
    <p:sldId id="424" r:id="rId175"/>
    <p:sldId id="425" r:id="rId176"/>
    <p:sldId id="426" r:id="rId177"/>
    <p:sldId id="427" r:id="rId178"/>
    <p:sldId id="428" r:id="rId179"/>
    <p:sldId id="429" r:id="rId180"/>
    <p:sldId id="430" r:id="rId181"/>
    <p:sldId id="431" r:id="rId182"/>
    <p:sldId id="432" r:id="rId183"/>
    <p:sldId id="433" r:id="rId184"/>
    <p:sldId id="434" r:id="rId185"/>
    <p:sldId id="435" r:id="rId186"/>
    <p:sldId id="436" r:id="rId187"/>
    <p:sldId id="437" r:id="rId188"/>
    <p:sldId id="438" r:id="rId189"/>
    <p:sldId id="439" r:id="rId190"/>
    <p:sldId id="440" r:id="rId191"/>
    <p:sldId id="441" r:id="rId192"/>
    <p:sldId id="442" r:id="rId193"/>
    <p:sldId id="443" r:id="rId194"/>
    <p:sldId id="444" r:id="rId195"/>
    <p:sldId id="445" r:id="rId196"/>
    <p:sldId id="446" r:id="rId197"/>
    <p:sldId id="447" r:id="rId198"/>
    <p:sldId id="448" r:id="rId199"/>
    <p:sldId id="449" r:id="rId200"/>
    <p:sldId id="450" r:id="rId201"/>
    <p:sldId id="451" r:id="rId202"/>
    <p:sldId id="452" r:id="rId203"/>
    <p:sldId id="453" r:id="rId204"/>
    <p:sldId id="454" r:id="rId205"/>
    <p:sldId id="455" r:id="rId206"/>
    <p:sldId id="456" r:id="rId207"/>
    <p:sldId id="457" r:id="rId208"/>
    <p:sldId id="458" r:id="rId209"/>
    <p:sldId id="459" r:id="rId210"/>
    <p:sldId id="460" r:id="rId211"/>
    <p:sldId id="461" r:id="rId212"/>
    <p:sldId id="462" r:id="rId213"/>
    <p:sldId id="463" r:id="rId214"/>
    <p:sldId id="464" r:id="rId215"/>
    <p:sldId id="465" r:id="rId216"/>
    <p:sldId id="466" r:id="rId217"/>
    <p:sldId id="467" r:id="rId218"/>
    <p:sldId id="468" r:id="rId219"/>
    <p:sldId id="469" r:id="rId220"/>
    <p:sldId id="470" r:id="rId221"/>
    <p:sldId id="471" r:id="rId222"/>
    <p:sldId id="472" r:id="rId223"/>
    <p:sldId id="473" r:id="rId224"/>
    <p:sldId id="474" r:id="rId225"/>
    <p:sldId id="475" r:id="rId226"/>
    <p:sldId id="476" r:id="rId227"/>
    <p:sldId id="477" r:id="rId228"/>
    <p:sldId id="478" r:id="rId229"/>
    <p:sldId id="479" r:id="rId230"/>
    <p:sldId id="480" r:id="rId231"/>
    <p:sldId id="481" r:id="rId232"/>
    <p:sldId id="482" r:id="rId233"/>
    <p:sldId id="483" r:id="rId234"/>
    <p:sldId id="484" r:id="rId235"/>
    <p:sldId id="485" r:id="rId236"/>
    <p:sldId id="486" r:id="rId237"/>
    <p:sldId id="487" r:id="rId238"/>
    <p:sldId id="488" r:id="rId239"/>
    <p:sldId id="489" r:id="rId240"/>
    <p:sldId id="490" r:id="rId241"/>
    <p:sldId id="491" r:id="rId242"/>
    <p:sldId id="492" r:id="rId243"/>
    <p:sldId id="493" r:id="rId244"/>
    <p:sldId id="494" r:id="rId245"/>
    <p:sldId id="495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503" r:id="rId254"/>
    <p:sldId id="504" r:id="rId255"/>
    <p:sldId id="505" r:id="rId256"/>
    <p:sldId id="506" r:id="rId257"/>
    <p:sldId id="507" r:id="rId258"/>
    <p:sldId id="508" r:id="rId259"/>
    <p:sldId id="509" r:id="rId260"/>
    <p:sldId id="510" r:id="rId261"/>
    <p:sldId id="511" r:id="rId262"/>
    <p:sldId id="512" r:id="rId263"/>
    <p:sldId id="513" r:id="rId264"/>
    <p:sldId id="514" r:id="rId265"/>
    <p:sldId id="515" r:id="rId266"/>
    <p:sldId id="516" r:id="rId267"/>
    <p:sldId id="517" r:id="rId268"/>
    <p:sldId id="518" r:id="rId269"/>
    <p:sldId id="519" r:id="rId270"/>
    <p:sldId id="520" r:id="rId271"/>
    <p:sldId id="521" r:id="rId272"/>
    <p:sldId id="522" r:id="rId273"/>
    <p:sldId id="523" r:id="rId274"/>
    <p:sldId id="524" r:id="rId275"/>
    <p:sldId id="525" r:id="rId276"/>
    <p:sldId id="526" r:id="rId277"/>
    <p:sldId id="527" r:id="rId278"/>
    <p:sldId id="528" r:id="rId279"/>
    <p:sldId id="529" r:id="rId280"/>
    <p:sldId id="530" r:id="rId281"/>
    <p:sldId id="531" r:id="rId282"/>
    <p:sldId id="532" r:id="rId283"/>
    <p:sldId id="533" r:id="rId284"/>
    <p:sldId id="534" r:id="rId285"/>
    <p:sldId id="535" r:id="rId286"/>
    <p:sldId id="536" r:id="rId287"/>
    <p:sldId id="537" r:id="rId288"/>
    <p:sldId id="538" r:id="rId289"/>
    <p:sldId id="539" r:id="rId290"/>
    <p:sldId id="540" r:id="rId291"/>
    <p:sldId id="541" r:id="rId292"/>
    <p:sldId id="542" r:id="rId293"/>
    <p:sldId id="543" r:id="rId294"/>
    <p:sldId id="544" r:id="rId295"/>
    <p:sldId id="545" r:id="rId296"/>
    <p:sldId id="546" r:id="rId297"/>
    <p:sldId id="547" r:id="rId298"/>
    <p:sldId id="548" r:id="rId299"/>
    <p:sldId id="549" r:id="rId300"/>
    <p:sldId id="550" r:id="rId301"/>
    <p:sldId id="551" r:id="rId302"/>
    <p:sldId id="552" r:id="rId303"/>
    <p:sldId id="553" r:id="rId304"/>
    <p:sldId id="554" r:id="rId305"/>
    <p:sldId id="555" r:id="rId306"/>
    <p:sldId id="556" r:id="rId307"/>
    <p:sldId id="557" r:id="rId308"/>
    <p:sldId id="558" r:id="rId309"/>
    <p:sldId id="559" r:id="rId310"/>
    <p:sldId id="560" r:id="rId311"/>
    <p:sldId id="561" r:id="rId312"/>
    <p:sldId id="562" r:id="rId313"/>
    <p:sldId id="563" r:id="rId314"/>
    <p:sldId id="564" r:id="rId315"/>
    <p:sldId id="565" r:id="rId316"/>
    <p:sldId id="566" r:id="rId317"/>
    <p:sldId id="567" r:id="rId318"/>
    <p:sldId id="568" r:id="rId319"/>
    <p:sldId id="569" r:id="rId320"/>
    <p:sldId id="570" r:id="rId321"/>
    <p:sldId id="571" r:id="rId322"/>
    <p:sldId id="572" r:id="rId323"/>
    <p:sldId id="573" r:id="rId324"/>
    <p:sldId id="574" r:id="rId325"/>
    <p:sldId id="575" r:id="rId326"/>
    <p:sldId id="576" r:id="rId327"/>
    <p:sldId id="577" r:id="rId328"/>
    <p:sldId id="578" r:id="rId329"/>
    <p:sldId id="579" r:id="rId330"/>
    <p:sldId id="580" r:id="rId331"/>
    <p:sldId id="581" r:id="rId332"/>
    <p:sldId id="582" r:id="rId333"/>
    <p:sldId id="583" r:id="rId334"/>
    <p:sldId id="584" r:id="rId335"/>
    <p:sldId id="585" r:id="rId336"/>
    <p:sldId id="586" r:id="rId337"/>
    <p:sldId id="587" r:id="rId338"/>
    <p:sldId id="588" r:id="rId339"/>
    <p:sldId id="589" r:id="rId340"/>
    <p:sldId id="590" r:id="rId341"/>
    <p:sldId id="591" r:id="rId342"/>
    <p:sldId id="592" r:id="rId343"/>
    <p:sldId id="593" r:id="rId344"/>
    <p:sldId id="594" r:id="rId345"/>
    <p:sldId id="595" r:id="rId346"/>
    <p:sldId id="596" r:id="rId347"/>
    <p:sldId id="597" r:id="rId348"/>
    <p:sldId id="598" r:id="rId349"/>
    <p:sldId id="599" r:id="rId350"/>
    <p:sldId id="600" r:id="rId351"/>
    <p:sldId id="601" r:id="rId352"/>
    <p:sldId id="602" r:id="rId353"/>
    <p:sldId id="603" r:id="rId354"/>
    <p:sldId id="604" r:id="rId355"/>
    <p:sldId id="605" r:id="rId356"/>
    <p:sldId id="606" r:id="rId357"/>
    <p:sldId id="607" r:id="rId358"/>
    <p:sldId id="608" r:id="rId359"/>
    <p:sldId id="609" r:id="rId360"/>
    <p:sldId id="610" r:id="rId361"/>
    <p:sldId id="611" r:id="rId362"/>
    <p:sldId id="612" r:id="rId363"/>
    <p:sldId id="613" r:id="rId364"/>
    <p:sldId id="614" r:id="rId365"/>
    <p:sldId id="615" r:id="rId366"/>
    <p:sldId id="616" r:id="rId367"/>
    <p:sldId id="617" r:id="rId368"/>
    <p:sldId id="618" r:id="rId369"/>
    <p:sldId id="619" r:id="rId370"/>
    <p:sldId id="620" r:id="rId371"/>
    <p:sldId id="621" r:id="rId372"/>
    <p:sldId id="622" r:id="rId373"/>
    <p:sldId id="623" r:id="rId374"/>
    <p:sldId id="624" r:id="rId375"/>
    <p:sldId id="625" r:id="rId376"/>
    <p:sldId id="626" r:id="rId377"/>
    <p:sldId id="627" r:id="rId378"/>
    <p:sldId id="628" r:id="rId379"/>
    <p:sldId id="629" r:id="rId380"/>
    <p:sldId id="630" r:id="rId381"/>
    <p:sldId id="631" r:id="rId382"/>
    <p:sldId id="632" r:id="rId383"/>
    <p:sldId id="633" r:id="rId384"/>
    <p:sldId id="634" r:id="rId385"/>
    <p:sldId id="635" r:id="rId386"/>
    <p:sldId id="636" r:id="rId387"/>
    <p:sldId id="637" r:id="rId388"/>
    <p:sldId id="638" r:id="rId389"/>
    <p:sldId id="639" r:id="rId390"/>
    <p:sldId id="640" r:id="rId391"/>
    <p:sldId id="641" r:id="rId392"/>
    <p:sldId id="642" r:id="rId393"/>
    <p:sldId id="643" r:id="rId394"/>
    <p:sldId id="644" r:id="rId395"/>
    <p:sldId id="645" r:id="rId396"/>
    <p:sldId id="646" r:id="rId397"/>
    <p:sldId id="647" r:id="rId398"/>
    <p:sldId id="648" r:id="rId399"/>
    <p:sldId id="649" r:id="rId400"/>
    <p:sldId id="650" r:id="rId401"/>
    <p:sldId id="651" r:id="rId402"/>
    <p:sldId id="652" r:id="rId403"/>
    <p:sldId id="653" r:id="rId404"/>
    <p:sldId id="654" r:id="rId405"/>
    <p:sldId id="655" r:id="rId406"/>
    <p:sldId id="656" r:id="rId407"/>
    <p:sldId id="657" r:id="rId408"/>
    <p:sldId id="658" r:id="rId409"/>
    <p:sldId id="659" r:id="rId410"/>
    <p:sldId id="660" r:id="rId411"/>
    <p:sldId id="661" r:id="rId412"/>
    <p:sldId id="662" r:id="rId413"/>
    <p:sldId id="663" r:id="rId414"/>
    <p:sldId id="664" r:id="rId415"/>
    <p:sldId id="665" r:id="rId416"/>
    <p:sldId id="666" r:id="rId417"/>
    <p:sldId id="667" r:id="rId418"/>
    <p:sldId id="668" r:id="rId419"/>
    <p:sldId id="669" r:id="rId420"/>
    <p:sldId id="670" r:id="rId421"/>
    <p:sldId id="671" r:id="rId422"/>
    <p:sldId id="672" r:id="rId423"/>
    <p:sldId id="673" r:id="rId424"/>
    <p:sldId id="674" r:id="rId425"/>
    <p:sldId id="675" r:id="rId426"/>
    <p:sldId id="676" r:id="rId427"/>
    <p:sldId id="677" r:id="rId428"/>
    <p:sldId id="678" r:id="rId429"/>
    <p:sldId id="679" r:id="rId430"/>
    <p:sldId id="680" r:id="rId431"/>
    <p:sldId id="681" r:id="rId432"/>
    <p:sldId id="682" r:id="rId433"/>
    <p:sldId id="683" r:id="rId434"/>
    <p:sldId id="684" r:id="rId435"/>
    <p:sldId id="685" r:id="rId436"/>
    <p:sldId id="686" r:id="rId437"/>
    <p:sldId id="687" r:id="rId438"/>
    <p:sldId id="688" r:id="rId439"/>
    <p:sldId id="689" r:id="rId440"/>
    <p:sldId id="690" r:id="rId441"/>
    <p:sldId id="691" r:id="rId442"/>
    <p:sldId id="692" r:id="rId443"/>
    <p:sldId id="693" r:id="rId444"/>
    <p:sldId id="694" r:id="rId445"/>
    <p:sldId id="695" r:id="rId446"/>
    <p:sldId id="696" r:id="rId447"/>
    <p:sldId id="697" r:id="rId448"/>
    <p:sldId id="698" r:id="rId449"/>
    <p:sldId id="699" r:id="rId450"/>
    <p:sldId id="700" r:id="rId451"/>
    <p:sldId id="701" r:id="rId452"/>
    <p:sldId id="702" r:id="rId453"/>
    <p:sldId id="703" r:id="rId454"/>
    <p:sldId id="704" r:id="rId455"/>
    <p:sldId id="705" r:id="rId456"/>
    <p:sldId id="706" r:id="rId457"/>
    <p:sldId id="707" r:id="rId458"/>
    <p:sldId id="708" r:id="rId459"/>
    <p:sldId id="709" r:id="rId460"/>
    <p:sldId id="710" r:id="rId461"/>
    <p:sldId id="711" r:id="rId462"/>
    <p:sldId id="712" r:id="rId463"/>
    <p:sldId id="713" r:id="rId464"/>
    <p:sldId id="714" r:id="rId465"/>
    <p:sldId id="715" r:id="rId466"/>
    <p:sldId id="716" r:id="rId467"/>
    <p:sldId id="717" r:id="rId468"/>
    <p:sldId id="718" r:id="rId469"/>
    <p:sldId id="719" r:id="rId470"/>
    <p:sldId id="720" r:id="rId471"/>
    <p:sldId id="721" r:id="rId472"/>
    <p:sldId id="722" r:id="rId473"/>
    <p:sldId id="723" r:id="rId474"/>
    <p:sldId id="724" r:id="rId475"/>
    <p:sldId id="725" r:id="rId476"/>
    <p:sldId id="726" r:id="rId477"/>
    <p:sldId id="727" r:id="rId478"/>
    <p:sldId id="728" r:id="rId479"/>
    <p:sldId id="729" r:id="rId480"/>
    <p:sldId id="730" r:id="rId481"/>
    <p:sldId id="731" r:id="rId482"/>
    <p:sldId id="732" r:id="rId483"/>
    <p:sldId id="733" r:id="rId484"/>
    <p:sldId id="734" r:id="rId485"/>
    <p:sldId id="735" r:id="rId486"/>
    <p:sldId id="736" r:id="rId487"/>
    <p:sldId id="737" r:id="rId488"/>
    <p:sldId id="738" r:id="rId489"/>
    <p:sldId id="739" r:id="rId490"/>
    <p:sldId id="740" r:id="rId491"/>
    <p:sldId id="741" r:id="rId492"/>
    <p:sldId id="742" r:id="rId493"/>
    <p:sldId id="743" r:id="rId494"/>
    <p:sldId id="744" r:id="rId495"/>
    <p:sldId id="745" r:id="rId496"/>
    <p:sldId id="746" r:id="rId497"/>
    <p:sldId id="747" r:id="rId498"/>
    <p:sldId id="748" r:id="rId499"/>
    <p:sldId id="749" r:id="rId500"/>
    <p:sldId id="750" r:id="rId501"/>
    <p:sldId id="751" r:id="rId502"/>
    <p:sldId id="752" r:id="rId503"/>
    <p:sldId id="753" r:id="rId504"/>
    <p:sldId id="754" r:id="rId505"/>
    <p:sldId id="755" r:id="rId506"/>
    <p:sldId id="756" r:id="rId507"/>
    <p:sldId id="757" r:id="rId508"/>
    <p:sldId id="758" r:id="rId509"/>
    <p:sldId id="759" r:id="rId510"/>
    <p:sldId id="760" r:id="rId511"/>
    <p:sldId id="761" r:id="rId512"/>
    <p:sldId id="762" r:id="rId513"/>
    <p:sldId id="763" r:id="rId514"/>
    <p:sldId id="764" r:id="rId515"/>
    <p:sldId id="765" r:id="rId516"/>
    <p:sldId id="766" r:id="rId517"/>
    <p:sldId id="767" r:id="rId518"/>
    <p:sldId id="768" r:id="rId519"/>
    <p:sldId id="769" r:id="rId520"/>
    <p:sldId id="770" r:id="rId521"/>
    <p:sldId id="771" r:id="rId522"/>
    <p:sldId id="772" r:id="rId523"/>
    <p:sldId id="773" r:id="rId524"/>
    <p:sldId id="774" r:id="rId525"/>
    <p:sldId id="775" r:id="rId526"/>
    <p:sldId id="776" r:id="rId527"/>
    <p:sldId id="777" r:id="rId528"/>
    <p:sldId id="778" r:id="rId529"/>
    <p:sldId id="779" r:id="rId530"/>
    <p:sldId id="780" r:id="rId531"/>
    <p:sldId id="781" r:id="rId532"/>
    <p:sldId id="782" r:id="rId533"/>
    <p:sldId id="783" r:id="rId534"/>
    <p:sldId id="784" r:id="rId535"/>
    <p:sldId id="785" r:id="rId536"/>
    <p:sldId id="786" r:id="rId537"/>
    <p:sldId id="787" r:id="rId538"/>
    <p:sldId id="788" r:id="rId539"/>
    <p:sldId id="789" r:id="rId540"/>
    <p:sldId id="790" r:id="rId541"/>
    <p:sldId id="791" r:id="rId542"/>
    <p:sldId id="792" r:id="rId543"/>
    <p:sldId id="793" r:id="rId544"/>
    <p:sldId id="794" r:id="rId545"/>
    <p:sldId id="795" r:id="rId546"/>
    <p:sldId id="796" r:id="rId547"/>
    <p:sldId id="797" r:id="rId548"/>
    <p:sldId id="798" r:id="rId549"/>
    <p:sldId id="799" r:id="rId550"/>
    <p:sldId id="800" r:id="rId551"/>
    <p:sldId id="801" r:id="rId552"/>
    <p:sldId id="802" r:id="rId553"/>
    <p:sldId id="803" r:id="rId554"/>
    <p:sldId id="804" r:id="rId555"/>
    <p:sldId id="805" r:id="rId556"/>
    <p:sldId id="806" r:id="rId557"/>
    <p:sldId id="807" r:id="rId558"/>
    <p:sldId id="808" r:id="rId559"/>
    <p:sldId id="809" r:id="rId560"/>
    <p:sldId id="810" r:id="rId561"/>
    <p:sldId id="811" r:id="rId562"/>
    <p:sldId id="812" r:id="rId563"/>
    <p:sldId id="813" r:id="rId564"/>
    <p:sldId id="814" r:id="rId565"/>
    <p:sldId id="815" r:id="rId566"/>
    <p:sldId id="816" r:id="rId567"/>
    <p:sldId id="817" r:id="rId568"/>
    <p:sldId id="818" r:id="rId569"/>
    <p:sldId id="819" r:id="rId570"/>
    <p:sldId id="820" r:id="rId571"/>
    <p:sldId id="821" r:id="rId572"/>
    <p:sldId id="822" r:id="rId573"/>
    <p:sldId id="823" r:id="rId574"/>
    <p:sldId id="824" r:id="rId575"/>
    <p:sldId id="825" r:id="rId576"/>
    <p:sldId id="826" r:id="rId577"/>
    <p:sldId id="827" r:id="rId578"/>
    <p:sldId id="828" r:id="rId579"/>
    <p:sldId id="829" r:id="rId580"/>
    <p:sldId id="830" r:id="rId581"/>
    <p:sldId id="831" r:id="rId582"/>
    <p:sldId id="832" r:id="rId583"/>
    <p:sldId id="833" r:id="rId584"/>
    <p:sldId id="834" r:id="rId585"/>
    <p:sldId id="835" r:id="rId586"/>
    <p:sldId id="836" r:id="rId587"/>
    <p:sldId id="837" r:id="rId588"/>
    <p:sldId id="838" r:id="rId589"/>
    <p:sldId id="839" r:id="rId590"/>
    <p:sldId id="840" r:id="rId591"/>
    <p:sldId id="841" r:id="rId592"/>
    <p:sldId id="842" r:id="rId593"/>
    <p:sldId id="843" r:id="rId594"/>
    <p:sldId id="844" r:id="rId595"/>
    <p:sldId id="845" r:id="rId596"/>
    <p:sldId id="846" r:id="rId597"/>
    <p:sldId id="847" r:id="rId598"/>
    <p:sldId id="848" r:id="rId599"/>
    <p:sldId id="849" r:id="rId600"/>
    <p:sldId id="850" r:id="rId601"/>
    <p:sldId id="851" r:id="rId602"/>
    <p:sldId id="852" r:id="rId603"/>
    <p:sldId id="853" r:id="rId604"/>
    <p:sldId id="854" r:id="rId605"/>
    <p:sldId id="855" r:id="rId606"/>
    <p:sldId id="856" r:id="rId607"/>
    <p:sldId id="857" r:id="rId608"/>
    <p:sldId id="858" r:id="rId609"/>
    <p:sldId id="859" r:id="rId610"/>
    <p:sldId id="860" r:id="rId611"/>
    <p:sldId id="861" r:id="rId612"/>
    <p:sldId id="862" r:id="rId613"/>
    <p:sldId id="863" r:id="rId614"/>
    <p:sldId id="864" r:id="rId615"/>
    <p:sldId id="865" r:id="rId616"/>
    <p:sldId id="866" r:id="rId617"/>
    <p:sldId id="867" r:id="rId618"/>
    <p:sldId id="868" r:id="rId619"/>
    <p:sldId id="869" r:id="rId620"/>
    <p:sldId id="870" r:id="rId621"/>
    <p:sldId id="871" r:id="rId622"/>
    <p:sldId id="872" r:id="rId623"/>
    <p:sldId id="873" r:id="rId624"/>
    <p:sldId id="874" r:id="rId625"/>
    <p:sldId id="875" r:id="rId626"/>
    <p:sldId id="876" r:id="rId627"/>
    <p:sldId id="877" r:id="rId628"/>
    <p:sldId id="878" r:id="rId629"/>
    <p:sldId id="879" r:id="rId630"/>
    <p:sldId id="880" r:id="rId631"/>
    <p:sldId id="881" r:id="rId632"/>
    <p:sldId id="882" r:id="rId633"/>
    <p:sldId id="883" r:id="rId634"/>
    <p:sldId id="884" r:id="rId635"/>
    <p:sldId id="885" r:id="rId636"/>
    <p:sldId id="886" r:id="rId637"/>
    <p:sldId id="887" r:id="rId638"/>
    <p:sldId id="888" r:id="rId639"/>
    <p:sldId id="889" r:id="rId640"/>
    <p:sldId id="890" r:id="rId641"/>
    <p:sldId id="891" r:id="rId642"/>
    <p:sldId id="892" r:id="rId643"/>
    <p:sldId id="893" r:id="rId644"/>
    <p:sldId id="894" r:id="rId645"/>
    <p:sldId id="895" r:id="rId646"/>
    <p:sldId id="896" r:id="rId647"/>
    <p:sldId id="897" r:id="rId648"/>
    <p:sldId id="898" r:id="rId649"/>
    <p:sldId id="899" r:id="rId650"/>
    <p:sldId id="900" r:id="rId651"/>
    <p:sldId id="901" r:id="rId652"/>
    <p:sldId id="902" r:id="rId653"/>
    <p:sldId id="903" r:id="rId654"/>
    <p:sldId id="904" r:id="rId655"/>
    <p:sldId id="905" r:id="rId656"/>
    <p:sldId id="906" r:id="rId657"/>
    <p:sldId id="907" r:id="rId658"/>
    <p:sldId id="908" r:id="rId659"/>
    <p:sldId id="909" r:id="rId660"/>
    <p:sldId id="910" r:id="rId661"/>
    <p:sldId id="911" r:id="rId662"/>
    <p:sldId id="912" r:id="rId663"/>
    <p:sldId id="913" r:id="rId664"/>
    <p:sldId id="914" r:id="rId665"/>
    <p:sldId id="915" r:id="rId666"/>
    <p:sldId id="916" r:id="rId667"/>
    <p:sldId id="917" r:id="rId668"/>
    <p:sldId id="918" r:id="rId669"/>
    <p:sldId id="919" r:id="rId670"/>
    <p:sldId id="920" r:id="rId671"/>
    <p:sldId id="921" r:id="rId672"/>
    <p:sldId id="922" r:id="rId673"/>
    <p:sldId id="923" r:id="rId674"/>
    <p:sldId id="924" r:id="rId675"/>
    <p:sldId id="925" r:id="rId676"/>
    <p:sldId id="926" r:id="rId677"/>
    <p:sldId id="927" r:id="rId678"/>
    <p:sldId id="928" r:id="rId679"/>
    <p:sldId id="929" r:id="rId680"/>
    <p:sldId id="930" r:id="rId681"/>
    <p:sldId id="931" r:id="rId682"/>
    <p:sldId id="932" r:id="rId683"/>
    <p:sldId id="933" r:id="rId684"/>
    <p:sldId id="934" r:id="rId685"/>
    <p:sldId id="935" r:id="rId686"/>
    <p:sldId id="936" r:id="rId687"/>
    <p:sldId id="937" r:id="rId688"/>
    <p:sldId id="938" r:id="rId689"/>
    <p:sldId id="939" r:id="rId690"/>
    <p:sldId id="940" r:id="rId691"/>
    <p:sldId id="941" r:id="rId692"/>
    <p:sldId id="942" r:id="rId693"/>
    <p:sldId id="943" r:id="rId694"/>
    <p:sldId id="944" r:id="rId695"/>
    <p:sldId id="945" r:id="rId696"/>
    <p:sldId id="946" r:id="rId697"/>
    <p:sldId id="947" r:id="rId698"/>
    <p:sldId id="948" r:id="rId699"/>
    <p:sldId id="949" r:id="rId700"/>
    <p:sldId id="950" r:id="rId701"/>
    <p:sldId id="951" r:id="rId702"/>
    <p:sldId id="952" r:id="rId703"/>
    <p:sldId id="953" r:id="rId704"/>
    <p:sldId id="954" r:id="rId705"/>
    <p:sldId id="955" r:id="rId706"/>
    <p:sldId id="956" r:id="rId707"/>
    <p:sldId id="957" r:id="rId708"/>
    <p:sldId id="958" r:id="rId709"/>
    <p:sldId id="959" r:id="rId710"/>
    <p:sldId id="960" r:id="rId711"/>
    <p:sldId id="961" r:id="rId712"/>
    <p:sldId id="962" r:id="rId713"/>
    <p:sldId id="963" r:id="rId714"/>
    <p:sldId id="964" r:id="rId715"/>
    <p:sldId id="965" r:id="rId716"/>
    <p:sldId id="966" r:id="rId717"/>
    <p:sldId id="967" r:id="rId718"/>
    <p:sldId id="968" r:id="rId719"/>
    <p:sldId id="969" r:id="rId720"/>
    <p:sldId id="970" r:id="rId721"/>
    <p:sldId id="971" r:id="rId722"/>
    <p:sldId id="972" r:id="rId723"/>
    <p:sldId id="973" r:id="rId724"/>
    <p:sldId id="974" r:id="rId725"/>
    <p:sldId id="975" r:id="rId726"/>
    <p:sldId id="976" r:id="rId727"/>
    <p:sldId id="977" r:id="rId728"/>
    <p:sldId id="978" r:id="rId729"/>
    <p:sldId id="979" r:id="rId730"/>
    <p:sldId id="980" r:id="rId731"/>
    <p:sldId id="981" r:id="rId732"/>
    <p:sldId id="982" r:id="rId733"/>
    <p:sldId id="983" r:id="rId734"/>
    <p:sldId id="984" r:id="rId735"/>
    <p:sldId id="985" r:id="rId736"/>
    <p:sldId id="986" r:id="rId737"/>
    <p:sldId id="987" r:id="rId738"/>
    <p:sldId id="988" r:id="rId739"/>
    <p:sldId id="989" r:id="rId740"/>
    <p:sldId id="990" r:id="rId741"/>
    <p:sldId id="991" r:id="rId742"/>
    <p:sldId id="992" r:id="rId743"/>
    <p:sldId id="993" r:id="rId744"/>
    <p:sldId id="994" r:id="rId745"/>
    <p:sldId id="995" r:id="rId746"/>
    <p:sldId id="996" r:id="rId747"/>
    <p:sldId id="997" r:id="rId748"/>
    <p:sldId id="998" r:id="rId749"/>
    <p:sldId id="999" r:id="rId750"/>
    <p:sldId id="1000" r:id="rId751"/>
    <p:sldId id="1001" r:id="rId752"/>
    <p:sldId id="1002" r:id="rId753"/>
    <p:sldId id="1003" r:id="rId754"/>
    <p:sldId id="1004" r:id="rId755"/>
    <p:sldId id="1005" r:id="rId756"/>
    <p:sldId id="1006" r:id="rId757"/>
    <p:sldId id="1007" r:id="rId758"/>
    <p:sldId id="1008" r:id="rId759"/>
    <p:sldId id="1009" r:id="rId760"/>
    <p:sldId id="1010" r:id="rId761"/>
    <p:sldId id="1011" r:id="rId762"/>
    <p:sldId id="1012" r:id="rId763"/>
    <p:sldId id="1013" r:id="rId764"/>
  </p:sldIdLst>
  <p:sldSz cy="4291000" cx="7913675"/>
  <p:notesSz cx="6858000" cy="9144000"/>
  <p:embeddedFontLst>
    <p:embeddedFont>
      <p:font typeface="Quattrocento Sans"/>
      <p:regular r:id="rId765"/>
      <p:bold r:id="rId766"/>
      <p:italic r:id="rId767"/>
      <p:boldItalic r:id="rId7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" name="Vasco Ginde"/>
  <p:cmAuthor clrIdx="1" id="1" initials="" lastIdx="1" name="Frederico Aranha"/>
  <p:cmAuthor clrIdx="2" id="2" initials="" lastIdx="1" name="Fernando Longo, CAPM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D5A19D4B-7C1D-4652-8612-1CC04C0A5942}">
  <a:tblStyle styleId="{D5A19D4B-7C1D-4652-8612-1CC04C0A5942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190" Type="http://schemas.openxmlformats.org/officeDocument/2006/relationships/slide" Target="slides/slide184.xml"/><Relationship Id="rId194" Type="http://schemas.openxmlformats.org/officeDocument/2006/relationships/slide" Target="slides/slide188.xml"/><Relationship Id="rId193" Type="http://schemas.openxmlformats.org/officeDocument/2006/relationships/slide" Target="slides/slide187.xml"/><Relationship Id="rId192" Type="http://schemas.openxmlformats.org/officeDocument/2006/relationships/slide" Target="slides/slide186.xml"/><Relationship Id="rId191" Type="http://schemas.openxmlformats.org/officeDocument/2006/relationships/slide" Target="slides/slide185.xml"/><Relationship Id="rId187" Type="http://schemas.openxmlformats.org/officeDocument/2006/relationships/slide" Target="slides/slide181.xml"/><Relationship Id="rId186" Type="http://schemas.openxmlformats.org/officeDocument/2006/relationships/slide" Target="slides/slide180.xml"/><Relationship Id="rId185" Type="http://schemas.openxmlformats.org/officeDocument/2006/relationships/slide" Target="slides/slide179.xml"/><Relationship Id="rId184" Type="http://schemas.openxmlformats.org/officeDocument/2006/relationships/slide" Target="slides/slide178.xml"/><Relationship Id="rId189" Type="http://schemas.openxmlformats.org/officeDocument/2006/relationships/slide" Target="slides/slide183.xml"/><Relationship Id="rId188" Type="http://schemas.openxmlformats.org/officeDocument/2006/relationships/slide" Target="slides/slide182.xml"/><Relationship Id="rId183" Type="http://schemas.openxmlformats.org/officeDocument/2006/relationships/slide" Target="slides/slide177.xml"/><Relationship Id="rId182" Type="http://schemas.openxmlformats.org/officeDocument/2006/relationships/slide" Target="slides/slide176.xml"/><Relationship Id="rId181" Type="http://schemas.openxmlformats.org/officeDocument/2006/relationships/slide" Target="slides/slide175.xml"/><Relationship Id="rId180" Type="http://schemas.openxmlformats.org/officeDocument/2006/relationships/slide" Target="slides/slide174.xml"/><Relationship Id="rId176" Type="http://schemas.openxmlformats.org/officeDocument/2006/relationships/slide" Target="slides/slide170.xml"/><Relationship Id="rId297" Type="http://schemas.openxmlformats.org/officeDocument/2006/relationships/slide" Target="slides/slide291.xml"/><Relationship Id="rId175" Type="http://schemas.openxmlformats.org/officeDocument/2006/relationships/slide" Target="slides/slide169.xml"/><Relationship Id="rId296" Type="http://schemas.openxmlformats.org/officeDocument/2006/relationships/slide" Target="slides/slide290.xml"/><Relationship Id="rId174" Type="http://schemas.openxmlformats.org/officeDocument/2006/relationships/slide" Target="slides/slide168.xml"/><Relationship Id="rId295" Type="http://schemas.openxmlformats.org/officeDocument/2006/relationships/slide" Target="slides/slide289.xml"/><Relationship Id="rId173" Type="http://schemas.openxmlformats.org/officeDocument/2006/relationships/slide" Target="slides/slide167.xml"/><Relationship Id="rId294" Type="http://schemas.openxmlformats.org/officeDocument/2006/relationships/slide" Target="slides/slide288.xml"/><Relationship Id="rId179" Type="http://schemas.openxmlformats.org/officeDocument/2006/relationships/slide" Target="slides/slide173.xml"/><Relationship Id="rId178" Type="http://schemas.openxmlformats.org/officeDocument/2006/relationships/slide" Target="slides/slide172.xml"/><Relationship Id="rId299" Type="http://schemas.openxmlformats.org/officeDocument/2006/relationships/slide" Target="slides/slide293.xml"/><Relationship Id="rId177" Type="http://schemas.openxmlformats.org/officeDocument/2006/relationships/slide" Target="slides/slide171.xml"/><Relationship Id="rId298" Type="http://schemas.openxmlformats.org/officeDocument/2006/relationships/slide" Target="slides/slide292.xml"/><Relationship Id="rId198" Type="http://schemas.openxmlformats.org/officeDocument/2006/relationships/slide" Target="slides/slide192.xml"/><Relationship Id="rId197" Type="http://schemas.openxmlformats.org/officeDocument/2006/relationships/slide" Target="slides/slide191.xml"/><Relationship Id="rId196" Type="http://schemas.openxmlformats.org/officeDocument/2006/relationships/slide" Target="slides/slide190.xml"/><Relationship Id="rId195" Type="http://schemas.openxmlformats.org/officeDocument/2006/relationships/slide" Target="slides/slide189.xml"/><Relationship Id="rId199" Type="http://schemas.openxmlformats.org/officeDocument/2006/relationships/slide" Target="slides/slide193.xml"/><Relationship Id="rId150" Type="http://schemas.openxmlformats.org/officeDocument/2006/relationships/slide" Target="slides/slide144.xml"/><Relationship Id="rId271" Type="http://schemas.openxmlformats.org/officeDocument/2006/relationships/slide" Target="slides/slide265.xml"/><Relationship Id="rId392" Type="http://schemas.openxmlformats.org/officeDocument/2006/relationships/slide" Target="slides/slide386.xml"/><Relationship Id="rId270" Type="http://schemas.openxmlformats.org/officeDocument/2006/relationships/slide" Target="slides/slide264.xml"/><Relationship Id="rId391" Type="http://schemas.openxmlformats.org/officeDocument/2006/relationships/slide" Target="slides/slide385.xml"/><Relationship Id="rId390" Type="http://schemas.openxmlformats.org/officeDocument/2006/relationships/slide" Target="slides/slide384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149" Type="http://schemas.openxmlformats.org/officeDocument/2006/relationships/slide" Target="slides/slide143.xml"/><Relationship Id="rId4" Type="http://schemas.openxmlformats.org/officeDocument/2006/relationships/commentAuthors" Target="commentAuthors.xml"/><Relationship Id="rId148" Type="http://schemas.openxmlformats.org/officeDocument/2006/relationships/slide" Target="slides/slide142.xml"/><Relationship Id="rId269" Type="http://schemas.openxmlformats.org/officeDocument/2006/relationships/slide" Target="slides/slide263.xml"/><Relationship Id="rId9" Type="http://schemas.openxmlformats.org/officeDocument/2006/relationships/slide" Target="slides/slide3.xml"/><Relationship Id="rId143" Type="http://schemas.openxmlformats.org/officeDocument/2006/relationships/slide" Target="slides/slide137.xml"/><Relationship Id="rId264" Type="http://schemas.openxmlformats.org/officeDocument/2006/relationships/slide" Target="slides/slide258.xml"/><Relationship Id="rId385" Type="http://schemas.openxmlformats.org/officeDocument/2006/relationships/slide" Target="slides/slide379.xml"/><Relationship Id="rId142" Type="http://schemas.openxmlformats.org/officeDocument/2006/relationships/slide" Target="slides/slide136.xml"/><Relationship Id="rId263" Type="http://schemas.openxmlformats.org/officeDocument/2006/relationships/slide" Target="slides/slide257.xml"/><Relationship Id="rId384" Type="http://schemas.openxmlformats.org/officeDocument/2006/relationships/slide" Target="slides/slide378.xml"/><Relationship Id="rId141" Type="http://schemas.openxmlformats.org/officeDocument/2006/relationships/slide" Target="slides/slide135.xml"/><Relationship Id="rId262" Type="http://schemas.openxmlformats.org/officeDocument/2006/relationships/slide" Target="slides/slide256.xml"/><Relationship Id="rId383" Type="http://schemas.openxmlformats.org/officeDocument/2006/relationships/slide" Target="slides/slide377.xml"/><Relationship Id="rId140" Type="http://schemas.openxmlformats.org/officeDocument/2006/relationships/slide" Target="slides/slide134.xml"/><Relationship Id="rId261" Type="http://schemas.openxmlformats.org/officeDocument/2006/relationships/slide" Target="slides/slide255.xml"/><Relationship Id="rId382" Type="http://schemas.openxmlformats.org/officeDocument/2006/relationships/slide" Target="slides/slide376.xml"/><Relationship Id="rId5" Type="http://schemas.openxmlformats.org/officeDocument/2006/relationships/slideMaster" Target="slideMasters/slideMaster1.xml"/><Relationship Id="rId147" Type="http://schemas.openxmlformats.org/officeDocument/2006/relationships/slide" Target="slides/slide141.xml"/><Relationship Id="rId268" Type="http://schemas.openxmlformats.org/officeDocument/2006/relationships/slide" Target="slides/slide262.xml"/><Relationship Id="rId389" Type="http://schemas.openxmlformats.org/officeDocument/2006/relationships/slide" Target="slides/slide383.xml"/><Relationship Id="rId6" Type="http://schemas.openxmlformats.org/officeDocument/2006/relationships/notesMaster" Target="notesMasters/notesMaster1.xml"/><Relationship Id="rId146" Type="http://schemas.openxmlformats.org/officeDocument/2006/relationships/slide" Target="slides/slide140.xml"/><Relationship Id="rId267" Type="http://schemas.openxmlformats.org/officeDocument/2006/relationships/slide" Target="slides/slide261.xml"/><Relationship Id="rId388" Type="http://schemas.openxmlformats.org/officeDocument/2006/relationships/slide" Target="slides/slide382.xml"/><Relationship Id="rId7" Type="http://schemas.openxmlformats.org/officeDocument/2006/relationships/slide" Target="slides/slide1.xml"/><Relationship Id="rId145" Type="http://schemas.openxmlformats.org/officeDocument/2006/relationships/slide" Target="slides/slide139.xml"/><Relationship Id="rId266" Type="http://schemas.openxmlformats.org/officeDocument/2006/relationships/slide" Target="slides/slide260.xml"/><Relationship Id="rId387" Type="http://schemas.openxmlformats.org/officeDocument/2006/relationships/slide" Target="slides/slide381.xml"/><Relationship Id="rId8" Type="http://schemas.openxmlformats.org/officeDocument/2006/relationships/slide" Target="slides/slide2.xml"/><Relationship Id="rId144" Type="http://schemas.openxmlformats.org/officeDocument/2006/relationships/slide" Target="slides/slide138.xml"/><Relationship Id="rId265" Type="http://schemas.openxmlformats.org/officeDocument/2006/relationships/slide" Target="slides/slide259.xml"/><Relationship Id="rId386" Type="http://schemas.openxmlformats.org/officeDocument/2006/relationships/slide" Target="slides/slide380.xml"/><Relationship Id="rId260" Type="http://schemas.openxmlformats.org/officeDocument/2006/relationships/slide" Target="slides/slide254.xml"/><Relationship Id="rId381" Type="http://schemas.openxmlformats.org/officeDocument/2006/relationships/slide" Target="slides/slide375.xml"/><Relationship Id="rId380" Type="http://schemas.openxmlformats.org/officeDocument/2006/relationships/slide" Target="slides/slide37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259" Type="http://schemas.openxmlformats.org/officeDocument/2006/relationships/slide" Target="slides/slide253.xml"/><Relationship Id="rId137" Type="http://schemas.openxmlformats.org/officeDocument/2006/relationships/slide" Target="slides/slide131.xml"/><Relationship Id="rId258" Type="http://schemas.openxmlformats.org/officeDocument/2006/relationships/slide" Target="slides/slide252.xml"/><Relationship Id="rId379" Type="http://schemas.openxmlformats.org/officeDocument/2006/relationships/slide" Target="slides/slide373.xml"/><Relationship Id="rId132" Type="http://schemas.openxmlformats.org/officeDocument/2006/relationships/slide" Target="slides/slide126.xml"/><Relationship Id="rId253" Type="http://schemas.openxmlformats.org/officeDocument/2006/relationships/slide" Target="slides/slide247.xml"/><Relationship Id="rId374" Type="http://schemas.openxmlformats.org/officeDocument/2006/relationships/slide" Target="slides/slide368.xml"/><Relationship Id="rId495" Type="http://schemas.openxmlformats.org/officeDocument/2006/relationships/slide" Target="slides/slide489.xml"/><Relationship Id="rId131" Type="http://schemas.openxmlformats.org/officeDocument/2006/relationships/slide" Target="slides/slide125.xml"/><Relationship Id="rId252" Type="http://schemas.openxmlformats.org/officeDocument/2006/relationships/slide" Target="slides/slide246.xml"/><Relationship Id="rId373" Type="http://schemas.openxmlformats.org/officeDocument/2006/relationships/slide" Target="slides/slide367.xml"/><Relationship Id="rId494" Type="http://schemas.openxmlformats.org/officeDocument/2006/relationships/slide" Target="slides/slide488.xml"/><Relationship Id="rId130" Type="http://schemas.openxmlformats.org/officeDocument/2006/relationships/slide" Target="slides/slide124.xml"/><Relationship Id="rId251" Type="http://schemas.openxmlformats.org/officeDocument/2006/relationships/slide" Target="slides/slide245.xml"/><Relationship Id="rId372" Type="http://schemas.openxmlformats.org/officeDocument/2006/relationships/slide" Target="slides/slide366.xml"/><Relationship Id="rId493" Type="http://schemas.openxmlformats.org/officeDocument/2006/relationships/slide" Target="slides/slide487.xml"/><Relationship Id="rId250" Type="http://schemas.openxmlformats.org/officeDocument/2006/relationships/slide" Target="slides/slide244.xml"/><Relationship Id="rId371" Type="http://schemas.openxmlformats.org/officeDocument/2006/relationships/slide" Target="slides/slide365.xml"/><Relationship Id="rId492" Type="http://schemas.openxmlformats.org/officeDocument/2006/relationships/slide" Target="slides/slide486.xml"/><Relationship Id="rId136" Type="http://schemas.openxmlformats.org/officeDocument/2006/relationships/slide" Target="slides/slide130.xml"/><Relationship Id="rId257" Type="http://schemas.openxmlformats.org/officeDocument/2006/relationships/slide" Target="slides/slide251.xml"/><Relationship Id="rId378" Type="http://schemas.openxmlformats.org/officeDocument/2006/relationships/slide" Target="slides/slide372.xml"/><Relationship Id="rId499" Type="http://schemas.openxmlformats.org/officeDocument/2006/relationships/slide" Target="slides/slide493.xml"/><Relationship Id="rId135" Type="http://schemas.openxmlformats.org/officeDocument/2006/relationships/slide" Target="slides/slide129.xml"/><Relationship Id="rId256" Type="http://schemas.openxmlformats.org/officeDocument/2006/relationships/slide" Target="slides/slide250.xml"/><Relationship Id="rId377" Type="http://schemas.openxmlformats.org/officeDocument/2006/relationships/slide" Target="slides/slide371.xml"/><Relationship Id="rId498" Type="http://schemas.openxmlformats.org/officeDocument/2006/relationships/slide" Target="slides/slide492.xml"/><Relationship Id="rId134" Type="http://schemas.openxmlformats.org/officeDocument/2006/relationships/slide" Target="slides/slide128.xml"/><Relationship Id="rId255" Type="http://schemas.openxmlformats.org/officeDocument/2006/relationships/slide" Target="slides/slide249.xml"/><Relationship Id="rId376" Type="http://schemas.openxmlformats.org/officeDocument/2006/relationships/slide" Target="slides/slide370.xml"/><Relationship Id="rId497" Type="http://schemas.openxmlformats.org/officeDocument/2006/relationships/slide" Target="slides/slide491.xml"/><Relationship Id="rId133" Type="http://schemas.openxmlformats.org/officeDocument/2006/relationships/slide" Target="slides/slide127.xml"/><Relationship Id="rId254" Type="http://schemas.openxmlformats.org/officeDocument/2006/relationships/slide" Target="slides/slide248.xml"/><Relationship Id="rId375" Type="http://schemas.openxmlformats.org/officeDocument/2006/relationships/slide" Target="slides/slide369.xml"/><Relationship Id="rId496" Type="http://schemas.openxmlformats.org/officeDocument/2006/relationships/slide" Target="slides/slide490.xml"/><Relationship Id="rId172" Type="http://schemas.openxmlformats.org/officeDocument/2006/relationships/slide" Target="slides/slide166.xml"/><Relationship Id="rId293" Type="http://schemas.openxmlformats.org/officeDocument/2006/relationships/slide" Target="slides/slide287.xml"/><Relationship Id="rId171" Type="http://schemas.openxmlformats.org/officeDocument/2006/relationships/slide" Target="slides/slide165.xml"/><Relationship Id="rId292" Type="http://schemas.openxmlformats.org/officeDocument/2006/relationships/slide" Target="slides/slide286.xml"/><Relationship Id="rId170" Type="http://schemas.openxmlformats.org/officeDocument/2006/relationships/slide" Target="slides/slide164.xml"/><Relationship Id="rId291" Type="http://schemas.openxmlformats.org/officeDocument/2006/relationships/slide" Target="slides/slide285.xml"/><Relationship Id="rId290" Type="http://schemas.openxmlformats.org/officeDocument/2006/relationships/slide" Target="slides/slide284.xml"/><Relationship Id="rId165" Type="http://schemas.openxmlformats.org/officeDocument/2006/relationships/slide" Target="slides/slide159.xml"/><Relationship Id="rId286" Type="http://schemas.openxmlformats.org/officeDocument/2006/relationships/slide" Target="slides/slide280.xml"/><Relationship Id="rId164" Type="http://schemas.openxmlformats.org/officeDocument/2006/relationships/slide" Target="slides/slide158.xml"/><Relationship Id="rId285" Type="http://schemas.openxmlformats.org/officeDocument/2006/relationships/slide" Target="slides/slide279.xml"/><Relationship Id="rId163" Type="http://schemas.openxmlformats.org/officeDocument/2006/relationships/slide" Target="slides/slide157.xml"/><Relationship Id="rId284" Type="http://schemas.openxmlformats.org/officeDocument/2006/relationships/slide" Target="slides/slide278.xml"/><Relationship Id="rId162" Type="http://schemas.openxmlformats.org/officeDocument/2006/relationships/slide" Target="slides/slide156.xml"/><Relationship Id="rId283" Type="http://schemas.openxmlformats.org/officeDocument/2006/relationships/slide" Target="slides/slide277.xml"/><Relationship Id="rId169" Type="http://schemas.openxmlformats.org/officeDocument/2006/relationships/slide" Target="slides/slide163.xml"/><Relationship Id="rId168" Type="http://schemas.openxmlformats.org/officeDocument/2006/relationships/slide" Target="slides/slide162.xml"/><Relationship Id="rId289" Type="http://schemas.openxmlformats.org/officeDocument/2006/relationships/slide" Target="slides/slide283.xml"/><Relationship Id="rId167" Type="http://schemas.openxmlformats.org/officeDocument/2006/relationships/slide" Target="slides/slide161.xml"/><Relationship Id="rId288" Type="http://schemas.openxmlformats.org/officeDocument/2006/relationships/slide" Target="slides/slide282.xml"/><Relationship Id="rId166" Type="http://schemas.openxmlformats.org/officeDocument/2006/relationships/slide" Target="slides/slide160.xml"/><Relationship Id="rId287" Type="http://schemas.openxmlformats.org/officeDocument/2006/relationships/slide" Target="slides/slide281.xml"/><Relationship Id="rId161" Type="http://schemas.openxmlformats.org/officeDocument/2006/relationships/slide" Target="slides/slide155.xml"/><Relationship Id="rId282" Type="http://schemas.openxmlformats.org/officeDocument/2006/relationships/slide" Target="slides/slide276.xml"/><Relationship Id="rId160" Type="http://schemas.openxmlformats.org/officeDocument/2006/relationships/slide" Target="slides/slide154.xml"/><Relationship Id="rId281" Type="http://schemas.openxmlformats.org/officeDocument/2006/relationships/slide" Target="slides/slide275.xml"/><Relationship Id="rId280" Type="http://schemas.openxmlformats.org/officeDocument/2006/relationships/slide" Target="slides/slide274.xml"/><Relationship Id="rId159" Type="http://schemas.openxmlformats.org/officeDocument/2006/relationships/slide" Target="slides/slide153.xml"/><Relationship Id="rId154" Type="http://schemas.openxmlformats.org/officeDocument/2006/relationships/slide" Target="slides/slide148.xml"/><Relationship Id="rId275" Type="http://schemas.openxmlformats.org/officeDocument/2006/relationships/slide" Target="slides/slide269.xml"/><Relationship Id="rId396" Type="http://schemas.openxmlformats.org/officeDocument/2006/relationships/slide" Target="slides/slide390.xml"/><Relationship Id="rId153" Type="http://schemas.openxmlformats.org/officeDocument/2006/relationships/slide" Target="slides/slide147.xml"/><Relationship Id="rId274" Type="http://schemas.openxmlformats.org/officeDocument/2006/relationships/slide" Target="slides/slide268.xml"/><Relationship Id="rId395" Type="http://schemas.openxmlformats.org/officeDocument/2006/relationships/slide" Target="slides/slide389.xml"/><Relationship Id="rId152" Type="http://schemas.openxmlformats.org/officeDocument/2006/relationships/slide" Target="slides/slide146.xml"/><Relationship Id="rId273" Type="http://schemas.openxmlformats.org/officeDocument/2006/relationships/slide" Target="slides/slide267.xml"/><Relationship Id="rId394" Type="http://schemas.openxmlformats.org/officeDocument/2006/relationships/slide" Target="slides/slide388.xml"/><Relationship Id="rId151" Type="http://schemas.openxmlformats.org/officeDocument/2006/relationships/slide" Target="slides/slide145.xml"/><Relationship Id="rId272" Type="http://schemas.openxmlformats.org/officeDocument/2006/relationships/slide" Target="slides/slide266.xml"/><Relationship Id="rId393" Type="http://schemas.openxmlformats.org/officeDocument/2006/relationships/slide" Target="slides/slide387.xml"/><Relationship Id="rId158" Type="http://schemas.openxmlformats.org/officeDocument/2006/relationships/slide" Target="slides/slide152.xml"/><Relationship Id="rId279" Type="http://schemas.openxmlformats.org/officeDocument/2006/relationships/slide" Target="slides/slide273.xml"/><Relationship Id="rId157" Type="http://schemas.openxmlformats.org/officeDocument/2006/relationships/slide" Target="slides/slide151.xml"/><Relationship Id="rId278" Type="http://schemas.openxmlformats.org/officeDocument/2006/relationships/slide" Target="slides/slide272.xml"/><Relationship Id="rId399" Type="http://schemas.openxmlformats.org/officeDocument/2006/relationships/slide" Target="slides/slide393.xml"/><Relationship Id="rId156" Type="http://schemas.openxmlformats.org/officeDocument/2006/relationships/slide" Target="slides/slide150.xml"/><Relationship Id="rId277" Type="http://schemas.openxmlformats.org/officeDocument/2006/relationships/slide" Target="slides/slide271.xml"/><Relationship Id="rId398" Type="http://schemas.openxmlformats.org/officeDocument/2006/relationships/slide" Target="slides/slide392.xml"/><Relationship Id="rId155" Type="http://schemas.openxmlformats.org/officeDocument/2006/relationships/slide" Target="slides/slide149.xml"/><Relationship Id="rId276" Type="http://schemas.openxmlformats.org/officeDocument/2006/relationships/slide" Target="slides/slide270.xml"/><Relationship Id="rId397" Type="http://schemas.openxmlformats.org/officeDocument/2006/relationships/slide" Target="slides/slide391.xml"/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509" Type="http://schemas.openxmlformats.org/officeDocument/2006/relationships/slide" Target="slides/slide503.xml"/><Relationship Id="rId508" Type="http://schemas.openxmlformats.org/officeDocument/2006/relationships/slide" Target="slides/slide502.xml"/><Relationship Id="rId629" Type="http://schemas.openxmlformats.org/officeDocument/2006/relationships/slide" Target="slides/slide623.xml"/><Relationship Id="rId503" Type="http://schemas.openxmlformats.org/officeDocument/2006/relationships/slide" Target="slides/slide497.xml"/><Relationship Id="rId624" Type="http://schemas.openxmlformats.org/officeDocument/2006/relationships/slide" Target="slides/slide618.xml"/><Relationship Id="rId745" Type="http://schemas.openxmlformats.org/officeDocument/2006/relationships/slide" Target="slides/slide739.xml"/><Relationship Id="rId502" Type="http://schemas.openxmlformats.org/officeDocument/2006/relationships/slide" Target="slides/slide496.xml"/><Relationship Id="rId623" Type="http://schemas.openxmlformats.org/officeDocument/2006/relationships/slide" Target="slides/slide617.xml"/><Relationship Id="rId744" Type="http://schemas.openxmlformats.org/officeDocument/2006/relationships/slide" Target="slides/slide738.xml"/><Relationship Id="rId501" Type="http://schemas.openxmlformats.org/officeDocument/2006/relationships/slide" Target="slides/slide495.xml"/><Relationship Id="rId622" Type="http://schemas.openxmlformats.org/officeDocument/2006/relationships/slide" Target="slides/slide616.xml"/><Relationship Id="rId743" Type="http://schemas.openxmlformats.org/officeDocument/2006/relationships/slide" Target="slides/slide737.xml"/><Relationship Id="rId500" Type="http://schemas.openxmlformats.org/officeDocument/2006/relationships/slide" Target="slides/slide494.xml"/><Relationship Id="rId621" Type="http://schemas.openxmlformats.org/officeDocument/2006/relationships/slide" Target="slides/slide615.xml"/><Relationship Id="rId742" Type="http://schemas.openxmlformats.org/officeDocument/2006/relationships/slide" Target="slides/slide736.xml"/><Relationship Id="rId507" Type="http://schemas.openxmlformats.org/officeDocument/2006/relationships/slide" Target="slides/slide501.xml"/><Relationship Id="rId628" Type="http://schemas.openxmlformats.org/officeDocument/2006/relationships/slide" Target="slides/slide622.xml"/><Relationship Id="rId749" Type="http://schemas.openxmlformats.org/officeDocument/2006/relationships/slide" Target="slides/slide743.xml"/><Relationship Id="rId506" Type="http://schemas.openxmlformats.org/officeDocument/2006/relationships/slide" Target="slides/slide500.xml"/><Relationship Id="rId627" Type="http://schemas.openxmlformats.org/officeDocument/2006/relationships/slide" Target="slides/slide621.xml"/><Relationship Id="rId748" Type="http://schemas.openxmlformats.org/officeDocument/2006/relationships/slide" Target="slides/slide742.xml"/><Relationship Id="rId505" Type="http://schemas.openxmlformats.org/officeDocument/2006/relationships/slide" Target="slides/slide499.xml"/><Relationship Id="rId626" Type="http://schemas.openxmlformats.org/officeDocument/2006/relationships/slide" Target="slides/slide620.xml"/><Relationship Id="rId747" Type="http://schemas.openxmlformats.org/officeDocument/2006/relationships/slide" Target="slides/slide741.xml"/><Relationship Id="rId504" Type="http://schemas.openxmlformats.org/officeDocument/2006/relationships/slide" Target="slides/slide498.xml"/><Relationship Id="rId625" Type="http://schemas.openxmlformats.org/officeDocument/2006/relationships/slide" Target="slides/slide619.xml"/><Relationship Id="rId746" Type="http://schemas.openxmlformats.org/officeDocument/2006/relationships/slide" Target="slides/slide740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620" Type="http://schemas.openxmlformats.org/officeDocument/2006/relationships/slide" Target="slides/slide614.xml"/><Relationship Id="rId741" Type="http://schemas.openxmlformats.org/officeDocument/2006/relationships/slide" Target="slides/slide735.xml"/><Relationship Id="rId740" Type="http://schemas.openxmlformats.org/officeDocument/2006/relationships/slide" Target="slides/slide73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619" Type="http://schemas.openxmlformats.org/officeDocument/2006/relationships/slide" Target="slides/slide613.xml"/><Relationship Id="rId618" Type="http://schemas.openxmlformats.org/officeDocument/2006/relationships/slide" Target="slides/slide612.xml"/><Relationship Id="rId739" Type="http://schemas.openxmlformats.org/officeDocument/2006/relationships/slide" Target="slides/slide733.xml"/><Relationship Id="rId613" Type="http://schemas.openxmlformats.org/officeDocument/2006/relationships/slide" Target="slides/slide607.xml"/><Relationship Id="rId734" Type="http://schemas.openxmlformats.org/officeDocument/2006/relationships/slide" Target="slides/slide728.xml"/><Relationship Id="rId612" Type="http://schemas.openxmlformats.org/officeDocument/2006/relationships/slide" Target="slides/slide606.xml"/><Relationship Id="rId733" Type="http://schemas.openxmlformats.org/officeDocument/2006/relationships/slide" Target="slides/slide727.xml"/><Relationship Id="rId611" Type="http://schemas.openxmlformats.org/officeDocument/2006/relationships/slide" Target="slides/slide605.xml"/><Relationship Id="rId732" Type="http://schemas.openxmlformats.org/officeDocument/2006/relationships/slide" Target="slides/slide726.xml"/><Relationship Id="rId610" Type="http://schemas.openxmlformats.org/officeDocument/2006/relationships/slide" Target="slides/slide604.xml"/><Relationship Id="rId731" Type="http://schemas.openxmlformats.org/officeDocument/2006/relationships/slide" Target="slides/slide725.xml"/><Relationship Id="rId617" Type="http://schemas.openxmlformats.org/officeDocument/2006/relationships/slide" Target="slides/slide611.xml"/><Relationship Id="rId738" Type="http://schemas.openxmlformats.org/officeDocument/2006/relationships/slide" Target="slides/slide732.xml"/><Relationship Id="rId616" Type="http://schemas.openxmlformats.org/officeDocument/2006/relationships/slide" Target="slides/slide610.xml"/><Relationship Id="rId737" Type="http://schemas.openxmlformats.org/officeDocument/2006/relationships/slide" Target="slides/slide731.xml"/><Relationship Id="rId615" Type="http://schemas.openxmlformats.org/officeDocument/2006/relationships/slide" Target="slides/slide609.xml"/><Relationship Id="rId736" Type="http://schemas.openxmlformats.org/officeDocument/2006/relationships/slide" Target="slides/slide730.xml"/><Relationship Id="rId614" Type="http://schemas.openxmlformats.org/officeDocument/2006/relationships/slide" Target="slides/slide608.xml"/><Relationship Id="rId735" Type="http://schemas.openxmlformats.org/officeDocument/2006/relationships/slide" Target="slides/slide729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730" Type="http://schemas.openxmlformats.org/officeDocument/2006/relationships/slide" Target="slides/slide724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09" Type="http://schemas.openxmlformats.org/officeDocument/2006/relationships/slide" Target="slides/slide403.xml"/><Relationship Id="rId404" Type="http://schemas.openxmlformats.org/officeDocument/2006/relationships/slide" Target="slides/slide398.xml"/><Relationship Id="rId525" Type="http://schemas.openxmlformats.org/officeDocument/2006/relationships/slide" Target="slides/slide519.xml"/><Relationship Id="rId646" Type="http://schemas.openxmlformats.org/officeDocument/2006/relationships/slide" Target="slides/slide640.xml"/><Relationship Id="rId767" Type="http://schemas.openxmlformats.org/officeDocument/2006/relationships/font" Target="fonts/QuattrocentoSans-italic.fntdata"/><Relationship Id="rId403" Type="http://schemas.openxmlformats.org/officeDocument/2006/relationships/slide" Target="slides/slide397.xml"/><Relationship Id="rId524" Type="http://schemas.openxmlformats.org/officeDocument/2006/relationships/slide" Target="slides/slide518.xml"/><Relationship Id="rId645" Type="http://schemas.openxmlformats.org/officeDocument/2006/relationships/slide" Target="slides/slide639.xml"/><Relationship Id="rId766" Type="http://schemas.openxmlformats.org/officeDocument/2006/relationships/font" Target="fonts/QuattrocentoSans-bold.fntdata"/><Relationship Id="rId402" Type="http://schemas.openxmlformats.org/officeDocument/2006/relationships/slide" Target="slides/slide396.xml"/><Relationship Id="rId523" Type="http://schemas.openxmlformats.org/officeDocument/2006/relationships/slide" Target="slides/slide517.xml"/><Relationship Id="rId644" Type="http://schemas.openxmlformats.org/officeDocument/2006/relationships/slide" Target="slides/slide638.xml"/><Relationship Id="rId765" Type="http://schemas.openxmlformats.org/officeDocument/2006/relationships/font" Target="fonts/QuattrocentoSans-regular.fntdata"/><Relationship Id="rId401" Type="http://schemas.openxmlformats.org/officeDocument/2006/relationships/slide" Target="slides/slide395.xml"/><Relationship Id="rId522" Type="http://schemas.openxmlformats.org/officeDocument/2006/relationships/slide" Target="slides/slide516.xml"/><Relationship Id="rId643" Type="http://schemas.openxmlformats.org/officeDocument/2006/relationships/slide" Target="slides/slide637.xml"/><Relationship Id="rId764" Type="http://schemas.openxmlformats.org/officeDocument/2006/relationships/slide" Target="slides/slide758.xml"/><Relationship Id="rId408" Type="http://schemas.openxmlformats.org/officeDocument/2006/relationships/slide" Target="slides/slide402.xml"/><Relationship Id="rId529" Type="http://schemas.openxmlformats.org/officeDocument/2006/relationships/slide" Target="slides/slide523.xml"/><Relationship Id="rId407" Type="http://schemas.openxmlformats.org/officeDocument/2006/relationships/slide" Target="slides/slide401.xml"/><Relationship Id="rId528" Type="http://schemas.openxmlformats.org/officeDocument/2006/relationships/slide" Target="slides/slide522.xml"/><Relationship Id="rId649" Type="http://schemas.openxmlformats.org/officeDocument/2006/relationships/slide" Target="slides/slide643.xml"/><Relationship Id="rId406" Type="http://schemas.openxmlformats.org/officeDocument/2006/relationships/slide" Target="slides/slide400.xml"/><Relationship Id="rId527" Type="http://schemas.openxmlformats.org/officeDocument/2006/relationships/slide" Target="slides/slide521.xml"/><Relationship Id="rId648" Type="http://schemas.openxmlformats.org/officeDocument/2006/relationships/slide" Target="slides/slide642.xml"/><Relationship Id="rId405" Type="http://schemas.openxmlformats.org/officeDocument/2006/relationships/slide" Target="slides/slide399.xml"/><Relationship Id="rId526" Type="http://schemas.openxmlformats.org/officeDocument/2006/relationships/slide" Target="slides/slide520.xml"/><Relationship Id="rId647" Type="http://schemas.openxmlformats.org/officeDocument/2006/relationships/slide" Target="slides/slide641.xml"/><Relationship Id="rId768" Type="http://schemas.openxmlformats.org/officeDocument/2006/relationships/font" Target="fonts/QuattrocentoSans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400" Type="http://schemas.openxmlformats.org/officeDocument/2006/relationships/slide" Target="slides/slide394.xml"/><Relationship Id="rId521" Type="http://schemas.openxmlformats.org/officeDocument/2006/relationships/slide" Target="slides/slide515.xml"/><Relationship Id="rId642" Type="http://schemas.openxmlformats.org/officeDocument/2006/relationships/slide" Target="slides/slide636.xml"/><Relationship Id="rId763" Type="http://schemas.openxmlformats.org/officeDocument/2006/relationships/slide" Target="slides/slide757.xml"/><Relationship Id="rId29" Type="http://schemas.openxmlformats.org/officeDocument/2006/relationships/slide" Target="slides/slide23.xml"/><Relationship Id="rId520" Type="http://schemas.openxmlformats.org/officeDocument/2006/relationships/slide" Target="slides/slide514.xml"/><Relationship Id="rId641" Type="http://schemas.openxmlformats.org/officeDocument/2006/relationships/slide" Target="slides/slide635.xml"/><Relationship Id="rId762" Type="http://schemas.openxmlformats.org/officeDocument/2006/relationships/slide" Target="slides/slide756.xml"/><Relationship Id="rId640" Type="http://schemas.openxmlformats.org/officeDocument/2006/relationships/slide" Target="slides/slide634.xml"/><Relationship Id="rId761" Type="http://schemas.openxmlformats.org/officeDocument/2006/relationships/slide" Target="slides/slide755.xml"/><Relationship Id="rId760" Type="http://schemas.openxmlformats.org/officeDocument/2006/relationships/slide" Target="slides/slide75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19" Type="http://schemas.openxmlformats.org/officeDocument/2006/relationships/slide" Target="slides/slide513.xml"/><Relationship Id="rId514" Type="http://schemas.openxmlformats.org/officeDocument/2006/relationships/slide" Target="slides/slide508.xml"/><Relationship Id="rId635" Type="http://schemas.openxmlformats.org/officeDocument/2006/relationships/slide" Target="slides/slide629.xml"/><Relationship Id="rId756" Type="http://schemas.openxmlformats.org/officeDocument/2006/relationships/slide" Target="slides/slide750.xml"/><Relationship Id="rId513" Type="http://schemas.openxmlformats.org/officeDocument/2006/relationships/slide" Target="slides/slide507.xml"/><Relationship Id="rId634" Type="http://schemas.openxmlformats.org/officeDocument/2006/relationships/slide" Target="slides/slide628.xml"/><Relationship Id="rId755" Type="http://schemas.openxmlformats.org/officeDocument/2006/relationships/slide" Target="slides/slide749.xml"/><Relationship Id="rId512" Type="http://schemas.openxmlformats.org/officeDocument/2006/relationships/slide" Target="slides/slide506.xml"/><Relationship Id="rId633" Type="http://schemas.openxmlformats.org/officeDocument/2006/relationships/slide" Target="slides/slide627.xml"/><Relationship Id="rId754" Type="http://schemas.openxmlformats.org/officeDocument/2006/relationships/slide" Target="slides/slide748.xml"/><Relationship Id="rId511" Type="http://schemas.openxmlformats.org/officeDocument/2006/relationships/slide" Target="slides/slide505.xml"/><Relationship Id="rId632" Type="http://schemas.openxmlformats.org/officeDocument/2006/relationships/slide" Target="slides/slide626.xml"/><Relationship Id="rId753" Type="http://schemas.openxmlformats.org/officeDocument/2006/relationships/slide" Target="slides/slide747.xml"/><Relationship Id="rId518" Type="http://schemas.openxmlformats.org/officeDocument/2006/relationships/slide" Target="slides/slide512.xml"/><Relationship Id="rId639" Type="http://schemas.openxmlformats.org/officeDocument/2006/relationships/slide" Target="slides/slide633.xml"/><Relationship Id="rId517" Type="http://schemas.openxmlformats.org/officeDocument/2006/relationships/slide" Target="slides/slide511.xml"/><Relationship Id="rId638" Type="http://schemas.openxmlformats.org/officeDocument/2006/relationships/slide" Target="slides/slide632.xml"/><Relationship Id="rId759" Type="http://schemas.openxmlformats.org/officeDocument/2006/relationships/slide" Target="slides/slide753.xml"/><Relationship Id="rId516" Type="http://schemas.openxmlformats.org/officeDocument/2006/relationships/slide" Target="slides/slide510.xml"/><Relationship Id="rId637" Type="http://schemas.openxmlformats.org/officeDocument/2006/relationships/slide" Target="slides/slide631.xml"/><Relationship Id="rId758" Type="http://schemas.openxmlformats.org/officeDocument/2006/relationships/slide" Target="slides/slide752.xml"/><Relationship Id="rId515" Type="http://schemas.openxmlformats.org/officeDocument/2006/relationships/slide" Target="slides/slide509.xml"/><Relationship Id="rId636" Type="http://schemas.openxmlformats.org/officeDocument/2006/relationships/slide" Target="slides/slide630.xml"/><Relationship Id="rId757" Type="http://schemas.openxmlformats.org/officeDocument/2006/relationships/slide" Target="slides/slide751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510" Type="http://schemas.openxmlformats.org/officeDocument/2006/relationships/slide" Target="slides/slide504.xml"/><Relationship Id="rId631" Type="http://schemas.openxmlformats.org/officeDocument/2006/relationships/slide" Target="slides/slide625.xml"/><Relationship Id="rId752" Type="http://schemas.openxmlformats.org/officeDocument/2006/relationships/slide" Target="slides/slide746.xml"/><Relationship Id="rId18" Type="http://schemas.openxmlformats.org/officeDocument/2006/relationships/slide" Target="slides/slide12.xml"/><Relationship Id="rId630" Type="http://schemas.openxmlformats.org/officeDocument/2006/relationships/slide" Target="slides/slide624.xml"/><Relationship Id="rId751" Type="http://schemas.openxmlformats.org/officeDocument/2006/relationships/slide" Target="slides/slide745.xml"/><Relationship Id="rId750" Type="http://schemas.openxmlformats.org/officeDocument/2006/relationships/slide" Target="slides/slide744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709" Type="http://schemas.openxmlformats.org/officeDocument/2006/relationships/slide" Target="slides/slide703.xml"/><Relationship Id="rId708" Type="http://schemas.openxmlformats.org/officeDocument/2006/relationships/slide" Target="slides/slide702.xml"/><Relationship Id="rId707" Type="http://schemas.openxmlformats.org/officeDocument/2006/relationships/slide" Target="slides/slide701.xml"/><Relationship Id="rId706" Type="http://schemas.openxmlformats.org/officeDocument/2006/relationships/slide" Target="slides/slide700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701" Type="http://schemas.openxmlformats.org/officeDocument/2006/relationships/slide" Target="slides/slide695.xml"/><Relationship Id="rId700" Type="http://schemas.openxmlformats.org/officeDocument/2006/relationships/slide" Target="slides/slide694.xml"/><Relationship Id="rId705" Type="http://schemas.openxmlformats.org/officeDocument/2006/relationships/slide" Target="slides/slide699.xml"/><Relationship Id="rId704" Type="http://schemas.openxmlformats.org/officeDocument/2006/relationships/slide" Target="slides/slide698.xml"/><Relationship Id="rId703" Type="http://schemas.openxmlformats.org/officeDocument/2006/relationships/slide" Target="slides/slide697.xml"/><Relationship Id="rId702" Type="http://schemas.openxmlformats.org/officeDocument/2006/relationships/slide" Target="slides/slide696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9" Type="http://schemas.openxmlformats.org/officeDocument/2006/relationships/slide" Target="slides/slide603.xml"/><Relationship Id="rId608" Type="http://schemas.openxmlformats.org/officeDocument/2006/relationships/slide" Target="slides/slide602.xml"/><Relationship Id="rId729" Type="http://schemas.openxmlformats.org/officeDocument/2006/relationships/slide" Target="slides/slide723.xml"/><Relationship Id="rId607" Type="http://schemas.openxmlformats.org/officeDocument/2006/relationships/slide" Target="slides/slide601.xml"/><Relationship Id="rId728" Type="http://schemas.openxmlformats.org/officeDocument/2006/relationships/slide" Target="slides/slide722.xml"/><Relationship Id="rId60" Type="http://schemas.openxmlformats.org/officeDocument/2006/relationships/slide" Target="slides/slide54.xml"/><Relationship Id="rId602" Type="http://schemas.openxmlformats.org/officeDocument/2006/relationships/slide" Target="slides/slide596.xml"/><Relationship Id="rId723" Type="http://schemas.openxmlformats.org/officeDocument/2006/relationships/slide" Target="slides/slide717.xml"/><Relationship Id="rId601" Type="http://schemas.openxmlformats.org/officeDocument/2006/relationships/slide" Target="slides/slide595.xml"/><Relationship Id="rId722" Type="http://schemas.openxmlformats.org/officeDocument/2006/relationships/slide" Target="slides/slide716.xml"/><Relationship Id="rId600" Type="http://schemas.openxmlformats.org/officeDocument/2006/relationships/slide" Target="slides/slide594.xml"/><Relationship Id="rId721" Type="http://schemas.openxmlformats.org/officeDocument/2006/relationships/slide" Target="slides/slide715.xml"/><Relationship Id="rId720" Type="http://schemas.openxmlformats.org/officeDocument/2006/relationships/slide" Target="slides/slide714.xml"/><Relationship Id="rId606" Type="http://schemas.openxmlformats.org/officeDocument/2006/relationships/slide" Target="slides/slide600.xml"/><Relationship Id="rId727" Type="http://schemas.openxmlformats.org/officeDocument/2006/relationships/slide" Target="slides/slide721.xml"/><Relationship Id="rId605" Type="http://schemas.openxmlformats.org/officeDocument/2006/relationships/slide" Target="slides/slide599.xml"/><Relationship Id="rId726" Type="http://schemas.openxmlformats.org/officeDocument/2006/relationships/slide" Target="slides/slide720.xml"/><Relationship Id="rId604" Type="http://schemas.openxmlformats.org/officeDocument/2006/relationships/slide" Target="slides/slide598.xml"/><Relationship Id="rId725" Type="http://schemas.openxmlformats.org/officeDocument/2006/relationships/slide" Target="slides/slide719.xml"/><Relationship Id="rId603" Type="http://schemas.openxmlformats.org/officeDocument/2006/relationships/slide" Target="slides/slide597.xml"/><Relationship Id="rId724" Type="http://schemas.openxmlformats.org/officeDocument/2006/relationships/slide" Target="slides/slide718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719" Type="http://schemas.openxmlformats.org/officeDocument/2006/relationships/slide" Target="slides/slide713.xml"/><Relationship Id="rId718" Type="http://schemas.openxmlformats.org/officeDocument/2006/relationships/slide" Target="slides/slide712.xml"/><Relationship Id="rId717" Type="http://schemas.openxmlformats.org/officeDocument/2006/relationships/slide" Target="slides/slide711.xml"/><Relationship Id="rId712" Type="http://schemas.openxmlformats.org/officeDocument/2006/relationships/slide" Target="slides/slide706.xml"/><Relationship Id="rId711" Type="http://schemas.openxmlformats.org/officeDocument/2006/relationships/slide" Target="slides/slide705.xml"/><Relationship Id="rId710" Type="http://schemas.openxmlformats.org/officeDocument/2006/relationships/slide" Target="slides/slide704.xml"/><Relationship Id="rId716" Type="http://schemas.openxmlformats.org/officeDocument/2006/relationships/slide" Target="slides/slide710.xml"/><Relationship Id="rId715" Type="http://schemas.openxmlformats.org/officeDocument/2006/relationships/slide" Target="slides/slide709.xml"/><Relationship Id="rId714" Type="http://schemas.openxmlformats.org/officeDocument/2006/relationships/slide" Target="slides/slide708.xml"/><Relationship Id="rId713" Type="http://schemas.openxmlformats.org/officeDocument/2006/relationships/slide" Target="slides/slide707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90" Type="http://schemas.openxmlformats.org/officeDocument/2006/relationships/slide" Target="slides/slide584.xml"/><Relationship Id="rId107" Type="http://schemas.openxmlformats.org/officeDocument/2006/relationships/slide" Target="slides/slide101.xml"/><Relationship Id="rId228" Type="http://schemas.openxmlformats.org/officeDocument/2006/relationships/slide" Target="slides/slide222.xml"/><Relationship Id="rId349" Type="http://schemas.openxmlformats.org/officeDocument/2006/relationships/slide" Target="slides/slide343.xml"/><Relationship Id="rId106" Type="http://schemas.openxmlformats.org/officeDocument/2006/relationships/slide" Target="slides/slide100.xml"/><Relationship Id="rId227" Type="http://schemas.openxmlformats.org/officeDocument/2006/relationships/slide" Target="slides/slide221.xml"/><Relationship Id="rId348" Type="http://schemas.openxmlformats.org/officeDocument/2006/relationships/slide" Target="slides/slide342.xml"/><Relationship Id="rId469" Type="http://schemas.openxmlformats.org/officeDocument/2006/relationships/slide" Target="slides/slide463.xml"/><Relationship Id="rId105" Type="http://schemas.openxmlformats.org/officeDocument/2006/relationships/slide" Target="slides/slide99.xml"/><Relationship Id="rId226" Type="http://schemas.openxmlformats.org/officeDocument/2006/relationships/slide" Target="slides/slide220.xml"/><Relationship Id="rId347" Type="http://schemas.openxmlformats.org/officeDocument/2006/relationships/slide" Target="slides/slide341.xml"/><Relationship Id="rId468" Type="http://schemas.openxmlformats.org/officeDocument/2006/relationships/slide" Target="slides/slide462.xml"/><Relationship Id="rId589" Type="http://schemas.openxmlformats.org/officeDocument/2006/relationships/slide" Target="slides/slide583.xml"/><Relationship Id="rId104" Type="http://schemas.openxmlformats.org/officeDocument/2006/relationships/slide" Target="slides/slide98.xml"/><Relationship Id="rId225" Type="http://schemas.openxmlformats.org/officeDocument/2006/relationships/slide" Target="slides/slide219.xml"/><Relationship Id="rId346" Type="http://schemas.openxmlformats.org/officeDocument/2006/relationships/slide" Target="slides/slide340.xml"/><Relationship Id="rId467" Type="http://schemas.openxmlformats.org/officeDocument/2006/relationships/slide" Target="slides/slide461.xml"/><Relationship Id="rId588" Type="http://schemas.openxmlformats.org/officeDocument/2006/relationships/slide" Target="slides/slide582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229" Type="http://schemas.openxmlformats.org/officeDocument/2006/relationships/slide" Target="slides/slide223.xml"/><Relationship Id="rId220" Type="http://schemas.openxmlformats.org/officeDocument/2006/relationships/slide" Target="slides/slide214.xml"/><Relationship Id="rId341" Type="http://schemas.openxmlformats.org/officeDocument/2006/relationships/slide" Target="slides/slide335.xml"/><Relationship Id="rId462" Type="http://schemas.openxmlformats.org/officeDocument/2006/relationships/slide" Target="slides/slide456.xml"/><Relationship Id="rId583" Type="http://schemas.openxmlformats.org/officeDocument/2006/relationships/slide" Target="slides/slide577.xml"/><Relationship Id="rId340" Type="http://schemas.openxmlformats.org/officeDocument/2006/relationships/slide" Target="slides/slide334.xml"/><Relationship Id="rId461" Type="http://schemas.openxmlformats.org/officeDocument/2006/relationships/slide" Target="slides/slide455.xml"/><Relationship Id="rId582" Type="http://schemas.openxmlformats.org/officeDocument/2006/relationships/slide" Target="slides/slide576.xml"/><Relationship Id="rId460" Type="http://schemas.openxmlformats.org/officeDocument/2006/relationships/slide" Target="slides/slide454.xml"/><Relationship Id="rId581" Type="http://schemas.openxmlformats.org/officeDocument/2006/relationships/slide" Target="slides/slide575.xml"/><Relationship Id="rId580" Type="http://schemas.openxmlformats.org/officeDocument/2006/relationships/slide" Target="slides/slide574.xml"/><Relationship Id="rId103" Type="http://schemas.openxmlformats.org/officeDocument/2006/relationships/slide" Target="slides/slide97.xml"/><Relationship Id="rId224" Type="http://schemas.openxmlformats.org/officeDocument/2006/relationships/slide" Target="slides/slide218.xml"/><Relationship Id="rId345" Type="http://schemas.openxmlformats.org/officeDocument/2006/relationships/slide" Target="slides/slide339.xml"/><Relationship Id="rId466" Type="http://schemas.openxmlformats.org/officeDocument/2006/relationships/slide" Target="slides/slide460.xml"/><Relationship Id="rId587" Type="http://schemas.openxmlformats.org/officeDocument/2006/relationships/slide" Target="slides/slide581.xml"/><Relationship Id="rId102" Type="http://schemas.openxmlformats.org/officeDocument/2006/relationships/slide" Target="slides/slide96.xml"/><Relationship Id="rId223" Type="http://schemas.openxmlformats.org/officeDocument/2006/relationships/slide" Target="slides/slide217.xml"/><Relationship Id="rId344" Type="http://schemas.openxmlformats.org/officeDocument/2006/relationships/slide" Target="slides/slide338.xml"/><Relationship Id="rId465" Type="http://schemas.openxmlformats.org/officeDocument/2006/relationships/slide" Target="slides/slide459.xml"/><Relationship Id="rId586" Type="http://schemas.openxmlformats.org/officeDocument/2006/relationships/slide" Target="slides/slide580.xml"/><Relationship Id="rId101" Type="http://schemas.openxmlformats.org/officeDocument/2006/relationships/slide" Target="slides/slide95.xml"/><Relationship Id="rId222" Type="http://schemas.openxmlformats.org/officeDocument/2006/relationships/slide" Target="slides/slide216.xml"/><Relationship Id="rId343" Type="http://schemas.openxmlformats.org/officeDocument/2006/relationships/slide" Target="slides/slide337.xml"/><Relationship Id="rId464" Type="http://schemas.openxmlformats.org/officeDocument/2006/relationships/slide" Target="slides/slide458.xml"/><Relationship Id="rId585" Type="http://schemas.openxmlformats.org/officeDocument/2006/relationships/slide" Target="slides/slide579.xml"/><Relationship Id="rId100" Type="http://schemas.openxmlformats.org/officeDocument/2006/relationships/slide" Target="slides/slide94.xml"/><Relationship Id="rId221" Type="http://schemas.openxmlformats.org/officeDocument/2006/relationships/slide" Target="slides/slide215.xml"/><Relationship Id="rId342" Type="http://schemas.openxmlformats.org/officeDocument/2006/relationships/slide" Target="slides/slide336.xml"/><Relationship Id="rId463" Type="http://schemas.openxmlformats.org/officeDocument/2006/relationships/slide" Target="slides/slide457.xml"/><Relationship Id="rId584" Type="http://schemas.openxmlformats.org/officeDocument/2006/relationships/slide" Target="slides/slide578.xml"/><Relationship Id="rId217" Type="http://schemas.openxmlformats.org/officeDocument/2006/relationships/slide" Target="slides/slide211.xml"/><Relationship Id="rId338" Type="http://schemas.openxmlformats.org/officeDocument/2006/relationships/slide" Target="slides/slide332.xml"/><Relationship Id="rId459" Type="http://schemas.openxmlformats.org/officeDocument/2006/relationships/slide" Target="slides/slide453.xml"/><Relationship Id="rId216" Type="http://schemas.openxmlformats.org/officeDocument/2006/relationships/slide" Target="slides/slide210.xml"/><Relationship Id="rId337" Type="http://schemas.openxmlformats.org/officeDocument/2006/relationships/slide" Target="slides/slide331.xml"/><Relationship Id="rId458" Type="http://schemas.openxmlformats.org/officeDocument/2006/relationships/slide" Target="slides/slide452.xml"/><Relationship Id="rId579" Type="http://schemas.openxmlformats.org/officeDocument/2006/relationships/slide" Target="slides/slide573.xml"/><Relationship Id="rId215" Type="http://schemas.openxmlformats.org/officeDocument/2006/relationships/slide" Target="slides/slide209.xml"/><Relationship Id="rId336" Type="http://schemas.openxmlformats.org/officeDocument/2006/relationships/slide" Target="slides/slide330.xml"/><Relationship Id="rId457" Type="http://schemas.openxmlformats.org/officeDocument/2006/relationships/slide" Target="slides/slide451.xml"/><Relationship Id="rId578" Type="http://schemas.openxmlformats.org/officeDocument/2006/relationships/slide" Target="slides/slide572.xml"/><Relationship Id="rId699" Type="http://schemas.openxmlformats.org/officeDocument/2006/relationships/slide" Target="slides/slide693.xml"/><Relationship Id="rId214" Type="http://schemas.openxmlformats.org/officeDocument/2006/relationships/slide" Target="slides/slide208.xml"/><Relationship Id="rId335" Type="http://schemas.openxmlformats.org/officeDocument/2006/relationships/slide" Target="slides/slide329.xml"/><Relationship Id="rId456" Type="http://schemas.openxmlformats.org/officeDocument/2006/relationships/slide" Target="slides/slide450.xml"/><Relationship Id="rId577" Type="http://schemas.openxmlformats.org/officeDocument/2006/relationships/slide" Target="slides/slide571.xml"/><Relationship Id="rId698" Type="http://schemas.openxmlformats.org/officeDocument/2006/relationships/slide" Target="slides/slide692.xml"/><Relationship Id="rId219" Type="http://schemas.openxmlformats.org/officeDocument/2006/relationships/slide" Target="slides/slide213.xml"/><Relationship Id="rId218" Type="http://schemas.openxmlformats.org/officeDocument/2006/relationships/slide" Target="slides/slide212.xml"/><Relationship Id="rId339" Type="http://schemas.openxmlformats.org/officeDocument/2006/relationships/slide" Target="slides/slide333.xml"/><Relationship Id="rId330" Type="http://schemas.openxmlformats.org/officeDocument/2006/relationships/slide" Target="slides/slide324.xml"/><Relationship Id="rId451" Type="http://schemas.openxmlformats.org/officeDocument/2006/relationships/slide" Target="slides/slide445.xml"/><Relationship Id="rId572" Type="http://schemas.openxmlformats.org/officeDocument/2006/relationships/slide" Target="slides/slide566.xml"/><Relationship Id="rId693" Type="http://schemas.openxmlformats.org/officeDocument/2006/relationships/slide" Target="slides/slide687.xml"/><Relationship Id="rId450" Type="http://schemas.openxmlformats.org/officeDocument/2006/relationships/slide" Target="slides/slide444.xml"/><Relationship Id="rId571" Type="http://schemas.openxmlformats.org/officeDocument/2006/relationships/slide" Target="slides/slide565.xml"/><Relationship Id="rId692" Type="http://schemas.openxmlformats.org/officeDocument/2006/relationships/slide" Target="slides/slide686.xml"/><Relationship Id="rId570" Type="http://schemas.openxmlformats.org/officeDocument/2006/relationships/slide" Target="slides/slide564.xml"/><Relationship Id="rId691" Type="http://schemas.openxmlformats.org/officeDocument/2006/relationships/slide" Target="slides/slide685.xml"/><Relationship Id="rId690" Type="http://schemas.openxmlformats.org/officeDocument/2006/relationships/slide" Target="slides/slide684.xml"/><Relationship Id="rId213" Type="http://schemas.openxmlformats.org/officeDocument/2006/relationships/slide" Target="slides/slide207.xml"/><Relationship Id="rId334" Type="http://schemas.openxmlformats.org/officeDocument/2006/relationships/slide" Target="slides/slide328.xml"/><Relationship Id="rId455" Type="http://schemas.openxmlformats.org/officeDocument/2006/relationships/slide" Target="slides/slide449.xml"/><Relationship Id="rId576" Type="http://schemas.openxmlformats.org/officeDocument/2006/relationships/slide" Target="slides/slide570.xml"/><Relationship Id="rId697" Type="http://schemas.openxmlformats.org/officeDocument/2006/relationships/slide" Target="slides/slide691.xml"/><Relationship Id="rId212" Type="http://schemas.openxmlformats.org/officeDocument/2006/relationships/slide" Target="slides/slide206.xml"/><Relationship Id="rId333" Type="http://schemas.openxmlformats.org/officeDocument/2006/relationships/slide" Target="slides/slide327.xml"/><Relationship Id="rId454" Type="http://schemas.openxmlformats.org/officeDocument/2006/relationships/slide" Target="slides/slide448.xml"/><Relationship Id="rId575" Type="http://schemas.openxmlformats.org/officeDocument/2006/relationships/slide" Target="slides/slide569.xml"/><Relationship Id="rId696" Type="http://schemas.openxmlformats.org/officeDocument/2006/relationships/slide" Target="slides/slide690.xml"/><Relationship Id="rId211" Type="http://schemas.openxmlformats.org/officeDocument/2006/relationships/slide" Target="slides/slide205.xml"/><Relationship Id="rId332" Type="http://schemas.openxmlformats.org/officeDocument/2006/relationships/slide" Target="slides/slide326.xml"/><Relationship Id="rId453" Type="http://schemas.openxmlformats.org/officeDocument/2006/relationships/slide" Target="slides/slide447.xml"/><Relationship Id="rId574" Type="http://schemas.openxmlformats.org/officeDocument/2006/relationships/slide" Target="slides/slide568.xml"/><Relationship Id="rId695" Type="http://schemas.openxmlformats.org/officeDocument/2006/relationships/slide" Target="slides/slide689.xml"/><Relationship Id="rId210" Type="http://schemas.openxmlformats.org/officeDocument/2006/relationships/slide" Target="slides/slide204.xml"/><Relationship Id="rId331" Type="http://schemas.openxmlformats.org/officeDocument/2006/relationships/slide" Target="slides/slide325.xml"/><Relationship Id="rId452" Type="http://schemas.openxmlformats.org/officeDocument/2006/relationships/slide" Target="slides/slide446.xml"/><Relationship Id="rId573" Type="http://schemas.openxmlformats.org/officeDocument/2006/relationships/slide" Target="slides/slide567.xml"/><Relationship Id="rId694" Type="http://schemas.openxmlformats.org/officeDocument/2006/relationships/slide" Target="slides/slide688.xml"/><Relationship Id="rId370" Type="http://schemas.openxmlformats.org/officeDocument/2006/relationships/slide" Target="slides/slide364.xml"/><Relationship Id="rId491" Type="http://schemas.openxmlformats.org/officeDocument/2006/relationships/slide" Target="slides/slide485.xml"/><Relationship Id="rId490" Type="http://schemas.openxmlformats.org/officeDocument/2006/relationships/slide" Target="slides/slide484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249" Type="http://schemas.openxmlformats.org/officeDocument/2006/relationships/slide" Target="slides/slide243.xml"/><Relationship Id="rId127" Type="http://schemas.openxmlformats.org/officeDocument/2006/relationships/slide" Target="slides/slide121.xml"/><Relationship Id="rId248" Type="http://schemas.openxmlformats.org/officeDocument/2006/relationships/slide" Target="slides/slide242.xml"/><Relationship Id="rId369" Type="http://schemas.openxmlformats.org/officeDocument/2006/relationships/slide" Target="slides/slide363.xml"/><Relationship Id="rId126" Type="http://schemas.openxmlformats.org/officeDocument/2006/relationships/slide" Target="slides/slide120.xml"/><Relationship Id="rId247" Type="http://schemas.openxmlformats.org/officeDocument/2006/relationships/slide" Target="slides/slide241.xml"/><Relationship Id="rId368" Type="http://schemas.openxmlformats.org/officeDocument/2006/relationships/slide" Target="slides/slide362.xml"/><Relationship Id="rId489" Type="http://schemas.openxmlformats.org/officeDocument/2006/relationships/slide" Target="slides/slide483.xml"/><Relationship Id="rId121" Type="http://schemas.openxmlformats.org/officeDocument/2006/relationships/slide" Target="slides/slide115.xml"/><Relationship Id="rId242" Type="http://schemas.openxmlformats.org/officeDocument/2006/relationships/slide" Target="slides/slide236.xml"/><Relationship Id="rId363" Type="http://schemas.openxmlformats.org/officeDocument/2006/relationships/slide" Target="slides/slide357.xml"/><Relationship Id="rId484" Type="http://schemas.openxmlformats.org/officeDocument/2006/relationships/slide" Target="slides/slide478.xml"/><Relationship Id="rId120" Type="http://schemas.openxmlformats.org/officeDocument/2006/relationships/slide" Target="slides/slide114.xml"/><Relationship Id="rId241" Type="http://schemas.openxmlformats.org/officeDocument/2006/relationships/slide" Target="slides/slide235.xml"/><Relationship Id="rId362" Type="http://schemas.openxmlformats.org/officeDocument/2006/relationships/slide" Target="slides/slide356.xml"/><Relationship Id="rId483" Type="http://schemas.openxmlformats.org/officeDocument/2006/relationships/slide" Target="slides/slide477.xml"/><Relationship Id="rId240" Type="http://schemas.openxmlformats.org/officeDocument/2006/relationships/slide" Target="slides/slide234.xml"/><Relationship Id="rId361" Type="http://schemas.openxmlformats.org/officeDocument/2006/relationships/slide" Target="slides/slide355.xml"/><Relationship Id="rId482" Type="http://schemas.openxmlformats.org/officeDocument/2006/relationships/slide" Target="slides/slide476.xml"/><Relationship Id="rId360" Type="http://schemas.openxmlformats.org/officeDocument/2006/relationships/slide" Target="slides/slide354.xml"/><Relationship Id="rId481" Type="http://schemas.openxmlformats.org/officeDocument/2006/relationships/slide" Target="slides/slide475.xml"/><Relationship Id="rId125" Type="http://schemas.openxmlformats.org/officeDocument/2006/relationships/slide" Target="slides/slide119.xml"/><Relationship Id="rId246" Type="http://schemas.openxmlformats.org/officeDocument/2006/relationships/slide" Target="slides/slide240.xml"/><Relationship Id="rId367" Type="http://schemas.openxmlformats.org/officeDocument/2006/relationships/slide" Target="slides/slide361.xml"/><Relationship Id="rId488" Type="http://schemas.openxmlformats.org/officeDocument/2006/relationships/slide" Target="slides/slide482.xml"/><Relationship Id="rId124" Type="http://schemas.openxmlformats.org/officeDocument/2006/relationships/slide" Target="slides/slide118.xml"/><Relationship Id="rId245" Type="http://schemas.openxmlformats.org/officeDocument/2006/relationships/slide" Target="slides/slide239.xml"/><Relationship Id="rId366" Type="http://schemas.openxmlformats.org/officeDocument/2006/relationships/slide" Target="slides/slide360.xml"/><Relationship Id="rId487" Type="http://schemas.openxmlformats.org/officeDocument/2006/relationships/slide" Target="slides/slide481.xml"/><Relationship Id="rId123" Type="http://schemas.openxmlformats.org/officeDocument/2006/relationships/slide" Target="slides/slide117.xml"/><Relationship Id="rId244" Type="http://schemas.openxmlformats.org/officeDocument/2006/relationships/slide" Target="slides/slide238.xml"/><Relationship Id="rId365" Type="http://schemas.openxmlformats.org/officeDocument/2006/relationships/slide" Target="slides/slide359.xml"/><Relationship Id="rId486" Type="http://schemas.openxmlformats.org/officeDocument/2006/relationships/slide" Target="slides/slide480.xml"/><Relationship Id="rId122" Type="http://schemas.openxmlformats.org/officeDocument/2006/relationships/slide" Target="slides/slide116.xml"/><Relationship Id="rId243" Type="http://schemas.openxmlformats.org/officeDocument/2006/relationships/slide" Target="slides/slide237.xml"/><Relationship Id="rId364" Type="http://schemas.openxmlformats.org/officeDocument/2006/relationships/slide" Target="slides/slide358.xml"/><Relationship Id="rId485" Type="http://schemas.openxmlformats.org/officeDocument/2006/relationships/slide" Target="slides/slide479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99" Type="http://schemas.openxmlformats.org/officeDocument/2006/relationships/slide" Target="slides/slide93.xml"/><Relationship Id="rId480" Type="http://schemas.openxmlformats.org/officeDocument/2006/relationships/slide" Target="slides/slide474.xml"/><Relationship Id="rId98" Type="http://schemas.openxmlformats.org/officeDocument/2006/relationships/slide" Target="slides/slide92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239" Type="http://schemas.openxmlformats.org/officeDocument/2006/relationships/slide" Target="slides/slide233.xml"/><Relationship Id="rId117" Type="http://schemas.openxmlformats.org/officeDocument/2006/relationships/slide" Target="slides/slide111.xml"/><Relationship Id="rId238" Type="http://schemas.openxmlformats.org/officeDocument/2006/relationships/slide" Target="slides/slide232.xml"/><Relationship Id="rId359" Type="http://schemas.openxmlformats.org/officeDocument/2006/relationships/slide" Target="slides/slide353.xml"/><Relationship Id="rId116" Type="http://schemas.openxmlformats.org/officeDocument/2006/relationships/slide" Target="slides/slide110.xml"/><Relationship Id="rId237" Type="http://schemas.openxmlformats.org/officeDocument/2006/relationships/slide" Target="slides/slide231.xml"/><Relationship Id="rId358" Type="http://schemas.openxmlformats.org/officeDocument/2006/relationships/slide" Target="slides/slide352.xml"/><Relationship Id="rId479" Type="http://schemas.openxmlformats.org/officeDocument/2006/relationships/slide" Target="slides/slide473.xml"/><Relationship Id="rId115" Type="http://schemas.openxmlformats.org/officeDocument/2006/relationships/slide" Target="slides/slide109.xml"/><Relationship Id="rId236" Type="http://schemas.openxmlformats.org/officeDocument/2006/relationships/slide" Target="slides/slide230.xml"/><Relationship Id="rId357" Type="http://schemas.openxmlformats.org/officeDocument/2006/relationships/slide" Target="slides/slide351.xml"/><Relationship Id="rId478" Type="http://schemas.openxmlformats.org/officeDocument/2006/relationships/slide" Target="slides/slide472.xml"/><Relationship Id="rId599" Type="http://schemas.openxmlformats.org/officeDocument/2006/relationships/slide" Target="slides/slide593.xml"/><Relationship Id="rId119" Type="http://schemas.openxmlformats.org/officeDocument/2006/relationships/slide" Target="slides/slide113.xml"/><Relationship Id="rId110" Type="http://schemas.openxmlformats.org/officeDocument/2006/relationships/slide" Target="slides/slide104.xml"/><Relationship Id="rId231" Type="http://schemas.openxmlformats.org/officeDocument/2006/relationships/slide" Target="slides/slide225.xml"/><Relationship Id="rId352" Type="http://schemas.openxmlformats.org/officeDocument/2006/relationships/slide" Target="slides/slide346.xml"/><Relationship Id="rId473" Type="http://schemas.openxmlformats.org/officeDocument/2006/relationships/slide" Target="slides/slide467.xml"/><Relationship Id="rId594" Type="http://schemas.openxmlformats.org/officeDocument/2006/relationships/slide" Target="slides/slide588.xml"/><Relationship Id="rId230" Type="http://schemas.openxmlformats.org/officeDocument/2006/relationships/slide" Target="slides/slide224.xml"/><Relationship Id="rId351" Type="http://schemas.openxmlformats.org/officeDocument/2006/relationships/slide" Target="slides/slide345.xml"/><Relationship Id="rId472" Type="http://schemas.openxmlformats.org/officeDocument/2006/relationships/slide" Target="slides/slide466.xml"/><Relationship Id="rId593" Type="http://schemas.openxmlformats.org/officeDocument/2006/relationships/slide" Target="slides/slide587.xml"/><Relationship Id="rId350" Type="http://schemas.openxmlformats.org/officeDocument/2006/relationships/slide" Target="slides/slide344.xml"/><Relationship Id="rId471" Type="http://schemas.openxmlformats.org/officeDocument/2006/relationships/slide" Target="slides/slide465.xml"/><Relationship Id="rId592" Type="http://schemas.openxmlformats.org/officeDocument/2006/relationships/slide" Target="slides/slide586.xml"/><Relationship Id="rId470" Type="http://schemas.openxmlformats.org/officeDocument/2006/relationships/slide" Target="slides/slide464.xml"/><Relationship Id="rId591" Type="http://schemas.openxmlformats.org/officeDocument/2006/relationships/slide" Target="slides/slide585.xml"/><Relationship Id="rId114" Type="http://schemas.openxmlformats.org/officeDocument/2006/relationships/slide" Target="slides/slide108.xml"/><Relationship Id="rId235" Type="http://schemas.openxmlformats.org/officeDocument/2006/relationships/slide" Target="slides/slide229.xml"/><Relationship Id="rId356" Type="http://schemas.openxmlformats.org/officeDocument/2006/relationships/slide" Target="slides/slide350.xml"/><Relationship Id="rId477" Type="http://schemas.openxmlformats.org/officeDocument/2006/relationships/slide" Target="slides/slide471.xml"/><Relationship Id="rId598" Type="http://schemas.openxmlformats.org/officeDocument/2006/relationships/slide" Target="slides/slide592.xml"/><Relationship Id="rId113" Type="http://schemas.openxmlformats.org/officeDocument/2006/relationships/slide" Target="slides/slide107.xml"/><Relationship Id="rId234" Type="http://schemas.openxmlformats.org/officeDocument/2006/relationships/slide" Target="slides/slide228.xml"/><Relationship Id="rId355" Type="http://schemas.openxmlformats.org/officeDocument/2006/relationships/slide" Target="slides/slide349.xml"/><Relationship Id="rId476" Type="http://schemas.openxmlformats.org/officeDocument/2006/relationships/slide" Target="slides/slide470.xml"/><Relationship Id="rId597" Type="http://schemas.openxmlformats.org/officeDocument/2006/relationships/slide" Target="slides/slide591.xml"/><Relationship Id="rId112" Type="http://schemas.openxmlformats.org/officeDocument/2006/relationships/slide" Target="slides/slide106.xml"/><Relationship Id="rId233" Type="http://schemas.openxmlformats.org/officeDocument/2006/relationships/slide" Target="slides/slide227.xml"/><Relationship Id="rId354" Type="http://schemas.openxmlformats.org/officeDocument/2006/relationships/slide" Target="slides/slide348.xml"/><Relationship Id="rId475" Type="http://schemas.openxmlformats.org/officeDocument/2006/relationships/slide" Target="slides/slide469.xml"/><Relationship Id="rId596" Type="http://schemas.openxmlformats.org/officeDocument/2006/relationships/slide" Target="slides/slide590.xml"/><Relationship Id="rId111" Type="http://schemas.openxmlformats.org/officeDocument/2006/relationships/slide" Target="slides/slide105.xml"/><Relationship Id="rId232" Type="http://schemas.openxmlformats.org/officeDocument/2006/relationships/slide" Target="slides/slide226.xml"/><Relationship Id="rId353" Type="http://schemas.openxmlformats.org/officeDocument/2006/relationships/slide" Target="slides/slide347.xml"/><Relationship Id="rId474" Type="http://schemas.openxmlformats.org/officeDocument/2006/relationships/slide" Target="slides/slide468.xml"/><Relationship Id="rId595" Type="http://schemas.openxmlformats.org/officeDocument/2006/relationships/slide" Target="slides/slide589.xml"/><Relationship Id="rId305" Type="http://schemas.openxmlformats.org/officeDocument/2006/relationships/slide" Target="slides/slide299.xml"/><Relationship Id="rId426" Type="http://schemas.openxmlformats.org/officeDocument/2006/relationships/slide" Target="slides/slide420.xml"/><Relationship Id="rId547" Type="http://schemas.openxmlformats.org/officeDocument/2006/relationships/slide" Target="slides/slide541.xml"/><Relationship Id="rId668" Type="http://schemas.openxmlformats.org/officeDocument/2006/relationships/slide" Target="slides/slide662.xml"/><Relationship Id="rId304" Type="http://schemas.openxmlformats.org/officeDocument/2006/relationships/slide" Target="slides/slide298.xml"/><Relationship Id="rId425" Type="http://schemas.openxmlformats.org/officeDocument/2006/relationships/slide" Target="slides/slide419.xml"/><Relationship Id="rId546" Type="http://schemas.openxmlformats.org/officeDocument/2006/relationships/slide" Target="slides/slide540.xml"/><Relationship Id="rId667" Type="http://schemas.openxmlformats.org/officeDocument/2006/relationships/slide" Target="slides/slide661.xml"/><Relationship Id="rId303" Type="http://schemas.openxmlformats.org/officeDocument/2006/relationships/slide" Target="slides/slide297.xml"/><Relationship Id="rId424" Type="http://schemas.openxmlformats.org/officeDocument/2006/relationships/slide" Target="slides/slide418.xml"/><Relationship Id="rId545" Type="http://schemas.openxmlformats.org/officeDocument/2006/relationships/slide" Target="slides/slide539.xml"/><Relationship Id="rId666" Type="http://schemas.openxmlformats.org/officeDocument/2006/relationships/slide" Target="slides/slide660.xml"/><Relationship Id="rId302" Type="http://schemas.openxmlformats.org/officeDocument/2006/relationships/slide" Target="slides/slide296.xml"/><Relationship Id="rId423" Type="http://schemas.openxmlformats.org/officeDocument/2006/relationships/slide" Target="slides/slide417.xml"/><Relationship Id="rId544" Type="http://schemas.openxmlformats.org/officeDocument/2006/relationships/slide" Target="slides/slide538.xml"/><Relationship Id="rId665" Type="http://schemas.openxmlformats.org/officeDocument/2006/relationships/slide" Target="slides/slide659.xml"/><Relationship Id="rId309" Type="http://schemas.openxmlformats.org/officeDocument/2006/relationships/slide" Target="slides/slide303.xml"/><Relationship Id="rId308" Type="http://schemas.openxmlformats.org/officeDocument/2006/relationships/slide" Target="slides/slide302.xml"/><Relationship Id="rId429" Type="http://schemas.openxmlformats.org/officeDocument/2006/relationships/slide" Target="slides/slide423.xml"/><Relationship Id="rId307" Type="http://schemas.openxmlformats.org/officeDocument/2006/relationships/slide" Target="slides/slide301.xml"/><Relationship Id="rId428" Type="http://schemas.openxmlformats.org/officeDocument/2006/relationships/slide" Target="slides/slide422.xml"/><Relationship Id="rId549" Type="http://schemas.openxmlformats.org/officeDocument/2006/relationships/slide" Target="slides/slide543.xml"/><Relationship Id="rId306" Type="http://schemas.openxmlformats.org/officeDocument/2006/relationships/slide" Target="slides/slide300.xml"/><Relationship Id="rId427" Type="http://schemas.openxmlformats.org/officeDocument/2006/relationships/slide" Target="slides/slide421.xml"/><Relationship Id="rId548" Type="http://schemas.openxmlformats.org/officeDocument/2006/relationships/slide" Target="slides/slide542.xml"/><Relationship Id="rId669" Type="http://schemas.openxmlformats.org/officeDocument/2006/relationships/slide" Target="slides/slide663.xml"/><Relationship Id="rId660" Type="http://schemas.openxmlformats.org/officeDocument/2006/relationships/slide" Target="slides/slide654.xml"/><Relationship Id="rId301" Type="http://schemas.openxmlformats.org/officeDocument/2006/relationships/slide" Target="slides/slide295.xml"/><Relationship Id="rId422" Type="http://schemas.openxmlformats.org/officeDocument/2006/relationships/slide" Target="slides/slide416.xml"/><Relationship Id="rId543" Type="http://schemas.openxmlformats.org/officeDocument/2006/relationships/slide" Target="slides/slide537.xml"/><Relationship Id="rId664" Type="http://schemas.openxmlformats.org/officeDocument/2006/relationships/slide" Target="slides/slide658.xml"/><Relationship Id="rId300" Type="http://schemas.openxmlformats.org/officeDocument/2006/relationships/slide" Target="slides/slide294.xml"/><Relationship Id="rId421" Type="http://schemas.openxmlformats.org/officeDocument/2006/relationships/slide" Target="slides/slide415.xml"/><Relationship Id="rId542" Type="http://schemas.openxmlformats.org/officeDocument/2006/relationships/slide" Target="slides/slide536.xml"/><Relationship Id="rId663" Type="http://schemas.openxmlformats.org/officeDocument/2006/relationships/slide" Target="slides/slide657.xml"/><Relationship Id="rId420" Type="http://schemas.openxmlformats.org/officeDocument/2006/relationships/slide" Target="slides/slide414.xml"/><Relationship Id="rId541" Type="http://schemas.openxmlformats.org/officeDocument/2006/relationships/slide" Target="slides/slide535.xml"/><Relationship Id="rId662" Type="http://schemas.openxmlformats.org/officeDocument/2006/relationships/slide" Target="slides/slide656.xml"/><Relationship Id="rId540" Type="http://schemas.openxmlformats.org/officeDocument/2006/relationships/slide" Target="slides/slide534.xml"/><Relationship Id="rId661" Type="http://schemas.openxmlformats.org/officeDocument/2006/relationships/slide" Target="slides/slide655.xml"/><Relationship Id="rId415" Type="http://schemas.openxmlformats.org/officeDocument/2006/relationships/slide" Target="slides/slide409.xml"/><Relationship Id="rId536" Type="http://schemas.openxmlformats.org/officeDocument/2006/relationships/slide" Target="slides/slide530.xml"/><Relationship Id="rId657" Type="http://schemas.openxmlformats.org/officeDocument/2006/relationships/slide" Target="slides/slide651.xml"/><Relationship Id="rId414" Type="http://schemas.openxmlformats.org/officeDocument/2006/relationships/slide" Target="slides/slide408.xml"/><Relationship Id="rId535" Type="http://schemas.openxmlformats.org/officeDocument/2006/relationships/slide" Target="slides/slide529.xml"/><Relationship Id="rId656" Type="http://schemas.openxmlformats.org/officeDocument/2006/relationships/slide" Target="slides/slide650.xml"/><Relationship Id="rId413" Type="http://schemas.openxmlformats.org/officeDocument/2006/relationships/slide" Target="slides/slide407.xml"/><Relationship Id="rId534" Type="http://schemas.openxmlformats.org/officeDocument/2006/relationships/slide" Target="slides/slide528.xml"/><Relationship Id="rId655" Type="http://schemas.openxmlformats.org/officeDocument/2006/relationships/slide" Target="slides/slide649.xml"/><Relationship Id="rId412" Type="http://schemas.openxmlformats.org/officeDocument/2006/relationships/slide" Target="slides/slide406.xml"/><Relationship Id="rId533" Type="http://schemas.openxmlformats.org/officeDocument/2006/relationships/slide" Target="slides/slide527.xml"/><Relationship Id="rId654" Type="http://schemas.openxmlformats.org/officeDocument/2006/relationships/slide" Target="slides/slide648.xml"/><Relationship Id="rId419" Type="http://schemas.openxmlformats.org/officeDocument/2006/relationships/slide" Target="slides/slide413.xml"/><Relationship Id="rId418" Type="http://schemas.openxmlformats.org/officeDocument/2006/relationships/slide" Target="slides/slide412.xml"/><Relationship Id="rId539" Type="http://schemas.openxmlformats.org/officeDocument/2006/relationships/slide" Target="slides/slide533.xml"/><Relationship Id="rId417" Type="http://schemas.openxmlformats.org/officeDocument/2006/relationships/slide" Target="slides/slide411.xml"/><Relationship Id="rId538" Type="http://schemas.openxmlformats.org/officeDocument/2006/relationships/slide" Target="slides/slide532.xml"/><Relationship Id="rId659" Type="http://schemas.openxmlformats.org/officeDocument/2006/relationships/slide" Target="slides/slide653.xml"/><Relationship Id="rId416" Type="http://schemas.openxmlformats.org/officeDocument/2006/relationships/slide" Target="slides/slide410.xml"/><Relationship Id="rId537" Type="http://schemas.openxmlformats.org/officeDocument/2006/relationships/slide" Target="slides/slide531.xml"/><Relationship Id="rId658" Type="http://schemas.openxmlformats.org/officeDocument/2006/relationships/slide" Target="slides/slide652.xml"/><Relationship Id="rId411" Type="http://schemas.openxmlformats.org/officeDocument/2006/relationships/slide" Target="slides/slide405.xml"/><Relationship Id="rId532" Type="http://schemas.openxmlformats.org/officeDocument/2006/relationships/slide" Target="slides/slide526.xml"/><Relationship Id="rId653" Type="http://schemas.openxmlformats.org/officeDocument/2006/relationships/slide" Target="slides/slide647.xml"/><Relationship Id="rId410" Type="http://schemas.openxmlformats.org/officeDocument/2006/relationships/slide" Target="slides/slide404.xml"/><Relationship Id="rId531" Type="http://schemas.openxmlformats.org/officeDocument/2006/relationships/slide" Target="slides/slide525.xml"/><Relationship Id="rId652" Type="http://schemas.openxmlformats.org/officeDocument/2006/relationships/slide" Target="slides/slide646.xml"/><Relationship Id="rId530" Type="http://schemas.openxmlformats.org/officeDocument/2006/relationships/slide" Target="slides/slide524.xml"/><Relationship Id="rId651" Type="http://schemas.openxmlformats.org/officeDocument/2006/relationships/slide" Target="slides/slide645.xml"/><Relationship Id="rId650" Type="http://schemas.openxmlformats.org/officeDocument/2006/relationships/slide" Target="slides/slide644.xml"/><Relationship Id="rId206" Type="http://schemas.openxmlformats.org/officeDocument/2006/relationships/slide" Target="slides/slide200.xml"/><Relationship Id="rId327" Type="http://schemas.openxmlformats.org/officeDocument/2006/relationships/slide" Target="slides/slide321.xml"/><Relationship Id="rId448" Type="http://schemas.openxmlformats.org/officeDocument/2006/relationships/slide" Target="slides/slide442.xml"/><Relationship Id="rId569" Type="http://schemas.openxmlformats.org/officeDocument/2006/relationships/slide" Target="slides/slide563.xml"/><Relationship Id="rId205" Type="http://schemas.openxmlformats.org/officeDocument/2006/relationships/slide" Target="slides/slide199.xml"/><Relationship Id="rId326" Type="http://schemas.openxmlformats.org/officeDocument/2006/relationships/slide" Target="slides/slide320.xml"/><Relationship Id="rId447" Type="http://schemas.openxmlformats.org/officeDocument/2006/relationships/slide" Target="slides/slide441.xml"/><Relationship Id="rId568" Type="http://schemas.openxmlformats.org/officeDocument/2006/relationships/slide" Target="slides/slide562.xml"/><Relationship Id="rId689" Type="http://schemas.openxmlformats.org/officeDocument/2006/relationships/slide" Target="slides/slide683.xml"/><Relationship Id="rId204" Type="http://schemas.openxmlformats.org/officeDocument/2006/relationships/slide" Target="slides/slide198.xml"/><Relationship Id="rId325" Type="http://schemas.openxmlformats.org/officeDocument/2006/relationships/slide" Target="slides/slide319.xml"/><Relationship Id="rId446" Type="http://schemas.openxmlformats.org/officeDocument/2006/relationships/slide" Target="slides/slide440.xml"/><Relationship Id="rId567" Type="http://schemas.openxmlformats.org/officeDocument/2006/relationships/slide" Target="slides/slide561.xml"/><Relationship Id="rId688" Type="http://schemas.openxmlformats.org/officeDocument/2006/relationships/slide" Target="slides/slide682.xml"/><Relationship Id="rId203" Type="http://schemas.openxmlformats.org/officeDocument/2006/relationships/slide" Target="slides/slide197.xml"/><Relationship Id="rId324" Type="http://schemas.openxmlformats.org/officeDocument/2006/relationships/slide" Target="slides/slide318.xml"/><Relationship Id="rId445" Type="http://schemas.openxmlformats.org/officeDocument/2006/relationships/slide" Target="slides/slide439.xml"/><Relationship Id="rId566" Type="http://schemas.openxmlformats.org/officeDocument/2006/relationships/slide" Target="slides/slide560.xml"/><Relationship Id="rId687" Type="http://schemas.openxmlformats.org/officeDocument/2006/relationships/slide" Target="slides/slide681.xml"/><Relationship Id="rId209" Type="http://schemas.openxmlformats.org/officeDocument/2006/relationships/slide" Target="slides/slide203.xml"/><Relationship Id="rId208" Type="http://schemas.openxmlformats.org/officeDocument/2006/relationships/slide" Target="slides/slide202.xml"/><Relationship Id="rId329" Type="http://schemas.openxmlformats.org/officeDocument/2006/relationships/slide" Target="slides/slide323.xml"/><Relationship Id="rId207" Type="http://schemas.openxmlformats.org/officeDocument/2006/relationships/slide" Target="slides/slide201.xml"/><Relationship Id="rId328" Type="http://schemas.openxmlformats.org/officeDocument/2006/relationships/slide" Target="slides/slide322.xml"/><Relationship Id="rId449" Type="http://schemas.openxmlformats.org/officeDocument/2006/relationships/slide" Target="slides/slide443.xml"/><Relationship Id="rId440" Type="http://schemas.openxmlformats.org/officeDocument/2006/relationships/slide" Target="slides/slide434.xml"/><Relationship Id="rId561" Type="http://schemas.openxmlformats.org/officeDocument/2006/relationships/slide" Target="slides/slide555.xml"/><Relationship Id="rId682" Type="http://schemas.openxmlformats.org/officeDocument/2006/relationships/slide" Target="slides/slide676.xml"/><Relationship Id="rId560" Type="http://schemas.openxmlformats.org/officeDocument/2006/relationships/slide" Target="slides/slide554.xml"/><Relationship Id="rId681" Type="http://schemas.openxmlformats.org/officeDocument/2006/relationships/slide" Target="slides/slide675.xml"/><Relationship Id="rId680" Type="http://schemas.openxmlformats.org/officeDocument/2006/relationships/slide" Target="slides/slide674.xml"/><Relationship Id="rId202" Type="http://schemas.openxmlformats.org/officeDocument/2006/relationships/slide" Target="slides/slide196.xml"/><Relationship Id="rId323" Type="http://schemas.openxmlformats.org/officeDocument/2006/relationships/slide" Target="slides/slide317.xml"/><Relationship Id="rId444" Type="http://schemas.openxmlformats.org/officeDocument/2006/relationships/slide" Target="slides/slide438.xml"/><Relationship Id="rId565" Type="http://schemas.openxmlformats.org/officeDocument/2006/relationships/slide" Target="slides/slide559.xml"/><Relationship Id="rId686" Type="http://schemas.openxmlformats.org/officeDocument/2006/relationships/slide" Target="slides/slide680.xml"/><Relationship Id="rId201" Type="http://schemas.openxmlformats.org/officeDocument/2006/relationships/slide" Target="slides/slide195.xml"/><Relationship Id="rId322" Type="http://schemas.openxmlformats.org/officeDocument/2006/relationships/slide" Target="slides/slide316.xml"/><Relationship Id="rId443" Type="http://schemas.openxmlformats.org/officeDocument/2006/relationships/slide" Target="slides/slide437.xml"/><Relationship Id="rId564" Type="http://schemas.openxmlformats.org/officeDocument/2006/relationships/slide" Target="slides/slide558.xml"/><Relationship Id="rId685" Type="http://schemas.openxmlformats.org/officeDocument/2006/relationships/slide" Target="slides/slide679.xml"/><Relationship Id="rId200" Type="http://schemas.openxmlformats.org/officeDocument/2006/relationships/slide" Target="slides/slide194.xml"/><Relationship Id="rId321" Type="http://schemas.openxmlformats.org/officeDocument/2006/relationships/slide" Target="slides/slide315.xml"/><Relationship Id="rId442" Type="http://schemas.openxmlformats.org/officeDocument/2006/relationships/slide" Target="slides/slide436.xml"/><Relationship Id="rId563" Type="http://schemas.openxmlformats.org/officeDocument/2006/relationships/slide" Target="slides/slide557.xml"/><Relationship Id="rId684" Type="http://schemas.openxmlformats.org/officeDocument/2006/relationships/slide" Target="slides/slide678.xml"/><Relationship Id="rId320" Type="http://schemas.openxmlformats.org/officeDocument/2006/relationships/slide" Target="slides/slide314.xml"/><Relationship Id="rId441" Type="http://schemas.openxmlformats.org/officeDocument/2006/relationships/slide" Target="slides/slide435.xml"/><Relationship Id="rId562" Type="http://schemas.openxmlformats.org/officeDocument/2006/relationships/slide" Target="slides/slide556.xml"/><Relationship Id="rId683" Type="http://schemas.openxmlformats.org/officeDocument/2006/relationships/slide" Target="slides/slide677.xml"/><Relationship Id="rId316" Type="http://schemas.openxmlformats.org/officeDocument/2006/relationships/slide" Target="slides/slide310.xml"/><Relationship Id="rId437" Type="http://schemas.openxmlformats.org/officeDocument/2006/relationships/slide" Target="slides/slide431.xml"/><Relationship Id="rId558" Type="http://schemas.openxmlformats.org/officeDocument/2006/relationships/slide" Target="slides/slide552.xml"/><Relationship Id="rId679" Type="http://schemas.openxmlformats.org/officeDocument/2006/relationships/slide" Target="slides/slide673.xml"/><Relationship Id="rId315" Type="http://schemas.openxmlformats.org/officeDocument/2006/relationships/slide" Target="slides/slide309.xml"/><Relationship Id="rId436" Type="http://schemas.openxmlformats.org/officeDocument/2006/relationships/slide" Target="slides/slide430.xml"/><Relationship Id="rId557" Type="http://schemas.openxmlformats.org/officeDocument/2006/relationships/slide" Target="slides/slide551.xml"/><Relationship Id="rId678" Type="http://schemas.openxmlformats.org/officeDocument/2006/relationships/slide" Target="slides/slide672.xml"/><Relationship Id="rId314" Type="http://schemas.openxmlformats.org/officeDocument/2006/relationships/slide" Target="slides/slide308.xml"/><Relationship Id="rId435" Type="http://schemas.openxmlformats.org/officeDocument/2006/relationships/slide" Target="slides/slide429.xml"/><Relationship Id="rId556" Type="http://schemas.openxmlformats.org/officeDocument/2006/relationships/slide" Target="slides/slide550.xml"/><Relationship Id="rId677" Type="http://schemas.openxmlformats.org/officeDocument/2006/relationships/slide" Target="slides/slide671.xml"/><Relationship Id="rId313" Type="http://schemas.openxmlformats.org/officeDocument/2006/relationships/slide" Target="slides/slide307.xml"/><Relationship Id="rId434" Type="http://schemas.openxmlformats.org/officeDocument/2006/relationships/slide" Target="slides/slide428.xml"/><Relationship Id="rId555" Type="http://schemas.openxmlformats.org/officeDocument/2006/relationships/slide" Target="slides/slide549.xml"/><Relationship Id="rId676" Type="http://schemas.openxmlformats.org/officeDocument/2006/relationships/slide" Target="slides/slide670.xml"/><Relationship Id="rId319" Type="http://schemas.openxmlformats.org/officeDocument/2006/relationships/slide" Target="slides/slide313.xml"/><Relationship Id="rId318" Type="http://schemas.openxmlformats.org/officeDocument/2006/relationships/slide" Target="slides/slide312.xml"/><Relationship Id="rId439" Type="http://schemas.openxmlformats.org/officeDocument/2006/relationships/slide" Target="slides/slide433.xml"/><Relationship Id="rId317" Type="http://schemas.openxmlformats.org/officeDocument/2006/relationships/slide" Target="slides/slide311.xml"/><Relationship Id="rId438" Type="http://schemas.openxmlformats.org/officeDocument/2006/relationships/slide" Target="slides/slide432.xml"/><Relationship Id="rId559" Type="http://schemas.openxmlformats.org/officeDocument/2006/relationships/slide" Target="slides/slide553.xml"/><Relationship Id="rId550" Type="http://schemas.openxmlformats.org/officeDocument/2006/relationships/slide" Target="slides/slide544.xml"/><Relationship Id="rId671" Type="http://schemas.openxmlformats.org/officeDocument/2006/relationships/slide" Target="slides/slide665.xml"/><Relationship Id="rId670" Type="http://schemas.openxmlformats.org/officeDocument/2006/relationships/slide" Target="slides/slide664.xml"/><Relationship Id="rId312" Type="http://schemas.openxmlformats.org/officeDocument/2006/relationships/slide" Target="slides/slide306.xml"/><Relationship Id="rId433" Type="http://schemas.openxmlformats.org/officeDocument/2006/relationships/slide" Target="slides/slide427.xml"/><Relationship Id="rId554" Type="http://schemas.openxmlformats.org/officeDocument/2006/relationships/slide" Target="slides/slide548.xml"/><Relationship Id="rId675" Type="http://schemas.openxmlformats.org/officeDocument/2006/relationships/slide" Target="slides/slide669.xml"/><Relationship Id="rId311" Type="http://schemas.openxmlformats.org/officeDocument/2006/relationships/slide" Target="slides/slide305.xml"/><Relationship Id="rId432" Type="http://schemas.openxmlformats.org/officeDocument/2006/relationships/slide" Target="slides/slide426.xml"/><Relationship Id="rId553" Type="http://schemas.openxmlformats.org/officeDocument/2006/relationships/slide" Target="slides/slide547.xml"/><Relationship Id="rId674" Type="http://schemas.openxmlformats.org/officeDocument/2006/relationships/slide" Target="slides/slide668.xml"/><Relationship Id="rId310" Type="http://schemas.openxmlformats.org/officeDocument/2006/relationships/slide" Target="slides/slide304.xml"/><Relationship Id="rId431" Type="http://schemas.openxmlformats.org/officeDocument/2006/relationships/slide" Target="slides/slide425.xml"/><Relationship Id="rId552" Type="http://schemas.openxmlformats.org/officeDocument/2006/relationships/slide" Target="slides/slide546.xml"/><Relationship Id="rId673" Type="http://schemas.openxmlformats.org/officeDocument/2006/relationships/slide" Target="slides/slide667.xml"/><Relationship Id="rId430" Type="http://schemas.openxmlformats.org/officeDocument/2006/relationships/slide" Target="slides/slide424.xml"/><Relationship Id="rId551" Type="http://schemas.openxmlformats.org/officeDocument/2006/relationships/slide" Target="slides/slide545.xml"/><Relationship Id="rId672" Type="http://schemas.openxmlformats.org/officeDocument/2006/relationships/slide" Target="slides/slide666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 dt="2016-11-11T11:56:59.275">
    <p:pos x="6000" y="0"/>
    <p:text>idem</p:text>
  </p:cm>
  <p:cm authorId="1" idx="1" dt="2016-11-11T11:56:59.275">
    <p:pos x="6000" y="100"/>
    <p:text>aqui eu vou deixar assim e nao vou explicar muito, vou usar para referir ao apendice, ok? vou criar um apendice assim como no PMP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2" idx="1" dt="2016-11-09T10:56:58.677">
    <p:pos x="6000" y="0"/>
    <p:text>Inseri agora slides com o detalhamento deste esquema.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2" name="Shape 7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1" name="Shape 7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1" name="Shape 7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2" name="Shape 77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7" name="Shape 77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2" name="Shape 78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7" name="Shape 78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2" name="Shape 7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7" name="Shape 79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2" name="Shape 8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7" name="Shape 80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" name="Shape 81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Shape 8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8" name="Shape 81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4" name="Shape 82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9" name="Shape 82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4" name="Shape 8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9" name="Shape 8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4" name="Shape 84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9" name="Shape 8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5" name="Shape 855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0" name="Shape 86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6" name="Shape 86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2" name="Shape 87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9" name="Shape 879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7" name="Shape 88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" name="Shape 89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2" name="Shape 90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9" name="Shape 909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6" name="Shape 91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3" name="Shape 923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0" name="Shape 93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7" name="Shape 93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43" name="Shape 943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0" name="Shape 95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Shape 9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8" name="Shape 95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6" name="Shape 96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4" name="Shape 974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2" name="Shape 98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89" name="Shape 989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5" name="Shape 995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2" name="Shape 100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9" name="Shape 1009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5" name="Shape 1015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2" name="Shape 102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9" name="Shape 1029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6" name="Shape 103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3" name="Shape 1043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9" name="Shape 1049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6" name="Shape 105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3" name="Shape 1063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0" name="Shape 107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7" name="Shape 107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84" name="Shape 1084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0" name="Shape 109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hape 10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7" name="Shape 109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Shape 1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5" name="Shape 110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0" name="Shape 111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8" name="Shape 1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Shape 111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8" name="Shape 112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4" name="Shape 11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0" name="Shape 11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Shape 1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6" name="Shape 114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2" name="Shape 11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8" name="Shape 11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Shape 1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4" name="Shape 116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Shape 1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0" name="Shape 11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6" name="Shape 117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2" name="Shape 118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Shape 1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8" name="Shape 11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4" name="Shape 119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0" name="Shape 120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6" name="Shape 120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hape 1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2" name="Shape 121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8" name="Shape 121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hape 1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4" name="Shape 122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0" name="Shape 12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6" name="Shape 123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2" name="Shape 12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6" name="Shape 125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Shape 1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0" name="Shape 128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Shape 1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5" name="Shape 128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Shape 130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Shape 1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9" name="Shape 130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Shape 1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5" name="Shape 131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Shape 1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0" name="Shape 13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Shape 13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6" name="Shape 13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Shape 1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1" name="Shape 13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Shape 1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8" name="Shape 133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Shape 1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7" name="Shape 134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Shape 13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8" name="Shape 13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Shape 13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1" name="Shape 137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Shape 137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Shape 13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8" name="Shape 137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hape 1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3" name="Shape 138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Shape 13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0" name="Shape 13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6" name="Shape 13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Shape 1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03" name="Shape 140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0" name="Shape 14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hape 1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7" name="Shape 141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2" name="Shape 14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8" name="Shape 142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Shape 14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4" name="Shape 14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Shape 14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0" name="Shape 14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Shape 14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Shape 1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7" name="Shape 144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Shape 14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2" name="Shape 14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8" name="Shape 14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5" name="Shape 146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Shape 1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0" name="Shape 14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Shape 1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7" name="Shape 147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Shape 14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2" name="Shape 148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Shape 1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7" name="Shape 148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Shape 14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2" name="Shape 14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9" name="Shape 149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Shape 1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7" name="Shape 150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Shape 15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6" name="Shape 15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9" name="Shape 152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Shape 15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2" name="Shape 15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Shape 15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5" name="Shape 155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5" name="Shape 156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Shape 15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5" name="Shape 158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Shape 15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1" name="Shape 159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Shape 15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8" name="Shape 15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Shape 16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3" name="Shape 160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Shape 16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9" name="Shape 160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Shape 16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5" name="Shape 161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Shape 16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0" name="Shape 16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Shape 16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6" name="Shape 16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Shape 16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1" name="Shape 16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2" name="Shape 1632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Shape 16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8" name="Shape 163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Shape 16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3" name="Shape 16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Shape 16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9" name="Shape 16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Shape 16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8" name="Shape 16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Shape 16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3" name="Shape 16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Shape 16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9" name="Shape 16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Shape 16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6" name="Shape 167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Shape 16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4" name="Shape 168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Shape 16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2" name="Shape 16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Shape 16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0" name="Shape 170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Shape 17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5" name="Shape 170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Shape 17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2" name="Shape 171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Shape 17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3" name="Shape 172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Shape 17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7" name="Shape 173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Shape 17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3" name="Shape 17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Shape 17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8" name="Shape 174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Shape 17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4" name="Shape 17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Shape 17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1" name="Shape 17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Shape 17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9" name="Shape 17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6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Shape 17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8" name="Shape 177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Shape 17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3" name="Shape 178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9" name="Shape 178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Shape 17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6" name="Shape 17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Shape 18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4" name="Shape 18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Shape 18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0" name="Shape 18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Shape 18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15" name="Shape 181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Shape 18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0" name="Shape 18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Shape 18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26" name="Shape 18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2" name="Shape 183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Shape 18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8" name="Shape 183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Shape 18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4" name="Shape 184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Shape 18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49" name="Shape 18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Shape 18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4" name="Shape 18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Shape 18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9" name="Shape 185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Shape 18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4" name="Shape 186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Shape 18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4" name="Shape 187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Shape 18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9" name="Shape 18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Shape 189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8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Shape 19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0" name="Shape 19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Shape 19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6" name="Shape 19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Shape 19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2" name="Shape 19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Shape 19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8" name="Shape 192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Shape 19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4" name="Shape 19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0" name="Shape 19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Shape 19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0" name="Shape 195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Shape 19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2" name="Shape 196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Shape 19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8" name="Shape 196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Shape 19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5" name="Shape 197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Shape 19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0" name="Shape 19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Shape 19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5" name="Shape 198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Shape 19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0" name="Shape 19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Shape 19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5" name="Shape 199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Shape 19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0" name="Shape 200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Shape 20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7" name="Shape 200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Shape 20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0" name="Shape 20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Shape 20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0" name="Shape 20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Shape 20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5" name="Shape 20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0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1" name="Shape 20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Shape 20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6" name="Shape 205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Shape 20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7" name="Shape 20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Shape 20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0" name="Shape 20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9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Shape 2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1" name="Shape 210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Shape 2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5" name="Shape 21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Shape 2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0" name="Shape 21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Shape 2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5" name="Shape 213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Shape 2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1" name="Shape 214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5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Shape 2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7" name="Shape 214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3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Shape 21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5" name="Shape 21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6" name="Shape 2156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Shape 2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5" name="Shape 216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9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Shape 2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1" name="Shape 217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Shape 2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7" name="Shape 217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Shape 2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3" name="Shape 218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Shape 2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9" name="Shape 218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3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" name="Shape 2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5" name="Shape 219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9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Shape 2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1" name="Shape 220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4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Shape 2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6" name="Shape 220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Shape 2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1" name="Shape 221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6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Shape 2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8" name="Shape 221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Shape 2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1" name="Shape 22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9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Shape 2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1" name="Shape 22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Shape 2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7" name="Shape 22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Shape 22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3" name="Shape 22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8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Shape 2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0" name="Shape 22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5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Shape 2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7" name="Shape 227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0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Shape 2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2" name="Shape 228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6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Shape 2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8" name="Shape 22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3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Shape 2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5" name="Shape 229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0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Shape 2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2" name="Shape 23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Shape 2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9" name="Shape 230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4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Shape 2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6" name="Shape 23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Shape 2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23" name="Shape 232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8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0" name="Shape 23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3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Shape 2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5" name="Shape 233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8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0" name="Shape 23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4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" name="Shape 2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6" name="Shape 234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Shape 2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3" name="Shape 235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9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Shape 2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1" name="Shape 23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4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Shape 2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6" name="Shape 236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Shape 2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3" name="Shape 237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9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Shape 2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1" name="Shape 238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7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Shape 2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9" name="Shape 238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5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Shape 23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7" name="Shape 239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Shape 2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3" name="Shape 240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6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Shape 24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8" name="Shape 240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Shape 24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13" name="Shape 24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6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Shape 24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18" name="Shape 241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Shape 24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3" name="Shape 242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7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" name="Shape 2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9" name="Shape 242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2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Shape 24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4" name="Shape 24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Shape 24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2" name="Shape 24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0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Shape 24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2" name="Shape 24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2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Shape 24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4" name="Shape 246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7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Shape 24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79" name="Shape 24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3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Shape 24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5" name="Shape 249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Shape 25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3" name="Shape 25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0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Shape 25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2" name="Shape 253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36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Shape 25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8" name="Shape 253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Shape 25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3" name="Shape 25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7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Shape 25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9" name="Shape 25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4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Shape 25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56" name="Shape 255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9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Shape 25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1" name="Shape 25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5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Shape 25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7" name="Shape 25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2" name="Shape 25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3" name="Shape 257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7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Shape 25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9" name="Shape 25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2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Shape 25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4" name="Shape 258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8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Shape 25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0" name="Shape 25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4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Shape 2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6" name="Shape 25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9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Shape 26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1" name="Shape 260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05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Shape 26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07" name="Shape 260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Shape 26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3" name="Shape 26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7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Shape 26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9" name="Shape 261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2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Shape 26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4" name="Shape 262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8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Shape 26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0" name="Shape 26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4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Shape 26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6" name="Shape 263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9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Shape 26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1" name="Shape 264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5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Shape 26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7" name="Shape 264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Shape 26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3" name="Shape 265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6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Shape 26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8" name="Shape 26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Shape 26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3" name="Shape 26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7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Shape 26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9" name="Shape 26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3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Shape 26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5" name="Shape 267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8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" name="Shape 26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0" name="Shape 26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84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Shape 26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6" name="Shape 26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0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Shape 26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2" name="Shape 26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5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Shape 26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7" name="Shape 269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Shape 27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3" name="Shape 270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7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Shape 27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9" name="Shape 270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2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Shape 27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4" name="Shape 271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18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Shape 27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0" name="Shape 27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4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Shape 27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26" name="Shape 27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29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Shape 27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1" name="Shape 27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5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Shape 27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37" name="Shape 273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Shape 27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3" name="Shape 27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7" name="Shape 2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Shape 27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9" name="Shape 27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3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Shape 27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5" name="Shape 275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" name="Shape 3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59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Shape 27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1" name="Shape 27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5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Shape 27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7" name="Shape 27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Shape 27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3" name="Shape 277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7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Shape 27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9" name="Shape 27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3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Shape 27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85" name="Shape 278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9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Shape 27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1" name="Shape 279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94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" name="Shape 27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96" name="Shape 27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0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Shape 28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2" name="Shape 28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6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Shape 28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8" name="Shape 280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2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Shape 28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4" name="Shape 281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18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Shape 28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0" name="Shape 28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4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Shape 28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6" name="Shape 28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30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Shape 28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2" name="Shape 283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36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Shape 28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38" name="Shape 283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2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Shape 28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4" name="Shape 284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7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Shape 28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9" name="Shape 28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3" name="Shape 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" name="Shape 28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55" name="Shape 285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9" name="Shape 2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0" name="Shape 28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1" name="Shape 28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5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Shape 28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7" name="Shape 28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Shape 28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3" name="Shape 287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7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Shape 28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9" name="Shape 28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3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Shape 28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5" name="Shape 288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8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Shape 28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0" name="Shape 28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94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Shape 28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6" name="Shape 28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0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Shape 29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2" name="Shape 29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06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Shape 29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8" name="Shape 290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2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Shape 29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14" name="Shape 291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18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Shape 29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0" name="Shape 29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4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Shape 29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26" name="Shape 29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9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Shape 29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1" name="Shape 29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35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Shape 29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7" name="Shape 293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2" name="Shape 29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3" name="Shape 29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7" name="Shape 2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Shape 29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9" name="Shape 29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3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Shape 29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5" name="Shape 295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9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Shape 29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1" name="Shape 29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65" name="Shape 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Shape 29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67" name="Shape 29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Shape 29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3" name="Shape 297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7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Shape 29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9" name="Shape 29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2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Shape 29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4" name="Shape 298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8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Shape 29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0" name="Shape 29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4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Shape 29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6" name="Shape 29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0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hape 30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2" name="Shape 30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6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7" name="Shape 30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8" name="Shape 300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2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Shape 30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4" name="Shape 301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8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Shape 30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0" name="Shape 30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3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Shape 30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5" name="Shape 30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9" name="Shape 3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0" name="Shape 30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1" name="Shape 30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5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6" name="Shape 30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7" name="Shape 303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Shape 30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3" name="Shape 30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47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Shape 30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9" name="Shape 30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3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Shape 30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5" name="Shape 305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9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Shape 30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1" name="Shape 306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5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Shape 30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7" name="Shape 30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0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Shape 30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2" name="Shape 307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6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 30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78" name="Shape 307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2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Shape 30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4" name="Shape 308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8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Shape 30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0" name="Shape 30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4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Shape 30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6" name="Shape 30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0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Shape 3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2" name="Shape 31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05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Shape 3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7" name="Shape 310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Shape 3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3" name="Shape 31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7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Shape 3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9" name="Shape 311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3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Shape 3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5" name="Shape 31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9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Shape 3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1" name="Shape 31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5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Shape 3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7" name="Shape 313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Shape 3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3" name="Shape 31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6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Shape 3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8" name="Shape 314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2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Shape 3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4" name="Shape 31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8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9" name="Shape 3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0" name="Shape 316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4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Shape 3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6" name="Shape 316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0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Shape 3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2" name="Shape 317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6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Shape 3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8" name="Shape 317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2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3" name="Shape 3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4" name="Shape 318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7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Shape 3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9" name="Shape 318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3" name="Shape 3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Shape 3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5" name="Shape 319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99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Shape 3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1" name="Shape 320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5" name="Shape 3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6" name="Shape 3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7" name="Shape 320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Shape 3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3" name="Shape 32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7" name="Shape 3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8" name="Shape 3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9" name="Shape 321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3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Shape 3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5" name="Shape 32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8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Shape 3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0" name="Shape 32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4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Shape 3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6" name="Shape 323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0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Shape 3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2" name="Shape 32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46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7" name="Shape 3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48" name="Shape 324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2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Shape 32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4" name="Shape 32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8" name="Shape 3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" name="Shape 3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0" name="Shape 326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3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Shape 3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5" name="Shape 326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9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" name="Shape 3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1" name="Shape 327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75" name="Shape 3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Shape 3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7" name="Shape 327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Shape 3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3" name="Shape 328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7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Shape 3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9" name="Shape 328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92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Shape 32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4" name="Shape 329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98" name="Shape 3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Shape 3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0" name="Shape 330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4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Shape 3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6" name="Shape 330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0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Shape 33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2" name="Shape 331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6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Shape 3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8" name="Shape 331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2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Shape 3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4" name="Shape 332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8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Shape 3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0" name="Shape 33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3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Shape 3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5" name="Shape 333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9" name="Shape 3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Shape 3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1" name="Shape 334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45" name="Shape 3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Shape 3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7" name="Shape 334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1" name="Shape 3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" name="Shape 3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3" name="Shape 335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7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Shape 33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9" name="Shape 335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3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Shape 3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5" name="Shape 336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68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" name="Shape 3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0" name="Shape 33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74" name="Shape 3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Shape 3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6" name="Shape 337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0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Shape 33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2" name="Shape 338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86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Shape 3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8" name="Shape 33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2" name="Shape 3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3" name="Shape 3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4" name="Shape 339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8" name="Shape 3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" name="Shape 33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0" name="Shape 340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4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Shape 34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6" name="Shape 340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0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Shape 34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2" name="Shape 341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5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Shape 3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7" name="Shape 341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Shape 34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3" name="Shape 342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7" name="Shape 3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8" name="Shape 3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9" name="Shape 342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3" name="Shape 3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4" name="Shape 34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5" name="Shape 343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9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Shape 34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1" name="Shape 344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45" name="Shape 3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Shape 3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7" name="Shape 344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0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Shape 34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2" name="Shape 34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56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Shape 34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8" name="Shape 34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" name="Shape 393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2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Shape 34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4" name="Shape 346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8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Shape 3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0" name="Shape 34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4" name="Shape 3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Shape 34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6" name="Shape 347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0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Shape 34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2" name="Shape 348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6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Shape 34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8" name="Shape 34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2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Shape 34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4" name="Shape 349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97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Shape 34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9" name="Shape 349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3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Shape 35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5" name="Shape 350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9" name="Shape 3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Shape 35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1" name="Shape 351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15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Shape 35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7" name="Shape 351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Shape 35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3" name="Shape 352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6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Shape 35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8" name="Shape 352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2" name="Shape 3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Shape 35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34" name="Shape 35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8" name="Shape 3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Shape 35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0" name="Shape 35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44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" name="Shape 35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6" name="Shape 354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0" name="Shape 3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Shape 35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2" name="Shape 35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6" name="Shape 3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7" name="Shape 35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8" name="Shape 35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62" name="Shape 3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" name="Shape 35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4" name="Shape 356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68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Shape 35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0" name="Shape 35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3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Shape 35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5" name="Shape 357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9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1" name="Shape 358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85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" name="Shape 35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7" name="Shape 358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9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Shape 35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3" name="Shape 359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97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Shape 35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9" name="Shape 359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3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Shape 36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5" name="Shape 360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09" name="Shape 3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0" name="Shape 36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1" name="Shape 361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14" name="Shape 3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5" name="Shape 36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6" name="Shape 36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0" name="Shape 3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1" name="Shape 36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2" name="Shape 36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26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Shape 36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8" name="Shape 362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2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Shape 36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4" name="Shape 36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8" name="Shape 3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" name="Shape 36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0" name="Shape 36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44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Shape 36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6" name="Shape 364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50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Shape 36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2" name="Shape 36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55" name="Shape 3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Shape 36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7" name="Shape 36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61" name="Shape 3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2" name="Shape 36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3" name="Shape 36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67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Shape 36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69" name="Shape 36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3" name="Shape 3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4" name="Shape 36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75" name="Shape 367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9" name="Shape 3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Shape 36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81" name="Shape 368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85" name="Shape 3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Shape 36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87" name="Shape 368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1" name="Shape 3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" name="Shape 36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3" name="Shape 369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6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Shape 36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8" name="Shape 36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02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Shape 37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04" name="Shape 37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08" name="Shape 3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9" name="Shape 37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0" name="Shape 37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14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Shape 37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6" name="Shape 37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0" name="Shape 3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1" name="Shape 37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2" name="Shape 37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26" name="Shape 3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" name="Shape 37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8" name="Shape 372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32" name="Shape 3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3" name="Shape 37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34" name="Shape 37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37" name="Shape 3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" name="Shape 37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39" name="Shape 37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43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Shape 37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45" name="Shape 37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49" name="Shape 3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0" name="Shape 37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1" name="Shape 37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5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6" name="Shape 37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7" name="Shape 37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2" name="Shape 37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3" name="Shape 37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7" name="Shape 3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" name="Shape 37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9" name="Shape 37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3" name="Shape 3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4" name="Shape 37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75" name="Shape 377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9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Shape 37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1" name="Shape 378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84" name="Shape 3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5" name="Shape 37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6" name="Shape 37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0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Shape 37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2" name="Shape 37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6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" name="Shape 37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8" name="Shape 37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02" name="Shape 3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3" name="Shape 38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04" name="Shape 38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08" name="Shape 3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Shape 38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0" name="Shape 38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8" name="Shape 42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14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5" name="Shape 38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6" name="Shape 38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20" name="Shape 3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1" name="Shape 38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2" name="Shape 38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25" name="Shape 3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6" name="Shape 38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7" name="Shape 382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2" name="Shape 38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3" name="Shape 383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7" name="Shape 3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Shape 38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9" name="Shape 38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43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Shape 38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5" name="Shape 38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49" name="Shape 3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" name="Shape 38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1" name="Shape 38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5" name="Shape 3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6" name="Shape 38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7" name="Shape 38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Shape 38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63" name="Shape 38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7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Shape 38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69" name="Shape 38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2" name="Shape 3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3" name="Shape 38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74" name="Shape 387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8" name="Shape 3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9" name="Shape 38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80" name="Shape 38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84" name="Shape 3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5" name="Shape 38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86" name="Shape 38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90" name="Shape 3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" name="Shape 38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2" name="Shape 38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96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7" name="Shape 38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8" name="Shape 38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02" name="Shape 3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3" name="Shape 39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04" name="Shape 39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08" name="Shape 3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9" name="Shape 39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10" name="Shape 39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4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Shape 39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16" name="Shape 39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0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Shape 39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2" name="Shape 39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25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Shape 39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7" name="Shape 392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 própria ISACA criou o cobit para integrar todos os seus frameworks...</a:t>
            </a:r>
          </a:p>
        </p:txBody>
      </p:sp>
      <p:sp>
        <p:nvSpPr>
          <p:cNvPr id="441" name="Shape 44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1" name="Shape 3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" name="Shape 39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3" name="Shape 393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37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8" name="Shape 39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9" name="Shape 39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3" name="Shape 3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4" name="Shape 39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45" name="Shape 39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9" name="Shape 3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0" name="Shape 39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1" name="Shape 39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55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6" name="Shape 39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7" name="Shape 39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61" name="Shape 3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" name="Shape 39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3" name="Shape 39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67" name="Shape 3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8" name="Shape 39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9" name="Shape 39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72" name="Shape 3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" name="Shape 39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74" name="Shape 397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78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Shape 39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80" name="Shape 39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84" name="Shape 3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5" name="Shape 39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86" name="Shape 39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0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1" name="Shape 39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2" name="Shape 39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6" name="Shape 3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" name="Shape 39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8" name="Shape 39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2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Shape 40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4" name="Shape 40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8" name="Shape 4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Shape 40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0" name="Shape 40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13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" name="Shape 40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5" name="Shape 401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19" name="Shape 4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0" name="Shape 40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1" name="Shape 402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25" name="Shape 4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6" name="Shape 40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7" name="Shape 402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31" name="Shape 4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2" name="Shape 40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3" name="Shape 403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37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Shape 40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9" name="Shape 40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43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Shape 40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5" name="Shape 40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" name="Shape 45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49" name="Shape 4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0" name="Shape 40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1" name="Shape 405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55" name="Shape 4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Shape 40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7" name="Shape 40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0" name="Shape 4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1" name="Shape 40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2" name="Shape 406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6" name="Shape 4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Shape 40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8" name="Shape 406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72" name="Shape 4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3" name="Shape 40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74" name="Shape 407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78" name="Shape 4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9" name="Shape 40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0" name="Shape 40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84" name="Shape 4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Shape 40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6" name="Shape 40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90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Shape 40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2" name="Shape 409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96" name="Shape 4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hape 40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8" name="Shape 40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02" name="Shape 4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Shape 4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4" name="Shape 410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09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Shape 4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1" name="Shape 411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16" name="Shape 4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Shape 4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8" name="Shape 411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23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Shape 4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25" name="Shape 41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30" name="Shape 4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Shape 4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2" name="Shape 413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37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Shape 4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9" name="Shape 41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3" name="Shape 4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4" name="Shape 4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5" name="Shape 41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50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Shape 4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2" name="Shape 41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58" name="Shape 4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Shape 4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0" name="Shape 416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67" name="Shape 4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Shape 41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9" name="Shape 41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3" name="Shape 4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4" name="Shape 4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5" name="Shape 417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4" name="Shape 464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8" name="Shape 4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9" name="Shape 4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0" name="Shape 41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84" name="Shape 4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5" name="Shape 4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6" name="Shape 418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91" name="Shape 4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2" name="Shape 4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3" name="Shape 419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99" name="Shape 4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0" name="Shape 4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01" name="Shape 420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08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Shape 4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0" name="Shape 42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14" name="Shape 4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5" name="Shape 4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6" name="Shape 42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2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" name="Shape 4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3" name="Shape 422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28" name="Shape 4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" name="Shape 4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0" name="Shape 423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35" name="Shape 4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6" name="Shape 4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7" name="Shape 423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1" name="Shape 4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2" name="Shape 4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43" name="Shape 42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7" name="Shape 4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8" name="Shape 4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49" name="Shape 424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55" name="Shape 4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6" name="Shape 4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7" name="Shape 42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5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6" name="Shape 4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67" name="Shape 42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7" name="Shape 4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8" name="Shape 4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79" name="Shape 42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91" name="Shape 4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2" name="Shape 4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93" name="Shape 429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7" name="Shape 4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8" name="Shape 4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9" name="Shape 430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5" name="Shape 4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6" name="Shape 4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7" name="Shape 432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1" name="Shape 4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Shape 4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3" name="Shape 433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7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8" name="Shape 4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9" name="Shape 43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44" name="Shape 4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5" name="Shape 4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6" name="Shape 434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5" name="Shape 475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52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Shape 4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54" name="Shape 43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1" name="Shape 4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" name="Shape 43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3" name="Shape 436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6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Shape 4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8" name="Shape 436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72" name="Shape 4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3" name="Shape 4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74" name="Shape 437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79" name="Shape 4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0" name="Shape 4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1" name="Shape 438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86" name="Shape 4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7" name="Shape 4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8" name="Shape 43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93" name="Shape 4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4" name="Shape 4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95" name="Shape 439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00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Shape 44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2" name="Shape 44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07" name="Shape 4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Shape 4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9" name="Shape 440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14" name="Shape 4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" name="Shape 44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6" name="Shape 44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2" name="Shape 48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20" name="Shape 4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1" name="Shape 44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2" name="Shape 44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27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Shape 4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9" name="Shape 442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34" name="Shape 4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5" name="Shape 44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6" name="Shape 443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1" name="Shape 4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2" name="Shape 44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3" name="Shape 444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8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Shape 4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0" name="Shape 445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55" name="Shape 4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6" name="Shape 44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7" name="Shape 445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62" name="Shape 4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3" name="Shape 44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64" name="Shape 446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69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Shape 44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1" name="Shape 447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75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Shape 4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7" name="Shape 447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1" name="Shape 4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2" name="Shape 4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3" name="Shape 448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" name="Shape 48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8" name="Shape 4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9" name="Shape 4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0" name="Shape 44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96" name="Shape 4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7" name="Shape 44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98" name="Shape 44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04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" name="Shape 45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6" name="Shape 450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12" name="Shape 4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" name="Shape 45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14" name="Shape 451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20" name="Shape 4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" name="Shape 4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2" name="Shape 452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25" name="Shape 4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" name="Shape 45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27" name="Shape 452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32" name="Shape 4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3" name="Shape 45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4" name="Shape 45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38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Shape 45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0" name="Shape 454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44" name="Shape 4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5" name="Shape 45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6" name="Shape 454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51" name="Shape 4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2" name="Shape 45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3" name="Shape 455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58" name="Shape 4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9" name="Shape 45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0" name="Shape 456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65" name="Shape 4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6" name="Shape 45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7" name="Shape 456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70" name="Shape 4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1" name="Shape 45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72" name="Shape 457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78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Shape 45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80" name="Shape 45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1" name="Shape 4581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88" name="Shape 4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Shape 45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0" name="Shape 45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94" name="Shape 4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5" name="Shape 4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6" name="Shape 459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0" name="Shape 4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1" name="Shape 46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2" name="Shape 460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6" name="Shape 4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7" name="Shape 46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8" name="Shape 460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12" name="Shape 4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" name="Shape 46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4" name="Shape 461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18" name="Shape 4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9" name="Shape 46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0" name="Shape 46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4" name="Shape 504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24" name="Shape 4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5" name="Shape 46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6" name="Shape 46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29" name="Shape 4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0" name="Shape 46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31" name="Shape 46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34" name="Shape 4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5" name="Shape 46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36" name="Shape 463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39" name="Shape 4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0" name="Shape 46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41" name="Shape 464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45" name="Shape 4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6" name="Shape 46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47" name="Shape 464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68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Shape 46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70" name="Shape 46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91" name="Shape 4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2" name="Shape 46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93" name="Shape 469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4" name="Shape 4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5" name="Shape 47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6" name="Shape 47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37" name="Shape 4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8" name="Shape 47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39" name="Shape 473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60" name="Shape 4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" name="Shape 47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62" name="Shape 476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83" name="Shape 4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4" name="Shape 47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85" name="Shape 478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06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Shape 48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08" name="Shape 480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29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Shape 48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1" name="Shape 483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35" name="Shape 4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6" name="Shape 48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7" name="Shape 483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40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Shape 48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2" name="Shape 48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46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7" name="Shape 48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48" name="Shape 484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52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Shape 48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54" name="Shape 485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58" name="Shape 4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Shape 48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0" name="Shape 486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4" name="Shape 4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5" name="Shape 48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66" name="Shape 486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71" name="Shape 4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2" name="Shape 48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3" name="Shape 487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" name="Shape 525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78" name="Shape 4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9" name="Shape 48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0" name="Shape 48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87" name="Shape 4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8" name="Shape 48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89" name="Shape 488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98" name="Shape 4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9" name="Shape 48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0" name="Shape 490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11" name="Shape 4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2" name="Shape 49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3" name="Shape 49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18" name="Shape 4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9" name="Shape 49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0" name="Shape 49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23" name="Shape 4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4" name="Shape 49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5" name="Shape 49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32" name="Shape 4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3" name="Shape 49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4" name="Shape 49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3" name="Shape 4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4" name="Shape 49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45" name="Shape 49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56" name="Shape 4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7" name="Shape 49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58" name="Shape 49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63" name="Shape 4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4" name="Shape 49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5" name="Shape 496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8" name="Shape 53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68" name="Shape 4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9" name="Shape 49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70" name="Shape 49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77" name="Shape 4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8" name="Shape 49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79" name="Shape 497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88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Shape 49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90" name="Shape 499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01" name="Shape 5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2" name="Shape 50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03" name="Shape 500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08" name="Shape 5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9" name="Shape 50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0" name="Shape 501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13" name="Shape 5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4" name="Shape 50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5" name="Shape 501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2" name="Shape 5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3" name="Shape 50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4" name="Shape 502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33" name="Shape 5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4" name="Shape 50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35" name="Shape 503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46" name="Shape 5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7" name="Shape 50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48" name="Shape 504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53" name="Shape 5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4" name="Shape 50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55" name="Shape 505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2" name="Shape 55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58" name="Shape 5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9" name="Shape 50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60" name="Shape 506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67" name="Shape 5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" name="Shape 50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69" name="Shape 50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78" name="Shape 5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" name="Shape 50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80" name="Shape 508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91" name="Shape 5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2" name="Shape 50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93" name="Shape 509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98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" name="Shape 50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00" name="Shape 510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03" name="Shape 5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4" name="Shape 5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05" name="Shape 510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12" name="Shape 5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3" name="Shape 5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14" name="Shape 511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23" name="Shape 5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hape 5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25" name="Shape 512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36" name="Shape 5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Shape 5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38" name="Shape 513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43" name="Shape 5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Shape 5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45" name="Shape 514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7" name="Shape 55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48" name="Shape 5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9" name="Shape 5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50" name="Shape 515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57" name="Shape 5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8" name="Shape 5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59" name="Shape 515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68" name="Shape 5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9" name="Shape 5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0" name="Shape 517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81" name="Shape 5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2" name="Shape 5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3" name="Shape 518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86" name="Shape 5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7" name="Shape 5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8" name="Shape 51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91" name="Shape 5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2" name="Shape 5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93" name="Shape 519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97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Shape 5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99" name="Shape 519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04" name="Shape 5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5" name="Shape 5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06" name="Shape 520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11" name="Shape 5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" name="Shape 5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13" name="Shape 521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18" name="Shape 5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9" name="Shape 5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20" name="Shape 522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3" name="Shape 563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24" name="Shape 5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5" name="Shape 5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26" name="Shape 522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31" name="Shape 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" name="Shape 5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33" name="Shape 523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0" name="Shape 5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1" name="Shape 52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42" name="Shape 52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51" name="Shape 5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2" name="Shape 5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3" name="Shape 525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64" name="Shape 5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5" name="Shape 5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6" name="Shape 526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79" name="Shape 5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0" name="Shape 5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1" name="Shape 528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96" name="Shape 5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7" name="Shape 5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8" name="Shape 529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13" name="Shape 5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" name="Shape 5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5" name="Shape 531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3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Shape 5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3" name="Shape 5333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50" name="Shape 5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1" name="Shape 5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2" name="Shape 535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" name="Shape 56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56" name="Shape 5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7" name="Shape 53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8" name="Shape 535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64" name="Shape 5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" name="Shape 5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66" name="Shape 536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74" name="Shape 5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5" name="Shape 5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76" name="Shape 537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86" name="Shape 5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7" name="Shape 5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88" name="Shape 538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99" name="Shape 5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0" name="Shape 54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01" name="Shape 540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4" name="Shape 5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5" name="Shape 54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16" name="Shape 54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30" name="Shape 5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1" name="Shape 5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2" name="Shape 543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48" name="Shape 5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9" name="Shape 5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50" name="Shape 5450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67" name="Shape 5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" name="Shape 54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69" name="Shape 546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4" name="Shape 574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" name="Shape 58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9" name="Shape 589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7" name="Shape 59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" name="Shape 613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1" name="Shape 621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6" name="Shape 626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2" name="Shape 63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7" name="Shape 637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2" name="Shape 642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" name="Shape 648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0" name="Shape 660"/>
          <p:cNvSpPr/>
          <p:nvPr>
            <p:ph idx="2" type="sldImg"/>
          </p:nvPr>
        </p:nvSpPr>
        <p:spPr>
          <a:xfrm>
            <a:off x="268287" y="685800"/>
            <a:ext cx="63214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" name="Shape 665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" name="Shape 67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6" name="Shape 67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" name="Shape 682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9" name="Shape 689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7" name="Shape 69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6" name="Shape 70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6" name="Shape 716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1" name="Shape 721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7" name="Shape 727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4" name="Shape 734"/>
          <p:cNvSpPr/>
          <p:nvPr>
            <p:ph idx="2" type="sldImg"/>
          </p:nvPr>
        </p:nvSpPr>
        <p:spPr>
          <a:xfrm>
            <a:off x="268287" y="685800"/>
            <a:ext cx="6321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593527" y="1332995"/>
            <a:ext cx="6726634" cy="91978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187053" y="2431574"/>
            <a:ext cx="5539582" cy="10965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ctr">
              <a:spcBef>
                <a:spcPts val="420"/>
              </a:spcBef>
              <a:buClr>
                <a:srgbClr val="888888"/>
              </a:buClr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ctr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ctr">
              <a:spcBef>
                <a:spcPts val="3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ctr">
              <a:spcBef>
                <a:spcPts val="3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ctr">
              <a:spcBef>
                <a:spcPts val="3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ctr">
              <a:spcBef>
                <a:spcPts val="3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ctr">
              <a:spcBef>
                <a:spcPts val="3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ctr">
              <a:spcBef>
                <a:spcPts val="3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e texto vertical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95686" y="171840"/>
            <a:ext cx="7122319" cy="71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 rot="5400000">
            <a:off x="2540910" y="-1143988"/>
            <a:ext cx="2831870" cy="71223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09883" lvl="0" marL="262284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92031" lvl="1" marL="568282" marR="0" rtl="0" algn="l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1481" lvl="2" marL="874281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7343" lvl="3" marL="1223993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1455" lvl="4" marL="1573705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268" lvl="5" marL="1923418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2380" lvl="6" marL="2273130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9192" lvl="7" marL="2622842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3304" lvl="8" marL="2972554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ítulo e texto verticai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 rot="5400000">
            <a:off x="4797080" y="1112184"/>
            <a:ext cx="3661267" cy="17805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 rot="5400000">
            <a:off x="1169974" y="-602447"/>
            <a:ext cx="3661267" cy="5209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09883" lvl="0" marL="262284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92031" lvl="1" marL="568282" marR="0" rtl="0" algn="l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1481" lvl="2" marL="874281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7343" lvl="3" marL="1223993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1455" lvl="4" marL="1573705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268" lvl="5" marL="1923418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2380" lvl="6" marL="2273130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9192" lvl="7" marL="2622842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3304" lvl="8" marL="2972554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ítulo e conteúdo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abeçalho da Seção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625127" y="2757374"/>
            <a:ext cx="6726634" cy="85224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625127" y="1818715"/>
            <a:ext cx="6726634" cy="93865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300"/>
              </a:spcBef>
              <a:buClr>
                <a:srgbClr val="888888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240"/>
              </a:spcBef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220"/>
              </a:spcBef>
              <a:buClr>
                <a:srgbClr val="888888"/>
              </a:buClr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220"/>
              </a:spcBef>
              <a:buClr>
                <a:srgbClr val="888888"/>
              </a:buClr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220"/>
              </a:spcBef>
              <a:buClr>
                <a:srgbClr val="888888"/>
              </a:buClr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220"/>
              </a:spcBef>
              <a:buClr>
                <a:srgbClr val="888888"/>
              </a:buClr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220"/>
              </a:spcBef>
              <a:buClr>
                <a:srgbClr val="888888"/>
              </a:buClr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220"/>
              </a:spcBef>
              <a:buClr>
                <a:srgbClr val="888888"/>
              </a:buClr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as Partes de Conteúdo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95686" y="171840"/>
            <a:ext cx="7122319" cy="71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95685" y="1001236"/>
            <a:ext cx="3495211" cy="28318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8933" lvl="0" marL="262284" marR="0" rtl="0" algn="l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11081" lvl="1" marL="568282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0531" lvl="2" marL="874281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93693" lvl="3" marL="1223993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7805" lvl="4" marL="1573705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94618" lvl="5" marL="1923418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730" lvl="6" marL="2273130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542" lvl="7" marL="2622842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9654" lvl="8" marL="2972554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2" type="body"/>
          </p:nvPr>
        </p:nvSpPr>
        <p:spPr>
          <a:xfrm>
            <a:off x="4022792" y="1001236"/>
            <a:ext cx="3495211" cy="28318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28933" lvl="0" marL="262284" marR="0" rtl="0" algn="l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11081" lvl="1" marL="568282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0531" lvl="2" marL="874281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93693" lvl="3" marL="1223993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7805" lvl="4" marL="1573705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94618" lvl="5" marL="1923418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8730" lvl="6" marL="2273130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542" lvl="7" marL="2622842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9654" lvl="8" marL="2972554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ção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95686" y="171840"/>
            <a:ext cx="7122319" cy="71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395685" y="960512"/>
            <a:ext cx="3496587" cy="4002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395685" y="1360807"/>
            <a:ext cx="3496587" cy="2472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7983" lvl="0" marL="262284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0131" lvl="1" marL="568282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6881" lvl="2" marL="874281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6393" lvl="3" marL="1223993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0505" lvl="4" marL="1573705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318" lvl="5" marL="1923418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430" lvl="6" marL="227313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8242" lvl="7" marL="2622842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2354" lvl="8" marL="2972554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3" type="body"/>
          </p:nvPr>
        </p:nvSpPr>
        <p:spPr>
          <a:xfrm>
            <a:off x="4020044" y="960512"/>
            <a:ext cx="3497959" cy="4002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4" type="body"/>
          </p:nvPr>
        </p:nvSpPr>
        <p:spPr>
          <a:xfrm>
            <a:off x="4020044" y="1360807"/>
            <a:ext cx="3497959" cy="2472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47983" lvl="0" marL="262284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0131" lvl="1" marL="568282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86881" lvl="2" marL="874281" marR="0" rtl="0" algn="l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6393" lvl="3" marL="1223993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0505" lvl="4" marL="1573705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7318" lvl="5" marL="1923418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430" lvl="6" marL="2273130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8242" lvl="7" marL="2622842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2354" lvl="8" marL="2972554" marR="0" rtl="0" algn="l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mente título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95686" y="171840"/>
            <a:ext cx="7122319" cy="71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údo com Legenda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95686" y="170846"/>
            <a:ext cx="2603548" cy="7270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3094033" y="170846"/>
            <a:ext cx="4423971" cy="36622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09883" lvl="0" marL="262284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92031" lvl="1" marL="568282" marR="0" rtl="0" algn="l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1481" lvl="2" marL="874281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7343" lvl="3" marL="1223993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1455" lvl="4" marL="1573705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268" lvl="5" marL="1923418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2380" lvl="6" marL="2273130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9192" lvl="7" marL="2622842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3304" lvl="8" marL="2972554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395686" y="897933"/>
            <a:ext cx="2603548" cy="2935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2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16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m com Legenda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1551138" y="3003708"/>
            <a:ext cx="4748213" cy="35460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2" name="Shape 62"/>
          <p:cNvSpPr/>
          <p:nvPr>
            <p:ph idx="2" type="pic"/>
          </p:nvPr>
        </p:nvSpPr>
        <p:spPr>
          <a:xfrm>
            <a:off x="1551138" y="383410"/>
            <a:ext cx="4748213" cy="25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420"/>
              </a:spcBef>
              <a:buClr>
                <a:schemeClr val="dk1"/>
              </a:buClr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300"/>
              </a:spcBef>
              <a:buClr>
                <a:schemeClr val="dk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1551138" y="3358314"/>
            <a:ext cx="4748213" cy="5035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20"/>
              </a:spcBef>
              <a:buClr>
                <a:schemeClr val="dk1"/>
              </a:buClr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160"/>
              </a:spcBef>
              <a:buClr>
                <a:schemeClr val="dk1"/>
              </a:buClr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140"/>
              </a:spcBef>
              <a:buClr>
                <a:schemeClr val="dk1"/>
              </a:buClr>
              <a:buFont typeface="Arial"/>
              <a:buNone/>
              <a:defRPr b="0" i="0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395686" y="171840"/>
            <a:ext cx="7122319" cy="715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395686" y="1001236"/>
            <a:ext cx="7122319" cy="28318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09883" lvl="0" marL="262284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92031" lvl="1" marL="568282" marR="0" rtl="0" algn="l">
              <a:spcBef>
                <a:spcPts val="4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61481" lvl="2" marL="874281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87343" lvl="3" marL="1223993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1455" lvl="4" marL="1573705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8268" lvl="5" marL="1923418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2380" lvl="6" marL="2273130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9192" lvl="7" marL="2622842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3304" lvl="8" marL="2972554" marR="0" rtl="0" algn="l"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395686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2703844" y="3977133"/>
            <a:ext cx="2506000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6812" lvl="1" marL="349712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924" lvl="2" marL="699425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7737" lvl="3" marL="1049137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849" lvl="4" marL="1398849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8660" lvl="5" marL="174856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774" lvl="6" marL="2098274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9586" lvl="7" marL="2447986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98" lvl="8" marL="2797698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5671478" y="3977133"/>
            <a:ext cx="1846526" cy="22845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950" lIns="69925" rIns="69925" tIns="3495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6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3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2.xml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6.xml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9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0.xml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1.xml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2.xml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3.xml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4.xml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5.xml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6.xml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7.xml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8.xml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9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0.xml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5.pn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5.pn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5.pn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5.pn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5.pn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6.xml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7.xml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8.xml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9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0.xml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1.xml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2.xml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3.xml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4.xml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5.xml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6.xml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7.xml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8.xml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9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0.xml"/></Relationships>
</file>

<file path=ppt/slides/_rels/slide1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1.xml"/></Relationships>
</file>

<file path=ppt/slides/_rels/slide1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2.xml"/></Relationships>
</file>

<file path=ppt/slides/_rels/slide1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3.xml"/></Relationships>
</file>

<file path=ppt/slides/_rels/slide1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4.xml"/></Relationships>
</file>

<file path=ppt/slides/_rels/slide1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5.xml"/></Relationships>
</file>

<file path=ppt/slides/_rels/slide1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6.xml"/></Relationships>
</file>

<file path=ppt/slides/_rels/slide1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7.xml"/></Relationships>
</file>

<file path=ppt/slides/_rels/slide1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8.xml"/></Relationships>
</file>

<file path=ppt/slides/_rels/slide1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0.xml"/></Relationships>
</file>

<file path=ppt/slides/_rels/slide2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1.xml"/></Relationships>
</file>

<file path=ppt/slides/_rels/slide2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2.xml"/></Relationships>
</file>

<file path=ppt/slides/_rels/slide2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3.xml"/></Relationships>
</file>

<file path=ppt/slides/_rels/slide2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4.xml"/></Relationships>
</file>

<file path=ppt/slides/_rels/slide2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5.xml"/></Relationships>
</file>

<file path=ppt/slides/_rels/slide2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6.xml"/></Relationships>
</file>

<file path=ppt/slides/_rels/slide2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7.xml"/></Relationships>
</file>

<file path=ppt/slides/_rels/slide2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8.xml"/></Relationships>
</file>

<file path=ppt/slides/_rels/slide2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9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0.xml"/></Relationships>
</file>

<file path=ppt/slides/_rels/slide2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1.xml"/></Relationships>
</file>

<file path=ppt/slides/_rels/slide2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2.xml"/></Relationships>
</file>

<file path=ppt/slides/_rels/slide2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3.xml"/></Relationships>
</file>

<file path=ppt/slides/_rels/slide2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4.xml"/></Relationships>
</file>

<file path=ppt/slides/_rels/slide2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5.xml"/></Relationships>
</file>

<file path=ppt/slides/_rels/slide2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6.xml"/></Relationships>
</file>

<file path=ppt/slides/_rels/slide2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7.xml"/></Relationships>
</file>

<file path=ppt/slides/_rels/slide2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8.xml"/></Relationships>
</file>

<file path=ppt/slides/_rels/slide2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9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0.xml"/><Relationship Id="rId3" Type="http://schemas.openxmlformats.org/officeDocument/2006/relationships/comments" Target="../comments/comment1.xml"/><Relationship Id="rId4" Type="http://schemas.openxmlformats.org/officeDocument/2006/relationships/image" Target="../media/image19.png"/></Relationships>
</file>

<file path=ppt/slides/_rels/slide2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1.xml"/></Relationships>
</file>

<file path=ppt/slides/_rels/slide2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2.xml"/></Relationships>
</file>

<file path=ppt/slides/_rels/slide2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3.xml"/></Relationships>
</file>

<file path=ppt/slides/_rels/slide2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4.xml"/></Relationships>
</file>

<file path=ppt/slides/_rels/slide2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5.xml"/></Relationships>
</file>

<file path=ppt/slides/_rels/slide2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6.xml"/></Relationships>
</file>

<file path=ppt/slides/_rels/slide2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7.xml"/></Relationships>
</file>

<file path=ppt/slides/_rels/slide2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8.xml"/></Relationships>
</file>

<file path=ppt/slides/_rels/slide2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9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0.xml"/></Relationships>
</file>

<file path=ppt/slides/_rels/slide2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1.xml"/></Relationships>
</file>

<file path=ppt/slides/_rels/slide2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2.xml"/></Relationships>
</file>

<file path=ppt/slides/_rels/slide2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3.xml"/></Relationships>
</file>

<file path=ppt/slides/_rels/slide2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4.xml"/></Relationships>
</file>

<file path=ppt/slides/_rels/slide2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5.xml"/></Relationships>
</file>

<file path=ppt/slides/_rels/slide2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6.xml"/></Relationships>
</file>

<file path=ppt/slides/_rels/slide2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7.xml"/></Relationships>
</file>

<file path=ppt/slides/_rels/slide2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8.xml"/></Relationships>
</file>

<file path=ppt/slides/_rels/slide2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9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5.png"/></Relationships>
</file>

<file path=ppt/slides/_rels/slide2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0.xml"/></Relationships>
</file>

<file path=ppt/slides/_rels/slide2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1.xml"/></Relationships>
</file>

<file path=ppt/slides/_rels/slide2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2.xml"/></Relationships>
</file>

<file path=ppt/slides/_rels/slide2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3.xml"/></Relationships>
</file>

<file path=ppt/slides/_rels/slide2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4.xml"/></Relationships>
</file>

<file path=ppt/slides/_rels/slide2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5.xml"/></Relationships>
</file>

<file path=ppt/slides/_rels/slide2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6.xml"/></Relationships>
</file>

<file path=ppt/slides/_rels/slide2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7.xml"/></Relationships>
</file>

<file path=ppt/slides/_rels/slide2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8.xml"/></Relationships>
</file>

<file path=ppt/slides/_rels/slide2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9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5.png"/></Relationships>
</file>

<file path=ppt/slides/_rels/slide2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0.xml"/></Relationships>
</file>

<file path=ppt/slides/_rels/slide2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1.xml"/></Relationships>
</file>

<file path=ppt/slides/_rels/slide2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2.xml"/></Relationships>
</file>

<file path=ppt/slides/_rels/slide2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3.xml"/></Relationships>
</file>

<file path=ppt/slides/_rels/slide2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4.xml"/></Relationships>
</file>

<file path=ppt/slides/_rels/slide2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5.xml"/></Relationships>
</file>

<file path=ppt/slides/_rels/slide2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6.xml"/></Relationships>
</file>

<file path=ppt/slides/_rels/slide2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7.xml"/></Relationships>
</file>

<file path=ppt/slides/_rels/slide2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8.xml"/></Relationships>
</file>

<file path=ppt/slides/_rels/slide2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9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5.png"/></Relationships>
</file>

<file path=ppt/slides/_rels/slide2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0.xml"/></Relationships>
</file>

<file path=ppt/slides/_rels/slide2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1.xml"/></Relationships>
</file>

<file path=ppt/slides/_rels/slide2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2.xml"/></Relationships>
</file>

<file path=ppt/slides/_rels/slide2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3.xml"/></Relationships>
</file>

<file path=ppt/slides/_rels/slide2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4.xml"/></Relationships>
</file>

<file path=ppt/slides/_rels/slide2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5.xml"/></Relationships>
</file>

<file path=ppt/slides/_rels/slide2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6.xml"/></Relationships>
</file>

<file path=ppt/slides/_rels/slide2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7.xml"/></Relationships>
</file>

<file path=ppt/slides/_rels/slide2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8.xml"/></Relationships>
</file>

<file path=ppt/slides/_rels/slide2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9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5.png"/></Relationships>
</file>

<file path=ppt/slides/_rels/slide2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0.xml"/></Relationships>
</file>

<file path=ppt/slides/_rels/slide2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1.xml"/></Relationships>
</file>

<file path=ppt/slides/_rels/slide2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2.xml"/></Relationships>
</file>

<file path=ppt/slides/_rels/slide2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3.xml"/></Relationships>
</file>

<file path=ppt/slides/_rels/slide2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4.xml"/></Relationships>
</file>

<file path=ppt/slides/_rels/slide2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5.xml"/></Relationships>
</file>

<file path=ppt/slides/_rels/slide2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6.xml"/></Relationships>
</file>

<file path=ppt/slides/_rels/slide2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7.xml"/></Relationships>
</file>

<file path=ppt/slides/_rels/slide2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8.xml"/></Relationships>
</file>

<file path=ppt/slides/_rels/slide2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9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5.png"/></Relationships>
</file>

<file path=ppt/slides/_rels/slide2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0.xml"/></Relationships>
</file>

<file path=ppt/slides/_rels/slide2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1.xml"/></Relationships>
</file>

<file path=ppt/slides/_rels/slide2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2.xml"/></Relationships>
</file>

<file path=ppt/slides/_rels/slide2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3.xml"/></Relationships>
</file>

<file path=ppt/slides/_rels/slide2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4.xml"/></Relationships>
</file>

<file path=ppt/slides/_rels/slide2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5.xml"/></Relationships>
</file>

<file path=ppt/slides/_rels/slide2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6.xml"/></Relationships>
</file>

<file path=ppt/slides/_rels/slide2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7.xml"/></Relationships>
</file>

<file path=ppt/slides/_rels/slide2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8.xml"/></Relationships>
</file>

<file path=ppt/slides/_rels/slide2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9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2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0.xml"/></Relationships>
</file>

<file path=ppt/slides/_rels/slide2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1.xml"/></Relationships>
</file>

<file path=ppt/slides/_rels/slide2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2.xml"/></Relationships>
</file>

<file path=ppt/slides/_rels/slide2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3.xml"/></Relationships>
</file>

<file path=ppt/slides/_rels/slide2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4.xml"/><Relationship Id="rId3" Type="http://schemas.openxmlformats.org/officeDocument/2006/relationships/image" Target="../media/image15.png"/></Relationships>
</file>

<file path=ppt/slides/_rels/slide2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5.xml"/><Relationship Id="rId3" Type="http://schemas.openxmlformats.org/officeDocument/2006/relationships/image" Target="../media/image15.png"/></Relationships>
</file>

<file path=ppt/slides/_rels/slide2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6.xml"/><Relationship Id="rId3" Type="http://schemas.openxmlformats.org/officeDocument/2006/relationships/image" Target="../media/image15.png"/></Relationships>
</file>

<file path=ppt/slides/_rels/slide2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7.xml"/><Relationship Id="rId3" Type="http://schemas.openxmlformats.org/officeDocument/2006/relationships/image" Target="../media/image15.png"/></Relationships>
</file>

<file path=ppt/slides/_rels/slide2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8.xml"/><Relationship Id="rId3" Type="http://schemas.openxmlformats.org/officeDocument/2006/relationships/image" Target="../media/image15.png"/></Relationships>
</file>

<file path=ppt/slides/_rels/slide2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0.xml"/></Relationships>
</file>

<file path=ppt/slides/_rels/slide3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1.xml"/></Relationships>
</file>

<file path=ppt/slides/_rels/slide3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2.xml"/></Relationships>
</file>

<file path=ppt/slides/_rels/slide3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3.xml"/></Relationships>
</file>

<file path=ppt/slides/_rels/slide3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4.xml"/></Relationships>
</file>

<file path=ppt/slides/_rels/slide3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5.xml"/></Relationships>
</file>

<file path=ppt/slides/_rels/slide3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6.xml"/></Relationships>
</file>

<file path=ppt/slides/_rels/slide3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7.xml"/></Relationships>
</file>

<file path=ppt/slides/_rels/slide3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8.xml"/></Relationships>
</file>

<file path=ppt/slides/_rels/slide3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9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0.xml"/></Relationships>
</file>

<file path=ppt/slides/_rels/slide3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1.xml"/></Relationships>
</file>

<file path=ppt/slides/_rels/slide3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2.xml"/></Relationships>
</file>

<file path=ppt/slides/_rels/slide3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3.xml"/></Relationships>
</file>

<file path=ppt/slides/_rels/slide3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4.xml"/></Relationships>
</file>

<file path=ppt/slides/_rels/slide3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5.xml"/></Relationships>
</file>

<file path=ppt/slides/_rels/slide3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6.xml"/></Relationships>
</file>

<file path=ppt/slides/_rels/slide3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7.xml"/></Relationships>
</file>

<file path=ppt/slides/_rels/slide3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8.xml"/></Relationships>
</file>

<file path=ppt/slides/_rels/slide3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9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0.xml"/></Relationships>
</file>

<file path=ppt/slides/_rels/slide3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1.xml"/></Relationships>
</file>

<file path=ppt/slides/_rels/slide3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2.xml"/></Relationships>
</file>

<file path=ppt/slides/_rels/slide3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3.xml"/></Relationships>
</file>

<file path=ppt/slides/_rels/slide3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4.xml"/></Relationships>
</file>

<file path=ppt/slides/_rels/slide3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5.xml"/></Relationships>
</file>

<file path=ppt/slides/_rels/slide3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6.xml"/></Relationships>
</file>

<file path=ppt/slides/_rels/slide3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7.xml"/></Relationships>
</file>

<file path=ppt/slides/_rels/slide3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8.xml"/></Relationships>
</file>

<file path=ppt/slides/_rels/slide3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9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0.xml"/></Relationships>
</file>

<file path=ppt/slides/_rels/slide3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1.xml"/></Relationships>
</file>

<file path=ppt/slides/_rels/slide3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2.xml"/></Relationships>
</file>

<file path=ppt/slides/_rels/slide3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3.xml"/></Relationships>
</file>

<file path=ppt/slides/_rels/slide3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4.xml"/></Relationships>
</file>

<file path=ppt/slides/_rels/slide3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5.xml"/></Relationships>
</file>

<file path=ppt/slides/_rels/slide3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6.xml"/></Relationships>
</file>

<file path=ppt/slides/_rels/slide3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7.xml"/></Relationships>
</file>

<file path=ppt/slides/_rels/slide3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8.xml"/></Relationships>
</file>

<file path=ppt/slides/_rels/slide3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9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0.xml"/></Relationships>
</file>

<file path=ppt/slides/_rels/slide3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1.xml"/></Relationships>
</file>

<file path=ppt/slides/_rels/slide3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2.xml"/></Relationships>
</file>

<file path=ppt/slides/_rels/slide3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3.xml"/></Relationships>
</file>

<file path=ppt/slides/_rels/slide3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4.xml"/></Relationships>
</file>

<file path=ppt/slides/_rels/slide3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5.xml"/></Relationships>
</file>

<file path=ppt/slides/_rels/slide3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6.xml"/></Relationships>
</file>

<file path=ppt/slides/_rels/slide3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7.xml"/></Relationships>
</file>

<file path=ppt/slides/_rels/slide3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8.xml"/></Relationships>
</file>

<file path=ppt/slides/_rels/slide3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9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0.xml"/></Relationships>
</file>

<file path=ppt/slides/_rels/slide3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1.xml"/></Relationships>
</file>

<file path=ppt/slides/_rels/slide3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2.xml"/></Relationships>
</file>

<file path=ppt/slides/_rels/slide3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3.xml"/></Relationships>
</file>

<file path=ppt/slides/_rels/slide3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4.xml"/></Relationships>
</file>

<file path=ppt/slides/_rels/slide3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5.xml"/></Relationships>
</file>

<file path=ppt/slides/_rels/slide3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6.xml"/></Relationships>
</file>

<file path=ppt/slides/_rels/slide3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7.xml"/></Relationships>
</file>

<file path=ppt/slides/_rels/slide3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8.xml"/></Relationships>
</file>

<file path=ppt/slides/_rels/slide3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9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0.xml"/></Relationships>
</file>

<file path=ppt/slides/_rels/slide3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1.xml"/></Relationships>
</file>

<file path=ppt/slides/_rels/slide3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2.xml"/></Relationships>
</file>

<file path=ppt/slides/_rels/slide3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3.xml"/></Relationships>
</file>

<file path=ppt/slides/_rels/slide3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4.xml"/></Relationships>
</file>

<file path=ppt/slides/_rels/slide3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5.xml"/></Relationships>
</file>

<file path=ppt/slides/_rels/slide3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6.xml"/></Relationships>
</file>

<file path=ppt/slides/_rels/slide3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7.xml"/></Relationships>
</file>

<file path=ppt/slides/_rels/slide3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8.xml"/></Relationships>
</file>

<file path=ppt/slides/_rels/slide3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9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0.xml"/></Relationships>
</file>

<file path=ppt/slides/_rels/slide3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1.xml"/></Relationships>
</file>

<file path=ppt/slides/_rels/slide3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2.xml"/></Relationships>
</file>

<file path=ppt/slides/_rels/slide3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3.xml"/></Relationships>
</file>

<file path=ppt/slides/_rels/slide3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4.xml"/></Relationships>
</file>

<file path=ppt/slides/_rels/slide3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5.xml"/></Relationships>
</file>

<file path=ppt/slides/_rels/slide3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6.xml"/></Relationships>
</file>

<file path=ppt/slides/_rels/slide3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7.xml"/></Relationships>
</file>

<file path=ppt/slides/_rels/slide3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8.xml"/></Relationships>
</file>

<file path=ppt/slides/_rels/slide3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9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0.xml"/></Relationships>
</file>

<file path=ppt/slides/_rels/slide3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1.xml"/></Relationships>
</file>

<file path=ppt/slides/_rels/slide3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2.xml"/></Relationships>
</file>

<file path=ppt/slides/_rels/slide3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3.xml"/></Relationships>
</file>

<file path=ppt/slides/_rels/slide3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4.xml"/></Relationships>
</file>

<file path=ppt/slides/_rels/slide3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5.xml"/></Relationships>
</file>

<file path=ppt/slides/_rels/slide3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6.xml"/></Relationships>
</file>

<file path=ppt/slides/_rels/slide3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7.xml"/></Relationships>
</file>

<file path=ppt/slides/_rels/slide3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8.xml"/></Relationships>
</file>

<file path=ppt/slides/_rels/slide3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9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3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0.xml"/></Relationships>
</file>

<file path=ppt/slides/_rels/slide3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1.xml"/></Relationships>
</file>

<file path=ppt/slides/_rels/slide3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2.xml"/></Relationships>
</file>

<file path=ppt/slides/_rels/slide3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3.xml"/></Relationships>
</file>

<file path=ppt/slides/_rels/slide3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4.xml"/></Relationships>
</file>

<file path=ppt/slides/_rels/slide3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5.xml"/></Relationships>
</file>

<file path=ppt/slides/_rels/slide3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6.xml"/></Relationships>
</file>

<file path=ppt/slides/_rels/slide3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7.xml"/></Relationships>
</file>

<file path=ppt/slides/_rels/slide3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8.xml"/></Relationships>
</file>

<file path=ppt/slides/_rels/slide3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0.xml"/></Relationships>
</file>

<file path=ppt/slides/_rels/slide4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1.xml"/></Relationships>
</file>

<file path=ppt/slides/_rels/slide4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2.xml"/></Relationships>
</file>

<file path=ppt/slides/_rels/slide4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3.xml"/></Relationships>
</file>

<file path=ppt/slides/_rels/slide4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4.xml"/></Relationships>
</file>

<file path=ppt/slides/_rels/slide4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5.xml"/></Relationships>
</file>

<file path=ppt/slides/_rels/slide4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6.xml"/></Relationships>
</file>

<file path=ppt/slides/_rels/slide4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7.xml"/></Relationships>
</file>

<file path=ppt/slides/_rels/slide4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8.xml"/></Relationships>
</file>

<file path=ppt/slides/_rels/slide4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9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0.xml"/></Relationships>
</file>

<file path=ppt/slides/_rels/slide4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1.xml"/></Relationships>
</file>

<file path=ppt/slides/_rels/slide4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2.xml"/></Relationships>
</file>

<file path=ppt/slides/_rels/slide4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3.xml"/></Relationships>
</file>

<file path=ppt/slides/_rels/slide4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4.xml"/></Relationships>
</file>

<file path=ppt/slides/_rels/slide4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5.xml"/></Relationships>
</file>

<file path=ppt/slides/_rels/slide4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6.xml"/></Relationships>
</file>

<file path=ppt/slides/_rels/slide4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7.xml"/></Relationships>
</file>

<file path=ppt/slides/_rels/slide4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8.xml"/></Relationships>
</file>

<file path=ppt/slides/_rels/slide4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9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0.xml"/></Relationships>
</file>

<file path=ppt/slides/_rels/slide4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1.xml"/></Relationships>
</file>

<file path=ppt/slides/_rels/slide4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2.xml"/></Relationships>
</file>

<file path=ppt/slides/_rels/slide4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3.xml"/></Relationships>
</file>

<file path=ppt/slides/_rels/slide4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4.xml"/></Relationships>
</file>

<file path=ppt/slides/_rels/slide4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5.xml"/></Relationships>
</file>

<file path=ppt/slides/_rels/slide4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6.xml"/></Relationships>
</file>

<file path=ppt/slides/_rels/slide4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7.xml"/></Relationships>
</file>

<file path=ppt/slides/_rels/slide4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8.xml"/></Relationships>
</file>

<file path=ppt/slides/_rels/slide4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9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0.xml"/></Relationships>
</file>

<file path=ppt/slides/_rels/slide4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1.xml"/></Relationships>
</file>

<file path=ppt/slides/_rels/slide4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2.xml"/></Relationships>
</file>

<file path=ppt/slides/_rels/slide4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3.xml"/></Relationships>
</file>

<file path=ppt/slides/_rels/slide4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4.xml"/></Relationships>
</file>

<file path=ppt/slides/_rels/slide4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5.xml"/></Relationships>
</file>

<file path=ppt/slides/_rels/slide4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6.xml"/></Relationships>
</file>

<file path=ppt/slides/_rels/slide4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7.xml"/></Relationships>
</file>

<file path=ppt/slides/_rels/slide4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8.xml"/></Relationships>
</file>

<file path=ppt/slides/_rels/slide4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9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0.xml"/></Relationships>
</file>

<file path=ppt/slides/_rels/slide4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1.xml"/></Relationships>
</file>

<file path=ppt/slides/_rels/slide4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2.xml"/></Relationships>
</file>

<file path=ppt/slides/_rels/slide4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3.xml"/></Relationships>
</file>

<file path=ppt/slides/_rels/slide4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4.xml"/></Relationships>
</file>

<file path=ppt/slides/_rels/slide4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5.xml"/></Relationships>
</file>

<file path=ppt/slides/_rels/slide4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6.xml"/></Relationships>
</file>

<file path=ppt/slides/_rels/slide4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7.xml"/></Relationships>
</file>

<file path=ppt/slides/_rels/slide4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8.xml"/></Relationships>
</file>

<file path=ppt/slides/_rels/slide4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9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0.xml"/></Relationships>
</file>

<file path=ppt/slides/_rels/slide4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1.xml"/></Relationships>
</file>

<file path=ppt/slides/_rels/slide4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2.xml"/></Relationships>
</file>

<file path=ppt/slides/_rels/slide4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3.xml"/></Relationships>
</file>

<file path=ppt/slides/_rels/slide4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4.xml"/></Relationships>
</file>

<file path=ppt/slides/_rels/slide4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5.xml"/></Relationships>
</file>

<file path=ppt/slides/_rels/slide4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6.xml"/></Relationships>
</file>

<file path=ppt/slides/_rels/slide4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7.xml"/></Relationships>
</file>

<file path=ppt/slides/_rels/slide4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8.xml"/></Relationships>
</file>

<file path=ppt/slides/_rels/slide4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9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0.xml"/></Relationships>
</file>

<file path=ppt/slides/_rels/slide4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1.xml"/></Relationships>
</file>

<file path=ppt/slides/_rels/slide4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2.xml"/></Relationships>
</file>

<file path=ppt/slides/_rels/slide4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3.xml"/></Relationships>
</file>

<file path=ppt/slides/_rels/slide4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4.xml"/></Relationships>
</file>

<file path=ppt/slides/_rels/slide4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5.xml"/></Relationships>
</file>

<file path=ppt/slides/_rels/slide4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6.xml"/></Relationships>
</file>

<file path=ppt/slides/_rels/slide4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7.xml"/></Relationships>
</file>

<file path=ppt/slides/_rels/slide4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8.xml"/></Relationships>
</file>

<file path=ppt/slides/_rels/slide4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9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7.png"/></Relationships>
</file>

<file path=ppt/slides/_rels/slide4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0.xml"/></Relationships>
</file>

<file path=ppt/slides/_rels/slide4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1.xml"/></Relationships>
</file>

<file path=ppt/slides/_rels/slide4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2.xml"/></Relationships>
</file>

<file path=ppt/slides/_rels/slide4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3.xml"/></Relationships>
</file>

<file path=ppt/slides/_rels/slide4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4.xml"/></Relationships>
</file>

<file path=ppt/slides/_rels/slide4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5.xml"/></Relationships>
</file>

<file path=ppt/slides/_rels/slide4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6.xml"/></Relationships>
</file>

<file path=ppt/slides/_rels/slide4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7.xml"/></Relationships>
</file>

<file path=ppt/slides/_rels/slide4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8.xml"/></Relationships>
</file>

<file path=ppt/slides/_rels/slide4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9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0.xml"/></Relationships>
</file>

<file path=ppt/slides/_rels/slide4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1.xml"/></Relationships>
</file>

<file path=ppt/slides/_rels/slide4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2.xml"/></Relationships>
</file>

<file path=ppt/slides/_rels/slide4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3.xml"/></Relationships>
</file>

<file path=ppt/slides/_rels/slide4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4.xml"/></Relationships>
</file>

<file path=ppt/slides/_rels/slide4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5.xml"/></Relationships>
</file>

<file path=ppt/slides/_rels/slide4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6.xml"/></Relationships>
</file>

<file path=ppt/slides/_rels/slide4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7.xml"/></Relationships>
</file>

<file path=ppt/slides/_rels/slide4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8.xml"/></Relationships>
</file>

<file path=ppt/slides/_rels/slide4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9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4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0.xml"/></Relationships>
</file>

<file path=ppt/slides/_rels/slide4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1.xml"/></Relationships>
</file>

<file path=ppt/slides/_rels/slide4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2.xml"/></Relationships>
</file>

<file path=ppt/slides/_rels/slide4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3.xml"/></Relationships>
</file>

<file path=ppt/slides/_rels/slide4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4.xml"/></Relationships>
</file>

<file path=ppt/slides/_rels/slide4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5.xml"/></Relationships>
</file>

<file path=ppt/slides/_rels/slide4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6.xml"/></Relationships>
</file>

<file path=ppt/slides/_rels/slide4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7.xml"/></Relationships>
</file>

<file path=ppt/slides/_rels/slide4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8.xml"/></Relationships>
</file>

<file path=ppt/slides/_rels/slide4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0.xml"/></Relationships>
</file>

<file path=ppt/slides/_rels/slide5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1.xml"/></Relationships>
</file>

<file path=ppt/slides/_rels/slide5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2.xml"/></Relationships>
</file>

<file path=ppt/slides/_rels/slide5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3.xml"/></Relationships>
</file>

<file path=ppt/slides/_rels/slide5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4.xml"/></Relationships>
</file>

<file path=ppt/slides/_rels/slide5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5.xml"/></Relationships>
</file>

<file path=ppt/slides/_rels/slide5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6.xml"/></Relationships>
</file>

<file path=ppt/slides/_rels/slide5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7.xml"/></Relationships>
</file>

<file path=ppt/slides/_rels/slide5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8.xml"/></Relationships>
</file>

<file path=ppt/slides/_rels/slide5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9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0.xml"/></Relationships>
</file>

<file path=ppt/slides/_rels/slide5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1.xml"/></Relationships>
</file>

<file path=ppt/slides/_rels/slide5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2.xml"/></Relationships>
</file>

<file path=ppt/slides/_rels/slide5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3.xml"/></Relationships>
</file>

<file path=ppt/slides/_rels/slide5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4.xml"/></Relationships>
</file>

<file path=ppt/slides/_rels/slide5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5.xml"/></Relationships>
</file>

<file path=ppt/slides/_rels/slide5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6.xml"/></Relationships>
</file>

<file path=ppt/slides/_rels/slide5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7.xml"/></Relationships>
</file>

<file path=ppt/slides/_rels/slide5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8.xml"/></Relationships>
</file>

<file path=ppt/slides/_rels/slide5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9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0.xml"/></Relationships>
</file>

<file path=ppt/slides/_rels/slide5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1.xml"/></Relationships>
</file>

<file path=ppt/slides/_rels/slide5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2.xml"/></Relationships>
</file>

<file path=ppt/slides/_rels/slide5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3.xml"/></Relationships>
</file>

<file path=ppt/slides/_rels/slide5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4.xml"/></Relationships>
</file>

<file path=ppt/slides/_rels/slide5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5.xml"/></Relationships>
</file>

<file path=ppt/slides/_rels/slide5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6.xml"/></Relationships>
</file>

<file path=ppt/slides/_rels/slide5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7.xml"/></Relationships>
</file>

<file path=ppt/slides/_rels/slide5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8.xml"/></Relationships>
</file>

<file path=ppt/slides/_rels/slide5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9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0.xml"/></Relationships>
</file>

<file path=ppt/slides/_rels/slide5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1.xml"/></Relationships>
</file>

<file path=ppt/slides/_rels/slide5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2.xml"/></Relationships>
</file>

<file path=ppt/slides/_rels/slide5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3.xml"/></Relationships>
</file>

<file path=ppt/slides/_rels/slide5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4.xml"/></Relationships>
</file>

<file path=ppt/slides/_rels/slide5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5.xml"/></Relationships>
</file>

<file path=ppt/slides/_rels/slide5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6.xml"/></Relationships>
</file>

<file path=ppt/slides/_rels/slide5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7.xml"/></Relationships>
</file>

<file path=ppt/slides/_rels/slide5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8.xml"/></Relationships>
</file>

<file path=ppt/slides/_rels/slide5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9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0.xml"/></Relationships>
</file>

<file path=ppt/slides/_rels/slide5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1.xml"/></Relationships>
</file>

<file path=ppt/slides/_rels/slide5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2.xml"/></Relationships>
</file>

<file path=ppt/slides/_rels/slide5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3.xml"/></Relationships>
</file>

<file path=ppt/slides/_rels/slide5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4.xml"/></Relationships>
</file>

<file path=ppt/slides/_rels/slide5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5.xml"/></Relationships>
</file>

<file path=ppt/slides/_rels/slide5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6.xml"/></Relationships>
</file>

<file path=ppt/slides/_rels/slide5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7.xml"/></Relationships>
</file>

<file path=ppt/slides/_rels/slide5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8.xml"/></Relationships>
</file>

<file path=ppt/slides/_rels/slide5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9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0.xml"/></Relationships>
</file>

<file path=ppt/slides/_rels/slide5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1.xml"/></Relationships>
</file>

<file path=ppt/slides/_rels/slide5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2.xml"/></Relationships>
</file>

<file path=ppt/slides/_rels/slide5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3.xml"/></Relationships>
</file>

<file path=ppt/slides/_rels/slide5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4.xml"/></Relationships>
</file>

<file path=ppt/slides/_rels/slide5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5.xml"/></Relationships>
</file>

<file path=ppt/slides/_rels/slide5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6.xml"/></Relationships>
</file>

<file path=ppt/slides/_rels/slide5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7.xml"/></Relationships>
</file>

<file path=ppt/slides/_rels/slide5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8.xml"/></Relationships>
</file>

<file path=ppt/slides/_rels/slide5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9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2.png"/></Relationships>
</file>

<file path=ppt/slides/_rels/slide5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0.xml"/></Relationships>
</file>

<file path=ppt/slides/_rels/slide5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1.xml"/></Relationships>
</file>

<file path=ppt/slides/_rels/slide5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2.xml"/></Relationships>
</file>

<file path=ppt/slides/_rels/slide5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3.xml"/></Relationships>
</file>

<file path=ppt/slides/_rels/slide5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4.xml"/></Relationships>
</file>

<file path=ppt/slides/_rels/slide5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5.xml"/></Relationships>
</file>

<file path=ppt/slides/_rels/slide5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6.xml"/></Relationships>
</file>

<file path=ppt/slides/_rels/slide5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7.xml"/></Relationships>
</file>

<file path=ppt/slides/_rels/slide5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8.xml"/></Relationships>
</file>

<file path=ppt/slides/_rels/slide5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9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5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0.xml"/></Relationships>
</file>

<file path=ppt/slides/_rels/slide5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1.xml"/></Relationships>
</file>

<file path=ppt/slides/_rels/slide5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2.xml"/></Relationships>
</file>

<file path=ppt/slides/_rels/slide5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3.xml"/></Relationships>
</file>

<file path=ppt/slides/_rels/slide5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4.xml"/></Relationships>
</file>

<file path=ppt/slides/_rels/slide5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5.xml"/></Relationships>
</file>

<file path=ppt/slides/_rels/slide5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6.xml"/></Relationships>
</file>

<file path=ppt/slides/_rels/slide5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7.xml"/></Relationships>
</file>

<file path=ppt/slides/_rels/slide5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8.xml"/></Relationships>
</file>

<file path=ppt/slides/_rels/slide5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9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.png"/></Relationships>
</file>

<file path=ppt/slides/_rels/slide5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0.xml"/></Relationships>
</file>

<file path=ppt/slides/_rels/slide5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1.xml"/></Relationships>
</file>

<file path=ppt/slides/_rels/slide5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2.xml"/></Relationships>
</file>

<file path=ppt/slides/_rels/slide5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3.xml"/></Relationships>
</file>

<file path=ppt/slides/_rels/slide5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4.xml"/></Relationships>
</file>

<file path=ppt/slides/_rels/slide5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5.xml"/></Relationships>
</file>

<file path=ppt/slides/_rels/slide5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6.xml"/></Relationships>
</file>

<file path=ppt/slides/_rels/slide5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7.xml"/></Relationships>
</file>

<file path=ppt/slides/_rels/slide5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8.xml"/></Relationships>
</file>

<file path=ppt/slides/_rels/slide5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9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5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0.xml"/></Relationships>
</file>

<file path=ppt/slides/_rels/slide5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1.xml"/></Relationships>
</file>

<file path=ppt/slides/_rels/slide5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2.xml"/></Relationships>
</file>

<file path=ppt/slides/_rels/slide5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3.xml"/></Relationships>
</file>

<file path=ppt/slides/_rels/slide5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4.xml"/></Relationships>
</file>

<file path=ppt/slides/_rels/slide5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5.xml"/></Relationships>
</file>

<file path=ppt/slides/_rels/slide5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6.xml"/></Relationships>
</file>

<file path=ppt/slides/_rels/slide5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7.xml"/></Relationships>
</file>

<file path=ppt/slides/_rels/slide5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8.xml"/></Relationships>
</file>

<file path=ppt/slides/_rels/slide5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0.xml"/></Relationships>
</file>

<file path=ppt/slides/_rels/slide6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1.xml"/></Relationships>
</file>

<file path=ppt/slides/_rels/slide6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2.xml"/></Relationships>
</file>

<file path=ppt/slides/_rels/slide6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3.xml"/></Relationships>
</file>

<file path=ppt/slides/_rels/slide6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4.xml"/></Relationships>
</file>

<file path=ppt/slides/_rels/slide6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5.xml"/></Relationships>
</file>

<file path=ppt/slides/_rels/slide6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6.xml"/></Relationships>
</file>

<file path=ppt/slides/_rels/slide6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7.xml"/></Relationships>
</file>

<file path=ppt/slides/_rels/slide6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8.xml"/></Relationships>
</file>

<file path=ppt/slides/_rels/slide6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9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0.xml"/></Relationships>
</file>

<file path=ppt/slides/_rels/slide6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1.xml"/></Relationships>
</file>

<file path=ppt/slides/_rels/slide6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2.xml"/></Relationships>
</file>

<file path=ppt/slides/_rels/slide6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3.xml"/></Relationships>
</file>

<file path=ppt/slides/_rels/slide6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4.xml"/></Relationships>
</file>

<file path=ppt/slides/_rels/slide6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5.xml"/></Relationships>
</file>

<file path=ppt/slides/_rels/slide6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6.xml"/></Relationships>
</file>

<file path=ppt/slides/_rels/slide6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7.xml"/></Relationships>
</file>

<file path=ppt/slides/_rels/slide6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8.xml"/></Relationships>
</file>

<file path=ppt/slides/_rels/slide6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9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0.xml"/></Relationships>
</file>

<file path=ppt/slides/_rels/slide6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1.xml"/></Relationships>
</file>

<file path=ppt/slides/_rels/slide6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2.xml"/></Relationships>
</file>

<file path=ppt/slides/_rels/slide6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3.xml"/></Relationships>
</file>

<file path=ppt/slides/_rels/slide6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4.xml"/></Relationships>
</file>

<file path=ppt/slides/_rels/slide6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5.xml"/></Relationships>
</file>

<file path=ppt/slides/_rels/slide6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6.xml"/></Relationships>
</file>

<file path=ppt/slides/_rels/slide6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7.xml"/></Relationships>
</file>

<file path=ppt/slides/_rels/slide6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8.xml"/></Relationships>
</file>

<file path=ppt/slides/_rels/slide6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9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0.xml"/></Relationships>
</file>

<file path=ppt/slides/_rels/slide6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1.xml"/></Relationships>
</file>

<file path=ppt/slides/_rels/slide6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2.xml"/></Relationships>
</file>

<file path=ppt/slides/_rels/slide6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3.xml"/></Relationships>
</file>

<file path=ppt/slides/_rels/slide6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4.xml"/></Relationships>
</file>

<file path=ppt/slides/_rels/slide6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5.xml"/></Relationships>
</file>

<file path=ppt/slides/_rels/slide6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6.xml"/></Relationships>
</file>

<file path=ppt/slides/_rels/slide6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7.xml"/></Relationships>
</file>

<file path=ppt/slides/_rels/slide6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8.xml"/></Relationships>
</file>

<file path=ppt/slides/_rels/slide6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9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09.jpg"/></Relationships>
</file>

<file path=ppt/slides/_rels/slide6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0.xml"/></Relationships>
</file>

<file path=ppt/slides/_rels/slide6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1.xml"/></Relationships>
</file>

<file path=ppt/slides/_rels/slide6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2.xml"/></Relationships>
</file>

<file path=ppt/slides/_rels/slide6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3.xml"/></Relationships>
</file>

<file path=ppt/slides/_rels/slide6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4.xml"/></Relationships>
</file>

<file path=ppt/slides/_rels/slide6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5.xml"/></Relationships>
</file>

<file path=ppt/slides/_rels/slide6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6.xml"/></Relationships>
</file>

<file path=ppt/slides/_rels/slide6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7.xml"/></Relationships>
</file>

<file path=ppt/slides/_rels/slide6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8.xml"/></Relationships>
</file>

<file path=ppt/slides/_rels/slide6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9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.jpg"/></Relationships>
</file>

<file path=ppt/slides/_rels/slide6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0.xml"/></Relationships>
</file>

<file path=ppt/slides/_rels/slide6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1.xml"/></Relationships>
</file>

<file path=ppt/slides/_rels/slide6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2.xml"/></Relationships>
</file>

<file path=ppt/slides/_rels/slide6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3.xml"/></Relationships>
</file>

<file path=ppt/slides/_rels/slide6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4.xml"/></Relationships>
</file>

<file path=ppt/slides/_rels/slide6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5.xml"/></Relationships>
</file>

<file path=ppt/slides/_rels/slide6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6.xml"/></Relationships>
</file>

<file path=ppt/slides/_rels/slide6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7.xml"/></Relationships>
</file>

<file path=ppt/slides/_rels/slide6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8.xml"/></Relationships>
</file>

<file path=ppt/slides/_rels/slide6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9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.jpg"/><Relationship Id="rId4" Type="http://schemas.openxmlformats.org/officeDocument/2006/relationships/image" Target="../media/image14.gif"/></Relationships>
</file>

<file path=ppt/slides/_rels/slide6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0.xml"/></Relationships>
</file>

<file path=ppt/slides/_rels/slide6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1.xml"/></Relationships>
</file>

<file path=ppt/slides/_rels/slide6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2.xml"/></Relationships>
</file>

<file path=ppt/slides/_rels/slide6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3.xml"/></Relationships>
</file>

<file path=ppt/slides/_rels/slide6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4.xml"/></Relationships>
</file>

<file path=ppt/slides/_rels/slide6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5.xml"/></Relationships>
</file>

<file path=ppt/slides/_rels/slide6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6.xml"/></Relationships>
</file>

<file path=ppt/slides/_rels/slide6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7.xml"/></Relationships>
</file>

<file path=ppt/slides/_rels/slide6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8.xml"/></Relationships>
</file>

<file path=ppt/slides/_rels/slide6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9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0.xml"/></Relationships>
</file>

<file path=ppt/slides/_rels/slide6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1.xml"/></Relationships>
</file>

<file path=ppt/slides/_rels/slide6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2.xml"/></Relationships>
</file>

<file path=ppt/slides/_rels/slide6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3.xml"/></Relationships>
</file>

<file path=ppt/slides/_rels/slide6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4.xml"/></Relationships>
</file>

<file path=ppt/slides/_rels/slide6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5.xml"/><Relationship Id="rId3" Type="http://schemas.openxmlformats.org/officeDocument/2006/relationships/image" Target="../media/image21.png"/></Relationships>
</file>

<file path=ppt/slides/_rels/slide6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6.xml"/><Relationship Id="rId3" Type="http://schemas.openxmlformats.org/officeDocument/2006/relationships/image" Target="../media/image21.png"/></Relationships>
</file>

<file path=ppt/slides/_rels/slide6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7.xml"/><Relationship Id="rId3" Type="http://schemas.openxmlformats.org/officeDocument/2006/relationships/image" Target="../media/image21.png"/></Relationships>
</file>

<file path=ppt/slides/_rels/slide6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8.xml"/><Relationship Id="rId3" Type="http://schemas.openxmlformats.org/officeDocument/2006/relationships/image" Target="../media/image21.png"/></Relationships>
</file>

<file path=ppt/slides/_rels/slide6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9.xml"/><Relationship Id="rId3" Type="http://schemas.openxmlformats.org/officeDocument/2006/relationships/image" Target="../media/image2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0.xml"/></Relationships>
</file>

<file path=ppt/slides/_rels/slide6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1.xml"/></Relationships>
</file>

<file path=ppt/slides/_rels/slide6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2.xml"/></Relationships>
</file>

<file path=ppt/slides/_rels/slide6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3.xml"/></Relationships>
</file>

<file path=ppt/slides/_rels/slide6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4.xml"/></Relationships>
</file>

<file path=ppt/slides/_rels/slide6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5.xml"/></Relationships>
</file>

<file path=ppt/slides/_rels/slide6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6.xml"/></Relationships>
</file>

<file path=ppt/slides/_rels/slide6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7.xml"/></Relationships>
</file>

<file path=ppt/slides/_rels/slide6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8.xml"/></Relationships>
</file>

<file path=ppt/slides/_rels/slide6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9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6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0.xml"/></Relationships>
</file>

<file path=ppt/slides/_rels/slide6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1.xml"/></Relationships>
</file>

<file path=ppt/slides/_rels/slide6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2.xml"/></Relationships>
</file>

<file path=ppt/slides/_rels/slide6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3.xml"/></Relationships>
</file>

<file path=ppt/slides/_rels/slide6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4.xml"/></Relationships>
</file>

<file path=ppt/slides/_rels/slide6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5.xml"/></Relationships>
</file>

<file path=ppt/slides/_rels/slide6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6.xml"/></Relationships>
</file>

<file path=ppt/slides/_rels/slide6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7.xml"/><Relationship Id="rId3" Type="http://schemas.openxmlformats.org/officeDocument/2006/relationships/comments" Target="../comments/comment2.xml"/><Relationship Id="rId4" Type="http://schemas.openxmlformats.org/officeDocument/2006/relationships/image" Target="../media/image20.jpg"/></Relationships>
</file>

<file path=ppt/slides/_rels/slide6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8.xml"/><Relationship Id="rId3" Type="http://schemas.openxmlformats.org/officeDocument/2006/relationships/image" Target="../media/image20.jpg"/></Relationships>
</file>

<file path=ppt/slides/_rels/slide6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0.xml"/></Relationships>
</file>

<file path=ppt/slides/_rels/slide7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1.xml"/></Relationships>
</file>

<file path=ppt/slides/_rels/slide7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2.xml"/></Relationships>
</file>

<file path=ppt/slides/_rels/slide7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3.xml"/><Relationship Id="rId3" Type="http://schemas.openxmlformats.org/officeDocument/2006/relationships/image" Target="../media/image20.jpg"/></Relationships>
</file>

<file path=ppt/slides/_rels/slide7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4.xml"/></Relationships>
</file>

<file path=ppt/slides/_rels/slide7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5.xml"/></Relationships>
</file>

<file path=ppt/slides/_rels/slide7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6.xml"/></Relationships>
</file>

<file path=ppt/slides/_rels/slide7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7.xml"/></Relationships>
</file>

<file path=ppt/slides/_rels/slide7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8.xml"/><Relationship Id="rId3" Type="http://schemas.openxmlformats.org/officeDocument/2006/relationships/image" Target="../media/image20.jpg"/></Relationships>
</file>

<file path=ppt/slides/_rels/slide7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9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0.xml"/></Relationships>
</file>

<file path=ppt/slides/_rels/slide7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1.xml"/></Relationships>
</file>

<file path=ppt/slides/_rels/slide7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2.xml"/></Relationships>
</file>

<file path=ppt/slides/_rels/slide7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3.xml"/><Relationship Id="rId3" Type="http://schemas.openxmlformats.org/officeDocument/2006/relationships/image" Target="../media/image20.jpg"/></Relationships>
</file>

<file path=ppt/slides/_rels/slide7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4.xml"/></Relationships>
</file>

<file path=ppt/slides/_rels/slide7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5.xml"/></Relationships>
</file>

<file path=ppt/slides/_rels/slide7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6.xml"/></Relationships>
</file>

<file path=ppt/slides/_rels/slide7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7.xml"/></Relationships>
</file>

<file path=ppt/slides/_rels/slide7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8.xml"/><Relationship Id="rId3" Type="http://schemas.openxmlformats.org/officeDocument/2006/relationships/image" Target="../media/image20.jpg"/></Relationships>
</file>

<file path=ppt/slides/_rels/slide7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9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0.xml"/></Relationships>
</file>

<file path=ppt/slides/_rels/slide7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1.xml"/></Relationships>
</file>

<file path=ppt/slides/_rels/slide7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2.xml"/></Relationships>
</file>

<file path=ppt/slides/_rels/slide7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3.xml"/><Relationship Id="rId3" Type="http://schemas.openxmlformats.org/officeDocument/2006/relationships/image" Target="../media/image20.jpg"/></Relationships>
</file>

<file path=ppt/slides/_rels/slide7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4.xml"/></Relationships>
</file>

<file path=ppt/slides/_rels/slide7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5.xml"/></Relationships>
</file>

<file path=ppt/slides/_rels/slide7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6.xml"/></Relationships>
</file>

<file path=ppt/slides/_rels/slide7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7.xml"/></Relationships>
</file>

<file path=ppt/slides/_rels/slide7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8.xml"/><Relationship Id="rId3" Type="http://schemas.openxmlformats.org/officeDocument/2006/relationships/image" Target="../media/image20.jpg"/></Relationships>
</file>

<file path=ppt/slides/_rels/slide7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9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0.xml"/></Relationships>
</file>

<file path=ppt/slides/_rels/slide7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1.xml"/></Relationships>
</file>

<file path=ppt/slides/_rels/slide7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2.xml"/></Relationships>
</file>

<file path=ppt/slides/_rels/slide7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3.xml"/></Relationships>
</file>

<file path=ppt/slides/_rels/slide7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4.xml"/></Relationships>
</file>

<file path=ppt/slides/_rels/slide7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5.xml"/></Relationships>
</file>

<file path=ppt/slides/_rels/slide7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6.xml"/></Relationships>
</file>

<file path=ppt/slides/_rels/slide7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7.xml"/></Relationships>
</file>

<file path=ppt/slides/_rels/slide7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8.xml"/></Relationships>
</file>

<file path=ppt/slides/_rels/slide7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9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0.xml"/></Relationships>
</file>

<file path=ppt/slides/_rels/slide7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1.xml"/></Relationships>
</file>

<file path=ppt/slides/_rels/slide7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2.xml"/></Relationships>
</file>

<file path=ppt/slides/_rels/slide7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3.xml"/></Relationships>
</file>

<file path=ppt/slides/_rels/slide7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4.xml"/></Relationships>
</file>

<file path=ppt/slides/_rels/slide7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5.xml"/></Relationships>
</file>

<file path=ppt/slides/_rels/slide7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6.xml"/></Relationships>
</file>

<file path=ppt/slides/_rels/slide7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7.xml"/></Relationships>
</file>

<file path=ppt/slides/_rels/slide7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8.xml"/></Relationships>
</file>

<file path=ppt/slides/_rels/slide7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9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0.xml"/></Relationships>
</file>

<file path=ppt/slides/_rels/slide7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1.xml"/></Relationships>
</file>

<file path=ppt/slides/_rels/slide7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2.xml"/></Relationships>
</file>

<file path=ppt/slides/_rels/slide7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3.xml"/></Relationships>
</file>

<file path=ppt/slides/_rels/slide7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4.xml"/></Relationships>
</file>

<file path=ppt/slides/_rels/slide7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5.xml"/></Relationships>
</file>

<file path=ppt/slides/_rels/slide7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6.xml"/></Relationships>
</file>

<file path=ppt/slides/_rels/slide7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7.xml"/></Relationships>
</file>

<file path=ppt/slides/_rels/slide7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8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/>
        </p:nvSpPr>
        <p:spPr>
          <a:xfrm>
            <a:off x="2156643" y="1785466"/>
            <a:ext cx="5757044" cy="1323439"/>
          </a:xfrm>
          <a:prstGeom prst="rect">
            <a:avLst/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Professor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Frederico de Azevedo Aranha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Gerente de Projetos, Esp., PMP, ITIL Expert</a:t>
            </a:r>
          </a:p>
        </p:txBody>
      </p:sp>
      <p:sp>
        <p:nvSpPr>
          <p:cNvPr id="85" name="Shape 85"/>
          <p:cNvSpPr/>
          <p:nvPr/>
        </p:nvSpPr>
        <p:spPr>
          <a:xfrm>
            <a:off x="0" y="417314"/>
            <a:ext cx="7913688" cy="477767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932508" y="561329"/>
            <a:ext cx="6981179" cy="1485878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1220540" y="777354"/>
            <a:ext cx="3456383" cy="1015662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6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COBIT 5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4604916" y="1065386"/>
            <a:ext cx="3308771" cy="646331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4498" y="-234925"/>
            <a:ext cx="8686348" cy="4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-61775" y="3378275"/>
            <a:ext cx="68847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A BOLHA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/>
          <p:nvPr/>
        </p:nvSpPr>
        <p:spPr>
          <a:xfrm>
            <a:off x="284436" y="345306"/>
            <a:ext cx="352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da empresa: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1076524" y="99337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Maior criação de valor</a:t>
            </a:r>
          </a:p>
        </p:txBody>
      </p:sp>
      <p:sp>
        <p:nvSpPr>
          <p:cNvPr id="746" name="Shape 746"/>
          <p:cNvSpPr txBox="1"/>
          <p:nvPr/>
        </p:nvSpPr>
        <p:spPr>
          <a:xfrm>
            <a:off x="1076524" y="1529371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Satisfação do usuário</a:t>
            </a:r>
          </a:p>
        </p:txBody>
      </p:sp>
      <p:sp>
        <p:nvSpPr>
          <p:cNvPr id="747" name="Shape 747"/>
          <p:cNvSpPr txBox="1"/>
          <p:nvPr/>
        </p:nvSpPr>
        <p:spPr>
          <a:xfrm>
            <a:off x="1076524" y="207349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Cumprimento das políticas</a:t>
            </a:r>
          </a:p>
        </p:txBody>
      </p:sp>
      <p:sp>
        <p:nvSpPr>
          <p:cNvPr id="748" name="Shape 748"/>
          <p:cNvSpPr txBox="1"/>
          <p:nvPr/>
        </p:nvSpPr>
        <p:spPr>
          <a:xfrm>
            <a:off x="1076524" y="2577553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Melhorar relação entre o negócio e TI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 txBox="1"/>
          <p:nvPr/>
        </p:nvSpPr>
        <p:spPr>
          <a:xfrm>
            <a:off x="284436" y="345306"/>
            <a:ext cx="352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da empresa: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Shape 754"/>
          <p:cNvSpPr txBox="1"/>
          <p:nvPr/>
        </p:nvSpPr>
        <p:spPr>
          <a:xfrm>
            <a:off x="1076524" y="99337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Maior criação de valor</a:t>
            </a:r>
          </a:p>
        </p:txBody>
      </p:sp>
      <p:sp>
        <p:nvSpPr>
          <p:cNvPr id="755" name="Shape 755"/>
          <p:cNvSpPr txBox="1"/>
          <p:nvPr/>
        </p:nvSpPr>
        <p:spPr>
          <a:xfrm>
            <a:off x="1076524" y="1529371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Satisfação do usuário</a:t>
            </a:r>
          </a:p>
        </p:txBody>
      </p:sp>
      <p:sp>
        <p:nvSpPr>
          <p:cNvPr id="756" name="Shape 756"/>
          <p:cNvSpPr txBox="1"/>
          <p:nvPr/>
        </p:nvSpPr>
        <p:spPr>
          <a:xfrm>
            <a:off x="1076524" y="207349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Cumprimento das políticas</a:t>
            </a:r>
          </a:p>
        </p:txBody>
      </p:sp>
      <p:sp>
        <p:nvSpPr>
          <p:cNvPr id="757" name="Shape 757"/>
          <p:cNvSpPr txBox="1"/>
          <p:nvPr/>
        </p:nvSpPr>
        <p:spPr>
          <a:xfrm>
            <a:off x="1076524" y="2577553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Melhorar relação entre o negócio e TI</a:t>
            </a:r>
          </a:p>
        </p:txBody>
      </p:sp>
      <p:sp>
        <p:nvSpPr>
          <p:cNvPr id="758" name="Shape 758"/>
          <p:cNvSpPr txBox="1"/>
          <p:nvPr/>
        </p:nvSpPr>
        <p:spPr>
          <a:xfrm>
            <a:off x="1076524" y="3081609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Aumentar o retorno da governança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 txBox="1"/>
          <p:nvPr/>
        </p:nvSpPr>
        <p:spPr>
          <a:xfrm>
            <a:off x="284436" y="345306"/>
            <a:ext cx="352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da empresa: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Shape 764"/>
          <p:cNvSpPr txBox="1"/>
          <p:nvPr/>
        </p:nvSpPr>
        <p:spPr>
          <a:xfrm>
            <a:off x="1076524" y="99337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Maior criação de valor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1076524" y="1529371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Satisfação do usuário</a:t>
            </a:r>
          </a:p>
        </p:txBody>
      </p:sp>
      <p:sp>
        <p:nvSpPr>
          <p:cNvPr id="766" name="Shape 766"/>
          <p:cNvSpPr txBox="1"/>
          <p:nvPr/>
        </p:nvSpPr>
        <p:spPr>
          <a:xfrm>
            <a:off x="1076524" y="207349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Cumprimento das políticas</a:t>
            </a:r>
          </a:p>
        </p:txBody>
      </p:sp>
      <p:sp>
        <p:nvSpPr>
          <p:cNvPr id="767" name="Shape 767"/>
          <p:cNvSpPr txBox="1"/>
          <p:nvPr/>
        </p:nvSpPr>
        <p:spPr>
          <a:xfrm>
            <a:off x="1076524" y="2577553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Melhorar relação entre o negócio e TI</a:t>
            </a:r>
          </a:p>
        </p:txBody>
      </p:sp>
      <p:sp>
        <p:nvSpPr>
          <p:cNvPr id="768" name="Shape 768"/>
          <p:cNvSpPr txBox="1"/>
          <p:nvPr/>
        </p:nvSpPr>
        <p:spPr>
          <a:xfrm>
            <a:off x="1076524" y="3081609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Aumentar o retorno da governança</a:t>
            </a:r>
          </a:p>
        </p:txBody>
      </p:sp>
      <p:sp>
        <p:nvSpPr>
          <p:cNvPr id="769" name="Shape 769"/>
          <p:cNvSpPr txBox="1"/>
          <p:nvPr/>
        </p:nvSpPr>
        <p:spPr>
          <a:xfrm>
            <a:off x="1076524" y="3585666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Alinhar com outras estruturas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 txBox="1"/>
          <p:nvPr/>
        </p:nvSpPr>
        <p:spPr>
          <a:xfrm>
            <a:off x="0" y="993378"/>
            <a:ext cx="44610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e Controles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 falta de controle motiva o COBIT!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Empresas sem governança sofrem de...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Empresas sem governança sofrem de…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Abuso de poder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Empresas sem governança sofrem de…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Abuso de poder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Falta de auditoria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Empresas sem governança sofrem de…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Abuso de poder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Falta de auditoria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Desalinhamento entre investidores e diretoria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Empresas sem governança sofrem de…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Abuso de poder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Falta de auditoria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Desalinhamento entre investidores e diretoria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Falcatruas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089" y="0"/>
            <a:ext cx="4809496" cy="42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Empresas sem governança sofrem de…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Abuso de poder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Falta de auditoria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Desalinhamento entre investidores e diretoria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Falcatruas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Erros estratégicos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CobIT une todas as pontas!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Apresenta uma camada para governança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Outra camada para processos de gestão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e Uma camada entre a governança e o cliente, além de outra entre a governança e a gestão!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Shape 8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862" y="202400"/>
            <a:ext cx="645795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/>
          <p:nvPr/>
        </p:nvSpPr>
        <p:spPr>
          <a:xfrm>
            <a:off x="0" y="123475"/>
            <a:ext cx="20889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Boning Embarcações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Com governança temos...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Auditorias externas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Com governança temos...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Auditorias externas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Confiabilidade para investidores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Com governança temos...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Auditorias externas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Confiabilidade para investidores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Transparência para o mercado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Com governança temos...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Auditorias externas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Confiabilidade para investidores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Transparência para o mercado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Métricas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Com governança temos...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Auditorias externas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Confiabilidade para investidores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Transparência para o mercado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Métricas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31859B"/>
              </a:buClr>
              <a:buSzPct val="100000"/>
              <a:buFont typeface="Calibri"/>
              <a:buChar char="●"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/>
          <p:nvPr/>
        </p:nvSpPr>
        <p:spPr>
          <a:xfrm>
            <a:off x="716483" y="633337"/>
            <a:ext cx="56166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MAS NEM TUDO SÃO ROSAS!</a:t>
            </a:r>
          </a:p>
        </p:txBody>
      </p:sp>
      <p:pic>
        <p:nvPicPr>
          <p:cNvPr id="852" name="Shape 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" y="1895349"/>
            <a:ext cx="4090171" cy="239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 txBox="1"/>
          <p:nvPr/>
        </p:nvSpPr>
        <p:spPr>
          <a:xfrm>
            <a:off x="0" y="921370"/>
            <a:ext cx="6189092" cy="584774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0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Vantagens e Princípios do COBIT 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Preparar para a Certificação CobIT Foundations 5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/>
          <p:nvPr/>
        </p:nvSpPr>
        <p:spPr>
          <a:xfrm>
            <a:off x="212428" y="345306"/>
            <a:ext cx="864095" cy="864095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Shape 863"/>
          <p:cNvSpPr txBox="1"/>
          <p:nvPr/>
        </p:nvSpPr>
        <p:spPr>
          <a:xfrm>
            <a:off x="500460" y="705345"/>
            <a:ext cx="518457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Vantagens da aplicação do Framework COBIT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/>
          <p:nvPr/>
        </p:nvSpPr>
        <p:spPr>
          <a:xfrm>
            <a:off x="572468" y="645914"/>
            <a:ext cx="64086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Unificar a linguagem da TI com o negócio.</a:t>
            </a:r>
          </a:p>
        </p:txBody>
      </p:sp>
      <p:sp>
        <p:nvSpPr>
          <p:cNvPr id="869" name="Shape 869"/>
          <p:cNvSpPr/>
          <p:nvPr/>
        </p:nvSpPr>
        <p:spPr>
          <a:xfrm>
            <a:off x="356443" y="849362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 txBox="1"/>
          <p:nvPr/>
        </p:nvSpPr>
        <p:spPr>
          <a:xfrm>
            <a:off x="572468" y="645914"/>
            <a:ext cx="6408600" cy="15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Unificar a linguagem da TI com o negócio.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Fornece uma visão geral das relações da TI.</a:t>
            </a:r>
          </a:p>
        </p:txBody>
      </p:sp>
      <p:sp>
        <p:nvSpPr>
          <p:cNvPr id="875" name="Shape 875"/>
          <p:cNvSpPr/>
          <p:nvPr/>
        </p:nvSpPr>
        <p:spPr>
          <a:xfrm>
            <a:off x="356443" y="849362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Shape 876"/>
          <p:cNvSpPr/>
          <p:nvPr/>
        </p:nvSpPr>
        <p:spPr>
          <a:xfrm>
            <a:off x="356443" y="1569441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/>
          <p:nvPr/>
        </p:nvSpPr>
        <p:spPr>
          <a:xfrm>
            <a:off x="572468" y="645914"/>
            <a:ext cx="64086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Unificar a linguagem da TI com o negócio.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Fornece uma visão geral das relações da TI.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É compatível com os padrões de governança.</a:t>
            </a:r>
          </a:p>
        </p:txBody>
      </p:sp>
      <p:sp>
        <p:nvSpPr>
          <p:cNvPr id="882" name="Shape 882"/>
          <p:cNvSpPr/>
          <p:nvPr/>
        </p:nvSpPr>
        <p:spPr>
          <a:xfrm>
            <a:off x="356443" y="849362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356443" y="1569441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Shape 884"/>
          <p:cNvSpPr/>
          <p:nvPr/>
        </p:nvSpPr>
        <p:spPr>
          <a:xfrm>
            <a:off x="356443" y="2289522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 txBox="1"/>
          <p:nvPr/>
        </p:nvSpPr>
        <p:spPr>
          <a:xfrm>
            <a:off x="572468" y="645914"/>
            <a:ext cx="64086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Unificar a linguagem da TI com o negócio.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Fornece uma visão geral das relações da TI.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É compatível com os padrões de governança.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Define o ponto de partida</a:t>
            </a:r>
          </a:p>
        </p:txBody>
      </p:sp>
      <p:sp>
        <p:nvSpPr>
          <p:cNvPr id="890" name="Shape 890"/>
          <p:cNvSpPr/>
          <p:nvPr/>
        </p:nvSpPr>
        <p:spPr>
          <a:xfrm>
            <a:off x="356443" y="849362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Shape 891"/>
          <p:cNvSpPr/>
          <p:nvPr/>
        </p:nvSpPr>
        <p:spPr>
          <a:xfrm>
            <a:off x="356443" y="1569441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Shape 892"/>
          <p:cNvSpPr/>
          <p:nvPr/>
        </p:nvSpPr>
        <p:spPr>
          <a:xfrm>
            <a:off x="356443" y="2289522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Shape 893"/>
          <p:cNvSpPr/>
          <p:nvPr/>
        </p:nvSpPr>
        <p:spPr>
          <a:xfrm>
            <a:off x="356443" y="3009601"/>
            <a:ext cx="144016" cy="144016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/>
          <p:nvPr/>
        </p:nvSpPr>
        <p:spPr>
          <a:xfrm>
            <a:off x="284436" y="345306"/>
            <a:ext cx="864095" cy="864095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Shape 899"/>
          <p:cNvSpPr txBox="1"/>
          <p:nvPr/>
        </p:nvSpPr>
        <p:spPr>
          <a:xfrm>
            <a:off x="644475" y="633337"/>
            <a:ext cx="5184575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5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Princípios do COBIT 5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/>
          <p:nvPr/>
        </p:nvSpPr>
        <p:spPr>
          <a:xfrm>
            <a:off x="932508" y="1929482"/>
            <a:ext cx="3744415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1. Satisfazer as necessidades das Partes Interessadas</a:t>
            </a:r>
          </a:p>
        </p:txBody>
      </p:sp>
      <p:sp>
        <p:nvSpPr>
          <p:cNvPr id="905" name="Shape 905"/>
          <p:cNvSpPr/>
          <p:nvPr/>
        </p:nvSpPr>
        <p:spPr>
          <a:xfrm>
            <a:off x="284436" y="345306"/>
            <a:ext cx="864095" cy="864095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Shape 906"/>
          <p:cNvSpPr txBox="1"/>
          <p:nvPr/>
        </p:nvSpPr>
        <p:spPr>
          <a:xfrm>
            <a:off x="644475" y="633337"/>
            <a:ext cx="5184575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5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Princípios do COBIT 5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/>
          <p:nvPr/>
        </p:nvSpPr>
        <p:spPr>
          <a:xfrm>
            <a:off x="932508" y="1929482"/>
            <a:ext cx="5688632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2. Cobrir a organização de ponta a ponta</a:t>
            </a:r>
          </a:p>
        </p:txBody>
      </p:sp>
      <p:sp>
        <p:nvSpPr>
          <p:cNvPr id="912" name="Shape 912"/>
          <p:cNvSpPr/>
          <p:nvPr/>
        </p:nvSpPr>
        <p:spPr>
          <a:xfrm>
            <a:off x="284436" y="345306"/>
            <a:ext cx="864095" cy="864095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Shape 913"/>
          <p:cNvSpPr txBox="1"/>
          <p:nvPr/>
        </p:nvSpPr>
        <p:spPr>
          <a:xfrm>
            <a:off x="644475" y="633337"/>
            <a:ext cx="5184575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5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Princípios do COBIT 5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 txBox="1"/>
          <p:nvPr/>
        </p:nvSpPr>
        <p:spPr>
          <a:xfrm>
            <a:off x="932508" y="1929482"/>
            <a:ext cx="525658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3. Aplicar um framework integrado único</a:t>
            </a:r>
          </a:p>
        </p:txBody>
      </p:sp>
      <p:sp>
        <p:nvSpPr>
          <p:cNvPr id="919" name="Shape 919"/>
          <p:cNvSpPr/>
          <p:nvPr/>
        </p:nvSpPr>
        <p:spPr>
          <a:xfrm>
            <a:off x="284436" y="345306"/>
            <a:ext cx="864095" cy="864095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Shape 920"/>
          <p:cNvSpPr txBox="1"/>
          <p:nvPr/>
        </p:nvSpPr>
        <p:spPr>
          <a:xfrm>
            <a:off x="644475" y="633337"/>
            <a:ext cx="5184575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5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Princípios do COBIT 5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/>
          <p:nvPr/>
        </p:nvSpPr>
        <p:spPr>
          <a:xfrm>
            <a:off x="932508" y="1929482"/>
            <a:ext cx="4608512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4. Possibilitar uma visão holística</a:t>
            </a:r>
          </a:p>
        </p:txBody>
      </p:sp>
      <p:sp>
        <p:nvSpPr>
          <p:cNvPr id="926" name="Shape 926"/>
          <p:cNvSpPr/>
          <p:nvPr/>
        </p:nvSpPr>
        <p:spPr>
          <a:xfrm>
            <a:off x="284436" y="345306"/>
            <a:ext cx="864095" cy="864095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Shape 927"/>
          <p:cNvSpPr txBox="1"/>
          <p:nvPr/>
        </p:nvSpPr>
        <p:spPr>
          <a:xfrm>
            <a:off x="644475" y="633337"/>
            <a:ext cx="5184575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5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Princípios do COBIT 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Entender o que é governança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Carreira &amp; Objetivos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 txBox="1"/>
          <p:nvPr/>
        </p:nvSpPr>
        <p:spPr>
          <a:xfrm>
            <a:off x="932508" y="1929482"/>
            <a:ext cx="583264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5. Distinguir a governança da gestão</a:t>
            </a:r>
          </a:p>
        </p:txBody>
      </p:sp>
      <p:sp>
        <p:nvSpPr>
          <p:cNvPr id="933" name="Shape 933"/>
          <p:cNvSpPr/>
          <p:nvPr/>
        </p:nvSpPr>
        <p:spPr>
          <a:xfrm>
            <a:off x="284436" y="345306"/>
            <a:ext cx="864095" cy="864095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Shape 934"/>
          <p:cNvSpPr txBox="1"/>
          <p:nvPr/>
        </p:nvSpPr>
        <p:spPr>
          <a:xfrm>
            <a:off x="644475" y="633337"/>
            <a:ext cx="5184575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5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Princípios do COBIT 5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/>
          <p:nvPr/>
        </p:nvSpPr>
        <p:spPr>
          <a:xfrm>
            <a:off x="0" y="273297"/>
            <a:ext cx="4460899" cy="8640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Shape 940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Satisfazer as necessidades das Partes Interessadas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Satisfazer as necessidades das Partes Interessadas</a:t>
            </a:r>
          </a:p>
        </p:txBody>
      </p:sp>
      <p:sp>
        <p:nvSpPr>
          <p:cNvPr id="946" name="Shape 946"/>
          <p:cNvSpPr/>
          <p:nvPr/>
        </p:nvSpPr>
        <p:spPr>
          <a:xfrm flipH="1">
            <a:off x="3956844" y="777354"/>
            <a:ext cx="921431" cy="1823292"/>
          </a:xfrm>
          <a:prstGeom prst="curvedRightArrow">
            <a:avLst>
              <a:gd fmla="val 24366" name="adj1"/>
              <a:gd fmla="val 48513" name="adj2"/>
              <a:gd fmla="val 25000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Shape 947"/>
          <p:cNvSpPr/>
          <p:nvPr/>
        </p:nvSpPr>
        <p:spPr>
          <a:xfrm>
            <a:off x="428452" y="1497433"/>
            <a:ext cx="43204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necessidades 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Partes Interessadas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são influenciadas por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Shape 952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Satisfazer as necessidades das Partes Interessadas</a:t>
            </a:r>
          </a:p>
        </p:txBody>
      </p:sp>
      <p:sp>
        <p:nvSpPr>
          <p:cNvPr id="953" name="Shape 953"/>
          <p:cNvSpPr/>
          <p:nvPr/>
        </p:nvSpPr>
        <p:spPr>
          <a:xfrm flipH="1">
            <a:off x="3956844" y="777354"/>
            <a:ext cx="921431" cy="1823292"/>
          </a:xfrm>
          <a:prstGeom prst="curvedRightArrow">
            <a:avLst>
              <a:gd fmla="val 24366" name="adj1"/>
              <a:gd fmla="val 48513" name="adj2"/>
              <a:gd fmla="val 25000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Shape 954"/>
          <p:cNvSpPr/>
          <p:nvPr/>
        </p:nvSpPr>
        <p:spPr>
          <a:xfrm>
            <a:off x="428452" y="1497433"/>
            <a:ext cx="43204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necessidades 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Partes Interessadas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são influenciadas por:</a:t>
            </a:r>
          </a:p>
        </p:txBody>
      </p:sp>
      <p:sp>
        <p:nvSpPr>
          <p:cNvPr id="955" name="Shape 955"/>
          <p:cNvSpPr txBox="1"/>
          <p:nvPr/>
        </p:nvSpPr>
        <p:spPr>
          <a:xfrm>
            <a:off x="1055579" y="3009600"/>
            <a:ext cx="402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3F3151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Mudança de estratégia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Satisfazer as necessidades das Partes Interessadas</a:t>
            </a:r>
          </a:p>
        </p:txBody>
      </p:sp>
      <p:sp>
        <p:nvSpPr>
          <p:cNvPr id="961" name="Shape 961"/>
          <p:cNvSpPr/>
          <p:nvPr/>
        </p:nvSpPr>
        <p:spPr>
          <a:xfrm flipH="1">
            <a:off x="3956844" y="777354"/>
            <a:ext cx="921431" cy="1823292"/>
          </a:xfrm>
          <a:prstGeom prst="curvedRightArrow">
            <a:avLst>
              <a:gd fmla="val 24366" name="adj1"/>
              <a:gd fmla="val 48513" name="adj2"/>
              <a:gd fmla="val 25000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Shape 962"/>
          <p:cNvSpPr/>
          <p:nvPr/>
        </p:nvSpPr>
        <p:spPr>
          <a:xfrm>
            <a:off x="428452" y="1497433"/>
            <a:ext cx="43204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necessidades 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Partes Interessadas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são influenciadas por:</a:t>
            </a:r>
          </a:p>
        </p:txBody>
      </p:sp>
      <p:sp>
        <p:nvSpPr>
          <p:cNvPr id="963" name="Shape 963"/>
          <p:cNvSpPr txBox="1"/>
          <p:nvPr/>
        </p:nvSpPr>
        <p:spPr>
          <a:xfrm>
            <a:off x="1055578" y="3009600"/>
            <a:ext cx="379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3F3151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Mudança nos negócios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Satisfazer as necessidades das Partes Interessadas</a:t>
            </a:r>
          </a:p>
        </p:txBody>
      </p:sp>
      <p:sp>
        <p:nvSpPr>
          <p:cNvPr id="969" name="Shape 969"/>
          <p:cNvSpPr/>
          <p:nvPr/>
        </p:nvSpPr>
        <p:spPr>
          <a:xfrm flipH="1">
            <a:off x="3956844" y="777354"/>
            <a:ext cx="921431" cy="1823292"/>
          </a:xfrm>
          <a:prstGeom prst="curvedRightArrow">
            <a:avLst>
              <a:gd fmla="val 24366" name="adj1"/>
              <a:gd fmla="val 48513" name="adj2"/>
              <a:gd fmla="val 25000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Shape 970"/>
          <p:cNvSpPr/>
          <p:nvPr/>
        </p:nvSpPr>
        <p:spPr>
          <a:xfrm>
            <a:off x="428452" y="1497433"/>
            <a:ext cx="43204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necessidades 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Partes Interessadas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são influenciadas por:</a:t>
            </a:r>
          </a:p>
        </p:txBody>
      </p:sp>
      <p:sp>
        <p:nvSpPr>
          <p:cNvPr id="971" name="Shape 971"/>
          <p:cNvSpPr txBox="1"/>
          <p:nvPr/>
        </p:nvSpPr>
        <p:spPr>
          <a:xfrm>
            <a:off x="1055577" y="3009600"/>
            <a:ext cx="523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3F3151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Mudança no ambiente regulatório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Satisfazer as necessidades das Partes Interessadas</a:t>
            </a:r>
          </a:p>
        </p:txBody>
      </p:sp>
      <p:sp>
        <p:nvSpPr>
          <p:cNvPr id="977" name="Shape 977"/>
          <p:cNvSpPr/>
          <p:nvPr/>
        </p:nvSpPr>
        <p:spPr>
          <a:xfrm flipH="1">
            <a:off x="3956844" y="777354"/>
            <a:ext cx="921431" cy="1823292"/>
          </a:xfrm>
          <a:prstGeom prst="curvedRightArrow">
            <a:avLst>
              <a:gd fmla="val 24366" name="adj1"/>
              <a:gd fmla="val 48513" name="adj2"/>
              <a:gd fmla="val 25000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8" name="Shape 978"/>
          <p:cNvSpPr/>
          <p:nvPr/>
        </p:nvSpPr>
        <p:spPr>
          <a:xfrm>
            <a:off x="428452" y="1497433"/>
            <a:ext cx="43204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necessidades 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Partes Interessadas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são influenciadas por:</a:t>
            </a:r>
          </a:p>
        </p:txBody>
      </p:sp>
      <p:sp>
        <p:nvSpPr>
          <p:cNvPr id="979" name="Shape 979"/>
          <p:cNvSpPr txBox="1"/>
          <p:nvPr/>
        </p:nvSpPr>
        <p:spPr>
          <a:xfrm>
            <a:off x="1055563" y="3009601"/>
            <a:ext cx="4176600" cy="400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3F3151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Novas tecnologias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/>
          <p:nvPr/>
        </p:nvSpPr>
        <p:spPr>
          <a:xfrm>
            <a:off x="4604916" y="1425425"/>
            <a:ext cx="2520279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Objetivos Corporativos</a:t>
            </a:r>
          </a:p>
        </p:txBody>
      </p:sp>
      <p:sp>
        <p:nvSpPr>
          <p:cNvPr id="985" name="Shape 985"/>
          <p:cNvSpPr/>
          <p:nvPr/>
        </p:nvSpPr>
        <p:spPr>
          <a:xfrm>
            <a:off x="428452" y="1497433"/>
            <a:ext cx="4320480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ecessidades das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Partes Interessadas </a:t>
            </a:r>
          </a:p>
        </p:txBody>
      </p:sp>
      <p:sp>
        <p:nvSpPr>
          <p:cNvPr id="986" name="Shape 986"/>
          <p:cNvSpPr/>
          <p:nvPr/>
        </p:nvSpPr>
        <p:spPr>
          <a:xfrm>
            <a:off x="3164756" y="1713458"/>
            <a:ext cx="1368151" cy="432047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807D6E"/>
              </a:gs>
              <a:gs pos="50000">
                <a:srgbClr val="B9B6A1"/>
              </a:gs>
              <a:gs pos="100000">
                <a:srgbClr val="DEDAC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/>
          <p:nvPr/>
        </p:nvSpPr>
        <p:spPr>
          <a:xfrm>
            <a:off x="0" y="273297"/>
            <a:ext cx="4460899" cy="8640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Cobrir a organização de ponta a ponta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Shape 997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Cobrir a organização de ponta a ponta</a:t>
            </a:r>
          </a:p>
        </p:txBody>
      </p:sp>
      <p:sp>
        <p:nvSpPr>
          <p:cNvPr id="998" name="Shape 998"/>
          <p:cNvSpPr/>
          <p:nvPr/>
        </p:nvSpPr>
        <p:spPr>
          <a:xfrm flipH="1">
            <a:off x="3956844" y="777354"/>
            <a:ext cx="921431" cy="1823292"/>
          </a:xfrm>
          <a:prstGeom prst="curvedRightArrow">
            <a:avLst>
              <a:gd fmla="val 24366" name="adj1"/>
              <a:gd fmla="val 48513" name="adj2"/>
              <a:gd fmla="val 25000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Shape 999"/>
          <p:cNvSpPr/>
          <p:nvPr/>
        </p:nvSpPr>
        <p:spPr>
          <a:xfrm>
            <a:off x="428452" y="1497433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Integrar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 governança de TI à governança corporativa da organização.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 que é governança de TI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/>
          <p:nvPr/>
        </p:nvSpPr>
        <p:spPr>
          <a:xfrm>
            <a:off x="356443" y="201290"/>
            <a:ext cx="3956050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Cobrir a organização de ponta a ponta</a:t>
            </a:r>
          </a:p>
        </p:txBody>
      </p:sp>
      <p:sp>
        <p:nvSpPr>
          <p:cNvPr id="1005" name="Shape 1005"/>
          <p:cNvSpPr/>
          <p:nvPr/>
        </p:nvSpPr>
        <p:spPr>
          <a:xfrm rot="-1501741">
            <a:off x="323394" y="1239398"/>
            <a:ext cx="864096" cy="1720571"/>
          </a:xfrm>
          <a:prstGeom prst="curvedRightArrow">
            <a:avLst>
              <a:gd fmla="val 24366" name="adj1"/>
              <a:gd fmla="val 48513" name="adj2"/>
              <a:gd fmla="val 18672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Shape 1006"/>
          <p:cNvSpPr/>
          <p:nvPr/>
        </p:nvSpPr>
        <p:spPr>
          <a:xfrm>
            <a:off x="1580579" y="2001490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Cobrir funções e processos necessários para controlar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informações correlatas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/>
          <p:nvPr/>
        </p:nvSpPr>
        <p:spPr>
          <a:xfrm>
            <a:off x="0" y="273297"/>
            <a:ext cx="3740820" cy="8640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Shape 1012"/>
          <p:cNvSpPr/>
          <p:nvPr/>
        </p:nvSpPr>
        <p:spPr>
          <a:xfrm>
            <a:off x="356443" y="201290"/>
            <a:ext cx="3096343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Aplicar um modelo único integrado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Shape 1017"/>
          <p:cNvSpPr/>
          <p:nvPr/>
        </p:nvSpPr>
        <p:spPr>
          <a:xfrm>
            <a:off x="356443" y="201290"/>
            <a:ext cx="3312367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Aplicar um modelo único integrado</a:t>
            </a:r>
          </a:p>
        </p:txBody>
      </p:sp>
      <p:sp>
        <p:nvSpPr>
          <p:cNvPr id="1018" name="Shape 1018"/>
          <p:cNvSpPr/>
          <p:nvPr/>
        </p:nvSpPr>
        <p:spPr>
          <a:xfrm>
            <a:off x="1436563" y="2001490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está alinhado com outros padrões e modelos recentes.</a:t>
            </a:r>
          </a:p>
        </p:txBody>
      </p:sp>
      <p:sp>
        <p:nvSpPr>
          <p:cNvPr id="1019" name="Shape 1019"/>
          <p:cNvSpPr/>
          <p:nvPr/>
        </p:nvSpPr>
        <p:spPr>
          <a:xfrm>
            <a:off x="1868611" y="1209401"/>
            <a:ext cx="432047" cy="64807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Shape 1024"/>
          <p:cNvSpPr/>
          <p:nvPr/>
        </p:nvSpPr>
        <p:spPr>
          <a:xfrm>
            <a:off x="356443" y="201290"/>
            <a:ext cx="3312367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Aplicar um modelo único integrado</a:t>
            </a:r>
          </a:p>
        </p:txBody>
      </p:sp>
      <p:sp>
        <p:nvSpPr>
          <p:cNvPr id="1025" name="Shape 1025"/>
          <p:cNvSpPr/>
          <p:nvPr/>
        </p:nvSpPr>
        <p:spPr>
          <a:xfrm>
            <a:off x="1436563" y="2001490"/>
            <a:ext cx="3600399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é completo na cobertura da organização.</a:t>
            </a:r>
          </a:p>
        </p:txBody>
      </p:sp>
      <p:sp>
        <p:nvSpPr>
          <p:cNvPr id="1026" name="Shape 1026"/>
          <p:cNvSpPr/>
          <p:nvPr/>
        </p:nvSpPr>
        <p:spPr>
          <a:xfrm>
            <a:off x="1868611" y="1209401"/>
            <a:ext cx="432047" cy="64807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/>
          <p:nvPr/>
        </p:nvSpPr>
        <p:spPr>
          <a:xfrm>
            <a:off x="356443" y="201290"/>
            <a:ext cx="3312367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Aplicar um modelo único integrado</a:t>
            </a:r>
          </a:p>
        </p:txBody>
      </p:sp>
      <p:sp>
        <p:nvSpPr>
          <p:cNvPr id="1032" name="Shape 1032"/>
          <p:cNvSpPr/>
          <p:nvPr/>
        </p:nvSpPr>
        <p:spPr>
          <a:xfrm>
            <a:off x="1436563" y="2001490"/>
            <a:ext cx="3600399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fornece uma arquitetura simples.</a:t>
            </a:r>
          </a:p>
        </p:txBody>
      </p:sp>
      <p:sp>
        <p:nvSpPr>
          <p:cNvPr id="1033" name="Shape 1033"/>
          <p:cNvSpPr/>
          <p:nvPr/>
        </p:nvSpPr>
        <p:spPr>
          <a:xfrm>
            <a:off x="1868611" y="1209401"/>
            <a:ext cx="432047" cy="64807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hape 1038"/>
          <p:cNvSpPr/>
          <p:nvPr/>
        </p:nvSpPr>
        <p:spPr>
          <a:xfrm>
            <a:off x="356443" y="201290"/>
            <a:ext cx="3312367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Aplicar um modelo único integrado</a:t>
            </a:r>
          </a:p>
        </p:txBody>
      </p:sp>
      <p:sp>
        <p:nvSpPr>
          <p:cNvPr id="1039" name="Shape 1039"/>
          <p:cNvSpPr/>
          <p:nvPr/>
        </p:nvSpPr>
        <p:spPr>
          <a:xfrm>
            <a:off x="1436563" y="2001490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integra todos os conhecimentos prévios dos modelos da ISACA.</a:t>
            </a:r>
          </a:p>
        </p:txBody>
      </p:sp>
      <p:sp>
        <p:nvSpPr>
          <p:cNvPr id="1040" name="Shape 1040"/>
          <p:cNvSpPr/>
          <p:nvPr/>
        </p:nvSpPr>
        <p:spPr>
          <a:xfrm>
            <a:off x="1868611" y="1209401"/>
            <a:ext cx="432047" cy="64807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/>
          <p:nvPr/>
        </p:nvSpPr>
        <p:spPr>
          <a:xfrm>
            <a:off x="0" y="273297"/>
            <a:ext cx="3740820" cy="8640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Shape 1046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Permitir uma abordagem holística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Permitir uma abordagem holística</a:t>
            </a:r>
          </a:p>
        </p:txBody>
      </p:sp>
      <p:sp>
        <p:nvSpPr>
          <p:cNvPr id="1052" name="Shape 1052"/>
          <p:cNvSpPr/>
          <p:nvPr/>
        </p:nvSpPr>
        <p:spPr>
          <a:xfrm>
            <a:off x="1436563" y="2001490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garantem o funcionamento da governança e gestão de TI.</a:t>
            </a:r>
          </a:p>
        </p:txBody>
      </p:sp>
      <p:sp>
        <p:nvSpPr>
          <p:cNvPr id="1053" name="Shape 1053"/>
          <p:cNvSpPr/>
          <p:nvPr/>
        </p:nvSpPr>
        <p:spPr>
          <a:xfrm>
            <a:off x="1868611" y="1209401"/>
            <a:ext cx="432047" cy="64807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Permitir uma abordagem holística</a:t>
            </a:r>
          </a:p>
        </p:txBody>
      </p:sp>
      <p:sp>
        <p:nvSpPr>
          <p:cNvPr id="1059" name="Shape 1059"/>
          <p:cNvSpPr/>
          <p:nvPr/>
        </p:nvSpPr>
        <p:spPr>
          <a:xfrm>
            <a:off x="1436563" y="2001490"/>
            <a:ext cx="3600399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descreve sete categorias de habilitadores.</a:t>
            </a:r>
          </a:p>
        </p:txBody>
      </p:sp>
      <p:sp>
        <p:nvSpPr>
          <p:cNvPr id="1060" name="Shape 1060"/>
          <p:cNvSpPr/>
          <p:nvPr/>
        </p:nvSpPr>
        <p:spPr>
          <a:xfrm>
            <a:off x="1868611" y="1209401"/>
            <a:ext cx="432047" cy="64807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Permitir uma abordagem holística</a:t>
            </a:r>
          </a:p>
        </p:txBody>
      </p:sp>
      <p:sp>
        <p:nvSpPr>
          <p:cNvPr id="1066" name="Shape 1066"/>
          <p:cNvSpPr/>
          <p:nvPr/>
        </p:nvSpPr>
        <p:spPr>
          <a:xfrm>
            <a:off x="1436563" y="2001490"/>
            <a:ext cx="360039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Uma organização sempre deverá considerar um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conjunto de habilitadores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interligados.</a:t>
            </a:r>
          </a:p>
        </p:txBody>
      </p:sp>
      <p:sp>
        <p:nvSpPr>
          <p:cNvPr id="1067" name="Shape 1067"/>
          <p:cNvSpPr/>
          <p:nvPr/>
        </p:nvSpPr>
        <p:spPr>
          <a:xfrm>
            <a:off x="1868611" y="1209401"/>
            <a:ext cx="432047" cy="64807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Benefícios da Governança de TI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Permitir uma abordagem holística</a:t>
            </a:r>
          </a:p>
        </p:txBody>
      </p:sp>
      <p:sp>
        <p:nvSpPr>
          <p:cNvPr id="1073" name="Shape 1073"/>
          <p:cNvSpPr/>
          <p:nvPr/>
        </p:nvSpPr>
        <p:spPr>
          <a:xfrm>
            <a:off x="1436563" y="2001490"/>
            <a:ext cx="360039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Cada habilitador necessita das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informações dos demais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para ser plenamente efetivo.</a:t>
            </a:r>
          </a:p>
        </p:txBody>
      </p:sp>
      <p:sp>
        <p:nvSpPr>
          <p:cNvPr id="1074" name="Shape 1074"/>
          <p:cNvSpPr/>
          <p:nvPr/>
        </p:nvSpPr>
        <p:spPr>
          <a:xfrm rot="-1501741">
            <a:off x="323394" y="1239398"/>
            <a:ext cx="864096" cy="1720571"/>
          </a:xfrm>
          <a:prstGeom prst="curvedRightArrow">
            <a:avLst>
              <a:gd fmla="val 24366" name="adj1"/>
              <a:gd fmla="val 48513" name="adj2"/>
              <a:gd fmla="val 18672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Permitir uma abordagem holística</a:t>
            </a:r>
          </a:p>
        </p:txBody>
      </p:sp>
      <p:sp>
        <p:nvSpPr>
          <p:cNvPr id="1080" name="Shape 1080"/>
          <p:cNvSpPr/>
          <p:nvPr/>
        </p:nvSpPr>
        <p:spPr>
          <a:xfrm>
            <a:off x="1436563" y="2001490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 cada habilitador produz resultados para o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benefício dos demais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habilitadores. </a:t>
            </a:r>
          </a:p>
        </p:txBody>
      </p:sp>
      <p:sp>
        <p:nvSpPr>
          <p:cNvPr id="1081" name="Shape 1081"/>
          <p:cNvSpPr/>
          <p:nvPr/>
        </p:nvSpPr>
        <p:spPr>
          <a:xfrm rot="-1501741">
            <a:off x="323394" y="1239398"/>
            <a:ext cx="864096" cy="1720571"/>
          </a:xfrm>
          <a:prstGeom prst="curvedRightArrow">
            <a:avLst>
              <a:gd fmla="val 24366" name="adj1"/>
              <a:gd fmla="val 48513" name="adj2"/>
              <a:gd fmla="val 18672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/>
          <p:nvPr/>
        </p:nvSpPr>
        <p:spPr>
          <a:xfrm>
            <a:off x="0" y="273297"/>
            <a:ext cx="3740820" cy="86409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7" name="Shape 1087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Distinguir governança da gestão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/>
          <p:nvPr/>
        </p:nvSpPr>
        <p:spPr>
          <a:xfrm>
            <a:off x="1436563" y="2001490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garante que as condições sejam avaliadas, para determinar a direção.</a:t>
            </a:r>
          </a:p>
        </p:txBody>
      </p:sp>
      <p:sp>
        <p:nvSpPr>
          <p:cNvPr id="1093" name="Shape 1093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Distinguir governança da gestão</a:t>
            </a:r>
          </a:p>
        </p:txBody>
      </p:sp>
      <p:sp>
        <p:nvSpPr>
          <p:cNvPr id="1094" name="Shape 1094"/>
          <p:cNvSpPr/>
          <p:nvPr/>
        </p:nvSpPr>
        <p:spPr>
          <a:xfrm rot="-1501741">
            <a:off x="323394" y="1239398"/>
            <a:ext cx="864096" cy="1720571"/>
          </a:xfrm>
          <a:prstGeom prst="curvedRightArrow">
            <a:avLst>
              <a:gd fmla="val 24366" name="adj1"/>
              <a:gd fmla="val 48513" name="adj2"/>
              <a:gd fmla="val 18672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/>
          <p:nvPr/>
        </p:nvSpPr>
        <p:spPr>
          <a:xfrm>
            <a:off x="1436563" y="2001490"/>
            <a:ext cx="36003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Gestão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planeja e executa conforme direcionamento da governança.</a:t>
            </a:r>
          </a:p>
        </p:txBody>
      </p:sp>
      <p:sp>
        <p:nvSpPr>
          <p:cNvPr id="1100" name="Shape 1100"/>
          <p:cNvSpPr/>
          <p:nvPr/>
        </p:nvSpPr>
        <p:spPr>
          <a:xfrm>
            <a:off x="356443" y="201290"/>
            <a:ext cx="33843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Distinguir governança da gestão</a:t>
            </a:r>
          </a:p>
        </p:txBody>
      </p:sp>
      <p:sp>
        <p:nvSpPr>
          <p:cNvPr id="1101" name="Shape 1101"/>
          <p:cNvSpPr/>
          <p:nvPr/>
        </p:nvSpPr>
        <p:spPr>
          <a:xfrm rot="-1501741">
            <a:off x="323394" y="1239398"/>
            <a:ext cx="864096" cy="1720571"/>
          </a:xfrm>
          <a:prstGeom prst="curvedRightArrow">
            <a:avLst>
              <a:gd fmla="val 24366" name="adj1"/>
              <a:gd fmla="val 48513" name="adj2"/>
              <a:gd fmla="val 18672" name="adj3"/>
            </a:avLst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/>
          <p:nvPr/>
        </p:nvSpPr>
        <p:spPr>
          <a:xfrm>
            <a:off x="356443" y="201290"/>
            <a:ext cx="33843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Encerrando… Onde está o CobIT?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 txBox="1"/>
          <p:nvPr/>
        </p:nvSpPr>
        <p:spPr>
          <a:xfrm>
            <a:off x="0" y="777354"/>
            <a:ext cx="7913688" cy="830996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FIM</a:t>
            </a:r>
          </a:p>
        </p:txBody>
      </p:sp>
      <p:sp>
        <p:nvSpPr>
          <p:cNvPr id="1113" name="Shape 1113"/>
          <p:cNvSpPr/>
          <p:nvPr/>
        </p:nvSpPr>
        <p:spPr>
          <a:xfrm>
            <a:off x="788491" y="2217514"/>
            <a:ext cx="7125195" cy="792087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Shape 1114"/>
          <p:cNvSpPr txBox="1"/>
          <p:nvPr/>
        </p:nvSpPr>
        <p:spPr>
          <a:xfrm>
            <a:off x="860500" y="2433538"/>
            <a:ext cx="684076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Certificações, Governança e </a:t>
            </a:r>
            <a:r>
              <a:rPr b="1" lang="en-US" sz="2400">
                <a:solidFill>
                  <a:schemeClr val="lt1"/>
                </a:solidFill>
              </a:rPr>
              <a:t>Princípios</a:t>
            </a:r>
          </a:p>
        </p:txBody>
      </p:sp>
      <p:sp>
        <p:nvSpPr>
          <p:cNvPr id="1115" name="Shape 1115"/>
          <p:cNvSpPr txBox="1"/>
          <p:nvPr/>
        </p:nvSpPr>
        <p:spPr>
          <a:xfrm>
            <a:off x="2012627" y="1785466"/>
            <a:ext cx="5901060" cy="523219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COBIT 5 - Foundation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 txBox="1"/>
          <p:nvPr/>
        </p:nvSpPr>
        <p:spPr>
          <a:xfrm>
            <a:off x="2156643" y="1785466"/>
            <a:ext cx="5757000" cy="1323300"/>
          </a:xfrm>
          <a:prstGeom prst="rect">
            <a:avLst/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Professor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Frederico de Azevedo Aranha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Gerente de Projetos, Esp., PMP, ITIL Expert</a:t>
            </a:r>
          </a:p>
        </p:txBody>
      </p:sp>
      <p:sp>
        <p:nvSpPr>
          <p:cNvPr id="1122" name="Shape 1122"/>
          <p:cNvSpPr/>
          <p:nvPr/>
        </p:nvSpPr>
        <p:spPr>
          <a:xfrm>
            <a:off x="0" y="417314"/>
            <a:ext cx="7913700" cy="4779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Shape 1123"/>
          <p:cNvSpPr/>
          <p:nvPr/>
        </p:nvSpPr>
        <p:spPr>
          <a:xfrm>
            <a:off x="932508" y="561329"/>
            <a:ext cx="6981300" cy="14859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Shape 1124"/>
          <p:cNvSpPr txBox="1"/>
          <p:nvPr/>
        </p:nvSpPr>
        <p:spPr>
          <a:xfrm>
            <a:off x="1220540" y="777354"/>
            <a:ext cx="3456300" cy="10158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6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COBIT 5</a:t>
            </a:r>
          </a:p>
        </p:txBody>
      </p:sp>
      <p:sp>
        <p:nvSpPr>
          <p:cNvPr id="1125" name="Shape 1125"/>
          <p:cNvSpPr txBox="1"/>
          <p:nvPr/>
        </p:nvSpPr>
        <p:spPr>
          <a:xfrm>
            <a:off x="4604916" y="1065386"/>
            <a:ext cx="3308700" cy="6462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/>
          <p:nvPr/>
        </p:nvSpPr>
        <p:spPr>
          <a:xfrm>
            <a:off x="1652588" y="1641450"/>
            <a:ext cx="6261000" cy="7920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Shape 1131"/>
          <p:cNvSpPr txBox="1"/>
          <p:nvPr/>
        </p:nvSpPr>
        <p:spPr>
          <a:xfrm>
            <a:off x="1868611" y="1785466"/>
            <a:ext cx="583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Princípios do COBIT 5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Shape 1136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Entender para atender a Partes Interessadas</a:t>
            </a:r>
          </a:p>
        </p:txBody>
      </p:sp>
      <p:sp>
        <p:nvSpPr>
          <p:cNvPr id="1137" name="Shape 1137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Entender motivadores do CobIT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Como estabelecer Visão Holística?</a:t>
            </a:r>
          </a:p>
        </p:txBody>
      </p:sp>
      <p:sp>
        <p:nvSpPr>
          <p:cNvPr id="1143" name="Shape 1143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Shape 1148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Entender como CobIT é um Framework para toda empresa</a:t>
            </a:r>
          </a:p>
        </p:txBody>
      </p:sp>
      <p:sp>
        <p:nvSpPr>
          <p:cNvPr id="1149" name="Shape 1149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Entender o que é um Framework integrador</a:t>
            </a:r>
          </a:p>
        </p:txBody>
      </p:sp>
      <p:sp>
        <p:nvSpPr>
          <p:cNvPr id="1155" name="Shape 1155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Shape 1160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Separar governança de gestão</a:t>
            </a:r>
          </a:p>
        </p:txBody>
      </p:sp>
      <p:sp>
        <p:nvSpPr>
          <p:cNvPr id="1161" name="Shape 1161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Shape 1166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Dominar os fundamentos do Cobit 5 quanto aos seus princípios</a:t>
            </a:r>
          </a:p>
        </p:txBody>
      </p:sp>
      <p:sp>
        <p:nvSpPr>
          <p:cNvPr id="1167" name="Shape 1167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Conhecer os 7 Facilitadores do CobIT</a:t>
            </a:r>
          </a:p>
        </p:txBody>
      </p:sp>
      <p:sp>
        <p:nvSpPr>
          <p:cNvPr id="1173" name="Shape 1173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Objetivos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1179" name="Shape 1179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#1: Atender as Necessidades das Partes Interessadas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1185" name="Shape 1185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#2: Cobrir a Empresa de Ponta-a-Ponta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1191" name="Shape 1191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#3: Aplicação de Uma Estrutura Única e Integrada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1197" name="Shape 1197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#4: Empregando uma Abordagem Holística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Diferença entre Gestão e Governança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1203" name="Shape 1203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#5: Separar Governança da Gestão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 txBox="1"/>
          <p:nvPr/>
        </p:nvSpPr>
        <p:spPr>
          <a:xfrm>
            <a:off x="1436563" y="993378"/>
            <a:ext cx="41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</p:txBody>
      </p:sp>
      <p:pic>
        <p:nvPicPr>
          <p:cNvPr descr="Resultado de imagem para alvo" id="1209" name="Shape 1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Shape 1214"/>
          <p:cNvSpPr txBox="1"/>
          <p:nvPr/>
        </p:nvSpPr>
        <p:spPr>
          <a:xfrm>
            <a:off x="1436563" y="993378"/>
            <a:ext cx="4176600" cy="163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1215" name="Shape 1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1221" name="Shape 1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</p:txBody>
      </p:sp>
      <p:pic>
        <p:nvPicPr>
          <p:cNvPr descr="Resultado de imagem para alvo" id="1227" name="Shape 12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 txBox="1"/>
          <p:nvPr/>
        </p:nvSpPr>
        <p:spPr>
          <a:xfrm>
            <a:off x="1436563" y="993378"/>
            <a:ext cx="41766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Estudantes e mais...</a:t>
            </a:r>
          </a:p>
        </p:txBody>
      </p:sp>
      <p:pic>
        <p:nvPicPr>
          <p:cNvPr descr="Resultado de imagem para alvo" id="1233" name="Shape 1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hape 1238"/>
          <p:cNvSpPr txBox="1"/>
          <p:nvPr/>
        </p:nvSpPr>
        <p:spPr>
          <a:xfrm>
            <a:off x="0" y="1223917"/>
            <a:ext cx="4965000" cy="15696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Satisfazer as necessidades das Partes Interessadas</a:t>
            </a:r>
          </a:p>
        </p:txBody>
      </p:sp>
      <p:sp>
        <p:nvSpPr>
          <p:cNvPr id="1239" name="Shape 1239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Princípio 1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Shape 1244"/>
          <p:cNvSpPr txBox="1"/>
          <p:nvPr/>
        </p:nvSpPr>
        <p:spPr>
          <a:xfrm>
            <a:off x="1076524" y="633337"/>
            <a:ext cx="4392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Quem são 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Partes Interessadas?</a:t>
            </a:r>
          </a:p>
        </p:txBody>
      </p:sp>
      <p:grpSp>
        <p:nvGrpSpPr>
          <p:cNvPr id="1245" name="Shape 1245"/>
          <p:cNvGrpSpPr/>
          <p:nvPr/>
        </p:nvGrpSpPr>
        <p:grpSpPr>
          <a:xfrm>
            <a:off x="932508" y="2289522"/>
            <a:ext cx="360000" cy="1152047"/>
            <a:chOff x="1292548" y="2433538"/>
            <a:chExt cx="360000" cy="1152047"/>
          </a:xfrm>
        </p:grpSpPr>
        <p:sp>
          <p:nvSpPr>
            <p:cNvPr id="1246" name="Shape 124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8" name="Shape 1248"/>
          <p:cNvGrpSpPr/>
          <p:nvPr/>
        </p:nvGrpSpPr>
        <p:grpSpPr>
          <a:xfrm>
            <a:off x="500460" y="2577554"/>
            <a:ext cx="360000" cy="1152047"/>
            <a:chOff x="1292548" y="2433538"/>
            <a:chExt cx="360000" cy="1152047"/>
          </a:xfrm>
        </p:grpSpPr>
        <p:sp>
          <p:nvSpPr>
            <p:cNvPr id="1249" name="Shape 124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Shape 125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1" name="Shape 1251"/>
          <p:cNvGrpSpPr/>
          <p:nvPr/>
        </p:nvGrpSpPr>
        <p:grpSpPr>
          <a:xfrm>
            <a:off x="1652588" y="2793578"/>
            <a:ext cx="360000" cy="1152047"/>
            <a:chOff x="1292548" y="2433538"/>
            <a:chExt cx="360000" cy="1152047"/>
          </a:xfrm>
        </p:grpSpPr>
        <p:sp>
          <p:nvSpPr>
            <p:cNvPr id="1252" name="Shape 125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8" name="Shape 1258"/>
          <p:cNvGrpSpPr/>
          <p:nvPr/>
        </p:nvGrpSpPr>
        <p:grpSpPr>
          <a:xfrm>
            <a:off x="3092748" y="1785466"/>
            <a:ext cx="360000" cy="1152047"/>
            <a:chOff x="1292548" y="2433538"/>
            <a:chExt cx="360000" cy="1152047"/>
          </a:xfrm>
        </p:grpSpPr>
        <p:sp>
          <p:nvSpPr>
            <p:cNvPr id="1259" name="Shape 125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Shape 126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Shape 1261"/>
          <p:cNvGrpSpPr/>
          <p:nvPr/>
        </p:nvGrpSpPr>
        <p:grpSpPr>
          <a:xfrm>
            <a:off x="1868612" y="1785466"/>
            <a:ext cx="360000" cy="1152047"/>
            <a:chOff x="1292548" y="2433538"/>
            <a:chExt cx="360000" cy="1152047"/>
          </a:xfrm>
        </p:grpSpPr>
        <p:sp>
          <p:nvSpPr>
            <p:cNvPr id="1262" name="Shape 126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Shape 126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4" name="Shape 1264"/>
          <p:cNvSpPr txBox="1"/>
          <p:nvPr/>
        </p:nvSpPr>
        <p:spPr>
          <a:xfrm>
            <a:off x="716483" y="777354"/>
            <a:ext cx="6048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Diferentes grupos de interesses</a:t>
            </a:r>
          </a:p>
        </p:txBody>
      </p:sp>
      <p:grpSp>
        <p:nvGrpSpPr>
          <p:cNvPr id="1265" name="Shape 1265"/>
          <p:cNvGrpSpPr/>
          <p:nvPr/>
        </p:nvGrpSpPr>
        <p:grpSpPr>
          <a:xfrm>
            <a:off x="1436564" y="2073498"/>
            <a:ext cx="360000" cy="1152047"/>
            <a:chOff x="1292548" y="2433538"/>
            <a:chExt cx="360000" cy="1152047"/>
          </a:xfrm>
        </p:grpSpPr>
        <p:sp>
          <p:nvSpPr>
            <p:cNvPr id="1266" name="Shape 126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Shape 126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8" name="Shape 1268"/>
          <p:cNvGrpSpPr/>
          <p:nvPr/>
        </p:nvGrpSpPr>
        <p:grpSpPr>
          <a:xfrm>
            <a:off x="2588692" y="2289522"/>
            <a:ext cx="360000" cy="1152047"/>
            <a:chOff x="1292548" y="2433538"/>
            <a:chExt cx="360000" cy="1152047"/>
          </a:xfrm>
        </p:grpSpPr>
        <p:sp>
          <p:nvSpPr>
            <p:cNvPr id="1269" name="Shape 126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Shape 127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1" name="Shape 1271"/>
          <p:cNvGrpSpPr/>
          <p:nvPr/>
        </p:nvGrpSpPr>
        <p:grpSpPr>
          <a:xfrm>
            <a:off x="3524796" y="2289522"/>
            <a:ext cx="360000" cy="1152047"/>
            <a:chOff x="1292548" y="2433538"/>
            <a:chExt cx="360000" cy="1152047"/>
          </a:xfrm>
        </p:grpSpPr>
        <p:sp>
          <p:nvSpPr>
            <p:cNvPr id="1272" name="Shape 127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Shape 127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4" name="Shape 1274"/>
          <p:cNvGrpSpPr/>
          <p:nvPr/>
        </p:nvGrpSpPr>
        <p:grpSpPr>
          <a:xfrm>
            <a:off x="4244875" y="1713458"/>
            <a:ext cx="360000" cy="1152047"/>
            <a:chOff x="1292548" y="2433538"/>
            <a:chExt cx="360000" cy="1152047"/>
          </a:xfrm>
        </p:grpSpPr>
        <p:sp>
          <p:nvSpPr>
            <p:cNvPr id="1275" name="Shape 1275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Shape 1276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Shape 1282"/>
          <p:cNvSpPr txBox="1"/>
          <p:nvPr/>
        </p:nvSpPr>
        <p:spPr>
          <a:xfrm>
            <a:off x="1746325" y="31967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Influência Versus Interesse</a:t>
            </a:r>
          </a:p>
          <a:p>
            <a:pPr indent="-381000" lvl="0" marL="457200" marR="0" rtl="0" algn="ctr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Desenhe comigo!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Princípios do CobIT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Shape 1287"/>
          <p:cNvGrpSpPr/>
          <p:nvPr/>
        </p:nvGrpSpPr>
        <p:grpSpPr>
          <a:xfrm>
            <a:off x="1436564" y="1425426"/>
            <a:ext cx="360000" cy="1152047"/>
            <a:chOff x="1292548" y="2433538"/>
            <a:chExt cx="360000" cy="1152047"/>
          </a:xfrm>
        </p:grpSpPr>
        <p:sp>
          <p:nvSpPr>
            <p:cNvPr id="1288" name="Shape 1288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Shape 1289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0" name="Shape 1290"/>
          <p:cNvGrpSpPr/>
          <p:nvPr/>
        </p:nvGrpSpPr>
        <p:grpSpPr>
          <a:xfrm>
            <a:off x="860500" y="633338"/>
            <a:ext cx="360000" cy="1152047"/>
            <a:chOff x="1292548" y="2433538"/>
            <a:chExt cx="360000" cy="1152047"/>
          </a:xfrm>
        </p:grpSpPr>
        <p:sp>
          <p:nvSpPr>
            <p:cNvPr id="1291" name="Shape 1291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3" name="Shape 1293"/>
          <p:cNvSpPr txBox="1"/>
          <p:nvPr/>
        </p:nvSpPr>
        <p:spPr>
          <a:xfrm>
            <a:off x="2948732" y="705345"/>
            <a:ext cx="36003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Negociar</a:t>
            </a: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decisões considerando os interesses de todos os grupos.</a:t>
            </a:r>
          </a:p>
        </p:txBody>
      </p:sp>
      <p:grpSp>
        <p:nvGrpSpPr>
          <p:cNvPr id="1294" name="Shape 1294"/>
          <p:cNvGrpSpPr/>
          <p:nvPr/>
        </p:nvGrpSpPr>
        <p:grpSpPr>
          <a:xfrm>
            <a:off x="428452" y="921370"/>
            <a:ext cx="360000" cy="1152047"/>
            <a:chOff x="1292548" y="2433538"/>
            <a:chExt cx="360000" cy="1152047"/>
          </a:xfrm>
        </p:grpSpPr>
        <p:sp>
          <p:nvSpPr>
            <p:cNvPr id="1295" name="Shape 1295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Shape 1296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7" name="Shape 1297"/>
          <p:cNvGrpSpPr/>
          <p:nvPr/>
        </p:nvGrpSpPr>
        <p:grpSpPr>
          <a:xfrm>
            <a:off x="932508" y="1929482"/>
            <a:ext cx="360000" cy="1152047"/>
            <a:chOff x="1292548" y="2433538"/>
            <a:chExt cx="360000" cy="1152047"/>
          </a:xfrm>
        </p:grpSpPr>
        <p:sp>
          <p:nvSpPr>
            <p:cNvPr id="1298" name="Shape 1298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Shape 1299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0" name="Shape 1300"/>
          <p:cNvGrpSpPr/>
          <p:nvPr/>
        </p:nvGrpSpPr>
        <p:grpSpPr>
          <a:xfrm>
            <a:off x="1868612" y="1929482"/>
            <a:ext cx="360000" cy="1152047"/>
            <a:chOff x="1292548" y="2433538"/>
            <a:chExt cx="360000" cy="1152047"/>
          </a:xfrm>
        </p:grpSpPr>
        <p:sp>
          <p:nvSpPr>
            <p:cNvPr id="1301" name="Shape 1301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Shape 1302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3" name="Shape 1303"/>
          <p:cNvGrpSpPr/>
          <p:nvPr/>
        </p:nvGrpSpPr>
        <p:grpSpPr>
          <a:xfrm>
            <a:off x="428452" y="2649562"/>
            <a:ext cx="360000" cy="1152047"/>
            <a:chOff x="1292548" y="2433538"/>
            <a:chExt cx="360000" cy="1152047"/>
          </a:xfrm>
        </p:grpSpPr>
        <p:sp>
          <p:nvSpPr>
            <p:cNvPr id="1304" name="Shape 1304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Shape 1305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 txBox="1"/>
          <p:nvPr/>
        </p:nvSpPr>
        <p:spPr>
          <a:xfrm>
            <a:off x="1723425" y="31967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 Fluxo de Objetivos CobIT</a:t>
            </a:r>
          </a:p>
          <a:p>
            <a:pPr indent="-381000" lvl="0" marL="457200" marR="0" rtl="0" algn="ctr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Desenhe comigo!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 txBox="1"/>
          <p:nvPr/>
        </p:nvSpPr>
        <p:spPr>
          <a:xfrm>
            <a:off x="1815225" y="31967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Tomada de Decisão no CobIT</a:t>
            </a:r>
          </a:p>
          <a:p>
            <a:pPr indent="-381000" lvl="0" marL="457200" marR="0" rtl="0" algn="ctr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Desenhe comigo!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/>
          <p:nvPr/>
        </p:nvSpPr>
        <p:spPr>
          <a:xfrm>
            <a:off x="860500" y="705345"/>
            <a:ext cx="864000" cy="864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Shape 1323"/>
          <p:cNvSpPr txBox="1"/>
          <p:nvPr/>
        </p:nvSpPr>
        <p:spPr>
          <a:xfrm>
            <a:off x="1292548" y="1137394"/>
            <a:ext cx="4248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Cascata de Objetivos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Visão Geral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/>
          <p:nvPr/>
        </p:nvSpPr>
        <p:spPr>
          <a:xfrm>
            <a:off x="1004524" y="27330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Direcionadores das Partes Interessadas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Shape 1333"/>
          <p:cNvSpPr/>
          <p:nvPr/>
        </p:nvSpPr>
        <p:spPr>
          <a:xfrm>
            <a:off x="1004526" y="1065375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  <p:sp>
        <p:nvSpPr>
          <p:cNvPr id="1334" name="Shape 1334"/>
          <p:cNvSpPr/>
          <p:nvPr/>
        </p:nvSpPr>
        <p:spPr>
          <a:xfrm>
            <a:off x="2793283" y="777304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Shape 1335"/>
          <p:cNvSpPr/>
          <p:nvPr/>
        </p:nvSpPr>
        <p:spPr>
          <a:xfrm>
            <a:off x="1004524" y="27330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Direcionadores das Partes Interessadas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Shape 1340"/>
          <p:cNvSpPr/>
          <p:nvPr/>
        </p:nvSpPr>
        <p:spPr>
          <a:xfrm>
            <a:off x="1004526" y="1857475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Corporativos</a:t>
            </a:r>
          </a:p>
        </p:txBody>
      </p:sp>
      <p:sp>
        <p:nvSpPr>
          <p:cNvPr id="1341" name="Shape 1341"/>
          <p:cNvSpPr/>
          <p:nvPr/>
        </p:nvSpPr>
        <p:spPr>
          <a:xfrm>
            <a:off x="2793283" y="1569366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Shape 1342"/>
          <p:cNvSpPr/>
          <p:nvPr/>
        </p:nvSpPr>
        <p:spPr>
          <a:xfrm>
            <a:off x="1004526" y="1065375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  <p:sp>
        <p:nvSpPr>
          <p:cNvPr id="1343" name="Shape 1343"/>
          <p:cNvSpPr/>
          <p:nvPr/>
        </p:nvSpPr>
        <p:spPr>
          <a:xfrm>
            <a:off x="2793283" y="777304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Shape 1344"/>
          <p:cNvSpPr/>
          <p:nvPr/>
        </p:nvSpPr>
        <p:spPr>
          <a:xfrm>
            <a:off x="1004524" y="27330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Direcionadores das Partes Interessadas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Shape 1349"/>
          <p:cNvSpPr/>
          <p:nvPr/>
        </p:nvSpPr>
        <p:spPr>
          <a:xfrm>
            <a:off x="1004526" y="264955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da TI</a:t>
            </a:r>
          </a:p>
        </p:txBody>
      </p:sp>
      <p:sp>
        <p:nvSpPr>
          <p:cNvPr id="1350" name="Shape 1350"/>
          <p:cNvSpPr/>
          <p:nvPr/>
        </p:nvSpPr>
        <p:spPr>
          <a:xfrm>
            <a:off x="2793283" y="2361455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Shape 1351"/>
          <p:cNvSpPr/>
          <p:nvPr/>
        </p:nvSpPr>
        <p:spPr>
          <a:xfrm>
            <a:off x="1004526" y="1857475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Corporativos</a:t>
            </a:r>
          </a:p>
        </p:txBody>
      </p:sp>
      <p:sp>
        <p:nvSpPr>
          <p:cNvPr id="1352" name="Shape 1352"/>
          <p:cNvSpPr/>
          <p:nvPr/>
        </p:nvSpPr>
        <p:spPr>
          <a:xfrm>
            <a:off x="2793283" y="1569366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Shape 1353"/>
          <p:cNvSpPr/>
          <p:nvPr/>
        </p:nvSpPr>
        <p:spPr>
          <a:xfrm>
            <a:off x="1004526" y="1065375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  <p:sp>
        <p:nvSpPr>
          <p:cNvPr id="1354" name="Shape 1354"/>
          <p:cNvSpPr/>
          <p:nvPr/>
        </p:nvSpPr>
        <p:spPr>
          <a:xfrm>
            <a:off x="2793283" y="777304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Shape 1355"/>
          <p:cNvSpPr/>
          <p:nvPr/>
        </p:nvSpPr>
        <p:spPr>
          <a:xfrm>
            <a:off x="1004524" y="27330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Direcionadores das Partes Interessadas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Shape 1360"/>
          <p:cNvSpPr/>
          <p:nvPr/>
        </p:nvSpPr>
        <p:spPr>
          <a:xfrm>
            <a:off x="1004526" y="344165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Habilitador</a:t>
            </a:r>
          </a:p>
        </p:txBody>
      </p:sp>
      <p:sp>
        <p:nvSpPr>
          <p:cNvPr id="1361" name="Shape 1361"/>
          <p:cNvSpPr/>
          <p:nvPr/>
        </p:nvSpPr>
        <p:spPr>
          <a:xfrm>
            <a:off x="2793283" y="3153517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Shape 1362"/>
          <p:cNvSpPr/>
          <p:nvPr/>
        </p:nvSpPr>
        <p:spPr>
          <a:xfrm>
            <a:off x="1004526" y="264955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da TI</a:t>
            </a:r>
          </a:p>
        </p:txBody>
      </p:sp>
      <p:sp>
        <p:nvSpPr>
          <p:cNvPr id="1363" name="Shape 1363"/>
          <p:cNvSpPr/>
          <p:nvPr/>
        </p:nvSpPr>
        <p:spPr>
          <a:xfrm>
            <a:off x="2793283" y="2361455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Shape 1364"/>
          <p:cNvSpPr/>
          <p:nvPr/>
        </p:nvSpPr>
        <p:spPr>
          <a:xfrm>
            <a:off x="1004526" y="1857475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Corporativos</a:t>
            </a:r>
          </a:p>
        </p:txBody>
      </p:sp>
      <p:sp>
        <p:nvSpPr>
          <p:cNvPr id="1365" name="Shape 1365"/>
          <p:cNvSpPr/>
          <p:nvPr/>
        </p:nvSpPr>
        <p:spPr>
          <a:xfrm>
            <a:off x="2793283" y="1569366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Shape 1366"/>
          <p:cNvSpPr/>
          <p:nvPr/>
        </p:nvSpPr>
        <p:spPr>
          <a:xfrm>
            <a:off x="1004526" y="1065375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  <p:sp>
        <p:nvSpPr>
          <p:cNvPr id="1367" name="Shape 1367"/>
          <p:cNvSpPr/>
          <p:nvPr/>
        </p:nvSpPr>
        <p:spPr>
          <a:xfrm>
            <a:off x="2793283" y="777304"/>
            <a:ext cx="432000" cy="360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6609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Shape 1368"/>
          <p:cNvSpPr/>
          <p:nvPr/>
        </p:nvSpPr>
        <p:spPr>
          <a:xfrm>
            <a:off x="1004524" y="273300"/>
            <a:ext cx="4009500" cy="504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Direcionadores das Partes Interessadas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Shape 1374"/>
          <p:cNvSpPr txBox="1"/>
          <p:nvPr/>
        </p:nvSpPr>
        <p:spPr>
          <a:xfrm>
            <a:off x="716483" y="705345"/>
            <a:ext cx="403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Direcionadores das Partes Interessadas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Facilitadores ou Viabilizadores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Shape 1380"/>
          <p:cNvSpPr txBox="1"/>
          <p:nvPr/>
        </p:nvSpPr>
        <p:spPr>
          <a:xfrm>
            <a:off x="2192575" y="31967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Entenda os Interesses!</a:t>
            </a:r>
          </a:p>
          <a:p>
            <a:pPr indent="-3810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Desenhe comigo!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 txBox="1"/>
          <p:nvPr/>
        </p:nvSpPr>
        <p:spPr>
          <a:xfrm>
            <a:off x="716483" y="705345"/>
            <a:ext cx="403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Direcionadores das Partes Interessadas</a:t>
            </a:r>
          </a:p>
        </p:txBody>
      </p:sp>
      <p:sp>
        <p:nvSpPr>
          <p:cNvPr id="1386" name="Shape 1386"/>
          <p:cNvSpPr txBox="1"/>
          <p:nvPr/>
        </p:nvSpPr>
        <p:spPr>
          <a:xfrm>
            <a:off x="500460" y="2433538"/>
            <a:ext cx="34563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Influenciar</a:t>
            </a: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Partes Interessadas</a:t>
            </a:r>
          </a:p>
        </p:txBody>
      </p:sp>
      <p:sp>
        <p:nvSpPr>
          <p:cNvPr id="1387" name="Shape 1387"/>
          <p:cNvSpPr/>
          <p:nvPr/>
        </p:nvSpPr>
        <p:spPr>
          <a:xfrm flipH="1" rot="-4828986">
            <a:off x="3699496" y="1758666"/>
            <a:ext cx="1449753" cy="706899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Shape 1392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Shape 1393"/>
          <p:cNvSpPr txBox="1"/>
          <p:nvPr/>
        </p:nvSpPr>
        <p:spPr>
          <a:xfrm>
            <a:off x="716483" y="705345"/>
            <a:ext cx="403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Shape 1398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Shape 1399"/>
          <p:cNvSpPr txBox="1"/>
          <p:nvPr/>
        </p:nvSpPr>
        <p:spPr>
          <a:xfrm>
            <a:off x="716483" y="705345"/>
            <a:ext cx="403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  <p:sp>
        <p:nvSpPr>
          <p:cNvPr id="1400" name="Shape 1400"/>
          <p:cNvSpPr txBox="1"/>
          <p:nvPr/>
        </p:nvSpPr>
        <p:spPr>
          <a:xfrm>
            <a:off x="1364555" y="2145506"/>
            <a:ext cx="3816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05867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Realização de benefícios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Shape 1406"/>
          <p:cNvSpPr txBox="1"/>
          <p:nvPr/>
        </p:nvSpPr>
        <p:spPr>
          <a:xfrm>
            <a:off x="716483" y="705345"/>
            <a:ext cx="403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  <p:sp>
        <p:nvSpPr>
          <p:cNvPr id="1407" name="Shape 1407"/>
          <p:cNvSpPr txBox="1"/>
          <p:nvPr/>
        </p:nvSpPr>
        <p:spPr>
          <a:xfrm>
            <a:off x="1364555" y="2145506"/>
            <a:ext cx="3816300" cy="1323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05867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Realização de benefícios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205867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Otimização de risco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Shape 1413"/>
          <p:cNvSpPr txBox="1"/>
          <p:nvPr/>
        </p:nvSpPr>
        <p:spPr>
          <a:xfrm>
            <a:off x="716483" y="705345"/>
            <a:ext cx="403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Necessidades das Partes Interessadas</a:t>
            </a:r>
          </a:p>
        </p:txBody>
      </p:sp>
      <p:sp>
        <p:nvSpPr>
          <p:cNvPr id="1414" name="Shape 1414"/>
          <p:cNvSpPr txBox="1"/>
          <p:nvPr/>
        </p:nvSpPr>
        <p:spPr>
          <a:xfrm>
            <a:off x="1364555" y="2145506"/>
            <a:ext cx="3816300" cy="163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205867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Realização de benefícios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205867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Otimização de risco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20586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205867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Otimização de recursos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 txBox="1"/>
          <p:nvPr/>
        </p:nvSpPr>
        <p:spPr>
          <a:xfrm>
            <a:off x="152400" y="1137394"/>
            <a:ext cx="2520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são influenciadas por: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Shape 1424"/>
          <p:cNvSpPr txBox="1"/>
          <p:nvPr/>
        </p:nvSpPr>
        <p:spPr>
          <a:xfrm>
            <a:off x="2804716" y="633337"/>
            <a:ext cx="4752600" cy="50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Mudança de estratégia</a:t>
            </a:r>
          </a:p>
        </p:txBody>
      </p:sp>
      <p:sp>
        <p:nvSpPr>
          <p:cNvPr id="1425" name="Shape 1425"/>
          <p:cNvSpPr txBox="1"/>
          <p:nvPr/>
        </p:nvSpPr>
        <p:spPr>
          <a:xfrm>
            <a:off x="152400" y="1137394"/>
            <a:ext cx="2520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são influenciadas por: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Shape 1430"/>
          <p:cNvSpPr txBox="1"/>
          <p:nvPr/>
        </p:nvSpPr>
        <p:spPr>
          <a:xfrm>
            <a:off x="2804716" y="633337"/>
            <a:ext cx="4752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Mudança de estratégia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Mudança nos negócios</a:t>
            </a:r>
          </a:p>
        </p:txBody>
      </p:sp>
      <p:sp>
        <p:nvSpPr>
          <p:cNvPr id="1431" name="Shape 1431"/>
          <p:cNvSpPr txBox="1"/>
          <p:nvPr/>
        </p:nvSpPr>
        <p:spPr>
          <a:xfrm>
            <a:off x="152400" y="1137394"/>
            <a:ext cx="2520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são influenciadas por: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Shape 1436"/>
          <p:cNvSpPr txBox="1"/>
          <p:nvPr/>
        </p:nvSpPr>
        <p:spPr>
          <a:xfrm>
            <a:off x="2804716" y="633337"/>
            <a:ext cx="47526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Mudança de estratégia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Mudança nos negócios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Mudança no ambiente regulatório</a:t>
            </a:r>
          </a:p>
        </p:txBody>
      </p:sp>
      <p:sp>
        <p:nvSpPr>
          <p:cNvPr id="1437" name="Shape 1437"/>
          <p:cNvSpPr txBox="1"/>
          <p:nvPr/>
        </p:nvSpPr>
        <p:spPr>
          <a:xfrm>
            <a:off x="152400" y="1137394"/>
            <a:ext cx="2520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são influenciadas por: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ctrTitle"/>
          </p:nvPr>
        </p:nvSpPr>
        <p:spPr>
          <a:xfrm>
            <a:off x="593527" y="1332995"/>
            <a:ext cx="6726600" cy="919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revolucao industrial</a:t>
            </a:r>
          </a:p>
        </p:txBody>
      </p:sp>
      <p:sp>
        <p:nvSpPr>
          <p:cNvPr id="95" name="Shape 95"/>
          <p:cNvSpPr txBox="1"/>
          <p:nvPr>
            <p:ph idx="1" type="subTitle"/>
          </p:nvPr>
        </p:nvSpPr>
        <p:spPr>
          <a:xfrm>
            <a:off x="1187053" y="2431574"/>
            <a:ext cx="5539500" cy="109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150" y="-158724"/>
            <a:ext cx="8136601" cy="45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-72050" y="2431575"/>
            <a:ext cx="68847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REVOLUÇÃO INDUSTRIAL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Implementação do Framework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Shape 1442"/>
          <p:cNvSpPr txBox="1"/>
          <p:nvPr/>
        </p:nvSpPr>
        <p:spPr>
          <a:xfrm>
            <a:off x="2804716" y="633337"/>
            <a:ext cx="475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Mudança de estratégia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Mudança nos negócios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Mudança no ambiente regulatório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Novas tecnologias</a:t>
            </a:r>
          </a:p>
        </p:txBody>
      </p:sp>
      <p:sp>
        <p:nvSpPr>
          <p:cNvPr id="1443" name="Shape 1443"/>
          <p:cNvSpPr txBox="1"/>
          <p:nvPr/>
        </p:nvSpPr>
        <p:spPr>
          <a:xfrm>
            <a:off x="152400" y="1137394"/>
            <a:ext cx="2520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são influenciadas por: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Shape 1449"/>
          <p:cNvSpPr txBox="1"/>
          <p:nvPr/>
        </p:nvSpPr>
        <p:spPr>
          <a:xfrm>
            <a:off x="1614587" y="331100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Cascateando Objetivos no CobIT</a:t>
            </a:r>
          </a:p>
          <a:p>
            <a:pPr indent="-381000" lvl="0" marL="457200" marR="0" rtl="0" algn="ctr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Desenhe comigo!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Obj. da Empresa &gt; Obj. Governança &gt; Obj. Genéricos &gt; Relação de Obj. &gt; Facilitadores &gt; Obj. dos Facilitadores &gt; KPIs &gt; Atividades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Shape 1454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Shape 1455"/>
          <p:cNvSpPr txBox="1"/>
          <p:nvPr/>
        </p:nvSpPr>
        <p:spPr>
          <a:xfrm>
            <a:off x="716483" y="705345"/>
            <a:ext cx="403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Corporativos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Shape 1460"/>
          <p:cNvSpPr txBox="1"/>
          <p:nvPr/>
        </p:nvSpPr>
        <p:spPr>
          <a:xfrm>
            <a:off x="716483" y="705345"/>
            <a:ext cx="403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Corporativos</a:t>
            </a:r>
          </a:p>
        </p:txBody>
      </p:sp>
      <p:sp>
        <p:nvSpPr>
          <p:cNvPr id="1461" name="Shape 1461"/>
          <p:cNvSpPr txBox="1"/>
          <p:nvPr/>
        </p:nvSpPr>
        <p:spPr>
          <a:xfrm>
            <a:off x="1004516" y="2160058"/>
            <a:ext cx="34572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Resultado das necessidades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do negócio</a:t>
            </a:r>
          </a:p>
        </p:txBody>
      </p:sp>
      <p:sp>
        <p:nvSpPr>
          <p:cNvPr id="1462" name="Shape 1462"/>
          <p:cNvSpPr/>
          <p:nvPr/>
        </p:nvSpPr>
        <p:spPr>
          <a:xfrm flipH="1" rot="-4828986">
            <a:off x="4204360" y="1485187"/>
            <a:ext cx="1449753" cy="706899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92CCD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Shape 1467"/>
          <p:cNvSpPr txBox="1"/>
          <p:nvPr/>
        </p:nvSpPr>
        <p:spPr>
          <a:xfrm>
            <a:off x="428452" y="489322"/>
            <a:ext cx="40323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4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Objetivos Corporativos Genéricos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Shape 1472"/>
          <p:cNvSpPr txBox="1"/>
          <p:nvPr/>
        </p:nvSpPr>
        <p:spPr>
          <a:xfrm>
            <a:off x="428452" y="489322"/>
            <a:ext cx="40323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4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Objetivos Corporativos Genéricos</a:t>
            </a:r>
          </a:p>
        </p:txBody>
      </p:sp>
      <p:sp>
        <p:nvSpPr>
          <p:cNvPr id="1473" name="Shape 1473"/>
          <p:cNvSpPr/>
          <p:nvPr/>
        </p:nvSpPr>
        <p:spPr>
          <a:xfrm rot="5400000">
            <a:off x="1472667" y="2325522"/>
            <a:ext cx="936000" cy="86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94B7F6"/>
              </a:gs>
              <a:gs pos="50000">
                <a:srgbClr val="BED1F7"/>
              </a:gs>
              <a:gs pos="100000">
                <a:srgbClr val="DEE8FB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Shape 1474"/>
          <p:cNvSpPr txBox="1"/>
          <p:nvPr/>
        </p:nvSpPr>
        <p:spPr>
          <a:xfrm>
            <a:off x="2516683" y="2649561"/>
            <a:ext cx="2448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4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BSC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(Balance Score Card)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 txBox="1"/>
          <p:nvPr/>
        </p:nvSpPr>
        <p:spPr>
          <a:xfrm>
            <a:off x="428452" y="489322"/>
            <a:ext cx="410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Relação com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governança</a:t>
            </a:r>
          </a:p>
          <a:p>
            <a:pPr indent="-4064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Otimização de Recursos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Shape 1484"/>
          <p:cNvSpPr txBox="1"/>
          <p:nvPr/>
        </p:nvSpPr>
        <p:spPr>
          <a:xfrm>
            <a:off x="428449" y="489325"/>
            <a:ext cx="4652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Relação com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governança</a:t>
            </a:r>
          </a:p>
          <a:p>
            <a:pPr indent="-4064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Otimização de Benefícios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 txBox="1"/>
          <p:nvPr/>
        </p:nvSpPr>
        <p:spPr>
          <a:xfrm>
            <a:off x="428452" y="489322"/>
            <a:ext cx="410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Relação com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governança</a:t>
            </a:r>
          </a:p>
          <a:p>
            <a:pPr indent="-4064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Otimização de Riscos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 txBox="1"/>
          <p:nvPr/>
        </p:nvSpPr>
        <p:spPr>
          <a:xfrm>
            <a:off x="428452" y="489322"/>
            <a:ext cx="410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Relação com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governança</a:t>
            </a:r>
          </a:p>
        </p:txBody>
      </p:sp>
      <p:sp>
        <p:nvSpPr>
          <p:cNvPr id="1495" name="Shape 1495"/>
          <p:cNvSpPr txBox="1"/>
          <p:nvPr/>
        </p:nvSpPr>
        <p:spPr>
          <a:xfrm>
            <a:off x="1292548" y="1857474"/>
            <a:ext cx="4032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Relação Primária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Shape 1496"/>
          <p:cNvSpPr/>
          <p:nvPr/>
        </p:nvSpPr>
        <p:spPr>
          <a:xfrm>
            <a:off x="1220540" y="1857474"/>
            <a:ext cx="431999" cy="432000"/>
          </a:xfrm>
          <a:prstGeom prst="rect">
            <a:avLst/>
          </a:prstGeom>
          <a:noFill/>
          <a:ln cap="flat" cmpd="sng" w="254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Avaliação da Capacidade dos Processos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Shape 1501"/>
          <p:cNvSpPr txBox="1"/>
          <p:nvPr/>
        </p:nvSpPr>
        <p:spPr>
          <a:xfrm>
            <a:off x="428452" y="489322"/>
            <a:ext cx="410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Relação com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governança</a:t>
            </a:r>
          </a:p>
        </p:txBody>
      </p:sp>
      <p:sp>
        <p:nvSpPr>
          <p:cNvPr id="1502" name="Shape 1502"/>
          <p:cNvSpPr txBox="1"/>
          <p:nvPr/>
        </p:nvSpPr>
        <p:spPr>
          <a:xfrm>
            <a:off x="1292548" y="1857474"/>
            <a:ext cx="4032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Relação Primária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 Relação Secundária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Shape 1503"/>
          <p:cNvSpPr/>
          <p:nvPr/>
        </p:nvSpPr>
        <p:spPr>
          <a:xfrm>
            <a:off x="1220540" y="1857474"/>
            <a:ext cx="431999" cy="432000"/>
          </a:xfrm>
          <a:prstGeom prst="rect">
            <a:avLst/>
          </a:prstGeom>
          <a:noFill/>
          <a:ln cap="flat" cmpd="sng" w="254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Shape 1504"/>
          <p:cNvSpPr/>
          <p:nvPr/>
        </p:nvSpPr>
        <p:spPr>
          <a:xfrm>
            <a:off x="1220540" y="2577553"/>
            <a:ext cx="431999" cy="432000"/>
          </a:xfrm>
          <a:prstGeom prst="rect">
            <a:avLst/>
          </a:prstGeom>
          <a:noFill/>
          <a:ln cap="flat" cmpd="sng" w="254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Shape 1509"/>
          <p:cNvSpPr txBox="1"/>
          <p:nvPr/>
        </p:nvSpPr>
        <p:spPr>
          <a:xfrm>
            <a:off x="428452" y="489322"/>
            <a:ext cx="410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Relação com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governança</a:t>
            </a:r>
          </a:p>
        </p:txBody>
      </p:sp>
      <p:sp>
        <p:nvSpPr>
          <p:cNvPr id="1510" name="Shape 1510"/>
          <p:cNvSpPr txBox="1"/>
          <p:nvPr/>
        </p:nvSpPr>
        <p:spPr>
          <a:xfrm>
            <a:off x="1292548" y="1857474"/>
            <a:ext cx="4032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Relação Primária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 Relação Secundária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   Relação Indiferente</a:t>
            </a:r>
          </a:p>
        </p:txBody>
      </p:sp>
      <p:sp>
        <p:nvSpPr>
          <p:cNvPr id="1511" name="Shape 1511"/>
          <p:cNvSpPr/>
          <p:nvPr/>
        </p:nvSpPr>
        <p:spPr>
          <a:xfrm>
            <a:off x="1220540" y="1857474"/>
            <a:ext cx="431999" cy="432000"/>
          </a:xfrm>
          <a:prstGeom prst="rect">
            <a:avLst/>
          </a:prstGeom>
          <a:noFill/>
          <a:ln cap="flat" cmpd="sng" w="254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2" name="Shape 1512"/>
          <p:cNvSpPr/>
          <p:nvPr/>
        </p:nvSpPr>
        <p:spPr>
          <a:xfrm>
            <a:off x="1220540" y="2577553"/>
            <a:ext cx="431999" cy="432000"/>
          </a:xfrm>
          <a:prstGeom prst="rect">
            <a:avLst/>
          </a:prstGeom>
          <a:noFill/>
          <a:ln cap="flat" cmpd="sng" w="254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3" name="Shape 1513"/>
          <p:cNvSpPr/>
          <p:nvPr/>
        </p:nvSpPr>
        <p:spPr>
          <a:xfrm>
            <a:off x="1220540" y="3297633"/>
            <a:ext cx="431999" cy="432000"/>
          </a:xfrm>
          <a:prstGeom prst="rect">
            <a:avLst/>
          </a:prstGeom>
          <a:noFill/>
          <a:ln cap="flat" cmpd="sng" w="254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Shape 1518"/>
          <p:cNvSpPr/>
          <p:nvPr/>
        </p:nvSpPr>
        <p:spPr>
          <a:xfrm>
            <a:off x="212428" y="417314"/>
            <a:ext cx="12960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Dimensão BSC</a:t>
            </a:r>
          </a:p>
        </p:txBody>
      </p:sp>
      <p:sp>
        <p:nvSpPr>
          <p:cNvPr id="1519" name="Shape 1519"/>
          <p:cNvSpPr/>
          <p:nvPr/>
        </p:nvSpPr>
        <p:spPr>
          <a:xfrm>
            <a:off x="1508571" y="417314"/>
            <a:ext cx="36003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 corporativo</a:t>
            </a:r>
          </a:p>
        </p:txBody>
      </p:sp>
      <p:sp>
        <p:nvSpPr>
          <p:cNvPr id="1520" name="Shape 1520"/>
          <p:cNvSpPr/>
          <p:nvPr/>
        </p:nvSpPr>
        <p:spPr>
          <a:xfrm>
            <a:off x="212428" y="705345"/>
            <a:ext cx="1296000" cy="25203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Financeira</a:t>
            </a:r>
          </a:p>
        </p:txBody>
      </p:sp>
      <p:sp>
        <p:nvSpPr>
          <p:cNvPr id="1521" name="Shape 1521"/>
          <p:cNvSpPr/>
          <p:nvPr/>
        </p:nvSpPr>
        <p:spPr>
          <a:xfrm>
            <a:off x="1508571" y="705345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 Valor dos investimentos da organização percebidos pelas partes interessadas</a:t>
            </a:r>
          </a:p>
        </p:txBody>
      </p:sp>
      <p:sp>
        <p:nvSpPr>
          <p:cNvPr id="1522" name="Shape 1522"/>
          <p:cNvSpPr/>
          <p:nvPr/>
        </p:nvSpPr>
        <p:spPr>
          <a:xfrm>
            <a:off x="1508571" y="1209401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 Portfólio de produtos e serviços competitivos</a:t>
            </a:r>
          </a:p>
        </p:txBody>
      </p:sp>
      <p:sp>
        <p:nvSpPr>
          <p:cNvPr id="1523" name="Shape 1523"/>
          <p:cNvSpPr/>
          <p:nvPr/>
        </p:nvSpPr>
        <p:spPr>
          <a:xfrm>
            <a:off x="1508571" y="1713458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 Gestão do risco do negócio</a:t>
            </a:r>
          </a:p>
        </p:txBody>
      </p:sp>
      <p:sp>
        <p:nvSpPr>
          <p:cNvPr id="1524" name="Shape 1524"/>
          <p:cNvSpPr/>
          <p:nvPr/>
        </p:nvSpPr>
        <p:spPr>
          <a:xfrm>
            <a:off x="1508571" y="2217514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4. Conformidade com leis e regulamentos externos</a:t>
            </a:r>
          </a:p>
        </p:txBody>
      </p:sp>
      <p:sp>
        <p:nvSpPr>
          <p:cNvPr id="1525" name="Shape 1525"/>
          <p:cNvSpPr/>
          <p:nvPr/>
        </p:nvSpPr>
        <p:spPr>
          <a:xfrm>
            <a:off x="1508571" y="2721569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5. Transparência financeira</a:t>
            </a:r>
          </a:p>
        </p:txBody>
      </p:sp>
      <p:sp>
        <p:nvSpPr>
          <p:cNvPr id="1526" name="Shape 1526"/>
          <p:cNvSpPr txBox="1"/>
          <p:nvPr/>
        </p:nvSpPr>
        <p:spPr>
          <a:xfrm>
            <a:off x="315975" y="344352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RELACIONE COM A TI!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Shape 1531"/>
          <p:cNvSpPr/>
          <p:nvPr/>
        </p:nvSpPr>
        <p:spPr>
          <a:xfrm>
            <a:off x="212428" y="417314"/>
            <a:ext cx="12960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Dimensão BSC</a:t>
            </a:r>
          </a:p>
        </p:txBody>
      </p:sp>
      <p:sp>
        <p:nvSpPr>
          <p:cNvPr id="1532" name="Shape 1532"/>
          <p:cNvSpPr/>
          <p:nvPr/>
        </p:nvSpPr>
        <p:spPr>
          <a:xfrm>
            <a:off x="1508571" y="417314"/>
            <a:ext cx="36003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 corporativo</a:t>
            </a:r>
          </a:p>
        </p:txBody>
      </p:sp>
      <p:sp>
        <p:nvSpPr>
          <p:cNvPr id="1533" name="Shape 1533"/>
          <p:cNvSpPr/>
          <p:nvPr/>
        </p:nvSpPr>
        <p:spPr>
          <a:xfrm>
            <a:off x="212428" y="705345"/>
            <a:ext cx="1296000" cy="25203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Cliente</a:t>
            </a:r>
          </a:p>
        </p:txBody>
      </p:sp>
      <p:sp>
        <p:nvSpPr>
          <p:cNvPr id="1534" name="Shape 1534"/>
          <p:cNvSpPr/>
          <p:nvPr/>
        </p:nvSpPr>
        <p:spPr>
          <a:xfrm>
            <a:off x="1508571" y="705345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6. Cultura de serviço orientado ao cliente</a:t>
            </a:r>
          </a:p>
        </p:txBody>
      </p:sp>
      <p:sp>
        <p:nvSpPr>
          <p:cNvPr id="1535" name="Shape 1535"/>
          <p:cNvSpPr/>
          <p:nvPr/>
        </p:nvSpPr>
        <p:spPr>
          <a:xfrm>
            <a:off x="1508571" y="1209401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7. Continuidade e disponibilidade do serviço de negócio</a:t>
            </a:r>
          </a:p>
        </p:txBody>
      </p:sp>
      <p:sp>
        <p:nvSpPr>
          <p:cNvPr id="1536" name="Shape 1536"/>
          <p:cNvSpPr/>
          <p:nvPr/>
        </p:nvSpPr>
        <p:spPr>
          <a:xfrm>
            <a:off x="1508571" y="1713458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8. Respostas rápidas para um ambiente de negócio em mudanças</a:t>
            </a:r>
          </a:p>
        </p:txBody>
      </p:sp>
      <p:sp>
        <p:nvSpPr>
          <p:cNvPr id="1537" name="Shape 1537"/>
          <p:cNvSpPr/>
          <p:nvPr/>
        </p:nvSpPr>
        <p:spPr>
          <a:xfrm>
            <a:off x="1508571" y="2217514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9. Tomada de decisão estratégica com base na informação</a:t>
            </a:r>
          </a:p>
        </p:txBody>
      </p:sp>
      <p:sp>
        <p:nvSpPr>
          <p:cNvPr id="1538" name="Shape 1538"/>
          <p:cNvSpPr/>
          <p:nvPr/>
        </p:nvSpPr>
        <p:spPr>
          <a:xfrm>
            <a:off x="1508571" y="2721569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10. Otimização dos custos de prestação de serviço</a:t>
            </a:r>
          </a:p>
        </p:txBody>
      </p:sp>
      <p:sp>
        <p:nvSpPr>
          <p:cNvPr id="1539" name="Shape 1539"/>
          <p:cNvSpPr txBox="1"/>
          <p:nvPr/>
        </p:nvSpPr>
        <p:spPr>
          <a:xfrm>
            <a:off x="315975" y="344352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RELACIONE COM A TI!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Shape 1544"/>
          <p:cNvSpPr/>
          <p:nvPr/>
        </p:nvSpPr>
        <p:spPr>
          <a:xfrm>
            <a:off x="212428" y="417314"/>
            <a:ext cx="12960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Dimensão BSC</a:t>
            </a:r>
          </a:p>
        </p:txBody>
      </p:sp>
      <p:sp>
        <p:nvSpPr>
          <p:cNvPr id="1545" name="Shape 1545"/>
          <p:cNvSpPr/>
          <p:nvPr/>
        </p:nvSpPr>
        <p:spPr>
          <a:xfrm>
            <a:off x="1508571" y="417314"/>
            <a:ext cx="36003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 corporativo</a:t>
            </a:r>
          </a:p>
        </p:txBody>
      </p:sp>
      <p:sp>
        <p:nvSpPr>
          <p:cNvPr id="1546" name="Shape 1546"/>
          <p:cNvSpPr/>
          <p:nvPr/>
        </p:nvSpPr>
        <p:spPr>
          <a:xfrm>
            <a:off x="212428" y="705345"/>
            <a:ext cx="1296000" cy="25203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Interna</a:t>
            </a:r>
          </a:p>
        </p:txBody>
      </p:sp>
      <p:sp>
        <p:nvSpPr>
          <p:cNvPr id="1547" name="Shape 1547"/>
          <p:cNvSpPr/>
          <p:nvPr/>
        </p:nvSpPr>
        <p:spPr>
          <a:xfrm>
            <a:off x="1508571" y="705345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11. Otimização da funcionalidade do processo de negócio</a:t>
            </a:r>
          </a:p>
        </p:txBody>
      </p:sp>
      <p:sp>
        <p:nvSpPr>
          <p:cNvPr id="1548" name="Shape 1548"/>
          <p:cNvSpPr/>
          <p:nvPr/>
        </p:nvSpPr>
        <p:spPr>
          <a:xfrm>
            <a:off x="1508571" y="1209401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12. Otimização dos custos do processo de negócio</a:t>
            </a:r>
          </a:p>
        </p:txBody>
      </p:sp>
      <p:sp>
        <p:nvSpPr>
          <p:cNvPr id="1549" name="Shape 1549"/>
          <p:cNvSpPr/>
          <p:nvPr/>
        </p:nvSpPr>
        <p:spPr>
          <a:xfrm>
            <a:off x="1508571" y="1713458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13. Gestão de mudanças de programa de negócios</a:t>
            </a:r>
          </a:p>
        </p:txBody>
      </p:sp>
      <p:sp>
        <p:nvSpPr>
          <p:cNvPr id="1550" name="Shape 1550"/>
          <p:cNvSpPr/>
          <p:nvPr/>
        </p:nvSpPr>
        <p:spPr>
          <a:xfrm>
            <a:off x="1508571" y="2217514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14. Produtividade operacional e da equipe</a:t>
            </a:r>
          </a:p>
        </p:txBody>
      </p:sp>
      <p:sp>
        <p:nvSpPr>
          <p:cNvPr id="1551" name="Shape 1551"/>
          <p:cNvSpPr/>
          <p:nvPr/>
        </p:nvSpPr>
        <p:spPr>
          <a:xfrm>
            <a:off x="1508571" y="2721569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15. Conformidade com as políticas internas</a:t>
            </a:r>
          </a:p>
        </p:txBody>
      </p:sp>
      <p:sp>
        <p:nvSpPr>
          <p:cNvPr id="1552" name="Shape 1552"/>
          <p:cNvSpPr txBox="1"/>
          <p:nvPr/>
        </p:nvSpPr>
        <p:spPr>
          <a:xfrm>
            <a:off x="315975" y="344352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RELACIONE COM A TI!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Shape 1557"/>
          <p:cNvSpPr/>
          <p:nvPr/>
        </p:nvSpPr>
        <p:spPr>
          <a:xfrm>
            <a:off x="212428" y="417314"/>
            <a:ext cx="12960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Dimensão BSC</a:t>
            </a:r>
          </a:p>
        </p:txBody>
      </p:sp>
      <p:sp>
        <p:nvSpPr>
          <p:cNvPr id="1558" name="Shape 1558"/>
          <p:cNvSpPr/>
          <p:nvPr/>
        </p:nvSpPr>
        <p:spPr>
          <a:xfrm>
            <a:off x="1508571" y="417314"/>
            <a:ext cx="36003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 corporativo</a:t>
            </a:r>
          </a:p>
        </p:txBody>
      </p:sp>
      <p:sp>
        <p:nvSpPr>
          <p:cNvPr id="1559" name="Shape 1559"/>
          <p:cNvSpPr/>
          <p:nvPr/>
        </p:nvSpPr>
        <p:spPr>
          <a:xfrm>
            <a:off x="212428" y="705345"/>
            <a:ext cx="1296000" cy="1008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Treinamento e Crescimento</a:t>
            </a:r>
          </a:p>
        </p:txBody>
      </p:sp>
      <p:sp>
        <p:nvSpPr>
          <p:cNvPr id="1560" name="Shape 1560"/>
          <p:cNvSpPr/>
          <p:nvPr/>
        </p:nvSpPr>
        <p:spPr>
          <a:xfrm>
            <a:off x="1508571" y="705345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16. Pessoas qualificadas e motivadas</a:t>
            </a:r>
          </a:p>
        </p:txBody>
      </p:sp>
      <p:sp>
        <p:nvSpPr>
          <p:cNvPr id="1561" name="Shape 1561"/>
          <p:cNvSpPr/>
          <p:nvPr/>
        </p:nvSpPr>
        <p:spPr>
          <a:xfrm>
            <a:off x="1508571" y="1209401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17. Cultura de inovação de produtos e negócios</a:t>
            </a:r>
          </a:p>
        </p:txBody>
      </p:sp>
      <p:sp>
        <p:nvSpPr>
          <p:cNvPr id="1562" name="Shape 1562"/>
          <p:cNvSpPr txBox="1"/>
          <p:nvPr/>
        </p:nvSpPr>
        <p:spPr>
          <a:xfrm>
            <a:off x="315975" y="3443525"/>
            <a:ext cx="46845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Calibri"/>
              <a:buChar char="-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RELACIONE COM A TI!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Shape 1567"/>
          <p:cNvSpPr/>
          <p:nvPr/>
        </p:nvSpPr>
        <p:spPr>
          <a:xfrm>
            <a:off x="212428" y="777354"/>
            <a:ext cx="3600300" cy="288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 corporativo</a:t>
            </a:r>
          </a:p>
        </p:txBody>
      </p:sp>
      <p:sp>
        <p:nvSpPr>
          <p:cNvPr id="1568" name="Shape 1568"/>
          <p:cNvSpPr/>
          <p:nvPr/>
        </p:nvSpPr>
        <p:spPr>
          <a:xfrm>
            <a:off x="212428" y="1065386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 Valor dos investimentos da organização percebidos pelas partes interessadas</a:t>
            </a:r>
          </a:p>
        </p:txBody>
      </p:sp>
      <p:sp>
        <p:nvSpPr>
          <p:cNvPr id="1569" name="Shape 1569"/>
          <p:cNvSpPr/>
          <p:nvPr/>
        </p:nvSpPr>
        <p:spPr>
          <a:xfrm>
            <a:off x="212428" y="1569441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 Portfólio de produtos e serviços competitivos</a:t>
            </a:r>
          </a:p>
        </p:txBody>
      </p:sp>
      <p:sp>
        <p:nvSpPr>
          <p:cNvPr id="1570" name="Shape 1570"/>
          <p:cNvSpPr/>
          <p:nvPr/>
        </p:nvSpPr>
        <p:spPr>
          <a:xfrm>
            <a:off x="212428" y="2073498"/>
            <a:ext cx="3600300" cy="504000"/>
          </a:xfrm>
          <a:prstGeom prst="rect">
            <a:avLst/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 Gestão do risco do negócio</a:t>
            </a:r>
          </a:p>
        </p:txBody>
      </p:sp>
      <p:sp>
        <p:nvSpPr>
          <p:cNvPr id="1571" name="Shape 1571"/>
          <p:cNvSpPr/>
          <p:nvPr/>
        </p:nvSpPr>
        <p:spPr>
          <a:xfrm>
            <a:off x="3812828" y="489322"/>
            <a:ext cx="792000" cy="576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Relação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 benefícios</a:t>
            </a:r>
          </a:p>
        </p:txBody>
      </p:sp>
      <p:sp>
        <p:nvSpPr>
          <p:cNvPr id="1572" name="Shape 1572"/>
          <p:cNvSpPr/>
          <p:nvPr/>
        </p:nvSpPr>
        <p:spPr>
          <a:xfrm>
            <a:off x="4604916" y="489322"/>
            <a:ext cx="792000" cy="576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Otimização de Risco</a:t>
            </a:r>
          </a:p>
        </p:txBody>
      </p:sp>
      <p:sp>
        <p:nvSpPr>
          <p:cNvPr id="1573" name="Shape 1573"/>
          <p:cNvSpPr/>
          <p:nvPr/>
        </p:nvSpPr>
        <p:spPr>
          <a:xfrm>
            <a:off x="5397003" y="489322"/>
            <a:ext cx="792000" cy="576000"/>
          </a:xfrm>
          <a:prstGeom prst="rect">
            <a:avLst/>
          </a:prstGeom>
          <a:solidFill>
            <a:srgbClr val="B6DDE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Otimização de Recursos</a:t>
            </a:r>
          </a:p>
        </p:txBody>
      </p:sp>
      <p:sp>
        <p:nvSpPr>
          <p:cNvPr id="1574" name="Shape 1574"/>
          <p:cNvSpPr/>
          <p:nvPr/>
        </p:nvSpPr>
        <p:spPr>
          <a:xfrm>
            <a:off x="3812828" y="1065386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</p:txBody>
      </p:sp>
      <p:sp>
        <p:nvSpPr>
          <p:cNvPr id="1575" name="Shape 1575"/>
          <p:cNvSpPr/>
          <p:nvPr/>
        </p:nvSpPr>
        <p:spPr>
          <a:xfrm>
            <a:off x="4604916" y="1065386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6" name="Shape 1576"/>
          <p:cNvSpPr/>
          <p:nvPr/>
        </p:nvSpPr>
        <p:spPr>
          <a:xfrm>
            <a:off x="5397003" y="1065386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</a:p>
        </p:txBody>
      </p:sp>
      <p:sp>
        <p:nvSpPr>
          <p:cNvPr id="1577" name="Shape 1577"/>
          <p:cNvSpPr/>
          <p:nvPr/>
        </p:nvSpPr>
        <p:spPr>
          <a:xfrm>
            <a:off x="3812828" y="1569441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</p:txBody>
      </p:sp>
      <p:sp>
        <p:nvSpPr>
          <p:cNvPr id="1578" name="Shape 1578"/>
          <p:cNvSpPr/>
          <p:nvPr/>
        </p:nvSpPr>
        <p:spPr>
          <a:xfrm>
            <a:off x="4604916" y="1569441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</p:txBody>
      </p:sp>
      <p:sp>
        <p:nvSpPr>
          <p:cNvPr id="1579" name="Shape 1579"/>
          <p:cNvSpPr/>
          <p:nvPr/>
        </p:nvSpPr>
        <p:spPr>
          <a:xfrm>
            <a:off x="5397003" y="1569441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</a:p>
        </p:txBody>
      </p:sp>
      <p:sp>
        <p:nvSpPr>
          <p:cNvPr id="1580" name="Shape 1580"/>
          <p:cNvSpPr/>
          <p:nvPr/>
        </p:nvSpPr>
        <p:spPr>
          <a:xfrm>
            <a:off x="3812828" y="2073498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Shape 1581"/>
          <p:cNvSpPr/>
          <p:nvPr/>
        </p:nvSpPr>
        <p:spPr>
          <a:xfrm>
            <a:off x="4604916" y="2073498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</p:txBody>
      </p:sp>
      <p:sp>
        <p:nvSpPr>
          <p:cNvPr id="1582" name="Shape 1582"/>
          <p:cNvSpPr/>
          <p:nvPr/>
        </p:nvSpPr>
        <p:spPr>
          <a:xfrm>
            <a:off x="5397003" y="2073498"/>
            <a:ext cx="792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Shape 1587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Shape 1588"/>
          <p:cNvSpPr txBox="1"/>
          <p:nvPr/>
        </p:nvSpPr>
        <p:spPr>
          <a:xfrm>
            <a:off x="716483" y="705345"/>
            <a:ext cx="403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da TI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Shape 1593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Shape 1594"/>
          <p:cNvSpPr txBox="1"/>
          <p:nvPr/>
        </p:nvSpPr>
        <p:spPr>
          <a:xfrm>
            <a:off x="716483" y="705345"/>
            <a:ext cx="403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da TI</a:t>
            </a:r>
          </a:p>
        </p:txBody>
      </p:sp>
      <p:sp>
        <p:nvSpPr>
          <p:cNvPr id="1595" name="Shape 1595"/>
          <p:cNvSpPr/>
          <p:nvPr/>
        </p:nvSpPr>
        <p:spPr>
          <a:xfrm>
            <a:off x="788491" y="1569441"/>
            <a:ext cx="4968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 resultado dos objetivos corporativos exige uma </a:t>
            </a:r>
            <a:r>
              <a:rPr b="1"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série de resultados de TI</a:t>
            </a: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Shape 1600"/>
          <p:cNvSpPr txBox="1"/>
          <p:nvPr/>
        </p:nvSpPr>
        <p:spPr>
          <a:xfrm>
            <a:off x="428452" y="489322"/>
            <a:ext cx="4032300" cy="16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1" lang="en-US" sz="4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Objetivos Corporativos Genéricos da </a:t>
            </a:r>
            <a:r>
              <a:rPr b="1"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613674" y="1683025"/>
            <a:ext cx="7134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Exercícios e Simulado de Prova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C27BA0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Carreira</a:t>
            </a: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&amp; Objetivos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5" name="Shape 1605"/>
          <p:cNvPicPr preferRelativeResize="0"/>
          <p:nvPr/>
        </p:nvPicPr>
        <p:blipFill rotWithShape="1">
          <a:blip r:embed="rId4">
            <a:alphaModFix/>
          </a:blip>
          <a:srcRect b="0" l="0" r="0" t="5767"/>
          <a:stretch/>
        </p:blipFill>
        <p:spPr>
          <a:xfrm>
            <a:off x="85664" y="201690"/>
            <a:ext cx="55446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Shape 1606"/>
          <p:cNvSpPr txBox="1"/>
          <p:nvPr/>
        </p:nvSpPr>
        <p:spPr>
          <a:xfrm rot="5400000">
            <a:off x="5160650" y="1572550"/>
            <a:ext cx="22542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/>
              <a:t>APÊNDICE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Shape 1611"/>
          <p:cNvSpPr/>
          <p:nvPr/>
        </p:nvSpPr>
        <p:spPr>
          <a:xfrm>
            <a:off x="284436" y="417314"/>
            <a:ext cx="864000" cy="864000"/>
          </a:xfrm>
          <a:prstGeom prst="ellipse">
            <a:avLst/>
          </a:prstGeom>
          <a:solidFill>
            <a:srgbClr val="C5D8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2" name="Shape 1612"/>
          <p:cNvSpPr txBox="1"/>
          <p:nvPr/>
        </p:nvSpPr>
        <p:spPr>
          <a:xfrm>
            <a:off x="716483" y="705345"/>
            <a:ext cx="4968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Objetivos de Habilitador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Shape 1617"/>
          <p:cNvSpPr/>
          <p:nvPr/>
        </p:nvSpPr>
        <p:spPr>
          <a:xfrm>
            <a:off x="500460" y="633337"/>
            <a:ext cx="4680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Atingir os objetivos de TI exige a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aplicação e o uso bem-sucedido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 diversos habilitadores: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/>
          <p:nvPr/>
        </p:nvSpPr>
        <p:spPr>
          <a:xfrm>
            <a:off x="500460" y="633337"/>
            <a:ext cx="4680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Atingir os objetivos de TI exige a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aplicação e o uso bem-sucedido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 diversos habilitadores:</a:t>
            </a:r>
          </a:p>
        </p:txBody>
      </p:sp>
      <p:sp>
        <p:nvSpPr>
          <p:cNvPr id="1623" name="Shape 1623"/>
          <p:cNvSpPr/>
          <p:nvPr/>
        </p:nvSpPr>
        <p:spPr>
          <a:xfrm>
            <a:off x="500460" y="2073498"/>
            <a:ext cx="6192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Processos 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Estruturas organizacionais 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Informações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7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Shape 1628"/>
          <p:cNvSpPr/>
          <p:nvPr/>
        </p:nvSpPr>
        <p:spPr>
          <a:xfrm>
            <a:off x="500460" y="633337"/>
            <a:ext cx="4248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Cada </a:t>
            </a:r>
            <a:r>
              <a:rPr b="1"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habilitador</a:t>
            </a:r>
            <a:r>
              <a:rPr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precisa ter um conjunto específico de </a:t>
            </a:r>
            <a:r>
              <a:rPr b="1"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metas</a:t>
            </a:r>
            <a:r>
              <a:rPr lang="en-US" sz="24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relevantes estabelecidas.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Shape 1634"/>
          <p:cNvSpPr txBox="1"/>
          <p:nvPr/>
        </p:nvSpPr>
        <p:spPr>
          <a:xfrm>
            <a:off x="0" y="1223917"/>
            <a:ext cx="4965000" cy="15696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Cobrir a organização de ponta a ponta</a:t>
            </a:r>
          </a:p>
        </p:txBody>
      </p:sp>
      <p:sp>
        <p:nvSpPr>
          <p:cNvPr id="1635" name="Shape 1635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Princípio 2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/>
          <p:nvPr/>
        </p:nvSpPr>
        <p:spPr>
          <a:xfrm>
            <a:off x="428452" y="993378"/>
            <a:ext cx="7200900" cy="953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Aborda a </a:t>
            </a:r>
            <a:r>
              <a:rPr b="1"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  <a:r>
              <a:rPr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e a </a:t>
            </a:r>
            <a:r>
              <a:rPr b="1"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gestão da informação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 partir da perspectiva de toda a organização.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Shape 1645"/>
          <p:cNvSpPr/>
          <p:nvPr/>
        </p:nvSpPr>
        <p:spPr>
          <a:xfrm>
            <a:off x="284436" y="921370"/>
            <a:ext cx="2232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Governança Corporativa de TI</a:t>
            </a:r>
          </a:p>
        </p:txBody>
      </p:sp>
      <p:sp>
        <p:nvSpPr>
          <p:cNvPr id="1646" name="Shape 1646"/>
          <p:cNvSpPr/>
          <p:nvPr/>
        </p:nvSpPr>
        <p:spPr>
          <a:xfrm>
            <a:off x="4028851" y="921370"/>
            <a:ext cx="3168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Governança Corporativa da Organização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Shape 1651"/>
          <p:cNvSpPr/>
          <p:nvPr/>
        </p:nvSpPr>
        <p:spPr>
          <a:xfrm>
            <a:off x="284436" y="921370"/>
            <a:ext cx="2232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Governança Corporativa de TI</a:t>
            </a:r>
          </a:p>
        </p:txBody>
      </p:sp>
      <p:sp>
        <p:nvSpPr>
          <p:cNvPr id="1652" name="Shape 1652"/>
          <p:cNvSpPr/>
          <p:nvPr/>
        </p:nvSpPr>
        <p:spPr>
          <a:xfrm>
            <a:off x="4028851" y="921370"/>
            <a:ext cx="3168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Governança Corporativa da Organização</a:t>
            </a:r>
          </a:p>
        </p:txBody>
      </p:sp>
      <p:sp>
        <p:nvSpPr>
          <p:cNvPr id="1653" name="Shape 1653"/>
          <p:cNvSpPr/>
          <p:nvPr/>
        </p:nvSpPr>
        <p:spPr>
          <a:xfrm>
            <a:off x="428452" y="417314"/>
            <a:ext cx="3600300" cy="2448300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Shape 1654"/>
          <p:cNvSpPr/>
          <p:nvPr/>
        </p:nvSpPr>
        <p:spPr>
          <a:xfrm>
            <a:off x="2732708" y="345306"/>
            <a:ext cx="3816300" cy="2448300"/>
          </a:xfrm>
          <a:prstGeom prst="ellipse">
            <a:avLst/>
          </a:prstGeom>
          <a:noFill/>
          <a:ln cap="flat" cmpd="sng" w="25400">
            <a:solidFill>
              <a:srgbClr val="974806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Shape 1655"/>
          <p:cNvSpPr txBox="1"/>
          <p:nvPr/>
        </p:nvSpPr>
        <p:spPr>
          <a:xfrm>
            <a:off x="2732708" y="1425425"/>
            <a:ext cx="1296000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INTEGRAR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9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Shape 1660"/>
          <p:cNvSpPr/>
          <p:nvPr/>
        </p:nvSpPr>
        <p:spPr>
          <a:xfrm>
            <a:off x="428452" y="993378"/>
            <a:ext cx="6120600" cy="1385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Cobre todas as funções e processos necessários para </a:t>
            </a:r>
            <a:r>
              <a:rPr b="1" lang="en-US" sz="28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regular</a:t>
            </a:r>
            <a:r>
              <a:rPr lang="en-US" sz="28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b="1" lang="en-US" sz="28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controlar</a:t>
            </a:r>
            <a:r>
              <a:rPr lang="en-US" sz="28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as informações da organização.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" name="Shape 236"/>
          <p:cNvGraphicFramePr/>
          <p:nvPr/>
        </p:nvGraphicFramePr>
        <p:xfrm>
          <a:off x="288762" y="184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{D5A19D4B-7C1D-4652-8612-1CC04C0A5942}</a:tableStyleId>
              </a:tblPr>
              <a:tblGrid>
                <a:gridCol w="1754225"/>
                <a:gridCol w="1754225"/>
                <a:gridCol w="1754225"/>
              </a:tblGrid>
              <a:tr h="3843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/>
                        <a:t>Curso da Carreira</a:t>
                      </a:r>
                    </a:p>
                  </a:txBody>
                  <a:tcPr marT="91425" marB="9142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/>
                        <a:t>Conteúdo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-US"/>
                        <a:t>Horas de Estudo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589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Curso I</a:t>
                      </a:r>
                    </a:p>
                  </a:txBody>
                  <a:tcPr marT="91425" marB="9142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Visão Geral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5 horas de estudo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589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Curso II</a:t>
                      </a:r>
                    </a:p>
                  </a:txBody>
                  <a:tcPr marT="91425" marB="9142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Princípios em Profundidade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4 horas de estudo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5896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Curso III</a:t>
                      </a:r>
                    </a:p>
                  </a:txBody>
                  <a:tcPr marT="91425" marB="9142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Facilitadores em Profundidade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4 horas de estudo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7948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Curso IV </a:t>
                      </a:r>
                    </a:p>
                  </a:txBody>
                  <a:tcPr marT="91425" marB="91425" marR="91425" marL="91425"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Implementação e Capacidade de Processo</a:t>
                      </a:r>
                    </a:p>
                  </a:txBody>
                  <a:tcPr marT="91425" marB="91425" marR="91425" marL="91425">
                    <a:solidFill>
                      <a:srgbClr val="FCE5C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5 horas de estudo</a:t>
                      </a:r>
                    </a:p>
                    <a:p>
                      <a:pPr indent="-228600" lvl="0" marL="457200">
                        <a:spcBef>
                          <a:spcPts val="0"/>
                        </a:spcBef>
                        <a:buChar char="-"/>
                      </a:pPr>
                      <a:r>
                        <a:rPr lang="en-US"/>
                        <a:t>Simulado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361525">
                <a:tc gridSpan="2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-US"/>
                        <a:t>Total</a:t>
                      </a:r>
                    </a:p>
                  </a:txBody>
                  <a:tcPr marT="91425" marB="91425" marR="91425" marL="91425">
                    <a:solidFill>
                      <a:srgbClr val="CFE2F3"/>
                    </a:solidFill>
                  </a:tcPr>
                </a:tc>
                <a:tc hMerge="1"/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18 horas</a:t>
                      </a:r>
                    </a:p>
                  </a:txBody>
                  <a:tcPr marT="91425" marB="91425" marR="91425" marL="91425">
                    <a:solidFill>
                      <a:srgbClr val="FFF2CC"/>
                    </a:solidFill>
                  </a:tcPr>
                </a:tc>
              </a:tr>
              <a:tr h="361525">
                <a:tc gridSpan="3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US"/>
                        <a:t>Curso construído com material fornecido e autorizado por </a:t>
                      </a:r>
                      <a:r>
                        <a:rPr b="1" lang="en-US"/>
                        <a:t>Fernando Palma</a:t>
                      </a:r>
                      <a:r>
                        <a:rPr lang="en-US"/>
                        <a:t>, do Portal GSTI.</a:t>
                      </a:r>
                    </a:p>
                  </a:txBody>
                  <a:tcPr marT="91425" marB="91425" marR="91425" marL="91425">
                    <a:solidFill>
                      <a:srgbClr val="EFEFEF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Shape 1665"/>
          <p:cNvSpPr/>
          <p:nvPr/>
        </p:nvSpPr>
        <p:spPr>
          <a:xfrm>
            <a:off x="212428" y="345306"/>
            <a:ext cx="936000" cy="936000"/>
          </a:xfrm>
          <a:prstGeom prst="ellipse">
            <a:avLst/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6" name="Shape 1666"/>
          <p:cNvSpPr/>
          <p:nvPr/>
        </p:nvSpPr>
        <p:spPr>
          <a:xfrm>
            <a:off x="644475" y="777354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Objetivo da Governança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Shape 1671"/>
          <p:cNvSpPr/>
          <p:nvPr/>
        </p:nvSpPr>
        <p:spPr>
          <a:xfrm>
            <a:off x="644475" y="777354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Objetivo da Governança</a:t>
            </a:r>
          </a:p>
        </p:txBody>
      </p:sp>
      <p:sp>
        <p:nvSpPr>
          <p:cNvPr id="1672" name="Shape 1672"/>
          <p:cNvSpPr/>
          <p:nvPr/>
        </p:nvSpPr>
        <p:spPr>
          <a:xfrm>
            <a:off x="1580579" y="1832322"/>
            <a:ext cx="3096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  <p:sp>
        <p:nvSpPr>
          <p:cNvPr id="1673" name="Shape 1673"/>
          <p:cNvSpPr/>
          <p:nvPr/>
        </p:nvSpPr>
        <p:spPr>
          <a:xfrm rot="3430462">
            <a:off x="233097" y="1690937"/>
            <a:ext cx="1279506" cy="917774"/>
          </a:xfrm>
          <a:prstGeom prst="curvedUpArrow">
            <a:avLst>
              <a:gd fmla="val 25000" name="adj1"/>
              <a:gd fmla="val 55128" name="adj2"/>
              <a:gd fmla="val 25000" name="adj3"/>
            </a:avLst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7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Shape 1678"/>
          <p:cNvSpPr/>
          <p:nvPr/>
        </p:nvSpPr>
        <p:spPr>
          <a:xfrm>
            <a:off x="644475" y="777354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Objetivo da Governança</a:t>
            </a:r>
          </a:p>
        </p:txBody>
      </p:sp>
      <p:sp>
        <p:nvSpPr>
          <p:cNvPr id="1679" name="Shape 1679"/>
          <p:cNvSpPr/>
          <p:nvPr/>
        </p:nvSpPr>
        <p:spPr>
          <a:xfrm>
            <a:off x="1580579" y="1832322"/>
            <a:ext cx="3096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  <p:sp>
        <p:nvSpPr>
          <p:cNvPr id="1680" name="Shape 1680"/>
          <p:cNvSpPr/>
          <p:nvPr/>
        </p:nvSpPr>
        <p:spPr>
          <a:xfrm rot="3430462">
            <a:off x="233097" y="1690937"/>
            <a:ext cx="1279506" cy="917774"/>
          </a:xfrm>
          <a:prstGeom prst="curvedUpArrow">
            <a:avLst>
              <a:gd fmla="val 25000" name="adj1"/>
              <a:gd fmla="val 55128" name="adj2"/>
              <a:gd fmla="val 25000" name="adj3"/>
            </a:avLst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Shape 1681"/>
          <p:cNvSpPr txBox="1"/>
          <p:nvPr/>
        </p:nvSpPr>
        <p:spPr>
          <a:xfrm>
            <a:off x="1769925" y="2608302"/>
            <a:ext cx="3528300" cy="15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54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Realização de benefícios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Shape 1686"/>
          <p:cNvSpPr/>
          <p:nvPr/>
        </p:nvSpPr>
        <p:spPr>
          <a:xfrm>
            <a:off x="644475" y="777354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Objetivo da Governança</a:t>
            </a:r>
          </a:p>
        </p:txBody>
      </p:sp>
      <p:sp>
        <p:nvSpPr>
          <p:cNvPr id="1687" name="Shape 1687"/>
          <p:cNvSpPr/>
          <p:nvPr/>
        </p:nvSpPr>
        <p:spPr>
          <a:xfrm>
            <a:off x="1580579" y="1832322"/>
            <a:ext cx="3096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  <p:sp>
        <p:nvSpPr>
          <p:cNvPr id="1688" name="Shape 1688"/>
          <p:cNvSpPr/>
          <p:nvPr/>
        </p:nvSpPr>
        <p:spPr>
          <a:xfrm rot="3430462">
            <a:off x="233097" y="1690937"/>
            <a:ext cx="1279506" cy="917774"/>
          </a:xfrm>
          <a:prstGeom prst="curvedUpArrow">
            <a:avLst>
              <a:gd fmla="val 25000" name="adj1"/>
              <a:gd fmla="val 55128" name="adj2"/>
              <a:gd fmla="val 25000" name="adj3"/>
            </a:avLst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Shape 1689"/>
          <p:cNvSpPr txBox="1"/>
          <p:nvPr/>
        </p:nvSpPr>
        <p:spPr>
          <a:xfrm>
            <a:off x="1769925" y="2608302"/>
            <a:ext cx="3528300" cy="15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54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Realização de benefícios</a:t>
            </a:r>
          </a:p>
          <a:p>
            <a:pPr indent="-254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Otimização dos riscos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Shape 1694"/>
          <p:cNvSpPr/>
          <p:nvPr/>
        </p:nvSpPr>
        <p:spPr>
          <a:xfrm>
            <a:off x="644475" y="777354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Objetivo da Governança</a:t>
            </a:r>
          </a:p>
        </p:txBody>
      </p:sp>
      <p:sp>
        <p:nvSpPr>
          <p:cNvPr id="1695" name="Shape 1695"/>
          <p:cNvSpPr/>
          <p:nvPr/>
        </p:nvSpPr>
        <p:spPr>
          <a:xfrm>
            <a:off x="1580579" y="1832322"/>
            <a:ext cx="3096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  <p:sp>
        <p:nvSpPr>
          <p:cNvPr id="1696" name="Shape 1696"/>
          <p:cNvSpPr/>
          <p:nvPr/>
        </p:nvSpPr>
        <p:spPr>
          <a:xfrm rot="3430462">
            <a:off x="233097" y="1690937"/>
            <a:ext cx="1279506" cy="917774"/>
          </a:xfrm>
          <a:prstGeom prst="curvedUpArrow">
            <a:avLst>
              <a:gd fmla="val 25000" name="adj1"/>
              <a:gd fmla="val 55128" name="adj2"/>
              <a:gd fmla="val 25000" name="adj3"/>
            </a:avLst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7" name="Shape 1697"/>
          <p:cNvSpPr txBox="1"/>
          <p:nvPr/>
        </p:nvSpPr>
        <p:spPr>
          <a:xfrm>
            <a:off x="1769925" y="2608302"/>
            <a:ext cx="3528300" cy="15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54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Realização de benefícios</a:t>
            </a:r>
          </a:p>
          <a:p>
            <a:pPr indent="-254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Otimização dos riscos</a:t>
            </a:r>
          </a:p>
          <a:p>
            <a:pPr indent="-254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Otimização dos recursos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Shape 1702"/>
          <p:cNvSpPr/>
          <p:nvPr/>
        </p:nvSpPr>
        <p:spPr>
          <a:xfrm>
            <a:off x="2084635" y="417314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Shape 1707"/>
          <p:cNvSpPr/>
          <p:nvPr/>
        </p:nvSpPr>
        <p:spPr>
          <a:xfrm>
            <a:off x="2084635" y="417314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  <p:sp>
        <p:nvSpPr>
          <p:cNvPr id="1708" name="Shape 1708"/>
          <p:cNvSpPr/>
          <p:nvPr/>
        </p:nvSpPr>
        <p:spPr>
          <a:xfrm>
            <a:off x="644475" y="1785466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da Governança</a:t>
            </a:r>
          </a:p>
        </p:txBody>
      </p:sp>
      <p:cxnSp>
        <p:nvCxnSpPr>
          <p:cNvPr id="1709" name="Shape 1709"/>
          <p:cNvCxnSpPr>
            <a:stCxn id="1707" idx="2"/>
            <a:endCxn id="1708" idx="0"/>
          </p:cNvCxnSpPr>
          <p:nvPr/>
        </p:nvCxnSpPr>
        <p:spPr>
          <a:xfrm flipH="1">
            <a:off x="1832485" y="1137314"/>
            <a:ext cx="1440300" cy="648299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/>
          <p:nvPr/>
        </p:nvSpPr>
        <p:spPr>
          <a:xfrm>
            <a:off x="2084635" y="417314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  <p:sp>
        <p:nvSpPr>
          <p:cNvPr id="1715" name="Shape 1715"/>
          <p:cNvSpPr/>
          <p:nvPr/>
        </p:nvSpPr>
        <p:spPr>
          <a:xfrm>
            <a:off x="644475" y="1785466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da Governança</a:t>
            </a:r>
          </a:p>
        </p:txBody>
      </p:sp>
      <p:sp>
        <p:nvSpPr>
          <p:cNvPr id="1716" name="Shape 1716"/>
          <p:cNvSpPr/>
          <p:nvPr/>
        </p:nvSpPr>
        <p:spPr>
          <a:xfrm>
            <a:off x="3596803" y="1785466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Escopo da Governança</a:t>
            </a:r>
          </a:p>
        </p:txBody>
      </p:sp>
      <p:cxnSp>
        <p:nvCxnSpPr>
          <p:cNvPr id="1717" name="Shape 1717"/>
          <p:cNvCxnSpPr>
            <a:stCxn id="1714" idx="2"/>
            <a:endCxn id="1715" idx="0"/>
          </p:cNvCxnSpPr>
          <p:nvPr/>
        </p:nvCxnSpPr>
        <p:spPr>
          <a:xfrm flipH="1">
            <a:off x="1832485" y="1137314"/>
            <a:ext cx="1440300" cy="648299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18" name="Shape 1718"/>
          <p:cNvCxnSpPr>
            <a:stCxn id="1714" idx="2"/>
            <a:endCxn id="1716" idx="0"/>
          </p:cNvCxnSpPr>
          <p:nvPr/>
        </p:nvCxnSpPr>
        <p:spPr>
          <a:xfrm>
            <a:off x="3272785" y="1137314"/>
            <a:ext cx="1512300" cy="648299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19" name="Shape 1719"/>
          <p:cNvCxnSpPr/>
          <p:nvPr/>
        </p:nvCxnSpPr>
        <p:spPr>
          <a:xfrm>
            <a:off x="3020740" y="2001490"/>
            <a:ext cx="576000" cy="0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20" name="Shape 1720"/>
          <p:cNvCxnSpPr/>
          <p:nvPr/>
        </p:nvCxnSpPr>
        <p:spPr>
          <a:xfrm rot="10800000">
            <a:off x="3020803" y="2289522"/>
            <a:ext cx="576000" cy="0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Shape 1725"/>
          <p:cNvSpPr/>
          <p:nvPr/>
        </p:nvSpPr>
        <p:spPr>
          <a:xfrm>
            <a:off x="2084635" y="417314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Criação de Valor</a:t>
            </a:r>
          </a:p>
        </p:txBody>
      </p:sp>
      <p:sp>
        <p:nvSpPr>
          <p:cNvPr id="1726" name="Shape 1726"/>
          <p:cNvSpPr/>
          <p:nvPr/>
        </p:nvSpPr>
        <p:spPr>
          <a:xfrm>
            <a:off x="644475" y="1785466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da Governança</a:t>
            </a:r>
          </a:p>
        </p:txBody>
      </p:sp>
      <p:sp>
        <p:nvSpPr>
          <p:cNvPr id="1727" name="Shape 1727"/>
          <p:cNvSpPr/>
          <p:nvPr/>
        </p:nvSpPr>
        <p:spPr>
          <a:xfrm>
            <a:off x="3596803" y="1785466"/>
            <a:ext cx="2376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Escopo da Governança</a:t>
            </a:r>
          </a:p>
        </p:txBody>
      </p:sp>
      <p:sp>
        <p:nvSpPr>
          <p:cNvPr id="1728" name="Shape 1728"/>
          <p:cNvSpPr/>
          <p:nvPr/>
        </p:nvSpPr>
        <p:spPr>
          <a:xfrm>
            <a:off x="1580579" y="3153617"/>
            <a:ext cx="3672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Funções, atividades e relacionamentos</a:t>
            </a:r>
          </a:p>
        </p:txBody>
      </p:sp>
      <p:cxnSp>
        <p:nvCxnSpPr>
          <p:cNvPr id="1729" name="Shape 1729"/>
          <p:cNvCxnSpPr>
            <a:stCxn id="1725" idx="2"/>
            <a:endCxn id="1726" idx="0"/>
          </p:cNvCxnSpPr>
          <p:nvPr/>
        </p:nvCxnSpPr>
        <p:spPr>
          <a:xfrm flipH="1">
            <a:off x="1832485" y="1137314"/>
            <a:ext cx="1440300" cy="648299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30" name="Shape 1730"/>
          <p:cNvCxnSpPr>
            <a:stCxn id="1725" idx="2"/>
            <a:endCxn id="1727" idx="0"/>
          </p:cNvCxnSpPr>
          <p:nvPr/>
        </p:nvCxnSpPr>
        <p:spPr>
          <a:xfrm>
            <a:off x="3272785" y="1137314"/>
            <a:ext cx="1512300" cy="648299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31" name="Shape 1731"/>
          <p:cNvCxnSpPr/>
          <p:nvPr/>
        </p:nvCxnSpPr>
        <p:spPr>
          <a:xfrm>
            <a:off x="3020740" y="2001490"/>
            <a:ext cx="576000" cy="0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32" name="Shape 1732"/>
          <p:cNvCxnSpPr/>
          <p:nvPr/>
        </p:nvCxnSpPr>
        <p:spPr>
          <a:xfrm rot="10800000">
            <a:off x="3020803" y="2289522"/>
            <a:ext cx="576000" cy="0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33" name="Shape 1733"/>
          <p:cNvCxnSpPr>
            <a:stCxn id="1728" idx="0"/>
            <a:endCxn id="1726" idx="2"/>
          </p:cNvCxnSpPr>
          <p:nvPr/>
        </p:nvCxnSpPr>
        <p:spPr>
          <a:xfrm rot="10800000">
            <a:off x="1832729" y="2505317"/>
            <a:ext cx="1584000" cy="648300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1734" name="Shape 1734"/>
          <p:cNvCxnSpPr>
            <a:stCxn id="1728" idx="0"/>
            <a:endCxn id="1727" idx="2"/>
          </p:cNvCxnSpPr>
          <p:nvPr/>
        </p:nvCxnSpPr>
        <p:spPr>
          <a:xfrm flipH="1" rot="10800000">
            <a:off x="3416729" y="2505317"/>
            <a:ext cx="1368300" cy="648300"/>
          </a:xfrm>
          <a:prstGeom prst="straightConnector1">
            <a:avLst/>
          </a:prstGeom>
          <a:noFill/>
          <a:ln cap="flat" cmpd="sng" w="38100">
            <a:solidFill>
              <a:srgbClr val="974806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Shape 1739"/>
          <p:cNvSpPr/>
          <p:nvPr/>
        </p:nvSpPr>
        <p:spPr>
          <a:xfrm>
            <a:off x="356443" y="1281409"/>
            <a:ext cx="936000" cy="936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Shape 1740"/>
          <p:cNvSpPr/>
          <p:nvPr/>
        </p:nvSpPr>
        <p:spPr>
          <a:xfrm>
            <a:off x="860500" y="1713458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Habilitadores da Governança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1436563" y="993378"/>
            <a:ext cx="41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</p:txBody>
      </p:sp>
      <p:pic>
        <p:nvPicPr>
          <p:cNvPr descr="Resultado de imagem para alvo" id="242" name="Shape 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Shape 1745"/>
          <p:cNvSpPr/>
          <p:nvPr/>
        </p:nvSpPr>
        <p:spPr>
          <a:xfrm>
            <a:off x="284436" y="417314"/>
            <a:ext cx="3024300" cy="15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organizacionais da governança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Shape 1750"/>
          <p:cNvSpPr/>
          <p:nvPr/>
        </p:nvSpPr>
        <p:spPr>
          <a:xfrm>
            <a:off x="284436" y="417314"/>
            <a:ext cx="3024300" cy="15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organizacionais da governança</a:t>
            </a:r>
          </a:p>
        </p:txBody>
      </p:sp>
      <p:sp>
        <p:nvSpPr>
          <p:cNvPr id="1751" name="Shape 1751"/>
          <p:cNvSpPr/>
          <p:nvPr/>
        </p:nvSpPr>
        <p:spPr>
          <a:xfrm>
            <a:off x="2156643" y="2145506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Shape 1756"/>
          <p:cNvSpPr/>
          <p:nvPr/>
        </p:nvSpPr>
        <p:spPr>
          <a:xfrm>
            <a:off x="284436" y="417314"/>
            <a:ext cx="3024300" cy="15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organizacionais da governança</a:t>
            </a:r>
          </a:p>
        </p:txBody>
      </p:sp>
      <p:sp>
        <p:nvSpPr>
          <p:cNvPr id="1757" name="Shape 1757"/>
          <p:cNvSpPr/>
          <p:nvPr/>
        </p:nvSpPr>
        <p:spPr>
          <a:xfrm>
            <a:off x="2156643" y="2145506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</a:p>
        </p:txBody>
      </p:sp>
      <p:sp>
        <p:nvSpPr>
          <p:cNvPr id="1758" name="Shape 1758"/>
          <p:cNvSpPr/>
          <p:nvPr/>
        </p:nvSpPr>
        <p:spPr>
          <a:xfrm>
            <a:off x="2156643" y="2577553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Práticas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Shape 1763"/>
          <p:cNvSpPr/>
          <p:nvPr/>
        </p:nvSpPr>
        <p:spPr>
          <a:xfrm>
            <a:off x="284436" y="417314"/>
            <a:ext cx="3024300" cy="15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organizacionais da governança</a:t>
            </a:r>
          </a:p>
        </p:txBody>
      </p:sp>
      <p:sp>
        <p:nvSpPr>
          <p:cNvPr id="1764" name="Shape 1764"/>
          <p:cNvSpPr/>
          <p:nvPr/>
        </p:nvSpPr>
        <p:spPr>
          <a:xfrm>
            <a:off x="2156643" y="2145506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</a:p>
        </p:txBody>
      </p:sp>
      <p:sp>
        <p:nvSpPr>
          <p:cNvPr id="1765" name="Shape 1765"/>
          <p:cNvSpPr/>
          <p:nvPr/>
        </p:nvSpPr>
        <p:spPr>
          <a:xfrm>
            <a:off x="2156643" y="2577553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Práticas</a:t>
            </a:r>
          </a:p>
        </p:txBody>
      </p:sp>
      <p:sp>
        <p:nvSpPr>
          <p:cNvPr id="1766" name="Shape 1766"/>
          <p:cNvSpPr/>
          <p:nvPr/>
        </p:nvSpPr>
        <p:spPr>
          <a:xfrm>
            <a:off x="2156643" y="3009601"/>
            <a:ext cx="2160300" cy="359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Modelos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Shape 1771"/>
          <p:cNvSpPr/>
          <p:nvPr/>
        </p:nvSpPr>
        <p:spPr>
          <a:xfrm>
            <a:off x="284436" y="417314"/>
            <a:ext cx="3024300" cy="156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organizacionais da governança</a:t>
            </a:r>
          </a:p>
        </p:txBody>
      </p:sp>
      <p:sp>
        <p:nvSpPr>
          <p:cNvPr id="1772" name="Shape 1772"/>
          <p:cNvSpPr/>
          <p:nvPr/>
        </p:nvSpPr>
        <p:spPr>
          <a:xfrm>
            <a:off x="2156643" y="2145506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</a:p>
        </p:txBody>
      </p:sp>
      <p:sp>
        <p:nvSpPr>
          <p:cNvPr id="1773" name="Shape 1773"/>
          <p:cNvSpPr/>
          <p:nvPr/>
        </p:nvSpPr>
        <p:spPr>
          <a:xfrm>
            <a:off x="2156643" y="2577553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Práticas</a:t>
            </a:r>
          </a:p>
        </p:txBody>
      </p:sp>
      <p:sp>
        <p:nvSpPr>
          <p:cNvPr id="1774" name="Shape 1774"/>
          <p:cNvSpPr/>
          <p:nvPr/>
        </p:nvSpPr>
        <p:spPr>
          <a:xfrm>
            <a:off x="2156643" y="3009601"/>
            <a:ext cx="2160300" cy="359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Modelos</a:t>
            </a:r>
          </a:p>
        </p:txBody>
      </p:sp>
      <p:sp>
        <p:nvSpPr>
          <p:cNvPr id="1775" name="Shape 1775"/>
          <p:cNvSpPr/>
          <p:nvPr/>
        </p:nvSpPr>
        <p:spPr>
          <a:xfrm>
            <a:off x="2156643" y="3441650"/>
            <a:ext cx="2160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Princípios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Shape 1780"/>
          <p:cNvSpPr/>
          <p:nvPr/>
        </p:nvSpPr>
        <p:spPr>
          <a:xfrm>
            <a:off x="284436" y="417314"/>
            <a:ext cx="302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de organização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Shape 1785"/>
          <p:cNvSpPr/>
          <p:nvPr/>
        </p:nvSpPr>
        <p:spPr>
          <a:xfrm>
            <a:off x="284436" y="417314"/>
            <a:ext cx="302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de organização</a:t>
            </a:r>
          </a:p>
        </p:txBody>
      </p:sp>
      <p:sp>
        <p:nvSpPr>
          <p:cNvPr id="1786" name="Shape 1786"/>
          <p:cNvSpPr/>
          <p:nvPr/>
        </p:nvSpPr>
        <p:spPr>
          <a:xfrm>
            <a:off x="2156643" y="2145506"/>
            <a:ext cx="2592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Capacidade do Serviço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Shape 1791"/>
          <p:cNvSpPr/>
          <p:nvPr/>
        </p:nvSpPr>
        <p:spPr>
          <a:xfrm>
            <a:off x="284436" y="417314"/>
            <a:ext cx="302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de organização</a:t>
            </a:r>
          </a:p>
        </p:txBody>
      </p:sp>
      <p:sp>
        <p:nvSpPr>
          <p:cNvPr id="1792" name="Shape 1792"/>
          <p:cNvSpPr/>
          <p:nvPr/>
        </p:nvSpPr>
        <p:spPr>
          <a:xfrm>
            <a:off x="2156643" y="2145506"/>
            <a:ext cx="2592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Capacidade do Serviço</a:t>
            </a:r>
          </a:p>
        </p:txBody>
      </p:sp>
      <p:sp>
        <p:nvSpPr>
          <p:cNvPr id="1793" name="Shape 1793"/>
          <p:cNvSpPr/>
          <p:nvPr/>
        </p:nvSpPr>
        <p:spPr>
          <a:xfrm>
            <a:off x="2156643" y="2577553"/>
            <a:ext cx="2592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Pessoas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/>
          <p:nvPr/>
        </p:nvSpPr>
        <p:spPr>
          <a:xfrm>
            <a:off x="284436" y="417314"/>
            <a:ext cx="302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Recursos de organização</a:t>
            </a:r>
          </a:p>
        </p:txBody>
      </p:sp>
      <p:sp>
        <p:nvSpPr>
          <p:cNvPr id="1799" name="Shape 1799"/>
          <p:cNvSpPr/>
          <p:nvPr/>
        </p:nvSpPr>
        <p:spPr>
          <a:xfrm>
            <a:off x="2156643" y="2145506"/>
            <a:ext cx="2592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Capacidade do Serviço</a:t>
            </a:r>
          </a:p>
        </p:txBody>
      </p:sp>
      <p:sp>
        <p:nvSpPr>
          <p:cNvPr id="1800" name="Shape 1800"/>
          <p:cNvSpPr/>
          <p:nvPr/>
        </p:nvSpPr>
        <p:spPr>
          <a:xfrm>
            <a:off x="2156643" y="2577553"/>
            <a:ext cx="2592300" cy="36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Pessoas</a:t>
            </a:r>
          </a:p>
        </p:txBody>
      </p:sp>
      <p:sp>
        <p:nvSpPr>
          <p:cNvPr id="1801" name="Shape 1801"/>
          <p:cNvSpPr/>
          <p:nvPr/>
        </p:nvSpPr>
        <p:spPr>
          <a:xfrm>
            <a:off x="2156643" y="3009601"/>
            <a:ext cx="2592300" cy="359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Informações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Shape 1806"/>
          <p:cNvSpPr/>
          <p:nvPr/>
        </p:nvSpPr>
        <p:spPr>
          <a:xfrm>
            <a:off x="356443" y="1281409"/>
            <a:ext cx="936000" cy="936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7" name="Shape 1807"/>
          <p:cNvSpPr/>
          <p:nvPr/>
        </p:nvSpPr>
        <p:spPr>
          <a:xfrm>
            <a:off x="860500" y="1713458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Escopo da Governança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/>
        </p:nvSpPr>
        <p:spPr>
          <a:xfrm>
            <a:off x="1436563" y="993378"/>
            <a:ext cx="4176600" cy="163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248" name="Shape 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Shape 1812"/>
          <p:cNvSpPr/>
          <p:nvPr/>
        </p:nvSpPr>
        <p:spPr>
          <a:xfrm>
            <a:off x="500460" y="1209401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Cada organização deve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definir o escopo 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do seu sistema de Governança.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Shape 1817"/>
          <p:cNvSpPr/>
          <p:nvPr/>
        </p:nvSpPr>
        <p:spPr>
          <a:xfrm>
            <a:off x="500460" y="273297"/>
            <a:ext cx="3240299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Podem-se definir </a:t>
            </a: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diferentes visões</a:t>
            </a: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da organização.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Shape 1822"/>
          <p:cNvSpPr/>
          <p:nvPr/>
        </p:nvSpPr>
        <p:spPr>
          <a:xfrm>
            <a:off x="572468" y="1857474"/>
            <a:ext cx="6048600" cy="5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Qualquer organização</a:t>
            </a:r>
          </a:p>
        </p:txBody>
      </p:sp>
      <p:sp>
        <p:nvSpPr>
          <p:cNvPr id="1823" name="Shape 1823"/>
          <p:cNvSpPr/>
          <p:nvPr/>
        </p:nvSpPr>
        <p:spPr>
          <a:xfrm>
            <a:off x="500460" y="273297"/>
            <a:ext cx="3240299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Podem-se definir </a:t>
            </a: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diferentes visões</a:t>
            </a: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da organização.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Shape 1828"/>
          <p:cNvSpPr/>
          <p:nvPr/>
        </p:nvSpPr>
        <p:spPr>
          <a:xfrm>
            <a:off x="572468" y="1857474"/>
            <a:ext cx="6048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Qualquer organização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Entidade</a:t>
            </a:r>
          </a:p>
        </p:txBody>
      </p:sp>
      <p:sp>
        <p:nvSpPr>
          <p:cNvPr id="1829" name="Shape 1829"/>
          <p:cNvSpPr/>
          <p:nvPr/>
        </p:nvSpPr>
        <p:spPr>
          <a:xfrm>
            <a:off x="500460" y="273297"/>
            <a:ext cx="3240299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Podem-se definir </a:t>
            </a: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diferentes visões</a:t>
            </a: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da organização.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Shape 1834"/>
          <p:cNvSpPr/>
          <p:nvPr/>
        </p:nvSpPr>
        <p:spPr>
          <a:xfrm>
            <a:off x="572468" y="1857474"/>
            <a:ext cx="6048600" cy="16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Qualquer organização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Entidade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Ativo tangível ou intangível</a:t>
            </a:r>
          </a:p>
        </p:txBody>
      </p:sp>
      <p:sp>
        <p:nvSpPr>
          <p:cNvPr id="1835" name="Shape 1835"/>
          <p:cNvSpPr/>
          <p:nvPr/>
        </p:nvSpPr>
        <p:spPr>
          <a:xfrm>
            <a:off x="500460" y="273297"/>
            <a:ext cx="3240299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Podem-se definir </a:t>
            </a: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diferentes visões</a:t>
            </a: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da organização.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Shape 1840"/>
          <p:cNvSpPr/>
          <p:nvPr/>
        </p:nvSpPr>
        <p:spPr>
          <a:xfrm>
            <a:off x="356443" y="1281409"/>
            <a:ext cx="936000" cy="936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1" name="Shape 1841"/>
          <p:cNvSpPr/>
          <p:nvPr/>
        </p:nvSpPr>
        <p:spPr>
          <a:xfrm>
            <a:off x="860500" y="1713458"/>
            <a:ext cx="6120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Funções, Papéis, atividades e Relacionamentos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Shape 1846"/>
          <p:cNvSpPr/>
          <p:nvPr/>
        </p:nvSpPr>
        <p:spPr>
          <a:xfrm>
            <a:off x="644475" y="633337"/>
            <a:ext cx="5040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Quem está envolvido na governança?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Shape 1851"/>
          <p:cNvSpPr/>
          <p:nvPr/>
        </p:nvSpPr>
        <p:spPr>
          <a:xfrm>
            <a:off x="644475" y="633337"/>
            <a:ext cx="5040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Quem está envolvido na governança?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Como estão envolvidos?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Shape 1856"/>
          <p:cNvSpPr/>
          <p:nvPr/>
        </p:nvSpPr>
        <p:spPr>
          <a:xfrm>
            <a:off x="644475" y="633337"/>
            <a:ext cx="50406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Quem está envolvido na governança?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Como estão envolvidos?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O que fazem?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Shape 1861"/>
          <p:cNvSpPr/>
          <p:nvPr/>
        </p:nvSpPr>
        <p:spPr>
          <a:xfrm>
            <a:off x="644475" y="633337"/>
            <a:ext cx="50406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Quem está envolvido na governança?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Como estão envolvidos?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O que fazem?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Como interagem dentro do escopo do sistema de governança?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254" name="Shape 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Shape 1866"/>
          <p:cNvSpPr/>
          <p:nvPr/>
        </p:nvSpPr>
        <p:spPr>
          <a:xfrm>
            <a:off x="356443" y="345306"/>
            <a:ext cx="12240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Proprietário e Partes Interessadas</a:t>
            </a:r>
          </a:p>
        </p:txBody>
      </p:sp>
      <p:sp>
        <p:nvSpPr>
          <p:cNvPr id="1867" name="Shape 1867"/>
          <p:cNvSpPr/>
          <p:nvPr/>
        </p:nvSpPr>
        <p:spPr>
          <a:xfrm>
            <a:off x="1364555" y="1281409"/>
            <a:ext cx="1368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Conselho da Administração</a:t>
            </a:r>
          </a:p>
        </p:txBody>
      </p:sp>
      <p:sp>
        <p:nvSpPr>
          <p:cNvPr id="1868" name="Shape 1868"/>
          <p:cNvSpPr/>
          <p:nvPr/>
        </p:nvSpPr>
        <p:spPr>
          <a:xfrm flipH="1" rot="10800000">
            <a:off x="1652588" y="705401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9" name="Shape 1869"/>
          <p:cNvSpPr/>
          <p:nvPr/>
        </p:nvSpPr>
        <p:spPr>
          <a:xfrm flipH="1">
            <a:off x="716548" y="1137394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0" name="Shape 1870"/>
          <p:cNvSpPr txBox="1"/>
          <p:nvPr/>
        </p:nvSpPr>
        <p:spPr>
          <a:xfrm>
            <a:off x="1940619" y="417314"/>
            <a:ext cx="108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Delegam</a:t>
            </a:r>
          </a:p>
        </p:txBody>
      </p:sp>
      <p:sp>
        <p:nvSpPr>
          <p:cNvPr id="1871" name="Shape 1871"/>
          <p:cNvSpPr txBox="1"/>
          <p:nvPr/>
        </p:nvSpPr>
        <p:spPr>
          <a:xfrm>
            <a:off x="140419" y="1713458"/>
            <a:ext cx="115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Responsabiliza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Shape 1876"/>
          <p:cNvSpPr/>
          <p:nvPr/>
        </p:nvSpPr>
        <p:spPr>
          <a:xfrm>
            <a:off x="356443" y="345306"/>
            <a:ext cx="12240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Proprietário e Partes Interessadas</a:t>
            </a:r>
          </a:p>
        </p:txBody>
      </p:sp>
      <p:sp>
        <p:nvSpPr>
          <p:cNvPr id="1877" name="Shape 1877"/>
          <p:cNvSpPr/>
          <p:nvPr/>
        </p:nvSpPr>
        <p:spPr>
          <a:xfrm>
            <a:off x="1364555" y="1281409"/>
            <a:ext cx="1368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Conselho da Administração</a:t>
            </a:r>
          </a:p>
        </p:txBody>
      </p:sp>
      <p:sp>
        <p:nvSpPr>
          <p:cNvPr id="1878" name="Shape 1878"/>
          <p:cNvSpPr/>
          <p:nvPr/>
        </p:nvSpPr>
        <p:spPr>
          <a:xfrm>
            <a:off x="2732708" y="2145506"/>
            <a:ext cx="1368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Corpo Diretivo</a:t>
            </a:r>
          </a:p>
        </p:txBody>
      </p:sp>
      <p:sp>
        <p:nvSpPr>
          <p:cNvPr id="1879" name="Shape 1879"/>
          <p:cNvSpPr/>
          <p:nvPr/>
        </p:nvSpPr>
        <p:spPr>
          <a:xfrm flipH="1" rot="10800000">
            <a:off x="1652588" y="705401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0" name="Shape 1880"/>
          <p:cNvSpPr/>
          <p:nvPr/>
        </p:nvSpPr>
        <p:spPr>
          <a:xfrm flipH="1" rot="10800000">
            <a:off x="2804716" y="1569498"/>
            <a:ext cx="575999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Shape 1881"/>
          <p:cNvSpPr/>
          <p:nvPr/>
        </p:nvSpPr>
        <p:spPr>
          <a:xfrm flipH="1">
            <a:off x="2012691" y="2073498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2" name="Shape 1882"/>
          <p:cNvSpPr/>
          <p:nvPr/>
        </p:nvSpPr>
        <p:spPr>
          <a:xfrm flipH="1">
            <a:off x="716548" y="1137394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3" name="Shape 1883"/>
          <p:cNvSpPr txBox="1"/>
          <p:nvPr/>
        </p:nvSpPr>
        <p:spPr>
          <a:xfrm>
            <a:off x="1940619" y="417314"/>
            <a:ext cx="108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Delegam</a:t>
            </a:r>
          </a:p>
        </p:txBody>
      </p:sp>
      <p:sp>
        <p:nvSpPr>
          <p:cNvPr id="1884" name="Shape 1884"/>
          <p:cNvSpPr txBox="1"/>
          <p:nvPr/>
        </p:nvSpPr>
        <p:spPr>
          <a:xfrm>
            <a:off x="3164756" y="1137394"/>
            <a:ext cx="1079999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Define orientações</a:t>
            </a:r>
          </a:p>
        </p:txBody>
      </p:sp>
      <p:sp>
        <p:nvSpPr>
          <p:cNvPr id="1885" name="Shape 1885"/>
          <p:cNvSpPr txBox="1"/>
          <p:nvPr/>
        </p:nvSpPr>
        <p:spPr>
          <a:xfrm>
            <a:off x="1508571" y="2577553"/>
            <a:ext cx="108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Monitoram</a:t>
            </a:r>
          </a:p>
        </p:txBody>
      </p:sp>
      <p:sp>
        <p:nvSpPr>
          <p:cNvPr id="1886" name="Shape 1886"/>
          <p:cNvSpPr txBox="1"/>
          <p:nvPr/>
        </p:nvSpPr>
        <p:spPr>
          <a:xfrm>
            <a:off x="140419" y="1713458"/>
            <a:ext cx="115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Responsabiliza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Shape 1892"/>
          <p:cNvSpPr/>
          <p:nvPr/>
        </p:nvSpPr>
        <p:spPr>
          <a:xfrm>
            <a:off x="356443" y="345306"/>
            <a:ext cx="12240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Proprietário e Partes Interessadas</a:t>
            </a:r>
          </a:p>
        </p:txBody>
      </p:sp>
      <p:sp>
        <p:nvSpPr>
          <p:cNvPr id="1893" name="Shape 1893"/>
          <p:cNvSpPr/>
          <p:nvPr/>
        </p:nvSpPr>
        <p:spPr>
          <a:xfrm>
            <a:off x="1364555" y="1281409"/>
            <a:ext cx="1368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Conselho da Administração</a:t>
            </a:r>
          </a:p>
        </p:txBody>
      </p:sp>
      <p:sp>
        <p:nvSpPr>
          <p:cNvPr id="1894" name="Shape 1894"/>
          <p:cNvSpPr/>
          <p:nvPr/>
        </p:nvSpPr>
        <p:spPr>
          <a:xfrm>
            <a:off x="2732708" y="2145506"/>
            <a:ext cx="1368300" cy="720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Corpo Diretivo</a:t>
            </a:r>
          </a:p>
        </p:txBody>
      </p:sp>
      <p:sp>
        <p:nvSpPr>
          <p:cNvPr id="1895" name="Shape 1895"/>
          <p:cNvSpPr/>
          <p:nvPr/>
        </p:nvSpPr>
        <p:spPr>
          <a:xfrm>
            <a:off x="4100860" y="3009601"/>
            <a:ext cx="1368300" cy="719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Operações e Execuções</a:t>
            </a:r>
          </a:p>
        </p:txBody>
      </p:sp>
      <p:sp>
        <p:nvSpPr>
          <p:cNvPr id="1896" name="Shape 1896"/>
          <p:cNvSpPr/>
          <p:nvPr/>
        </p:nvSpPr>
        <p:spPr>
          <a:xfrm flipH="1" rot="10800000">
            <a:off x="1652588" y="705401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Shape 1897"/>
          <p:cNvSpPr/>
          <p:nvPr/>
        </p:nvSpPr>
        <p:spPr>
          <a:xfrm flipH="1" rot="10800000">
            <a:off x="2804716" y="1569498"/>
            <a:ext cx="575999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8" name="Shape 1898"/>
          <p:cNvSpPr/>
          <p:nvPr/>
        </p:nvSpPr>
        <p:spPr>
          <a:xfrm flipH="1" rot="10800000">
            <a:off x="4172867" y="2433593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9" name="Shape 1899"/>
          <p:cNvSpPr/>
          <p:nvPr/>
        </p:nvSpPr>
        <p:spPr>
          <a:xfrm flipH="1">
            <a:off x="3380844" y="3009601"/>
            <a:ext cx="576000" cy="503999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0" name="Shape 1900"/>
          <p:cNvSpPr/>
          <p:nvPr/>
        </p:nvSpPr>
        <p:spPr>
          <a:xfrm flipH="1">
            <a:off x="2012691" y="2073498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1" name="Shape 1901"/>
          <p:cNvSpPr/>
          <p:nvPr/>
        </p:nvSpPr>
        <p:spPr>
          <a:xfrm flipH="1">
            <a:off x="716548" y="1137394"/>
            <a:ext cx="576000" cy="5040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AECEFB"/>
              </a:gs>
              <a:gs pos="50000">
                <a:srgbClr val="CBDFFC"/>
              </a:gs>
              <a:gs pos="100000">
                <a:srgbClr val="E5EFFD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2" name="Shape 1902"/>
          <p:cNvSpPr txBox="1"/>
          <p:nvPr/>
        </p:nvSpPr>
        <p:spPr>
          <a:xfrm>
            <a:off x="1940619" y="417314"/>
            <a:ext cx="108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Delegam</a:t>
            </a:r>
          </a:p>
        </p:txBody>
      </p:sp>
      <p:sp>
        <p:nvSpPr>
          <p:cNvPr id="1903" name="Shape 1903"/>
          <p:cNvSpPr txBox="1"/>
          <p:nvPr/>
        </p:nvSpPr>
        <p:spPr>
          <a:xfrm>
            <a:off x="3164756" y="1137394"/>
            <a:ext cx="1079999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Define orientações</a:t>
            </a:r>
          </a:p>
        </p:txBody>
      </p:sp>
      <p:sp>
        <p:nvSpPr>
          <p:cNvPr id="1904" name="Shape 1904"/>
          <p:cNvSpPr txBox="1"/>
          <p:nvPr/>
        </p:nvSpPr>
        <p:spPr>
          <a:xfrm>
            <a:off x="4532907" y="1929482"/>
            <a:ext cx="108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Instrui e alinha</a:t>
            </a:r>
          </a:p>
        </p:txBody>
      </p:sp>
      <p:sp>
        <p:nvSpPr>
          <p:cNvPr id="1905" name="Shape 1905"/>
          <p:cNvSpPr txBox="1"/>
          <p:nvPr/>
        </p:nvSpPr>
        <p:spPr>
          <a:xfrm>
            <a:off x="2948732" y="3441650"/>
            <a:ext cx="108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Reportam</a:t>
            </a:r>
          </a:p>
        </p:txBody>
      </p:sp>
      <p:sp>
        <p:nvSpPr>
          <p:cNvPr id="1906" name="Shape 1906"/>
          <p:cNvSpPr txBox="1"/>
          <p:nvPr/>
        </p:nvSpPr>
        <p:spPr>
          <a:xfrm>
            <a:off x="1508571" y="2577553"/>
            <a:ext cx="108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Monitoram</a:t>
            </a:r>
          </a:p>
        </p:txBody>
      </p:sp>
      <p:sp>
        <p:nvSpPr>
          <p:cNvPr id="1907" name="Shape 1907"/>
          <p:cNvSpPr txBox="1"/>
          <p:nvPr/>
        </p:nvSpPr>
        <p:spPr>
          <a:xfrm>
            <a:off x="140419" y="1713458"/>
            <a:ext cx="115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Responsabiliza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Shape 1912"/>
          <p:cNvSpPr txBox="1"/>
          <p:nvPr/>
        </p:nvSpPr>
        <p:spPr>
          <a:xfrm>
            <a:off x="0" y="1223917"/>
            <a:ext cx="4965000" cy="15696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Aplicar um framework integrado único</a:t>
            </a:r>
          </a:p>
        </p:txBody>
      </p:sp>
      <p:sp>
        <p:nvSpPr>
          <p:cNvPr id="1913" name="Shape 1913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Princípio 3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Shape 1918"/>
          <p:cNvSpPr/>
          <p:nvPr/>
        </p:nvSpPr>
        <p:spPr>
          <a:xfrm>
            <a:off x="284436" y="345306"/>
            <a:ext cx="50406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Por que considerar o COBIT 5 um modelo integrador?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9" name="Shape 1919"/>
          <p:cNvSpPr txBox="1"/>
          <p:nvPr/>
        </p:nvSpPr>
        <p:spPr>
          <a:xfrm>
            <a:off x="1220540" y="1785466"/>
            <a:ext cx="39603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7365D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Está </a:t>
            </a:r>
            <a:r>
              <a:rPr b="1"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alinhado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com outros padrões e modelos </a:t>
            </a:r>
            <a:r>
              <a:rPr b="1"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recentes.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Shape 1924"/>
          <p:cNvSpPr/>
          <p:nvPr/>
        </p:nvSpPr>
        <p:spPr>
          <a:xfrm>
            <a:off x="284436" y="345306"/>
            <a:ext cx="50406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Por que considerar o COBIT 5 um modelo integrador?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5" name="Shape 1925"/>
          <p:cNvSpPr txBox="1"/>
          <p:nvPr/>
        </p:nvSpPr>
        <p:spPr>
          <a:xfrm>
            <a:off x="1220540" y="1785466"/>
            <a:ext cx="5976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7365D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É completo na </a:t>
            </a:r>
            <a:r>
              <a:rPr b="1"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cobertura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da organização</a:t>
            </a:r>
            <a:r>
              <a:rPr b="1"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Shape 1930"/>
          <p:cNvSpPr/>
          <p:nvPr/>
        </p:nvSpPr>
        <p:spPr>
          <a:xfrm>
            <a:off x="284436" y="345306"/>
            <a:ext cx="50406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Por que considerar o COBIT 5 um modelo integrador?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1" name="Shape 1931"/>
          <p:cNvSpPr txBox="1"/>
          <p:nvPr/>
        </p:nvSpPr>
        <p:spPr>
          <a:xfrm>
            <a:off x="1220540" y="1785466"/>
            <a:ext cx="5544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7365D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Possui uma arquitetura </a:t>
            </a:r>
            <a:r>
              <a:rPr b="1"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simples.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5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/>
          <p:nvPr/>
        </p:nvSpPr>
        <p:spPr>
          <a:xfrm>
            <a:off x="284436" y="345306"/>
            <a:ext cx="50406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Por que considerar o COBIT 5 um modelo integrador?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7" name="Shape 1937"/>
          <p:cNvSpPr txBox="1"/>
          <p:nvPr/>
        </p:nvSpPr>
        <p:spPr>
          <a:xfrm>
            <a:off x="1220540" y="1785466"/>
            <a:ext cx="55446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17365D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Integra todo o conhecimento prévio dos modelos da </a:t>
            </a:r>
            <a:r>
              <a:rPr b="1"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ISACA</a:t>
            </a:r>
            <a:r>
              <a:rPr lang="en-US" sz="24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Shape 1942"/>
          <p:cNvSpPr/>
          <p:nvPr/>
        </p:nvSpPr>
        <p:spPr>
          <a:xfrm>
            <a:off x="1148532" y="777354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4.1</a:t>
            </a:r>
          </a:p>
        </p:txBody>
      </p:sp>
      <p:sp>
        <p:nvSpPr>
          <p:cNvPr id="1943" name="Shape 1943"/>
          <p:cNvSpPr/>
          <p:nvPr/>
        </p:nvSpPr>
        <p:spPr>
          <a:xfrm>
            <a:off x="1148532" y="1353417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Val IT 2.0</a:t>
            </a:r>
          </a:p>
        </p:txBody>
      </p:sp>
      <p:sp>
        <p:nvSpPr>
          <p:cNvPr id="1944" name="Shape 1944"/>
          <p:cNvSpPr/>
          <p:nvPr/>
        </p:nvSpPr>
        <p:spPr>
          <a:xfrm>
            <a:off x="1148532" y="1929482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Risk IT</a:t>
            </a:r>
          </a:p>
        </p:txBody>
      </p:sp>
      <p:sp>
        <p:nvSpPr>
          <p:cNvPr id="1945" name="Shape 1945"/>
          <p:cNvSpPr/>
          <p:nvPr/>
        </p:nvSpPr>
        <p:spPr>
          <a:xfrm>
            <a:off x="1148532" y="2505546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ITAF</a:t>
            </a:r>
          </a:p>
        </p:txBody>
      </p:sp>
      <p:sp>
        <p:nvSpPr>
          <p:cNvPr id="1946" name="Shape 1946"/>
          <p:cNvSpPr/>
          <p:nvPr/>
        </p:nvSpPr>
        <p:spPr>
          <a:xfrm>
            <a:off x="1148532" y="3081609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BMIS</a:t>
            </a:r>
          </a:p>
        </p:txBody>
      </p:sp>
      <p:sp>
        <p:nvSpPr>
          <p:cNvPr id="1947" name="Shape 1947"/>
          <p:cNvSpPr txBox="1"/>
          <p:nvPr/>
        </p:nvSpPr>
        <p:spPr>
          <a:xfrm>
            <a:off x="1292548" y="129281"/>
            <a:ext cx="144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ISACA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Shape 1952"/>
          <p:cNvSpPr/>
          <p:nvPr/>
        </p:nvSpPr>
        <p:spPr>
          <a:xfrm>
            <a:off x="4172867" y="1929482"/>
            <a:ext cx="1584300" cy="43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COBIT 5</a:t>
            </a:r>
          </a:p>
        </p:txBody>
      </p:sp>
      <p:sp>
        <p:nvSpPr>
          <p:cNvPr id="1953" name="Shape 1953"/>
          <p:cNvSpPr/>
          <p:nvPr/>
        </p:nvSpPr>
        <p:spPr>
          <a:xfrm>
            <a:off x="860500" y="633337"/>
            <a:ext cx="3672300" cy="3024300"/>
          </a:xfrm>
          <a:prstGeom prst="homePlate">
            <a:avLst>
              <a:gd fmla="val 50000" name="adj"/>
            </a:avLst>
          </a:prstGeom>
          <a:solidFill>
            <a:srgbClr val="EAF1DD"/>
          </a:solidFill>
          <a:ln cap="flat" cmpd="sng" w="25400">
            <a:solidFill>
              <a:srgbClr val="395E89"/>
            </a:solidFill>
            <a:prstDash val="dash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4" name="Shape 1954"/>
          <p:cNvSpPr/>
          <p:nvPr/>
        </p:nvSpPr>
        <p:spPr>
          <a:xfrm>
            <a:off x="1148532" y="777354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4.1</a:t>
            </a:r>
          </a:p>
        </p:txBody>
      </p:sp>
      <p:sp>
        <p:nvSpPr>
          <p:cNvPr id="1955" name="Shape 1955"/>
          <p:cNvSpPr/>
          <p:nvPr/>
        </p:nvSpPr>
        <p:spPr>
          <a:xfrm>
            <a:off x="1148532" y="1353417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Val IT 2.0</a:t>
            </a:r>
          </a:p>
        </p:txBody>
      </p:sp>
      <p:sp>
        <p:nvSpPr>
          <p:cNvPr id="1956" name="Shape 1956"/>
          <p:cNvSpPr/>
          <p:nvPr/>
        </p:nvSpPr>
        <p:spPr>
          <a:xfrm>
            <a:off x="1148532" y="1929482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Risk IT</a:t>
            </a:r>
          </a:p>
        </p:txBody>
      </p:sp>
      <p:sp>
        <p:nvSpPr>
          <p:cNvPr id="1957" name="Shape 1957"/>
          <p:cNvSpPr/>
          <p:nvPr/>
        </p:nvSpPr>
        <p:spPr>
          <a:xfrm>
            <a:off x="1148532" y="2505546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ITAF</a:t>
            </a:r>
          </a:p>
        </p:txBody>
      </p:sp>
      <p:sp>
        <p:nvSpPr>
          <p:cNvPr id="1958" name="Shape 1958"/>
          <p:cNvSpPr/>
          <p:nvPr/>
        </p:nvSpPr>
        <p:spPr>
          <a:xfrm>
            <a:off x="1148532" y="3081609"/>
            <a:ext cx="1728300" cy="432000"/>
          </a:xfrm>
          <a:prstGeom prst="roundRect">
            <a:avLst>
              <a:gd fmla="val 16667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BMIS</a:t>
            </a:r>
          </a:p>
        </p:txBody>
      </p:sp>
      <p:sp>
        <p:nvSpPr>
          <p:cNvPr id="1959" name="Shape 1959"/>
          <p:cNvSpPr txBox="1"/>
          <p:nvPr/>
        </p:nvSpPr>
        <p:spPr>
          <a:xfrm>
            <a:off x="1292548" y="129281"/>
            <a:ext cx="144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ISACA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</p:txBody>
      </p:sp>
      <p:pic>
        <p:nvPicPr>
          <p:cNvPr descr="Resultado de imagem para alvo" id="260" name="Shape 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3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Shape 1964"/>
          <p:cNvSpPr txBox="1"/>
          <p:nvPr/>
        </p:nvSpPr>
        <p:spPr>
          <a:xfrm>
            <a:off x="0" y="1223917"/>
            <a:ext cx="4965000" cy="15696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Possibilitar uma 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visão holística</a:t>
            </a:r>
          </a:p>
        </p:txBody>
      </p:sp>
      <p:sp>
        <p:nvSpPr>
          <p:cNvPr id="1965" name="Shape 1965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Princípio 4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/>
          <p:nvPr/>
        </p:nvSpPr>
        <p:spPr>
          <a:xfrm>
            <a:off x="356443" y="489322"/>
            <a:ext cx="936000" cy="936000"/>
          </a:xfrm>
          <a:prstGeom prst="ellipse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1" name="Shape 1971"/>
          <p:cNvSpPr/>
          <p:nvPr/>
        </p:nvSpPr>
        <p:spPr>
          <a:xfrm>
            <a:off x="860500" y="993378"/>
            <a:ext cx="6120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Habilitadores do COBIT 5</a:t>
            </a:r>
          </a:p>
        </p:txBody>
      </p:sp>
      <p:sp>
        <p:nvSpPr>
          <p:cNvPr id="1972" name="Shape 1972"/>
          <p:cNvSpPr/>
          <p:nvPr/>
        </p:nvSpPr>
        <p:spPr>
          <a:xfrm>
            <a:off x="860500" y="1641450"/>
            <a:ext cx="612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Também chamados de Facilitadores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Shape 1977"/>
          <p:cNvSpPr/>
          <p:nvPr/>
        </p:nvSpPr>
        <p:spPr>
          <a:xfrm>
            <a:off x="500460" y="1353417"/>
            <a:ext cx="49686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Habilitadores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garantem o funcionamento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 Governança e Gestão de TI.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Shape 1982"/>
          <p:cNvSpPr/>
          <p:nvPr/>
        </p:nvSpPr>
        <p:spPr>
          <a:xfrm>
            <a:off x="284436" y="457377"/>
            <a:ext cx="6912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São Orientados pela Cascata de Objetivos.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Shape 1987"/>
          <p:cNvSpPr/>
          <p:nvPr/>
        </p:nvSpPr>
        <p:spPr>
          <a:xfrm>
            <a:off x="284436" y="457377"/>
            <a:ext cx="69129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São Orientados pela Cascata de Objetivos.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Trabalham Individualmente e Em Conjunto.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Shape 1992"/>
          <p:cNvSpPr/>
          <p:nvPr/>
        </p:nvSpPr>
        <p:spPr>
          <a:xfrm>
            <a:off x="284436" y="457377"/>
            <a:ext cx="6912900" cy="2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São Orientados pela Cascata de Objetivos.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Trabalham Individualmente e Em Conjunto.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Garantem a Abordagem Holística.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Shape 1997"/>
          <p:cNvSpPr/>
          <p:nvPr/>
        </p:nvSpPr>
        <p:spPr>
          <a:xfrm>
            <a:off x="284436" y="457377"/>
            <a:ext cx="6912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São Orientados pela Cascata de Objetivos.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Trabalham Individualmente e Em Conjunto.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Garantem a Abordagem Holística.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 modelo do COBIT 5 descreve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   sete categorias de habilitadores.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Shape 2002"/>
          <p:cNvSpPr txBox="1"/>
          <p:nvPr/>
        </p:nvSpPr>
        <p:spPr>
          <a:xfrm>
            <a:off x="0" y="129281"/>
            <a:ext cx="64049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corporativos  do COBIT 5</a:t>
            </a:r>
          </a:p>
        </p:txBody>
      </p:sp>
      <p:sp>
        <p:nvSpPr>
          <p:cNvPr id="2003" name="Shape 2003"/>
          <p:cNvSpPr/>
          <p:nvPr/>
        </p:nvSpPr>
        <p:spPr>
          <a:xfrm>
            <a:off x="572468" y="777354"/>
            <a:ext cx="5040600" cy="3240300"/>
          </a:xfrm>
          <a:prstGeom prst="roundRect">
            <a:avLst>
              <a:gd fmla="val 14400" name="adj"/>
            </a:avLst>
          </a:prstGeom>
          <a:solidFill>
            <a:srgbClr val="DAE5F1">
              <a:alpha val="40780"/>
            </a:srgbClr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4" name="Shape 2004"/>
          <p:cNvSpPr/>
          <p:nvPr/>
        </p:nvSpPr>
        <p:spPr>
          <a:xfrm>
            <a:off x="1652588" y="2073498"/>
            <a:ext cx="2607600" cy="3561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 Princípios, Políticas e Frameworks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Shape 2009"/>
          <p:cNvSpPr txBox="1"/>
          <p:nvPr/>
        </p:nvSpPr>
        <p:spPr>
          <a:xfrm>
            <a:off x="0" y="129281"/>
            <a:ext cx="64049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corporativos do COBIT 5</a:t>
            </a:r>
          </a:p>
        </p:txBody>
      </p:sp>
      <p:sp>
        <p:nvSpPr>
          <p:cNvPr id="2010" name="Shape 2010"/>
          <p:cNvSpPr/>
          <p:nvPr/>
        </p:nvSpPr>
        <p:spPr>
          <a:xfrm>
            <a:off x="572468" y="777354"/>
            <a:ext cx="5040600" cy="3240299"/>
          </a:xfrm>
          <a:prstGeom prst="roundRect">
            <a:avLst>
              <a:gd fmla="val 14400" name="adj"/>
            </a:avLst>
          </a:prstGeom>
          <a:solidFill>
            <a:srgbClr val="DAE5F1">
              <a:alpha val="40780"/>
            </a:srgbClr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1" name="Shape 2011"/>
          <p:cNvSpPr/>
          <p:nvPr/>
        </p:nvSpPr>
        <p:spPr>
          <a:xfrm>
            <a:off x="860500" y="1065386"/>
            <a:ext cx="10686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 Processos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2" name="Shape 2012"/>
          <p:cNvSpPr/>
          <p:nvPr/>
        </p:nvSpPr>
        <p:spPr>
          <a:xfrm>
            <a:off x="2372675" y="993375"/>
            <a:ext cx="12516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 Estruturas Organizacionais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3" name="Shape 2013"/>
          <p:cNvSpPr/>
          <p:nvPr/>
        </p:nvSpPr>
        <p:spPr>
          <a:xfrm>
            <a:off x="4028850" y="993375"/>
            <a:ext cx="13683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4. Cultura, Ética e Comportamento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4" name="Shape 2014"/>
          <p:cNvCxnSpPr/>
          <p:nvPr/>
        </p:nvCxnSpPr>
        <p:spPr>
          <a:xfrm rot="10800000">
            <a:off x="2948739" y="1569498"/>
            <a:ext cx="72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015" name="Shape 2015"/>
          <p:cNvCxnSpPr/>
          <p:nvPr/>
        </p:nvCxnSpPr>
        <p:spPr>
          <a:xfrm flipH="1" rot="10800000">
            <a:off x="4100860" y="1569497"/>
            <a:ext cx="4494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016" name="Shape 2016"/>
          <p:cNvCxnSpPr/>
          <p:nvPr/>
        </p:nvCxnSpPr>
        <p:spPr>
          <a:xfrm rot="10800000">
            <a:off x="1436596" y="1641498"/>
            <a:ext cx="288000" cy="432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017" name="Shape 2017"/>
          <p:cNvSpPr/>
          <p:nvPr/>
        </p:nvSpPr>
        <p:spPr>
          <a:xfrm>
            <a:off x="1652588" y="2073498"/>
            <a:ext cx="2607600" cy="3561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1. Princípios, Políticas e Frameworks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 txBox="1"/>
          <p:nvPr/>
        </p:nvSpPr>
        <p:spPr>
          <a:xfrm>
            <a:off x="0" y="129281"/>
            <a:ext cx="64049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corporativos do COBIT 5</a:t>
            </a:r>
          </a:p>
        </p:txBody>
      </p:sp>
      <p:sp>
        <p:nvSpPr>
          <p:cNvPr id="2023" name="Shape 2023"/>
          <p:cNvSpPr/>
          <p:nvPr/>
        </p:nvSpPr>
        <p:spPr>
          <a:xfrm>
            <a:off x="572468" y="777354"/>
            <a:ext cx="5040600" cy="3240299"/>
          </a:xfrm>
          <a:prstGeom prst="roundRect">
            <a:avLst>
              <a:gd fmla="val 14400" name="adj"/>
            </a:avLst>
          </a:prstGeom>
          <a:solidFill>
            <a:srgbClr val="DAE5F1">
              <a:alpha val="40780"/>
            </a:srgbClr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4" name="Shape 2024"/>
          <p:cNvSpPr/>
          <p:nvPr/>
        </p:nvSpPr>
        <p:spPr>
          <a:xfrm>
            <a:off x="716475" y="2865574"/>
            <a:ext cx="4680600" cy="1065300"/>
          </a:xfrm>
          <a:prstGeom prst="roundRect">
            <a:avLst>
              <a:gd fmla="val 14400" name="adj"/>
            </a:avLst>
          </a:prstGeom>
          <a:solidFill>
            <a:srgbClr val="FDE9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</a:p>
        </p:txBody>
      </p:sp>
      <p:sp>
        <p:nvSpPr>
          <p:cNvPr id="2025" name="Shape 2025"/>
          <p:cNvSpPr/>
          <p:nvPr/>
        </p:nvSpPr>
        <p:spPr>
          <a:xfrm>
            <a:off x="1004526" y="2937600"/>
            <a:ext cx="11460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5. Informação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6" name="Shape 2026"/>
          <p:cNvSpPr/>
          <p:nvPr/>
        </p:nvSpPr>
        <p:spPr>
          <a:xfrm>
            <a:off x="2545800" y="2937600"/>
            <a:ext cx="1251600" cy="6480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6. Serviços, Infraestrutura e Aplicativos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7" name="Shape 2027"/>
          <p:cNvSpPr/>
          <p:nvPr/>
        </p:nvSpPr>
        <p:spPr>
          <a:xfrm>
            <a:off x="4100849" y="2937600"/>
            <a:ext cx="1208700" cy="6480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7. Pessoas, Habilidades e Competências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8" name="Shape 2028"/>
          <p:cNvSpPr/>
          <p:nvPr/>
        </p:nvSpPr>
        <p:spPr>
          <a:xfrm>
            <a:off x="860500" y="1065386"/>
            <a:ext cx="10686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 Processos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Shape 2029"/>
          <p:cNvSpPr/>
          <p:nvPr/>
        </p:nvSpPr>
        <p:spPr>
          <a:xfrm>
            <a:off x="2372675" y="993375"/>
            <a:ext cx="12516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 Estruturas Organizacionais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0" name="Shape 2030"/>
          <p:cNvSpPr/>
          <p:nvPr/>
        </p:nvSpPr>
        <p:spPr>
          <a:xfrm>
            <a:off x="4028850" y="993375"/>
            <a:ext cx="13683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4. Cultura, Ética e Comportamento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1" name="Shape 2031"/>
          <p:cNvCxnSpPr/>
          <p:nvPr/>
        </p:nvCxnSpPr>
        <p:spPr>
          <a:xfrm>
            <a:off x="4172867" y="2433538"/>
            <a:ext cx="432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032" name="Shape 2032"/>
          <p:cNvCxnSpPr/>
          <p:nvPr/>
        </p:nvCxnSpPr>
        <p:spPr>
          <a:xfrm>
            <a:off x="3020740" y="2433539"/>
            <a:ext cx="456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033" name="Shape 2033"/>
          <p:cNvCxnSpPr/>
          <p:nvPr/>
        </p:nvCxnSpPr>
        <p:spPr>
          <a:xfrm rot="10800000">
            <a:off x="2948739" y="1569498"/>
            <a:ext cx="72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034" name="Shape 2034"/>
          <p:cNvCxnSpPr/>
          <p:nvPr/>
        </p:nvCxnSpPr>
        <p:spPr>
          <a:xfrm flipH="1">
            <a:off x="1508594" y="2433538"/>
            <a:ext cx="216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035" name="Shape 2035"/>
          <p:cNvCxnSpPr/>
          <p:nvPr/>
        </p:nvCxnSpPr>
        <p:spPr>
          <a:xfrm flipH="1" rot="10800000">
            <a:off x="4100860" y="1569497"/>
            <a:ext cx="4494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036" name="Shape 2036"/>
          <p:cNvCxnSpPr/>
          <p:nvPr/>
        </p:nvCxnSpPr>
        <p:spPr>
          <a:xfrm rot="10800000">
            <a:off x="1436596" y="1641498"/>
            <a:ext cx="288000" cy="432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037" name="Shape 2037"/>
          <p:cNvSpPr/>
          <p:nvPr/>
        </p:nvSpPr>
        <p:spPr>
          <a:xfrm>
            <a:off x="1652588" y="2073498"/>
            <a:ext cx="2607600" cy="3561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1. Princípios, Políticas e Frameworks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/>
        </p:nvSpPr>
        <p:spPr>
          <a:xfrm>
            <a:off x="1436563" y="993378"/>
            <a:ext cx="41766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Estudantes e mais...</a:t>
            </a:r>
          </a:p>
        </p:txBody>
      </p:sp>
      <p:pic>
        <p:nvPicPr>
          <p:cNvPr descr="Resultado de imagem para alvo" id="266" name="Shape 2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Shape 2042"/>
          <p:cNvSpPr/>
          <p:nvPr/>
        </p:nvSpPr>
        <p:spPr>
          <a:xfrm>
            <a:off x="500460" y="633337"/>
            <a:ext cx="5400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b="1"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próximo curso </a:t>
            </a:r>
            <a:r>
              <a:rPr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estudaremos </a:t>
            </a:r>
            <a:r>
              <a:rPr b="1"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habilitadores</a:t>
            </a:r>
            <a:r>
              <a:rPr lang="en-US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de uma forma mais aprofundada.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6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Shape 2047"/>
          <p:cNvSpPr txBox="1"/>
          <p:nvPr/>
        </p:nvSpPr>
        <p:spPr>
          <a:xfrm>
            <a:off x="0" y="1223917"/>
            <a:ext cx="4965000" cy="15696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Distinguir a 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governança da gestão</a:t>
            </a:r>
          </a:p>
        </p:txBody>
      </p:sp>
      <p:sp>
        <p:nvSpPr>
          <p:cNvPr id="2048" name="Shape 2048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Princípio 5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hape 2053"/>
          <p:cNvSpPr/>
          <p:nvPr/>
        </p:nvSpPr>
        <p:spPr>
          <a:xfrm>
            <a:off x="500460" y="633337"/>
            <a:ext cx="5400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COBIT 5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distingue</a:t>
            </a: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claramente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Governança de Gestão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Shape 2058"/>
          <p:cNvSpPr/>
          <p:nvPr/>
        </p:nvSpPr>
        <p:spPr>
          <a:xfrm>
            <a:off x="212428" y="2793577"/>
            <a:ext cx="5256600" cy="1295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F6128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9" name="Shape 2059"/>
          <p:cNvSpPr/>
          <p:nvPr/>
        </p:nvSpPr>
        <p:spPr>
          <a:xfrm>
            <a:off x="212428" y="705345"/>
            <a:ext cx="5256600" cy="1944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0" name="Shape 2060"/>
          <p:cNvSpPr/>
          <p:nvPr/>
        </p:nvSpPr>
        <p:spPr>
          <a:xfrm>
            <a:off x="1940619" y="77735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Avaliar</a:t>
            </a:r>
          </a:p>
        </p:txBody>
      </p:sp>
      <p:sp>
        <p:nvSpPr>
          <p:cNvPr id="2061" name="Shape 2061"/>
          <p:cNvSpPr/>
          <p:nvPr/>
        </p:nvSpPr>
        <p:spPr>
          <a:xfrm rot="5400000">
            <a:off x="2437387" y="-151359"/>
            <a:ext cx="504000" cy="1209300"/>
          </a:xfrm>
          <a:prstGeom prst="homePlate">
            <a:avLst>
              <a:gd fmla="val 50000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2" name="Shape 2062"/>
          <p:cNvSpPr txBox="1"/>
          <p:nvPr/>
        </p:nvSpPr>
        <p:spPr>
          <a:xfrm>
            <a:off x="356443" y="705345"/>
            <a:ext cx="129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sp>
        <p:nvSpPr>
          <p:cNvPr id="2063" name="Shape 2063"/>
          <p:cNvSpPr txBox="1"/>
          <p:nvPr/>
        </p:nvSpPr>
        <p:spPr>
          <a:xfrm>
            <a:off x="428452" y="3801689"/>
            <a:ext cx="12959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GESTÃO</a:t>
            </a:r>
          </a:p>
        </p:txBody>
      </p:sp>
      <p:sp>
        <p:nvSpPr>
          <p:cNvPr id="2064" name="Shape 2064"/>
          <p:cNvSpPr txBox="1"/>
          <p:nvPr/>
        </p:nvSpPr>
        <p:spPr>
          <a:xfrm>
            <a:off x="2038506" y="233228"/>
            <a:ext cx="1295999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Necessidades do Negócio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/>
          <p:nvPr/>
        </p:nvSpPr>
        <p:spPr>
          <a:xfrm>
            <a:off x="212428" y="2793577"/>
            <a:ext cx="5256600" cy="1295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F6128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Shape 2070"/>
          <p:cNvSpPr/>
          <p:nvPr/>
        </p:nvSpPr>
        <p:spPr>
          <a:xfrm>
            <a:off x="212428" y="705345"/>
            <a:ext cx="5256600" cy="1944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1" name="Shape 2071"/>
          <p:cNvSpPr/>
          <p:nvPr/>
        </p:nvSpPr>
        <p:spPr>
          <a:xfrm>
            <a:off x="1940619" y="77735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Avaliar</a:t>
            </a:r>
          </a:p>
        </p:txBody>
      </p:sp>
      <p:sp>
        <p:nvSpPr>
          <p:cNvPr id="2072" name="Shape 2072"/>
          <p:cNvSpPr/>
          <p:nvPr/>
        </p:nvSpPr>
        <p:spPr>
          <a:xfrm>
            <a:off x="500460" y="185747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Dirigir</a:t>
            </a:r>
          </a:p>
        </p:txBody>
      </p:sp>
      <p:sp>
        <p:nvSpPr>
          <p:cNvPr id="2073" name="Shape 2073"/>
          <p:cNvSpPr/>
          <p:nvPr/>
        </p:nvSpPr>
        <p:spPr>
          <a:xfrm flipH="1" rot="-5400000">
            <a:off x="1112532" y="1101386"/>
            <a:ext cx="720000" cy="648000"/>
          </a:xfrm>
          <a:prstGeom prst="bentArrow">
            <a:avLst>
              <a:gd fmla="val 16015" name="adj1"/>
              <a:gd fmla="val 24251" name="adj2"/>
              <a:gd fmla="val 25000" name="adj3"/>
              <a:gd fmla="val 43750" name="adj4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Shape 2074"/>
          <p:cNvSpPr/>
          <p:nvPr/>
        </p:nvSpPr>
        <p:spPr>
          <a:xfrm rot="5400000">
            <a:off x="2437387" y="-151359"/>
            <a:ext cx="504000" cy="1209300"/>
          </a:xfrm>
          <a:prstGeom prst="homePlate">
            <a:avLst>
              <a:gd fmla="val 50000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5" name="Shape 2075"/>
          <p:cNvSpPr txBox="1"/>
          <p:nvPr/>
        </p:nvSpPr>
        <p:spPr>
          <a:xfrm>
            <a:off x="356443" y="705345"/>
            <a:ext cx="129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sp>
        <p:nvSpPr>
          <p:cNvPr id="2076" name="Shape 2076"/>
          <p:cNvSpPr txBox="1"/>
          <p:nvPr/>
        </p:nvSpPr>
        <p:spPr>
          <a:xfrm>
            <a:off x="428452" y="3801689"/>
            <a:ext cx="12959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GESTÃO</a:t>
            </a:r>
          </a:p>
        </p:txBody>
      </p:sp>
      <p:sp>
        <p:nvSpPr>
          <p:cNvPr id="2077" name="Shape 2077"/>
          <p:cNvSpPr txBox="1"/>
          <p:nvPr/>
        </p:nvSpPr>
        <p:spPr>
          <a:xfrm>
            <a:off x="2038506" y="233228"/>
            <a:ext cx="1295999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Necessidades do Negócio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Shape 2082"/>
          <p:cNvSpPr/>
          <p:nvPr/>
        </p:nvSpPr>
        <p:spPr>
          <a:xfrm>
            <a:off x="212428" y="2793577"/>
            <a:ext cx="5256600" cy="1295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F6128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3" name="Shape 2083"/>
          <p:cNvSpPr/>
          <p:nvPr/>
        </p:nvSpPr>
        <p:spPr>
          <a:xfrm>
            <a:off x="212428" y="705345"/>
            <a:ext cx="5256600" cy="1944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4" name="Shape 2084"/>
          <p:cNvSpPr/>
          <p:nvPr/>
        </p:nvSpPr>
        <p:spPr>
          <a:xfrm>
            <a:off x="1940619" y="77735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Avaliar</a:t>
            </a:r>
          </a:p>
        </p:txBody>
      </p:sp>
      <p:sp>
        <p:nvSpPr>
          <p:cNvPr id="2085" name="Shape 2085"/>
          <p:cNvSpPr/>
          <p:nvPr/>
        </p:nvSpPr>
        <p:spPr>
          <a:xfrm>
            <a:off x="500460" y="185747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Dirigir</a:t>
            </a:r>
          </a:p>
        </p:txBody>
      </p:sp>
      <p:sp>
        <p:nvSpPr>
          <p:cNvPr id="2086" name="Shape 2086"/>
          <p:cNvSpPr/>
          <p:nvPr/>
        </p:nvSpPr>
        <p:spPr>
          <a:xfrm>
            <a:off x="500460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Planejar</a:t>
            </a:r>
          </a:p>
        </p:txBody>
      </p:sp>
      <p:sp>
        <p:nvSpPr>
          <p:cNvPr id="2087" name="Shape 2087"/>
          <p:cNvSpPr/>
          <p:nvPr/>
        </p:nvSpPr>
        <p:spPr>
          <a:xfrm>
            <a:off x="1724596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Construir</a:t>
            </a:r>
          </a:p>
        </p:txBody>
      </p:sp>
      <p:sp>
        <p:nvSpPr>
          <p:cNvPr id="2088" name="Shape 2088"/>
          <p:cNvSpPr/>
          <p:nvPr/>
        </p:nvSpPr>
        <p:spPr>
          <a:xfrm>
            <a:off x="2948732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Entregar</a:t>
            </a:r>
          </a:p>
        </p:txBody>
      </p:sp>
      <p:sp>
        <p:nvSpPr>
          <p:cNvPr id="2089" name="Shape 2089"/>
          <p:cNvSpPr/>
          <p:nvPr/>
        </p:nvSpPr>
        <p:spPr>
          <a:xfrm>
            <a:off x="4172867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Monitorar</a:t>
            </a:r>
          </a:p>
        </p:txBody>
      </p:sp>
      <p:sp>
        <p:nvSpPr>
          <p:cNvPr id="2090" name="Shape 2090"/>
          <p:cNvSpPr/>
          <p:nvPr/>
        </p:nvSpPr>
        <p:spPr>
          <a:xfrm flipH="1" rot="-5400000">
            <a:off x="1112532" y="1101386"/>
            <a:ext cx="720000" cy="648000"/>
          </a:xfrm>
          <a:prstGeom prst="bentArrow">
            <a:avLst>
              <a:gd fmla="val 16015" name="adj1"/>
              <a:gd fmla="val 24251" name="adj2"/>
              <a:gd fmla="val 25000" name="adj3"/>
              <a:gd fmla="val 43750" name="adj4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Shape 2091"/>
          <p:cNvSpPr/>
          <p:nvPr/>
        </p:nvSpPr>
        <p:spPr>
          <a:xfrm>
            <a:off x="932508" y="2505546"/>
            <a:ext cx="216000" cy="504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Shape 2092"/>
          <p:cNvSpPr/>
          <p:nvPr/>
        </p:nvSpPr>
        <p:spPr>
          <a:xfrm rot="-5400000">
            <a:off x="1508571" y="3225650"/>
            <a:ext cx="216000" cy="216000"/>
          </a:xfrm>
          <a:prstGeom prst="downArrow">
            <a:avLst>
              <a:gd fmla="val 34027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Shape 2093"/>
          <p:cNvSpPr/>
          <p:nvPr/>
        </p:nvSpPr>
        <p:spPr>
          <a:xfrm rot="-5400000">
            <a:off x="2732708" y="3225650"/>
            <a:ext cx="216000" cy="216000"/>
          </a:xfrm>
          <a:prstGeom prst="downArrow">
            <a:avLst>
              <a:gd fmla="val 34027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Shape 2094"/>
          <p:cNvSpPr/>
          <p:nvPr/>
        </p:nvSpPr>
        <p:spPr>
          <a:xfrm rot="-5400000">
            <a:off x="3956844" y="3225650"/>
            <a:ext cx="216000" cy="216000"/>
          </a:xfrm>
          <a:prstGeom prst="downArrow">
            <a:avLst>
              <a:gd fmla="val 34027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Shape 2095"/>
          <p:cNvSpPr/>
          <p:nvPr/>
        </p:nvSpPr>
        <p:spPr>
          <a:xfrm rot="5400000">
            <a:off x="2437387" y="-151359"/>
            <a:ext cx="504000" cy="1209300"/>
          </a:xfrm>
          <a:prstGeom prst="homePlate">
            <a:avLst>
              <a:gd fmla="val 50000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6" name="Shape 2096"/>
          <p:cNvSpPr txBox="1"/>
          <p:nvPr/>
        </p:nvSpPr>
        <p:spPr>
          <a:xfrm>
            <a:off x="356443" y="705345"/>
            <a:ext cx="129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sp>
        <p:nvSpPr>
          <p:cNvPr id="2097" name="Shape 2097"/>
          <p:cNvSpPr txBox="1"/>
          <p:nvPr/>
        </p:nvSpPr>
        <p:spPr>
          <a:xfrm>
            <a:off x="428452" y="3801689"/>
            <a:ext cx="12959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GESTÃO</a:t>
            </a:r>
          </a:p>
        </p:txBody>
      </p:sp>
      <p:sp>
        <p:nvSpPr>
          <p:cNvPr id="2098" name="Shape 2098"/>
          <p:cNvSpPr txBox="1"/>
          <p:nvPr/>
        </p:nvSpPr>
        <p:spPr>
          <a:xfrm>
            <a:off x="2038506" y="233228"/>
            <a:ext cx="1295999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Necessidades do Negócio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2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Shape 2103"/>
          <p:cNvSpPr/>
          <p:nvPr/>
        </p:nvSpPr>
        <p:spPr>
          <a:xfrm>
            <a:off x="212428" y="2793577"/>
            <a:ext cx="5256600" cy="129599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4F6128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4" name="Shape 2104"/>
          <p:cNvSpPr/>
          <p:nvPr/>
        </p:nvSpPr>
        <p:spPr>
          <a:xfrm>
            <a:off x="212428" y="705345"/>
            <a:ext cx="5256600" cy="1944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Shape 2105"/>
          <p:cNvSpPr/>
          <p:nvPr/>
        </p:nvSpPr>
        <p:spPr>
          <a:xfrm>
            <a:off x="1940619" y="77735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Avaliar</a:t>
            </a:r>
          </a:p>
        </p:txBody>
      </p:sp>
      <p:sp>
        <p:nvSpPr>
          <p:cNvPr id="2106" name="Shape 2106"/>
          <p:cNvSpPr/>
          <p:nvPr/>
        </p:nvSpPr>
        <p:spPr>
          <a:xfrm>
            <a:off x="500460" y="185747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Dirigir</a:t>
            </a:r>
          </a:p>
        </p:txBody>
      </p:sp>
      <p:sp>
        <p:nvSpPr>
          <p:cNvPr id="2107" name="Shape 2107"/>
          <p:cNvSpPr/>
          <p:nvPr/>
        </p:nvSpPr>
        <p:spPr>
          <a:xfrm>
            <a:off x="3452787" y="1857474"/>
            <a:ext cx="1512300" cy="576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Monitorar</a:t>
            </a:r>
          </a:p>
        </p:txBody>
      </p:sp>
      <p:sp>
        <p:nvSpPr>
          <p:cNvPr id="2108" name="Shape 2108"/>
          <p:cNvSpPr/>
          <p:nvPr/>
        </p:nvSpPr>
        <p:spPr>
          <a:xfrm>
            <a:off x="500460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Planejar</a:t>
            </a:r>
          </a:p>
        </p:txBody>
      </p:sp>
      <p:sp>
        <p:nvSpPr>
          <p:cNvPr id="2109" name="Shape 2109"/>
          <p:cNvSpPr/>
          <p:nvPr/>
        </p:nvSpPr>
        <p:spPr>
          <a:xfrm>
            <a:off x="1724596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Construir</a:t>
            </a:r>
          </a:p>
        </p:txBody>
      </p:sp>
      <p:sp>
        <p:nvSpPr>
          <p:cNvPr id="2110" name="Shape 2110"/>
          <p:cNvSpPr/>
          <p:nvPr/>
        </p:nvSpPr>
        <p:spPr>
          <a:xfrm>
            <a:off x="2948732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Entregar</a:t>
            </a:r>
          </a:p>
        </p:txBody>
      </p:sp>
      <p:sp>
        <p:nvSpPr>
          <p:cNvPr id="2111" name="Shape 2111"/>
          <p:cNvSpPr/>
          <p:nvPr/>
        </p:nvSpPr>
        <p:spPr>
          <a:xfrm>
            <a:off x="4172867" y="3081609"/>
            <a:ext cx="1008000" cy="576000"/>
          </a:xfrm>
          <a:prstGeom prst="roundRect">
            <a:avLst>
              <a:gd fmla="val 16667" name="adj"/>
            </a:avLst>
          </a:prstGeom>
          <a:solidFill>
            <a:srgbClr val="DAEEF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Monitorar</a:t>
            </a:r>
          </a:p>
        </p:txBody>
      </p:sp>
      <p:sp>
        <p:nvSpPr>
          <p:cNvPr id="2112" name="Shape 2112"/>
          <p:cNvSpPr/>
          <p:nvPr/>
        </p:nvSpPr>
        <p:spPr>
          <a:xfrm flipH="1">
            <a:off x="3596876" y="993378"/>
            <a:ext cx="648000" cy="719999"/>
          </a:xfrm>
          <a:prstGeom prst="bentArrow">
            <a:avLst>
              <a:gd fmla="val 16015" name="adj1"/>
              <a:gd fmla="val 24251" name="adj2"/>
              <a:gd fmla="val 25000" name="adj3"/>
              <a:gd fmla="val 43750" name="adj4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3" name="Shape 2113"/>
          <p:cNvSpPr/>
          <p:nvPr/>
        </p:nvSpPr>
        <p:spPr>
          <a:xfrm flipH="1" rot="-5400000">
            <a:off x="1112532" y="1101386"/>
            <a:ext cx="720000" cy="648000"/>
          </a:xfrm>
          <a:prstGeom prst="bentArrow">
            <a:avLst>
              <a:gd fmla="val 16015" name="adj1"/>
              <a:gd fmla="val 24251" name="adj2"/>
              <a:gd fmla="val 25000" name="adj3"/>
              <a:gd fmla="val 43750" name="adj4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4" name="Shape 2114"/>
          <p:cNvSpPr/>
          <p:nvPr/>
        </p:nvSpPr>
        <p:spPr>
          <a:xfrm>
            <a:off x="932508" y="2505546"/>
            <a:ext cx="216000" cy="504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5" name="Shape 2115"/>
          <p:cNvSpPr/>
          <p:nvPr/>
        </p:nvSpPr>
        <p:spPr>
          <a:xfrm flipH="1" rot="10800000">
            <a:off x="4460900" y="2505601"/>
            <a:ext cx="216000" cy="504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6" name="Shape 2116"/>
          <p:cNvSpPr/>
          <p:nvPr/>
        </p:nvSpPr>
        <p:spPr>
          <a:xfrm rot="-5400000">
            <a:off x="1508571" y="3225650"/>
            <a:ext cx="216000" cy="216000"/>
          </a:xfrm>
          <a:prstGeom prst="downArrow">
            <a:avLst>
              <a:gd fmla="val 34027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7" name="Shape 2117"/>
          <p:cNvSpPr/>
          <p:nvPr/>
        </p:nvSpPr>
        <p:spPr>
          <a:xfrm rot="-5400000">
            <a:off x="2732708" y="3225650"/>
            <a:ext cx="216000" cy="216000"/>
          </a:xfrm>
          <a:prstGeom prst="downArrow">
            <a:avLst>
              <a:gd fmla="val 34027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8" name="Shape 2118"/>
          <p:cNvSpPr/>
          <p:nvPr/>
        </p:nvSpPr>
        <p:spPr>
          <a:xfrm rot="-5400000">
            <a:off x="3956844" y="3225650"/>
            <a:ext cx="216000" cy="216000"/>
          </a:xfrm>
          <a:prstGeom prst="downArrow">
            <a:avLst>
              <a:gd fmla="val 34027" name="adj1"/>
              <a:gd fmla="val 50000" name="adj2"/>
            </a:avLst>
          </a:prstGeom>
          <a:solidFill>
            <a:srgbClr val="FABF8E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9" name="Shape 2119"/>
          <p:cNvSpPr/>
          <p:nvPr/>
        </p:nvSpPr>
        <p:spPr>
          <a:xfrm rot="5400000">
            <a:off x="2437387" y="-151359"/>
            <a:ext cx="504000" cy="1209300"/>
          </a:xfrm>
          <a:prstGeom prst="homePlate">
            <a:avLst>
              <a:gd fmla="val 50000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F3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0" name="Shape 2120"/>
          <p:cNvSpPr txBox="1"/>
          <p:nvPr/>
        </p:nvSpPr>
        <p:spPr>
          <a:xfrm>
            <a:off x="356443" y="705345"/>
            <a:ext cx="129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sp>
        <p:nvSpPr>
          <p:cNvPr id="2121" name="Shape 2121"/>
          <p:cNvSpPr txBox="1"/>
          <p:nvPr/>
        </p:nvSpPr>
        <p:spPr>
          <a:xfrm>
            <a:off x="428452" y="3801689"/>
            <a:ext cx="12959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GESTÃO</a:t>
            </a:r>
          </a:p>
        </p:txBody>
      </p:sp>
      <p:sp>
        <p:nvSpPr>
          <p:cNvPr id="2122" name="Shape 2122"/>
          <p:cNvSpPr txBox="1"/>
          <p:nvPr/>
        </p:nvSpPr>
        <p:spPr>
          <a:xfrm>
            <a:off x="2038506" y="233228"/>
            <a:ext cx="1295999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Necessidades do Negócio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6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Shape 2127"/>
          <p:cNvSpPr/>
          <p:nvPr/>
        </p:nvSpPr>
        <p:spPr>
          <a:xfrm>
            <a:off x="428452" y="345306"/>
            <a:ext cx="583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Shape 2132"/>
          <p:cNvSpPr/>
          <p:nvPr/>
        </p:nvSpPr>
        <p:spPr>
          <a:xfrm>
            <a:off x="428452" y="345306"/>
            <a:ext cx="5832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Garante que as necessidades das partes interessadas sejam avaliadas a fim de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determinar objetivos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corporativos 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Shape 2137"/>
          <p:cNvSpPr/>
          <p:nvPr/>
        </p:nvSpPr>
        <p:spPr>
          <a:xfrm>
            <a:off x="428452" y="345306"/>
            <a:ext cx="5832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Garante que as necessidades das partes interessadas sejam avaliadas a fim de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determinar objetivos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corporativos </a:t>
            </a:r>
          </a:p>
        </p:txBody>
      </p:sp>
      <p:sp>
        <p:nvSpPr>
          <p:cNvPr id="2138" name="Shape 2138"/>
          <p:cNvSpPr/>
          <p:nvPr/>
        </p:nvSpPr>
        <p:spPr>
          <a:xfrm>
            <a:off x="500460" y="2001490"/>
            <a:ext cx="496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Gestão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0" y="417314"/>
            <a:ext cx="7913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 a prova???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Shape 2143"/>
          <p:cNvSpPr/>
          <p:nvPr/>
        </p:nvSpPr>
        <p:spPr>
          <a:xfrm>
            <a:off x="428452" y="345306"/>
            <a:ext cx="5832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Garante que as necessidades das partes interessadas sejam avaliadas a fim de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determinar objetivos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corporativos </a:t>
            </a:r>
          </a:p>
        </p:txBody>
      </p:sp>
      <p:sp>
        <p:nvSpPr>
          <p:cNvPr id="2144" name="Shape 2144"/>
          <p:cNvSpPr/>
          <p:nvPr/>
        </p:nvSpPr>
        <p:spPr>
          <a:xfrm>
            <a:off x="500460" y="2001490"/>
            <a:ext cx="4968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Gestão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Responsável pelo planejamento, desenvolvimento, execução e monitoramento das atividades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alinhadas com a governança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8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Shape 2149"/>
          <p:cNvSpPr txBox="1"/>
          <p:nvPr/>
        </p:nvSpPr>
        <p:spPr>
          <a:xfrm>
            <a:off x="0" y="777354"/>
            <a:ext cx="7913700" cy="8310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FIM</a:t>
            </a:r>
          </a:p>
        </p:txBody>
      </p:sp>
      <p:sp>
        <p:nvSpPr>
          <p:cNvPr id="2150" name="Shape 2150"/>
          <p:cNvSpPr/>
          <p:nvPr/>
        </p:nvSpPr>
        <p:spPr>
          <a:xfrm>
            <a:off x="788491" y="2217514"/>
            <a:ext cx="7125300" cy="7920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1" name="Shape 2151"/>
          <p:cNvSpPr txBox="1"/>
          <p:nvPr/>
        </p:nvSpPr>
        <p:spPr>
          <a:xfrm>
            <a:off x="860500" y="2433538"/>
            <a:ext cx="68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Princípios do COBIT 5</a:t>
            </a:r>
          </a:p>
        </p:txBody>
      </p:sp>
      <p:sp>
        <p:nvSpPr>
          <p:cNvPr id="2152" name="Shape 2152"/>
          <p:cNvSpPr txBox="1"/>
          <p:nvPr/>
        </p:nvSpPr>
        <p:spPr>
          <a:xfrm>
            <a:off x="2012627" y="1785466"/>
            <a:ext cx="5901000" cy="5232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COBIT 5 - Foundation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7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Shape 2158"/>
          <p:cNvSpPr txBox="1"/>
          <p:nvPr/>
        </p:nvSpPr>
        <p:spPr>
          <a:xfrm>
            <a:off x="2156643" y="1785466"/>
            <a:ext cx="5757000" cy="1323300"/>
          </a:xfrm>
          <a:prstGeom prst="rect">
            <a:avLst/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Professor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Frederico de Azevedo Aranha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Gerente de Projetos, Esp., PMP, ITIL Expert</a:t>
            </a:r>
          </a:p>
        </p:txBody>
      </p:sp>
      <p:sp>
        <p:nvSpPr>
          <p:cNvPr id="2159" name="Shape 2159"/>
          <p:cNvSpPr/>
          <p:nvPr/>
        </p:nvSpPr>
        <p:spPr>
          <a:xfrm>
            <a:off x="0" y="417314"/>
            <a:ext cx="7913700" cy="4779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0" name="Shape 2160"/>
          <p:cNvSpPr/>
          <p:nvPr/>
        </p:nvSpPr>
        <p:spPr>
          <a:xfrm>
            <a:off x="932508" y="561329"/>
            <a:ext cx="6981300" cy="14859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1" name="Shape 2161"/>
          <p:cNvSpPr txBox="1"/>
          <p:nvPr/>
        </p:nvSpPr>
        <p:spPr>
          <a:xfrm>
            <a:off x="1220540" y="777354"/>
            <a:ext cx="3456300" cy="10158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6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COBIT 5</a:t>
            </a:r>
          </a:p>
        </p:txBody>
      </p:sp>
      <p:sp>
        <p:nvSpPr>
          <p:cNvPr id="2162" name="Shape 2162"/>
          <p:cNvSpPr txBox="1"/>
          <p:nvPr/>
        </p:nvSpPr>
        <p:spPr>
          <a:xfrm>
            <a:off x="4604916" y="1065386"/>
            <a:ext cx="3308700" cy="6462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Shape 2167"/>
          <p:cNvSpPr/>
          <p:nvPr/>
        </p:nvSpPr>
        <p:spPr>
          <a:xfrm>
            <a:off x="1652588" y="1641450"/>
            <a:ext cx="6261000" cy="7920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8" name="Shape 2168"/>
          <p:cNvSpPr txBox="1"/>
          <p:nvPr/>
        </p:nvSpPr>
        <p:spPr>
          <a:xfrm>
            <a:off x="1868611" y="1785466"/>
            <a:ext cx="583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Habilitadores do COBIT 5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2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Shape 2173"/>
          <p:cNvSpPr txBox="1"/>
          <p:nvPr/>
        </p:nvSpPr>
        <p:spPr>
          <a:xfrm>
            <a:off x="1436563" y="993378"/>
            <a:ext cx="41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</p:txBody>
      </p:sp>
      <p:pic>
        <p:nvPicPr>
          <p:cNvPr descr="Resultado de imagem para alvo" id="2174" name="Shape 2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8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Shape 2179"/>
          <p:cNvSpPr txBox="1"/>
          <p:nvPr/>
        </p:nvSpPr>
        <p:spPr>
          <a:xfrm>
            <a:off x="1436563" y="993378"/>
            <a:ext cx="4176600" cy="163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2180" name="Shape 2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Shape 2185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2186" name="Shape 2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0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Shape 2191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</p:txBody>
      </p:sp>
      <p:pic>
        <p:nvPicPr>
          <p:cNvPr descr="Resultado de imagem para alvo" id="2192" name="Shape 2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Shape 2197"/>
          <p:cNvSpPr txBox="1"/>
          <p:nvPr/>
        </p:nvSpPr>
        <p:spPr>
          <a:xfrm>
            <a:off x="1436563" y="993378"/>
            <a:ext cx="41766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Estudantes e mais...</a:t>
            </a:r>
          </a:p>
        </p:txBody>
      </p:sp>
      <p:pic>
        <p:nvPicPr>
          <p:cNvPr descr="Resultado de imagem para alvo" id="2198" name="Shape 2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2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Shape 2203"/>
          <p:cNvSpPr txBox="1"/>
          <p:nvPr/>
        </p:nvSpPr>
        <p:spPr>
          <a:xfrm>
            <a:off x="716483" y="633337"/>
            <a:ext cx="3744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Você sabe o que é um </a:t>
            </a:r>
            <a:r>
              <a:rPr b="1"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habilitador</a:t>
            </a:r>
            <a:r>
              <a:rPr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ctrTitle"/>
          </p:nvPr>
        </p:nvSpPr>
        <p:spPr>
          <a:xfrm>
            <a:off x="593527" y="1332995"/>
            <a:ext cx="6726600" cy="919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>
            <p:ph idx="1" type="subTitle"/>
          </p:nvPr>
        </p:nvSpPr>
        <p:spPr>
          <a:xfrm>
            <a:off x="1187053" y="2431574"/>
            <a:ext cx="5539500" cy="109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5800" y="-2642750"/>
            <a:ext cx="8839249" cy="1157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0" y="2743125"/>
            <a:ext cx="68847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ADMINISTRAÇÃO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0" y="1209401"/>
            <a:ext cx="791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</a:p>
        </p:txBody>
      </p:sp>
      <p:sp>
        <p:nvSpPr>
          <p:cNvPr id="277" name="Shape 277"/>
          <p:cNvSpPr/>
          <p:nvPr/>
        </p:nvSpPr>
        <p:spPr>
          <a:xfrm>
            <a:off x="0" y="417314"/>
            <a:ext cx="7913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 a prova???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7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Shape 2208"/>
          <p:cNvSpPr txBox="1"/>
          <p:nvPr/>
        </p:nvSpPr>
        <p:spPr>
          <a:xfrm>
            <a:off x="860500" y="705345"/>
            <a:ext cx="34563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É possível encontrar o termo </a:t>
            </a:r>
            <a:r>
              <a:rPr b="1"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facilitador</a:t>
            </a:r>
            <a:r>
              <a:rPr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como </a:t>
            </a:r>
            <a:r>
              <a:rPr b="1"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sinônimo </a:t>
            </a:r>
            <a:r>
              <a:rPr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b="1"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habilitador</a:t>
            </a:r>
            <a:r>
              <a:rPr lang="en-US" sz="36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Shape 2213"/>
          <p:cNvSpPr txBox="1"/>
          <p:nvPr/>
        </p:nvSpPr>
        <p:spPr>
          <a:xfrm>
            <a:off x="0" y="129281"/>
            <a:ext cx="64049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corporativos do COBIT 5</a:t>
            </a:r>
          </a:p>
        </p:txBody>
      </p:sp>
      <p:sp>
        <p:nvSpPr>
          <p:cNvPr id="2214" name="Shape 2214"/>
          <p:cNvSpPr/>
          <p:nvPr/>
        </p:nvSpPr>
        <p:spPr>
          <a:xfrm>
            <a:off x="572468" y="777354"/>
            <a:ext cx="5040600" cy="3240300"/>
          </a:xfrm>
          <a:prstGeom prst="roundRect">
            <a:avLst>
              <a:gd fmla="val 14400" name="adj"/>
            </a:avLst>
          </a:prstGeom>
          <a:solidFill>
            <a:srgbClr val="DAE5F1">
              <a:alpha val="40780"/>
            </a:srgbClr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5" name="Shape 2215"/>
          <p:cNvSpPr/>
          <p:nvPr/>
        </p:nvSpPr>
        <p:spPr>
          <a:xfrm>
            <a:off x="1652588" y="2073498"/>
            <a:ext cx="2607600" cy="3561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 Princípios, Políticas e Frameworks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9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Shape 2220"/>
          <p:cNvSpPr txBox="1"/>
          <p:nvPr/>
        </p:nvSpPr>
        <p:spPr>
          <a:xfrm>
            <a:off x="0" y="129281"/>
            <a:ext cx="64049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corporativos do COBIT 5</a:t>
            </a:r>
          </a:p>
        </p:txBody>
      </p:sp>
      <p:sp>
        <p:nvSpPr>
          <p:cNvPr id="2221" name="Shape 2221"/>
          <p:cNvSpPr/>
          <p:nvPr/>
        </p:nvSpPr>
        <p:spPr>
          <a:xfrm>
            <a:off x="572468" y="777354"/>
            <a:ext cx="5040600" cy="3240300"/>
          </a:xfrm>
          <a:prstGeom prst="roundRect">
            <a:avLst>
              <a:gd fmla="val 14400" name="adj"/>
            </a:avLst>
          </a:prstGeom>
          <a:solidFill>
            <a:srgbClr val="DAE5F1">
              <a:alpha val="40780"/>
            </a:srgbClr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2" name="Shape 2222"/>
          <p:cNvSpPr/>
          <p:nvPr/>
        </p:nvSpPr>
        <p:spPr>
          <a:xfrm>
            <a:off x="860500" y="1065386"/>
            <a:ext cx="10686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 Processos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3" name="Shape 2223"/>
          <p:cNvSpPr/>
          <p:nvPr/>
        </p:nvSpPr>
        <p:spPr>
          <a:xfrm>
            <a:off x="3813150" y="993375"/>
            <a:ext cx="13473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4. Cultura, Ética e Comportamento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24" name="Shape 2224"/>
          <p:cNvCxnSpPr/>
          <p:nvPr/>
        </p:nvCxnSpPr>
        <p:spPr>
          <a:xfrm rot="10800000">
            <a:off x="2948739" y="1569498"/>
            <a:ext cx="72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225" name="Shape 2225"/>
          <p:cNvCxnSpPr/>
          <p:nvPr/>
        </p:nvCxnSpPr>
        <p:spPr>
          <a:xfrm flipH="1" rot="10800000">
            <a:off x="4100860" y="1569497"/>
            <a:ext cx="4494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226" name="Shape 2226"/>
          <p:cNvCxnSpPr/>
          <p:nvPr/>
        </p:nvCxnSpPr>
        <p:spPr>
          <a:xfrm rot="10800000">
            <a:off x="1436596" y="1641498"/>
            <a:ext cx="288000" cy="432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227" name="Shape 2227"/>
          <p:cNvSpPr/>
          <p:nvPr/>
        </p:nvSpPr>
        <p:spPr>
          <a:xfrm>
            <a:off x="1652588" y="2073498"/>
            <a:ext cx="2607600" cy="3561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 Princípios, Políticas e Frameworks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8" name="Shape 2228"/>
          <p:cNvSpPr/>
          <p:nvPr/>
        </p:nvSpPr>
        <p:spPr>
          <a:xfrm>
            <a:off x="2372675" y="993375"/>
            <a:ext cx="12333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 Estruturas Organizacionais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Shape 2233"/>
          <p:cNvSpPr txBox="1"/>
          <p:nvPr/>
        </p:nvSpPr>
        <p:spPr>
          <a:xfrm>
            <a:off x="0" y="129281"/>
            <a:ext cx="64049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Habilitadores corporativos do COBIT 5</a:t>
            </a:r>
          </a:p>
        </p:txBody>
      </p:sp>
      <p:sp>
        <p:nvSpPr>
          <p:cNvPr id="2234" name="Shape 2234"/>
          <p:cNvSpPr/>
          <p:nvPr/>
        </p:nvSpPr>
        <p:spPr>
          <a:xfrm>
            <a:off x="572468" y="777354"/>
            <a:ext cx="5040600" cy="3240299"/>
          </a:xfrm>
          <a:prstGeom prst="roundRect">
            <a:avLst>
              <a:gd fmla="val 14400" name="adj"/>
            </a:avLst>
          </a:prstGeom>
          <a:solidFill>
            <a:srgbClr val="DAE5F1">
              <a:alpha val="40780"/>
            </a:srgbClr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5" name="Shape 2235"/>
          <p:cNvSpPr/>
          <p:nvPr/>
        </p:nvSpPr>
        <p:spPr>
          <a:xfrm>
            <a:off x="716483" y="2865585"/>
            <a:ext cx="4680600" cy="1008900"/>
          </a:xfrm>
          <a:prstGeom prst="roundRect">
            <a:avLst>
              <a:gd fmla="val 14400" name="adj"/>
            </a:avLst>
          </a:prstGeom>
          <a:solidFill>
            <a:srgbClr val="FDE9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Recursos</a:t>
            </a:r>
          </a:p>
        </p:txBody>
      </p:sp>
      <p:sp>
        <p:nvSpPr>
          <p:cNvPr id="2236" name="Shape 2236"/>
          <p:cNvSpPr/>
          <p:nvPr/>
        </p:nvSpPr>
        <p:spPr>
          <a:xfrm>
            <a:off x="1004524" y="2937600"/>
            <a:ext cx="11313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5. Informação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7" name="Shape 2237"/>
          <p:cNvSpPr/>
          <p:nvPr/>
        </p:nvSpPr>
        <p:spPr>
          <a:xfrm>
            <a:off x="2448876" y="2937600"/>
            <a:ext cx="12333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6. Serviços, Infraestrutura e Aplicativos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8" name="Shape 2238"/>
          <p:cNvSpPr/>
          <p:nvPr/>
        </p:nvSpPr>
        <p:spPr>
          <a:xfrm>
            <a:off x="3851402" y="2937600"/>
            <a:ext cx="1338900" cy="6480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7. Pessoas, Habilidades e Competências 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Shape 2239"/>
          <p:cNvSpPr/>
          <p:nvPr/>
        </p:nvSpPr>
        <p:spPr>
          <a:xfrm>
            <a:off x="860500" y="1065386"/>
            <a:ext cx="10686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 Processos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0" name="Shape 2240"/>
          <p:cNvSpPr/>
          <p:nvPr/>
        </p:nvSpPr>
        <p:spPr>
          <a:xfrm>
            <a:off x="2372675" y="993375"/>
            <a:ext cx="12333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 Estruturas Organizacionais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1" name="Shape 2241"/>
          <p:cNvSpPr/>
          <p:nvPr/>
        </p:nvSpPr>
        <p:spPr>
          <a:xfrm>
            <a:off x="3821249" y="993375"/>
            <a:ext cx="1338900" cy="5655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4. Cultura, Ética e Comportamento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42" name="Shape 2242"/>
          <p:cNvCxnSpPr/>
          <p:nvPr/>
        </p:nvCxnSpPr>
        <p:spPr>
          <a:xfrm>
            <a:off x="4172867" y="2433538"/>
            <a:ext cx="432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243" name="Shape 2243"/>
          <p:cNvCxnSpPr/>
          <p:nvPr/>
        </p:nvCxnSpPr>
        <p:spPr>
          <a:xfrm>
            <a:off x="3020740" y="2433539"/>
            <a:ext cx="456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244" name="Shape 2244"/>
          <p:cNvCxnSpPr/>
          <p:nvPr/>
        </p:nvCxnSpPr>
        <p:spPr>
          <a:xfrm rot="10800000">
            <a:off x="2948739" y="1569498"/>
            <a:ext cx="72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245" name="Shape 2245"/>
          <p:cNvCxnSpPr/>
          <p:nvPr/>
        </p:nvCxnSpPr>
        <p:spPr>
          <a:xfrm flipH="1">
            <a:off x="1508594" y="2433538"/>
            <a:ext cx="2160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246" name="Shape 2246"/>
          <p:cNvCxnSpPr/>
          <p:nvPr/>
        </p:nvCxnSpPr>
        <p:spPr>
          <a:xfrm flipH="1" rot="10800000">
            <a:off x="4100860" y="1569497"/>
            <a:ext cx="449400" cy="504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247" name="Shape 2247"/>
          <p:cNvCxnSpPr/>
          <p:nvPr/>
        </p:nvCxnSpPr>
        <p:spPr>
          <a:xfrm rot="10800000">
            <a:off x="1436596" y="1641498"/>
            <a:ext cx="288000" cy="432000"/>
          </a:xfrm>
          <a:prstGeom prst="straightConnector1">
            <a:avLst/>
          </a:prstGeom>
          <a:noFill/>
          <a:ln cap="flat" cmpd="sng" w="19075">
            <a:solidFill>
              <a:srgbClr val="366092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248" name="Shape 2248"/>
          <p:cNvSpPr/>
          <p:nvPr/>
        </p:nvSpPr>
        <p:spPr>
          <a:xfrm>
            <a:off x="1652588" y="2073498"/>
            <a:ext cx="2607600" cy="356100"/>
          </a:xfrm>
          <a:prstGeom prst="roundRect">
            <a:avLst>
              <a:gd fmla="val 14400" name="adj"/>
            </a:avLst>
          </a:prstGeom>
          <a:solidFill>
            <a:srgbClr val="FFFFFF"/>
          </a:solidFill>
          <a:ln cap="flat" cmpd="sng" w="190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1. Princípios, Políticas e Frameworks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2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Shape 2253"/>
          <p:cNvSpPr txBox="1"/>
          <p:nvPr/>
        </p:nvSpPr>
        <p:spPr>
          <a:xfrm>
            <a:off x="0" y="1341221"/>
            <a:ext cx="6117000" cy="10773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254" name="Shape 2254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Habilitador 1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Shape 2259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0" name="Shape 2260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Shape 2265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6" name="Shape 2266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</a:t>
            </a:r>
          </a:p>
        </p:txBody>
      </p:sp>
      <p:sp>
        <p:nvSpPr>
          <p:cNvPr id="2267" name="Shape 2267"/>
          <p:cNvSpPr txBox="1"/>
          <p:nvPr/>
        </p:nvSpPr>
        <p:spPr>
          <a:xfrm>
            <a:off x="1076524" y="1857474"/>
            <a:ext cx="4536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Instruir e orientar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 corpo diretivo de governança e gestores.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Shape 2272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3" name="Shape 2273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</a:t>
            </a:r>
          </a:p>
        </p:txBody>
      </p:sp>
      <p:sp>
        <p:nvSpPr>
          <p:cNvPr id="2274" name="Shape 2274"/>
          <p:cNvSpPr txBox="1"/>
          <p:nvPr/>
        </p:nvSpPr>
        <p:spPr>
          <a:xfrm>
            <a:off x="1076524" y="1857474"/>
            <a:ext cx="4536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Comunicar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regras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 empresa conforme objetivos de governança.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8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Shape 2279"/>
          <p:cNvSpPr txBox="1"/>
          <p:nvPr/>
        </p:nvSpPr>
        <p:spPr>
          <a:xfrm>
            <a:off x="572468" y="561329"/>
            <a:ext cx="4536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O COBIT 5 deixa clara a diferença entre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</a:t>
            </a:r>
            <a:r>
              <a:rPr lang="en-US" sz="32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b="1" lang="en-US" sz="32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</a:t>
            </a:r>
            <a:r>
              <a:rPr lang="en-US" sz="32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3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Shape 2284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" name="Shape 2285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0" y="1209401"/>
            <a:ext cx="791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50 questões</a:t>
            </a:r>
          </a:p>
        </p:txBody>
      </p:sp>
      <p:sp>
        <p:nvSpPr>
          <p:cNvPr id="283" name="Shape 283"/>
          <p:cNvSpPr/>
          <p:nvPr/>
        </p:nvSpPr>
        <p:spPr>
          <a:xfrm>
            <a:off x="0" y="417314"/>
            <a:ext cx="7913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 a prova???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9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Shape 2290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1" name="Shape 2291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</a:p>
        </p:txBody>
      </p:sp>
      <p:sp>
        <p:nvSpPr>
          <p:cNvPr id="2292" name="Shape 2292"/>
          <p:cNvSpPr txBox="1"/>
          <p:nvPr/>
        </p:nvSpPr>
        <p:spPr>
          <a:xfrm>
            <a:off x="1076524" y="1857474"/>
            <a:ext cx="4536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Buscar um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propósito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efetivamente.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6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Shape 2297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8" name="Shape 2298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</a:p>
        </p:txBody>
      </p:sp>
      <p:sp>
        <p:nvSpPr>
          <p:cNvPr id="2299" name="Shape 2299"/>
          <p:cNvSpPr txBox="1"/>
          <p:nvPr/>
        </p:nvSpPr>
        <p:spPr>
          <a:xfrm>
            <a:off x="1076524" y="1857474"/>
            <a:ext cx="453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Competente e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eficiente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3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Shape 2304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5" name="Shape 2305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</a:p>
        </p:txBody>
      </p:sp>
      <p:sp>
        <p:nvSpPr>
          <p:cNvPr id="2306" name="Shape 2306"/>
          <p:cNvSpPr txBox="1"/>
          <p:nvPr/>
        </p:nvSpPr>
        <p:spPr>
          <a:xfrm>
            <a:off x="1076524" y="1857474"/>
            <a:ext cx="511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Ter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lógica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para aquele que se submete.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0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Shape 2311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2" name="Shape 2312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</a:p>
        </p:txBody>
      </p:sp>
      <p:sp>
        <p:nvSpPr>
          <p:cNvPr id="2313" name="Shape 2313"/>
          <p:cNvSpPr txBox="1"/>
          <p:nvPr/>
        </p:nvSpPr>
        <p:spPr>
          <a:xfrm>
            <a:off x="1076524" y="1857474"/>
            <a:ext cx="4176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Gerida por um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Framework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comum aos usuários.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7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Shape 2318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9" name="Shape 2319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</a:p>
        </p:txBody>
      </p:sp>
      <p:sp>
        <p:nvSpPr>
          <p:cNvPr id="2320" name="Shape 2320"/>
          <p:cNvSpPr txBox="1"/>
          <p:nvPr/>
        </p:nvSpPr>
        <p:spPr>
          <a:xfrm>
            <a:off x="1076524" y="1857474"/>
            <a:ext cx="511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Abranger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todas as áreas necessárias.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4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/>
          <p:nvPr/>
        </p:nvSpPr>
        <p:spPr>
          <a:xfrm>
            <a:off x="356443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6" name="Shape 2326"/>
          <p:cNvSpPr txBox="1"/>
          <p:nvPr/>
        </p:nvSpPr>
        <p:spPr>
          <a:xfrm>
            <a:off x="788491" y="633337"/>
            <a:ext cx="20163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Políticas</a:t>
            </a:r>
          </a:p>
        </p:txBody>
      </p:sp>
      <p:sp>
        <p:nvSpPr>
          <p:cNvPr id="2327" name="Shape 2327"/>
          <p:cNvSpPr txBox="1"/>
          <p:nvPr/>
        </p:nvSpPr>
        <p:spPr>
          <a:xfrm>
            <a:off x="1076524" y="1857474"/>
            <a:ext cx="511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Adaptável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 flexível e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atualizável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Shape 2332"/>
          <p:cNvSpPr txBox="1"/>
          <p:nvPr/>
        </p:nvSpPr>
        <p:spPr>
          <a:xfrm>
            <a:off x="644475" y="561329"/>
            <a:ext cx="59766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propósito</a:t>
            </a: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 do ciclo de vida da política é </a:t>
            </a:r>
            <a:r>
              <a:rPr b="1"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suportar o framework </a:t>
            </a: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de políticas para atingir os objetivos.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6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Shape 2337"/>
          <p:cNvSpPr/>
          <p:nvPr/>
        </p:nvSpPr>
        <p:spPr>
          <a:xfrm>
            <a:off x="860500" y="561329"/>
            <a:ext cx="5904600" cy="2016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lgDash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Shape 2342"/>
          <p:cNvSpPr/>
          <p:nvPr/>
        </p:nvSpPr>
        <p:spPr>
          <a:xfrm>
            <a:off x="860500" y="561329"/>
            <a:ext cx="5904600" cy="2016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lgDash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343" name="Shape 2343"/>
          <p:cNvSpPr/>
          <p:nvPr/>
        </p:nvSpPr>
        <p:spPr>
          <a:xfrm>
            <a:off x="1076524" y="1425425"/>
            <a:ext cx="1728300" cy="863999"/>
          </a:xfrm>
          <a:prstGeom prst="roundRect">
            <a:avLst>
              <a:gd fmla="val 16667" name="adj"/>
            </a:avLst>
          </a:prstGeom>
          <a:solidFill>
            <a:srgbClr val="C4BD9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CU</a:t>
            </a:r>
            <a:r>
              <a:rPr b="1" lang="en-US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TURA, VALORES E ÉTICA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7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Shape 2348"/>
          <p:cNvSpPr/>
          <p:nvPr/>
        </p:nvSpPr>
        <p:spPr>
          <a:xfrm>
            <a:off x="860500" y="561329"/>
            <a:ext cx="5904600" cy="2016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lgDash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349" name="Shape 2349"/>
          <p:cNvSpPr/>
          <p:nvPr/>
        </p:nvSpPr>
        <p:spPr>
          <a:xfrm>
            <a:off x="2948732" y="1425425"/>
            <a:ext cx="1728300" cy="863999"/>
          </a:xfrm>
          <a:prstGeom prst="roundRect">
            <a:avLst>
              <a:gd fmla="val 16667" name="adj"/>
            </a:avLst>
          </a:prstGeom>
          <a:solidFill>
            <a:srgbClr val="C4BD9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</a:p>
        </p:txBody>
      </p:sp>
      <p:sp>
        <p:nvSpPr>
          <p:cNvPr id="2350" name="Shape 2350"/>
          <p:cNvSpPr/>
          <p:nvPr/>
        </p:nvSpPr>
        <p:spPr>
          <a:xfrm>
            <a:off x="1076524" y="1425425"/>
            <a:ext cx="1728300" cy="863999"/>
          </a:xfrm>
          <a:prstGeom prst="roundRect">
            <a:avLst>
              <a:gd fmla="val 16667" name="adj"/>
            </a:avLst>
          </a:prstGeom>
          <a:solidFill>
            <a:srgbClr val="C4BD9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CULTURA, VALORES E ÉTICA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0" y="1209401"/>
            <a:ext cx="791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50 questões</a:t>
            </a: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50% de acertos para aprovação</a:t>
            </a:r>
          </a:p>
        </p:txBody>
      </p:sp>
      <p:sp>
        <p:nvSpPr>
          <p:cNvPr id="289" name="Shape 289"/>
          <p:cNvSpPr/>
          <p:nvPr/>
        </p:nvSpPr>
        <p:spPr>
          <a:xfrm>
            <a:off x="0" y="417314"/>
            <a:ext cx="7913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 a prova???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4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Shape 2355"/>
          <p:cNvSpPr/>
          <p:nvPr/>
        </p:nvSpPr>
        <p:spPr>
          <a:xfrm>
            <a:off x="860500" y="561329"/>
            <a:ext cx="5904600" cy="20163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lgDash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b="1" lang="en-US" sz="1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356" name="Shape 2356"/>
          <p:cNvSpPr/>
          <p:nvPr/>
        </p:nvSpPr>
        <p:spPr>
          <a:xfrm>
            <a:off x="4820939" y="1425425"/>
            <a:ext cx="1728300" cy="863999"/>
          </a:xfrm>
          <a:prstGeom prst="roundRect">
            <a:avLst>
              <a:gd fmla="val 16667" name="adj"/>
            </a:avLst>
          </a:prstGeom>
          <a:solidFill>
            <a:srgbClr val="C4BD9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ESTRUTURAS ORGANIZACIONAIS</a:t>
            </a:r>
          </a:p>
        </p:txBody>
      </p:sp>
      <p:sp>
        <p:nvSpPr>
          <p:cNvPr id="2357" name="Shape 2357"/>
          <p:cNvSpPr/>
          <p:nvPr/>
        </p:nvSpPr>
        <p:spPr>
          <a:xfrm>
            <a:off x="2948732" y="1425425"/>
            <a:ext cx="1728300" cy="863999"/>
          </a:xfrm>
          <a:prstGeom prst="roundRect">
            <a:avLst>
              <a:gd fmla="val 16667" name="adj"/>
            </a:avLst>
          </a:prstGeom>
          <a:solidFill>
            <a:srgbClr val="C4BD9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</a:p>
        </p:txBody>
      </p:sp>
      <p:sp>
        <p:nvSpPr>
          <p:cNvPr id="2358" name="Shape 2358"/>
          <p:cNvSpPr/>
          <p:nvPr/>
        </p:nvSpPr>
        <p:spPr>
          <a:xfrm>
            <a:off x="1076524" y="1425425"/>
            <a:ext cx="1728300" cy="863999"/>
          </a:xfrm>
          <a:prstGeom prst="roundRect">
            <a:avLst>
              <a:gd fmla="val 16667" name="adj"/>
            </a:avLst>
          </a:prstGeom>
          <a:solidFill>
            <a:srgbClr val="C4BD97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CU</a:t>
            </a:r>
            <a:r>
              <a:rPr b="1" lang="en-US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TURA, VALORES E ÉTICA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2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Shape 2363"/>
          <p:cNvSpPr txBox="1"/>
          <p:nvPr/>
        </p:nvSpPr>
        <p:spPr>
          <a:xfrm>
            <a:off x="788491" y="489322"/>
            <a:ext cx="532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7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Shape 2368"/>
          <p:cNvSpPr txBox="1"/>
          <p:nvPr/>
        </p:nvSpPr>
        <p:spPr>
          <a:xfrm>
            <a:off x="788491" y="489322"/>
            <a:ext cx="532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369" name="Shape 2369"/>
          <p:cNvSpPr txBox="1"/>
          <p:nvPr/>
        </p:nvSpPr>
        <p:spPr>
          <a:xfrm>
            <a:off x="932508" y="1713458"/>
            <a:ext cx="532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Descrever nas Políticas de Frameworks:</a:t>
            </a:r>
          </a:p>
        </p:txBody>
      </p:sp>
      <p:sp>
        <p:nvSpPr>
          <p:cNvPr id="2370" name="Shape 2370"/>
          <p:cNvSpPr/>
          <p:nvPr/>
        </p:nvSpPr>
        <p:spPr>
          <a:xfrm rot="-863595">
            <a:off x="428445" y="1209353"/>
            <a:ext cx="432061" cy="936228"/>
          </a:xfrm>
          <a:prstGeom prst="curvedRightArrow">
            <a:avLst>
              <a:gd fmla="val 36868" name="adj1"/>
              <a:gd fmla="val 76144" name="adj2"/>
              <a:gd fmla="val 29463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4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Shape 2375"/>
          <p:cNvSpPr txBox="1"/>
          <p:nvPr/>
        </p:nvSpPr>
        <p:spPr>
          <a:xfrm>
            <a:off x="788491" y="489322"/>
            <a:ext cx="532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376" name="Shape 2376"/>
          <p:cNvSpPr txBox="1"/>
          <p:nvPr/>
        </p:nvSpPr>
        <p:spPr>
          <a:xfrm>
            <a:off x="932508" y="1713458"/>
            <a:ext cx="532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Descrever nas Políticas de Frameworks:</a:t>
            </a:r>
          </a:p>
        </p:txBody>
      </p:sp>
      <p:sp>
        <p:nvSpPr>
          <p:cNvPr id="2377" name="Shape 2377"/>
          <p:cNvSpPr/>
          <p:nvPr/>
        </p:nvSpPr>
        <p:spPr>
          <a:xfrm rot="-863595">
            <a:off x="428445" y="1209353"/>
            <a:ext cx="432061" cy="936228"/>
          </a:xfrm>
          <a:prstGeom prst="curvedRightArrow">
            <a:avLst>
              <a:gd fmla="val 36868" name="adj1"/>
              <a:gd fmla="val 76144" name="adj2"/>
              <a:gd fmla="val 29463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8" name="Shape 2378"/>
          <p:cNvSpPr txBox="1"/>
          <p:nvPr/>
        </p:nvSpPr>
        <p:spPr>
          <a:xfrm>
            <a:off x="932500" y="2217525"/>
            <a:ext cx="55914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Consequências do não cumprimento das políticas.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2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3" name="Shape 2383"/>
          <p:cNvSpPr txBox="1"/>
          <p:nvPr/>
        </p:nvSpPr>
        <p:spPr>
          <a:xfrm>
            <a:off x="788491" y="489322"/>
            <a:ext cx="532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384" name="Shape 2384"/>
          <p:cNvSpPr txBox="1"/>
          <p:nvPr/>
        </p:nvSpPr>
        <p:spPr>
          <a:xfrm>
            <a:off x="932508" y="1713458"/>
            <a:ext cx="532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Descrever nas Políticas de Frameworks:</a:t>
            </a:r>
          </a:p>
        </p:txBody>
      </p:sp>
      <p:sp>
        <p:nvSpPr>
          <p:cNvPr id="2385" name="Shape 2385"/>
          <p:cNvSpPr/>
          <p:nvPr/>
        </p:nvSpPr>
        <p:spPr>
          <a:xfrm rot="-863595">
            <a:off x="428445" y="1209353"/>
            <a:ext cx="432061" cy="936228"/>
          </a:xfrm>
          <a:prstGeom prst="curvedRightArrow">
            <a:avLst>
              <a:gd fmla="val 36868" name="adj1"/>
              <a:gd fmla="val 76144" name="adj2"/>
              <a:gd fmla="val 29463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6" name="Shape 2386"/>
          <p:cNvSpPr txBox="1"/>
          <p:nvPr/>
        </p:nvSpPr>
        <p:spPr>
          <a:xfrm>
            <a:off x="932499" y="2217525"/>
            <a:ext cx="5328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Consequências do não cumprimento das políticas.</a:t>
            </a:r>
          </a:p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Tratamento das exceções.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Shape 2391"/>
          <p:cNvSpPr txBox="1"/>
          <p:nvPr/>
        </p:nvSpPr>
        <p:spPr>
          <a:xfrm>
            <a:off x="788491" y="489322"/>
            <a:ext cx="532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Princípios, Políticas e Frameworks</a:t>
            </a:r>
          </a:p>
        </p:txBody>
      </p:sp>
      <p:sp>
        <p:nvSpPr>
          <p:cNvPr id="2392" name="Shape 2392"/>
          <p:cNvSpPr txBox="1"/>
          <p:nvPr/>
        </p:nvSpPr>
        <p:spPr>
          <a:xfrm>
            <a:off x="932508" y="1713458"/>
            <a:ext cx="532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Descrever nas Políticas de Frameworks:</a:t>
            </a:r>
          </a:p>
        </p:txBody>
      </p:sp>
      <p:sp>
        <p:nvSpPr>
          <p:cNvPr id="2393" name="Shape 2393"/>
          <p:cNvSpPr/>
          <p:nvPr/>
        </p:nvSpPr>
        <p:spPr>
          <a:xfrm rot="-863595">
            <a:off x="428445" y="1209353"/>
            <a:ext cx="432061" cy="936228"/>
          </a:xfrm>
          <a:prstGeom prst="curvedRightArrow">
            <a:avLst>
              <a:gd fmla="val 36868" name="adj1"/>
              <a:gd fmla="val 76144" name="adj2"/>
              <a:gd fmla="val 29463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4" name="Shape 2394"/>
          <p:cNvSpPr txBox="1"/>
          <p:nvPr/>
        </p:nvSpPr>
        <p:spPr>
          <a:xfrm>
            <a:off x="932498" y="2217525"/>
            <a:ext cx="55401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Consequências do não cumprimento das políticas.</a:t>
            </a:r>
          </a:p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Tratamento das exceções.</a:t>
            </a:r>
          </a:p>
          <a:p>
            <a:pPr indent="-1270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Como Monitorar e controlar as políticas.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8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Shape 2399"/>
          <p:cNvSpPr txBox="1"/>
          <p:nvPr/>
        </p:nvSpPr>
        <p:spPr>
          <a:xfrm>
            <a:off x="0" y="1341221"/>
            <a:ext cx="4029000" cy="10773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</a:p>
        </p:txBody>
      </p:sp>
      <p:sp>
        <p:nvSpPr>
          <p:cNvPr id="2400" name="Shape 2400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Habilitador 2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4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Shape 2405"/>
          <p:cNvSpPr txBox="1"/>
          <p:nvPr/>
        </p:nvSpPr>
        <p:spPr>
          <a:xfrm>
            <a:off x="356443" y="417314"/>
            <a:ext cx="5328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Processo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Conjunto de práticas influenciadas por políticas e procedimentos da empresa.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9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Shape 2410"/>
          <p:cNvSpPr txBox="1"/>
          <p:nvPr/>
        </p:nvSpPr>
        <p:spPr>
          <a:xfrm>
            <a:off x="356443" y="417314"/>
            <a:ext cx="53286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Entradas e Saídas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São necessárias para a geração do produto do processo.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Shape 2415"/>
          <p:cNvSpPr txBox="1"/>
          <p:nvPr/>
        </p:nvSpPr>
        <p:spPr>
          <a:xfrm>
            <a:off x="356443" y="417314"/>
            <a:ext cx="53286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Atividades de Processos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Orientações para alcançar as práticas de gerenciamento.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0" y="1209401"/>
            <a:ext cx="791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50 questões</a:t>
            </a: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50% de acertos para aprovação</a:t>
            </a: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Sem consulta</a:t>
            </a:r>
          </a:p>
        </p:txBody>
      </p:sp>
      <p:sp>
        <p:nvSpPr>
          <p:cNvPr id="295" name="Shape 295"/>
          <p:cNvSpPr/>
          <p:nvPr/>
        </p:nvSpPr>
        <p:spPr>
          <a:xfrm>
            <a:off x="0" y="417314"/>
            <a:ext cx="7913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 a prova???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9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Shape 2420"/>
          <p:cNvSpPr txBox="1"/>
          <p:nvPr/>
        </p:nvSpPr>
        <p:spPr>
          <a:xfrm>
            <a:off x="356449" y="417325"/>
            <a:ext cx="48903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Práticas de Processos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Orientações para alcançar objetivos do processo.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Shape 2425"/>
          <p:cNvSpPr/>
          <p:nvPr/>
        </p:nvSpPr>
        <p:spPr>
          <a:xfrm>
            <a:off x="284436" y="705345"/>
            <a:ext cx="864000" cy="864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6" name="Shape 2426"/>
          <p:cNvSpPr txBox="1"/>
          <p:nvPr/>
        </p:nvSpPr>
        <p:spPr>
          <a:xfrm>
            <a:off x="572468" y="84936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Modelo de Referência de Processo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  PRM – </a:t>
            </a:r>
            <a:r>
              <a:rPr i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Process Reference Model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0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Shape 2431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Shape 2436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  <p:cxnSp>
        <p:nvCxnSpPr>
          <p:cNvPr id="2437" name="Shape 2437"/>
          <p:cNvCxnSpPr>
            <a:stCxn id="2436" idx="2"/>
          </p:cNvCxnSpPr>
          <p:nvPr/>
        </p:nvCxnSpPr>
        <p:spPr>
          <a:xfrm>
            <a:off x="1436633" y="849314"/>
            <a:ext cx="0" cy="5040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38" name="Shape 2438"/>
          <p:cNvCxnSpPr/>
          <p:nvPr/>
        </p:nvCxnSpPr>
        <p:spPr>
          <a:xfrm rot="10800000">
            <a:off x="1436588" y="13534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39" name="Shape 2439"/>
          <p:cNvSpPr/>
          <p:nvPr/>
        </p:nvSpPr>
        <p:spPr>
          <a:xfrm>
            <a:off x="1580579" y="113739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Práticas e Atividades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3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4" name="Shape 2444"/>
          <p:cNvCxnSpPr/>
          <p:nvPr/>
        </p:nvCxnSpPr>
        <p:spPr>
          <a:xfrm rot="10800000">
            <a:off x="1436683" y="2217514"/>
            <a:ext cx="1080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45" name="Shape 2445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  <p:sp>
        <p:nvSpPr>
          <p:cNvPr id="2446" name="Shape 2446"/>
          <p:cNvSpPr/>
          <p:nvPr/>
        </p:nvSpPr>
        <p:spPr>
          <a:xfrm>
            <a:off x="1580579" y="2001490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 e Gerenciamento</a:t>
            </a:r>
          </a:p>
        </p:txBody>
      </p:sp>
      <p:cxnSp>
        <p:nvCxnSpPr>
          <p:cNvPr id="2447" name="Shape 2447"/>
          <p:cNvCxnSpPr>
            <a:stCxn id="2445" idx="2"/>
          </p:cNvCxnSpPr>
          <p:nvPr/>
        </p:nvCxnSpPr>
        <p:spPr>
          <a:xfrm>
            <a:off x="1436633" y="849314"/>
            <a:ext cx="0" cy="1368299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48" name="Shape 2448"/>
          <p:cNvCxnSpPr/>
          <p:nvPr/>
        </p:nvCxnSpPr>
        <p:spPr>
          <a:xfrm rot="10800000">
            <a:off x="1436588" y="13534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49" name="Shape 2449"/>
          <p:cNvSpPr/>
          <p:nvPr/>
        </p:nvSpPr>
        <p:spPr>
          <a:xfrm>
            <a:off x="1580579" y="113739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Práticas e Atividades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3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4" name="Shape 2454"/>
          <p:cNvCxnSpPr/>
          <p:nvPr/>
        </p:nvCxnSpPr>
        <p:spPr>
          <a:xfrm rot="10800000">
            <a:off x="1436424" y="2217514"/>
            <a:ext cx="14403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55" name="Shape 2455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  <p:sp>
        <p:nvSpPr>
          <p:cNvPr id="2456" name="Shape 2456"/>
          <p:cNvSpPr/>
          <p:nvPr/>
        </p:nvSpPr>
        <p:spPr>
          <a:xfrm>
            <a:off x="1580579" y="2001490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 e Gerenciamento</a:t>
            </a:r>
          </a:p>
        </p:txBody>
      </p:sp>
      <p:cxnSp>
        <p:nvCxnSpPr>
          <p:cNvPr id="2457" name="Shape 2457"/>
          <p:cNvCxnSpPr>
            <a:stCxn id="2455" idx="2"/>
          </p:cNvCxnSpPr>
          <p:nvPr/>
        </p:nvCxnSpPr>
        <p:spPr>
          <a:xfrm>
            <a:off x="1436633" y="849314"/>
            <a:ext cx="0" cy="23043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58" name="Shape 2458"/>
          <p:cNvCxnSpPr/>
          <p:nvPr/>
        </p:nvCxnSpPr>
        <p:spPr>
          <a:xfrm rot="10800000">
            <a:off x="1436588" y="13534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59" name="Shape 2459"/>
          <p:cNvCxnSpPr/>
          <p:nvPr/>
        </p:nvCxnSpPr>
        <p:spPr>
          <a:xfrm rot="10800000">
            <a:off x="1436588" y="31536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60" name="Shape 2460"/>
          <p:cNvSpPr/>
          <p:nvPr/>
        </p:nvSpPr>
        <p:spPr>
          <a:xfrm>
            <a:off x="1580579" y="113739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Práticas e Atividades</a:t>
            </a:r>
          </a:p>
        </p:txBody>
      </p:sp>
      <p:sp>
        <p:nvSpPr>
          <p:cNvPr id="2461" name="Shape 2461"/>
          <p:cNvSpPr/>
          <p:nvPr/>
        </p:nvSpPr>
        <p:spPr>
          <a:xfrm>
            <a:off x="1580579" y="2937593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5 Domínios de Processos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5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6" name="Shape 2466"/>
          <p:cNvCxnSpPr/>
          <p:nvPr/>
        </p:nvCxnSpPr>
        <p:spPr>
          <a:xfrm rot="10800000">
            <a:off x="3380867" y="1281409"/>
            <a:ext cx="792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67" name="Shape 2467"/>
          <p:cNvCxnSpPr/>
          <p:nvPr/>
        </p:nvCxnSpPr>
        <p:spPr>
          <a:xfrm rot="10800000">
            <a:off x="1436480" y="2217514"/>
            <a:ext cx="19443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68" name="Shape 2468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  <p:sp>
        <p:nvSpPr>
          <p:cNvPr id="2469" name="Shape 2469"/>
          <p:cNvSpPr/>
          <p:nvPr/>
        </p:nvSpPr>
        <p:spPr>
          <a:xfrm>
            <a:off x="1580579" y="2001490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 e Gerenciamento</a:t>
            </a:r>
          </a:p>
        </p:txBody>
      </p:sp>
      <p:cxnSp>
        <p:nvCxnSpPr>
          <p:cNvPr id="2470" name="Shape 2470"/>
          <p:cNvCxnSpPr>
            <a:stCxn id="2468" idx="2"/>
          </p:cNvCxnSpPr>
          <p:nvPr/>
        </p:nvCxnSpPr>
        <p:spPr>
          <a:xfrm>
            <a:off x="1436633" y="849314"/>
            <a:ext cx="0" cy="23043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71" name="Shape 2471"/>
          <p:cNvCxnSpPr/>
          <p:nvPr/>
        </p:nvCxnSpPr>
        <p:spPr>
          <a:xfrm rot="10800000">
            <a:off x="1436588" y="13534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72" name="Shape 2472"/>
          <p:cNvCxnSpPr/>
          <p:nvPr/>
        </p:nvCxnSpPr>
        <p:spPr>
          <a:xfrm rot="10800000">
            <a:off x="1436588" y="31536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73" name="Shape 2473"/>
          <p:cNvSpPr/>
          <p:nvPr/>
        </p:nvSpPr>
        <p:spPr>
          <a:xfrm>
            <a:off x="3740819" y="1065386"/>
            <a:ext cx="1440300" cy="288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cxnSp>
        <p:nvCxnSpPr>
          <p:cNvPr id="2474" name="Shape 2474"/>
          <p:cNvCxnSpPr/>
          <p:nvPr/>
        </p:nvCxnSpPr>
        <p:spPr>
          <a:xfrm>
            <a:off x="3380780" y="1281409"/>
            <a:ext cx="0" cy="9360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75" name="Shape 2475"/>
          <p:cNvSpPr/>
          <p:nvPr/>
        </p:nvSpPr>
        <p:spPr>
          <a:xfrm>
            <a:off x="1580579" y="113739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Práticas e Atividades</a:t>
            </a:r>
          </a:p>
        </p:txBody>
      </p:sp>
      <p:sp>
        <p:nvSpPr>
          <p:cNvPr id="2476" name="Shape 2476"/>
          <p:cNvSpPr/>
          <p:nvPr/>
        </p:nvSpPr>
        <p:spPr>
          <a:xfrm>
            <a:off x="1580579" y="2937593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5 Domínios de Processos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0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1" name="Shape 2481"/>
          <p:cNvCxnSpPr/>
          <p:nvPr/>
        </p:nvCxnSpPr>
        <p:spPr>
          <a:xfrm rot="10800000">
            <a:off x="3380867" y="1281409"/>
            <a:ext cx="792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82" name="Shape 2482"/>
          <p:cNvCxnSpPr/>
          <p:nvPr/>
        </p:nvCxnSpPr>
        <p:spPr>
          <a:xfrm rot="10800000">
            <a:off x="1436480" y="2217514"/>
            <a:ext cx="19443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83" name="Shape 2483"/>
          <p:cNvSpPr/>
          <p:nvPr/>
        </p:nvSpPr>
        <p:spPr>
          <a:xfrm>
            <a:off x="3740819" y="1065386"/>
            <a:ext cx="1440300" cy="100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Avaliação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Direção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Monitoramento</a:t>
            </a:r>
          </a:p>
        </p:txBody>
      </p:sp>
      <p:sp>
        <p:nvSpPr>
          <p:cNvPr id="2484" name="Shape 2484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  <p:sp>
        <p:nvSpPr>
          <p:cNvPr id="2485" name="Shape 2485"/>
          <p:cNvSpPr/>
          <p:nvPr/>
        </p:nvSpPr>
        <p:spPr>
          <a:xfrm>
            <a:off x="1580579" y="2001490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 e Gerenciamento</a:t>
            </a:r>
          </a:p>
        </p:txBody>
      </p:sp>
      <p:cxnSp>
        <p:nvCxnSpPr>
          <p:cNvPr id="2486" name="Shape 2486"/>
          <p:cNvCxnSpPr>
            <a:stCxn id="2484" idx="2"/>
          </p:cNvCxnSpPr>
          <p:nvPr/>
        </p:nvCxnSpPr>
        <p:spPr>
          <a:xfrm>
            <a:off x="1436633" y="849314"/>
            <a:ext cx="0" cy="23043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87" name="Shape 2487"/>
          <p:cNvCxnSpPr/>
          <p:nvPr/>
        </p:nvCxnSpPr>
        <p:spPr>
          <a:xfrm rot="10800000">
            <a:off x="1436588" y="13534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88" name="Shape 2488"/>
          <p:cNvCxnSpPr/>
          <p:nvPr/>
        </p:nvCxnSpPr>
        <p:spPr>
          <a:xfrm rot="10800000">
            <a:off x="1436588" y="31536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89" name="Shape 2489"/>
          <p:cNvSpPr/>
          <p:nvPr/>
        </p:nvSpPr>
        <p:spPr>
          <a:xfrm>
            <a:off x="3740819" y="1065386"/>
            <a:ext cx="1440300" cy="288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cxnSp>
        <p:nvCxnSpPr>
          <p:cNvPr id="2490" name="Shape 2490"/>
          <p:cNvCxnSpPr/>
          <p:nvPr/>
        </p:nvCxnSpPr>
        <p:spPr>
          <a:xfrm>
            <a:off x="3380780" y="1281409"/>
            <a:ext cx="0" cy="9360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491" name="Shape 2491"/>
          <p:cNvSpPr/>
          <p:nvPr/>
        </p:nvSpPr>
        <p:spPr>
          <a:xfrm>
            <a:off x="1580579" y="113739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Práticas e Atividades</a:t>
            </a:r>
          </a:p>
        </p:txBody>
      </p:sp>
      <p:sp>
        <p:nvSpPr>
          <p:cNvPr id="2492" name="Shape 2492"/>
          <p:cNvSpPr/>
          <p:nvPr/>
        </p:nvSpPr>
        <p:spPr>
          <a:xfrm>
            <a:off x="1580579" y="2937593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5 Domínios de Processos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6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7" name="Shape 2497"/>
          <p:cNvCxnSpPr/>
          <p:nvPr/>
        </p:nvCxnSpPr>
        <p:spPr>
          <a:xfrm rot="10800000">
            <a:off x="3380867" y="1281409"/>
            <a:ext cx="792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98" name="Shape 2498"/>
          <p:cNvCxnSpPr/>
          <p:nvPr/>
        </p:nvCxnSpPr>
        <p:spPr>
          <a:xfrm rot="10800000">
            <a:off x="1436480" y="2217514"/>
            <a:ext cx="19443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499" name="Shape 2499"/>
          <p:cNvCxnSpPr/>
          <p:nvPr/>
        </p:nvCxnSpPr>
        <p:spPr>
          <a:xfrm rot="10800000">
            <a:off x="3380867" y="2433538"/>
            <a:ext cx="792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500" name="Shape 2500"/>
          <p:cNvSpPr/>
          <p:nvPr/>
        </p:nvSpPr>
        <p:spPr>
          <a:xfrm>
            <a:off x="3740819" y="1065386"/>
            <a:ext cx="1440300" cy="100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Avaliação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Direção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Monitoramento</a:t>
            </a:r>
          </a:p>
        </p:txBody>
      </p:sp>
      <p:sp>
        <p:nvSpPr>
          <p:cNvPr id="2501" name="Shape 2501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  <p:sp>
        <p:nvSpPr>
          <p:cNvPr id="2502" name="Shape 2502"/>
          <p:cNvSpPr/>
          <p:nvPr/>
        </p:nvSpPr>
        <p:spPr>
          <a:xfrm>
            <a:off x="1580579" y="2001490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 e Gerenciamento</a:t>
            </a:r>
          </a:p>
        </p:txBody>
      </p:sp>
      <p:cxnSp>
        <p:nvCxnSpPr>
          <p:cNvPr id="2503" name="Shape 2503"/>
          <p:cNvCxnSpPr>
            <a:stCxn id="2501" idx="2"/>
          </p:cNvCxnSpPr>
          <p:nvPr/>
        </p:nvCxnSpPr>
        <p:spPr>
          <a:xfrm>
            <a:off x="1436633" y="849314"/>
            <a:ext cx="0" cy="23043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504" name="Shape 2504"/>
          <p:cNvCxnSpPr/>
          <p:nvPr/>
        </p:nvCxnSpPr>
        <p:spPr>
          <a:xfrm rot="10800000">
            <a:off x="1436588" y="13534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505" name="Shape 2505"/>
          <p:cNvCxnSpPr/>
          <p:nvPr/>
        </p:nvCxnSpPr>
        <p:spPr>
          <a:xfrm rot="10800000">
            <a:off x="1436588" y="31536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506" name="Shape 2506"/>
          <p:cNvSpPr/>
          <p:nvPr/>
        </p:nvSpPr>
        <p:spPr>
          <a:xfrm>
            <a:off x="3740819" y="1065386"/>
            <a:ext cx="1440300" cy="288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sp>
        <p:nvSpPr>
          <p:cNvPr id="2507" name="Shape 2507"/>
          <p:cNvSpPr/>
          <p:nvPr/>
        </p:nvSpPr>
        <p:spPr>
          <a:xfrm>
            <a:off x="3740819" y="2289522"/>
            <a:ext cx="1440300" cy="288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Gerenciamento</a:t>
            </a:r>
          </a:p>
        </p:txBody>
      </p:sp>
      <p:cxnSp>
        <p:nvCxnSpPr>
          <p:cNvPr id="2508" name="Shape 2508"/>
          <p:cNvCxnSpPr/>
          <p:nvPr/>
        </p:nvCxnSpPr>
        <p:spPr>
          <a:xfrm>
            <a:off x="3380780" y="1281409"/>
            <a:ext cx="0" cy="11520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509" name="Shape 2509"/>
          <p:cNvSpPr/>
          <p:nvPr/>
        </p:nvSpPr>
        <p:spPr>
          <a:xfrm>
            <a:off x="1580579" y="113739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Práticas e Atividades</a:t>
            </a:r>
          </a:p>
        </p:txBody>
      </p:sp>
      <p:sp>
        <p:nvSpPr>
          <p:cNvPr id="2510" name="Shape 2510"/>
          <p:cNvSpPr/>
          <p:nvPr/>
        </p:nvSpPr>
        <p:spPr>
          <a:xfrm>
            <a:off x="1580579" y="2937593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5 Domínios de Processos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15" name="Shape 2515"/>
          <p:cNvCxnSpPr/>
          <p:nvPr/>
        </p:nvCxnSpPr>
        <p:spPr>
          <a:xfrm rot="10800000">
            <a:off x="3380867" y="1281409"/>
            <a:ext cx="792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516" name="Shape 2516"/>
          <p:cNvCxnSpPr/>
          <p:nvPr/>
        </p:nvCxnSpPr>
        <p:spPr>
          <a:xfrm rot="10800000">
            <a:off x="1436480" y="2217514"/>
            <a:ext cx="19443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517" name="Shape 2517"/>
          <p:cNvCxnSpPr/>
          <p:nvPr/>
        </p:nvCxnSpPr>
        <p:spPr>
          <a:xfrm rot="10800000">
            <a:off x="3380867" y="2433538"/>
            <a:ext cx="792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518" name="Shape 2518"/>
          <p:cNvSpPr/>
          <p:nvPr/>
        </p:nvSpPr>
        <p:spPr>
          <a:xfrm>
            <a:off x="3740819" y="1065386"/>
            <a:ext cx="1440300" cy="1008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Avaliação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Direção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Monitoramento</a:t>
            </a:r>
          </a:p>
        </p:txBody>
      </p:sp>
      <p:sp>
        <p:nvSpPr>
          <p:cNvPr id="2519" name="Shape 2519"/>
          <p:cNvSpPr/>
          <p:nvPr/>
        </p:nvSpPr>
        <p:spPr>
          <a:xfrm>
            <a:off x="716483" y="41731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C2D59B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PRM</a:t>
            </a:r>
          </a:p>
        </p:txBody>
      </p:sp>
      <p:sp>
        <p:nvSpPr>
          <p:cNvPr id="2520" name="Shape 2520"/>
          <p:cNvSpPr/>
          <p:nvPr/>
        </p:nvSpPr>
        <p:spPr>
          <a:xfrm>
            <a:off x="1580579" y="2001490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 e Gerenciamento</a:t>
            </a:r>
          </a:p>
        </p:txBody>
      </p:sp>
      <p:cxnSp>
        <p:nvCxnSpPr>
          <p:cNvPr id="2521" name="Shape 2521"/>
          <p:cNvCxnSpPr>
            <a:stCxn id="2519" idx="2"/>
          </p:cNvCxnSpPr>
          <p:nvPr/>
        </p:nvCxnSpPr>
        <p:spPr>
          <a:xfrm>
            <a:off x="1436633" y="849314"/>
            <a:ext cx="0" cy="23043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522" name="Shape 2522"/>
          <p:cNvCxnSpPr/>
          <p:nvPr/>
        </p:nvCxnSpPr>
        <p:spPr>
          <a:xfrm rot="10800000">
            <a:off x="1436588" y="13534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cxnSp>
        <p:nvCxnSpPr>
          <p:cNvPr id="2523" name="Shape 2523"/>
          <p:cNvCxnSpPr/>
          <p:nvPr/>
        </p:nvCxnSpPr>
        <p:spPr>
          <a:xfrm rot="10800000">
            <a:off x="1436588" y="3153617"/>
            <a:ext cx="216000" cy="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524" name="Shape 2524"/>
          <p:cNvSpPr/>
          <p:nvPr/>
        </p:nvSpPr>
        <p:spPr>
          <a:xfrm>
            <a:off x="3740819" y="1065386"/>
            <a:ext cx="1440300" cy="288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</p:txBody>
      </p:sp>
      <p:sp>
        <p:nvSpPr>
          <p:cNvPr id="2525" name="Shape 2525"/>
          <p:cNvSpPr/>
          <p:nvPr/>
        </p:nvSpPr>
        <p:spPr>
          <a:xfrm>
            <a:off x="3740819" y="2289522"/>
            <a:ext cx="1440300" cy="1224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Planejamento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Construção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Execução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Monitoramento</a:t>
            </a:r>
          </a:p>
        </p:txBody>
      </p:sp>
      <p:sp>
        <p:nvSpPr>
          <p:cNvPr id="2526" name="Shape 2526"/>
          <p:cNvSpPr/>
          <p:nvPr/>
        </p:nvSpPr>
        <p:spPr>
          <a:xfrm>
            <a:off x="3740819" y="2289522"/>
            <a:ext cx="1440300" cy="288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Gerenciamento</a:t>
            </a:r>
          </a:p>
        </p:txBody>
      </p:sp>
      <p:cxnSp>
        <p:nvCxnSpPr>
          <p:cNvPr id="2527" name="Shape 2527"/>
          <p:cNvCxnSpPr/>
          <p:nvPr/>
        </p:nvCxnSpPr>
        <p:spPr>
          <a:xfrm>
            <a:off x="3380780" y="1281409"/>
            <a:ext cx="0" cy="1152000"/>
          </a:xfrm>
          <a:prstGeom prst="straightConnector1">
            <a:avLst/>
          </a:prstGeom>
          <a:noFill/>
          <a:ln cap="flat" cmpd="sng" w="28575">
            <a:solidFill>
              <a:srgbClr val="4A7DB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</p:cxnSp>
      <p:sp>
        <p:nvSpPr>
          <p:cNvPr id="2528" name="Shape 2528"/>
          <p:cNvSpPr/>
          <p:nvPr/>
        </p:nvSpPr>
        <p:spPr>
          <a:xfrm>
            <a:off x="1580579" y="1137394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Práticas e Atividades</a:t>
            </a:r>
          </a:p>
        </p:txBody>
      </p:sp>
      <p:sp>
        <p:nvSpPr>
          <p:cNvPr id="2529" name="Shape 2529"/>
          <p:cNvSpPr/>
          <p:nvPr/>
        </p:nvSpPr>
        <p:spPr>
          <a:xfrm>
            <a:off x="1580579" y="2937593"/>
            <a:ext cx="1440300" cy="432000"/>
          </a:xfrm>
          <a:prstGeom prst="roundRect">
            <a:avLst>
              <a:gd fmla="val 16667" name="adj"/>
            </a:avLst>
          </a:prstGeom>
          <a:solidFill>
            <a:srgbClr val="D6E3BC"/>
          </a:solidFill>
          <a:ln cap="flat" cmpd="sng" w="28575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5 Domínios de Processos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0" y="1209401"/>
            <a:ext cx="791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50 questões</a:t>
            </a: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50% de acertos para aprovação</a:t>
            </a: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Sem consulta</a:t>
            </a: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40 minutos de prova!</a:t>
            </a:r>
          </a:p>
        </p:txBody>
      </p:sp>
      <p:sp>
        <p:nvSpPr>
          <p:cNvPr id="301" name="Shape 301"/>
          <p:cNvSpPr/>
          <p:nvPr/>
        </p:nvSpPr>
        <p:spPr>
          <a:xfrm>
            <a:off x="0" y="417314"/>
            <a:ext cx="7913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 a prova???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3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Shape 2534"/>
          <p:cNvSpPr/>
          <p:nvPr/>
        </p:nvSpPr>
        <p:spPr>
          <a:xfrm>
            <a:off x="284436" y="705345"/>
            <a:ext cx="864000" cy="864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5" name="Shape 2535"/>
          <p:cNvSpPr txBox="1"/>
          <p:nvPr/>
        </p:nvSpPr>
        <p:spPr>
          <a:xfrm>
            <a:off x="572468" y="849362"/>
            <a:ext cx="6768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3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Estrutura de Modelo de Processo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9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Shape 2540"/>
          <p:cNvSpPr txBox="1"/>
          <p:nvPr/>
        </p:nvSpPr>
        <p:spPr>
          <a:xfrm>
            <a:off x="284436" y="273297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Domínio de Governança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44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Shape 2545"/>
          <p:cNvSpPr txBox="1"/>
          <p:nvPr/>
        </p:nvSpPr>
        <p:spPr>
          <a:xfrm>
            <a:off x="356443" y="993378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Avaliar, Dirigir e Monitorar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546" name="Shape 2546"/>
          <p:cNvSpPr txBox="1"/>
          <p:nvPr/>
        </p:nvSpPr>
        <p:spPr>
          <a:xfrm>
            <a:off x="284436" y="273297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Domínio de Governança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0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Shape 2551"/>
          <p:cNvSpPr txBox="1"/>
          <p:nvPr/>
        </p:nvSpPr>
        <p:spPr>
          <a:xfrm>
            <a:off x="356443" y="993378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Avaliar, Dirigir e Monitorar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552" name="Shape 2552"/>
          <p:cNvSpPr txBox="1"/>
          <p:nvPr/>
        </p:nvSpPr>
        <p:spPr>
          <a:xfrm>
            <a:off x="284436" y="273297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Domínio de Governança</a:t>
            </a:r>
          </a:p>
        </p:txBody>
      </p:sp>
      <p:sp>
        <p:nvSpPr>
          <p:cNvPr id="2553" name="Shape 2553"/>
          <p:cNvSpPr txBox="1"/>
          <p:nvPr/>
        </p:nvSpPr>
        <p:spPr>
          <a:xfrm>
            <a:off x="716483" y="1857474"/>
            <a:ext cx="48966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14285"/>
              <a:buFont typeface="Noto Sans Symbols"/>
              <a:buChar char="✓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Processos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7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Shape 2558"/>
          <p:cNvSpPr txBox="1"/>
          <p:nvPr/>
        </p:nvSpPr>
        <p:spPr>
          <a:xfrm>
            <a:off x="356443" y="345306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Estabelecimento e Manutenção do Framework de Governança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2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Shape 2563"/>
          <p:cNvSpPr txBox="1"/>
          <p:nvPr/>
        </p:nvSpPr>
        <p:spPr>
          <a:xfrm>
            <a:off x="356443" y="345306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Estabelecimento e Manutenção do Framework de Governança</a:t>
            </a:r>
          </a:p>
        </p:txBody>
      </p:sp>
      <p:sp>
        <p:nvSpPr>
          <p:cNvPr id="2564" name="Shape 2564"/>
          <p:cNvSpPr txBox="1"/>
          <p:nvPr/>
        </p:nvSpPr>
        <p:spPr>
          <a:xfrm>
            <a:off x="716483" y="1857474"/>
            <a:ext cx="4896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Analisar e articular os requisitos para a governança corporativa de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68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Shape 2569"/>
          <p:cNvSpPr txBox="1"/>
          <p:nvPr/>
        </p:nvSpPr>
        <p:spPr>
          <a:xfrm>
            <a:off x="356443" y="345306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Estabelecimento e Manutenção do Framework de Governança</a:t>
            </a:r>
          </a:p>
        </p:txBody>
      </p:sp>
      <p:sp>
        <p:nvSpPr>
          <p:cNvPr id="2570" name="Shape 2570"/>
          <p:cNvSpPr txBox="1"/>
          <p:nvPr/>
        </p:nvSpPr>
        <p:spPr>
          <a:xfrm>
            <a:off x="716483" y="1857474"/>
            <a:ext cx="4896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Analisar e articular os requisitos para a governança corporativa de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e manter estruturas, princípios, processos e práticas.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4" name="Shape 2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Shape 2575"/>
          <p:cNvSpPr txBox="1"/>
          <p:nvPr/>
        </p:nvSpPr>
        <p:spPr>
          <a:xfrm>
            <a:off x="356443" y="345306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Estabelecimento e Manutenção do Framework de Governança</a:t>
            </a:r>
          </a:p>
        </p:txBody>
      </p:sp>
      <p:sp>
        <p:nvSpPr>
          <p:cNvPr id="2576" name="Shape 2576"/>
          <p:cNvSpPr txBox="1"/>
          <p:nvPr/>
        </p:nvSpPr>
        <p:spPr>
          <a:xfrm>
            <a:off x="716483" y="1713458"/>
            <a:ext cx="5256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Avaliar, dirigir e monitorar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 sistema de governança.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0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Shape 2581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entrega de benefícios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5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Shape 2586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entrega de benefícios</a:t>
            </a:r>
          </a:p>
        </p:txBody>
      </p:sp>
      <p:sp>
        <p:nvSpPr>
          <p:cNvPr id="2587" name="Shape 2587"/>
          <p:cNvSpPr txBox="1"/>
          <p:nvPr/>
        </p:nvSpPr>
        <p:spPr>
          <a:xfrm>
            <a:off x="716483" y="1857474"/>
            <a:ext cx="5688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a contribuição de valor para o negócio.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0" y="1209401"/>
            <a:ext cx="791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Foundations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>
              <a:spcBef>
                <a:spcPts val="0"/>
              </a:spcBef>
              <a:buClr>
                <a:srgbClr val="5F497A"/>
              </a:buClr>
              <a:buSzPct val="100000"/>
              <a:buFont typeface="Calibri"/>
              <a:buChar char="●"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http://www.apmg-international.com/br/qualificao/cobit5/cobit-online-exams-br.aspx</a:t>
            </a:r>
          </a:p>
        </p:txBody>
      </p:sp>
      <p:sp>
        <p:nvSpPr>
          <p:cNvPr id="307" name="Shape 307"/>
          <p:cNvSpPr/>
          <p:nvPr/>
        </p:nvSpPr>
        <p:spPr>
          <a:xfrm>
            <a:off x="0" y="417314"/>
            <a:ext cx="79137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 a prova???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Shape 2592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entrega de benefícios</a:t>
            </a:r>
          </a:p>
        </p:txBody>
      </p:sp>
      <p:sp>
        <p:nvSpPr>
          <p:cNvPr id="2593" name="Shape 2593"/>
          <p:cNvSpPr txBox="1"/>
          <p:nvPr/>
        </p:nvSpPr>
        <p:spPr>
          <a:xfrm>
            <a:off x="716483" y="1713458"/>
            <a:ext cx="5256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Avaliar, dirigir e monitorar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 otimização de valor.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7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Shape 2598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otimização de riscos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2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Shape 2603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otimização de riscos</a:t>
            </a:r>
          </a:p>
        </p:txBody>
      </p:sp>
      <p:sp>
        <p:nvSpPr>
          <p:cNvPr id="2604" name="Shape 2604"/>
          <p:cNvSpPr txBox="1"/>
          <p:nvPr/>
        </p:nvSpPr>
        <p:spPr>
          <a:xfrm>
            <a:off x="716483" y="1497433"/>
            <a:ext cx="5688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Assegurar a compreensão do apetite de risco.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8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Shape 2609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otimização de riscos</a:t>
            </a:r>
          </a:p>
        </p:txBody>
      </p:sp>
      <p:sp>
        <p:nvSpPr>
          <p:cNvPr id="2610" name="Shape 2610"/>
          <p:cNvSpPr txBox="1"/>
          <p:nvPr/>
        </p:nvSpPr>
        <p:spPr>
          <a:xfrm>
            <a:off x="716483" y="1497433"/>
            <a:ext cx="5688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Assegurar a compreensão do apetite de risco.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Assegurar a identificação e controle de riscos.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14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otimização de riscos</a:t>
            </a:r>
          </a:p>
        </p:txBody>
      </p:sp>
      <p:sp>
        <p:nvSpPr>
          <p:cNvPr id="2616" name="Shape 2616"/>
          <p:cNvSpPr txBox="1"/>
          <p:nvPr/>
        </p:nvSpPr>
        <p:spPr>
          <a:xfrm>
            <a:off x="716483" y="1713458"/>
            <a:ext cx="5256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Avaliar, dirigir e monitorar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 gerenciamento de risco.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20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Shape 2621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otimização de recursos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25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Shape 2626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otimização de recursos</a:t>
            </a:r>
          </a:p>
        </p:txBody>
      </p:sp>
      <p:sp>
        <p:nvSpPr>
          <p:cNvPr id="2627" name="Shape 2627"/>
          <p:cNvSpPr txBox="1"/>
          <p:nvPr/>
        </p:nvSpPr>
        <p:spPr>
          <a:xfrm>
            <a:off x="716483" y="1497433"/>
            <a:ext cx="5688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Assegurar capacidades adequadas e suficientes relacionada a TI.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Shape 2632"/>
          <p:cNvSpPr txBox="1"/>
          <p:nvPr/>
        </p:nvSpPr>
        <p:spPr>
          <a:xfrm>
            <a:off x="356443" y="345306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otimização de recursos</a:t>
            </a:r>
          </a:p>
        </p:txBody>
      </p:sp>
      <p:sp>
        <p:nvSpPr>
          <p:cNvPr id="2633" name="Shape 2633"/>
          <p:cNvSpPr txBox="1"/>
          <p:nvPr/>
        </p:nvSpPr>
        <p:spPr>
          <a:xfrm>
            <a:off x="716483" y="1713458"/>
            <a:ext cx="5256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Avaliar, dirigir e monitorar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 gerenciamento de recursos.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37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Shape 2638"/>
          <p:cNvSpPr txBox="1"/>
          <p:nvPr/>
        </p:nvSpPr>
        <p:spPr>
          <a:xfrm>
            <a:off x="356443" y="345306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Transparência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para as Partes Interessadas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2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Shape 2643"/>
          <p:cNvSpPr txBox="1"/>
          <p:nvPr/>
        </p:nvSpPr>
        <p:spPr>
          <a:xfrm>
            <a:off x="356443" y="345306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Transparência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para as Partes Interessadas</a:t>
            </a:r>
          </a:p>
        </p:txBody>
      </p:sp>
      <p:sp>
        <p:nvSpPr>
          <p:cNvPr id="2644" name="Shape 2644"/>
          <p:cNvSpPr txBox="1"/>
          <p:nvPr/>
        </p:nvSpPr>
        <p:spPr>
          <a:xfrm>
            <a:off x="716483" y="1497433"/>
            <a:ext cx="5688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Assegurar a medição e relatórios de desempenho de forma transparente.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0" y="417314"/>
            <a:ext cx="7913700" cy="4779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932508" y="561329"/>
            <a:ext cx="6981300" cy="14859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 txBox="1"/>
          <p:nvPr/>
        </p:nvSpPr>
        <p:spPr>
          <a:xfrm>
            <a:off x="1220540" y="777354"/>
            <a:ext cx="3456300" cy="10158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6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COBIT 5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4604916" y="1065386"/>
            <a:ext cx="3308700" cy="6462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</a:p>
        </p:txBody>
      </p:sp>
      <p:sp>
        <p:nvSpPr>
          <p:cNvPr id="317" name="Shape 317"/>
          <p:cNvSpPr/>
          <p:nvPr/>
        </p:nvSpPr>
        <p:spPr>
          <a:xfrm>
            <a:off x="0" y="2047225"/>
            <a:ext cx="6256500" cy="8136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CURSO I: História, Certificações &amp; Princípios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8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Shape 2649"/>
          <p:cNvSpPr txBox="1"/>
          <p:nvPr/>
        </p:nvSpPr>
        <p:spPr>
          <a:xfrm>
            <a:off x="356443" y="345306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EDM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Assegurar a Transparência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para as Partes Interessadas</a:t>
            </a:r>
          </a:p>
        </p:txBody>
      </p:sp>
      <p:sp>
        <p:nvSpPr>
          <p:cNvPr id="2650" name="Shape 2650"/>
          <p:cNvSpPr txBox="1"/>
          <p:nvPr/>
        </p:nvSpPr>
        <p:spPr>
          <a:xfrm>
            <a:off x="716483" y="1713458"/>
            <a:ext cx="52566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Prática: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os requisitos de relatórios.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Dirigir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 comunicação e relatórios.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Monitorar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 comunicação.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4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Shape 2655"/>
          <p:cNvSpPr txBox="1"/>
          <p:nvPr/>
        </p:nvSpPr>
        <p:spPr>
          <a:xfrm>
            <a:off x="284436" y="273297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4 Domínios de Gerenciamento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9" name="Shape 2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0" name="Shape 2660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Alinhar, Planejar e Organizar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4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Shape 2665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Alinhar, Planejar e Organizar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666" name="Shape 2666"/>
          <p:cNvSpPr txBox="1"/>
          <p:nvPr/>
        </p:nvSpPr>
        <p:spPr>
          <a:xfrm>
            <a:off x="716483" y="1641450"/>
            <a:ext cx="4896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Identificar como a TI pode contribuir melhor com os objetivos de negócio.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0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Shape 2671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Alinhar, Planejar e Organizar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672" name="Shape 2672"/>
          <p:cNvSpPr txBox="1"/>
          <p:nvPr/>
        </p:nvSpPr>
        <p:spPr>
          <a:xfrm>
            <a:off x="716483" y="1641450"/>
            <a:ext cx="489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Identificar como a TI pode contribuir melhor com os objetivos de negócio.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13 Processos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76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Shape 2677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Construir, Adquirir e Implementar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Shape 2682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Construir, Adquirir e Implementar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683" name="Shape 2683"/>
          <p:cNvSpPr txBox="1"/>
          <p:nvPr/>
        </p:nvSpPr>
        <p:spPr>
          <a:xfrm>
            <a:off x="716483" y="1641450"/>
            <a:ext cx="4896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Materializar a estratégia de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7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Shape 2688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Construir, Adquirir e Implementar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689" name="Shape 2689"/>
          <p:cNvSpPr txBox="1"/>
          <p:nvPr/>
        </p:nvSpPr>
        <p:spPr>
          <a:xfrm>
            <a:off x="716483" y="1641450"/>
            <a:ext cx="489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Materializar a estratégia de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10 Processos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3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Shape 2694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Entregar, Servir e Suportar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8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Shape 2699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Entregar, Servir e Suportar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700" name="Shape 2700"/>
          <p:cNvSpPr txBox="1"/>
          <p:nvPr/>
        </p:nvSpPr>
        <p:spPr>
          <a:xfrm>
            <a:off x="716483" y="1641450"/>
            <a:ext cx="489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Entrega dos serviços de TI necessários.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323" name="Shape 323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ISOs &amp; Overview da Governança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4" name="Shape 2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Shape 2705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Entregar, Servir e Suportar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706" name="Shape 2706"/>
          <p:cNvSpPr txBox="1"/>
          <p:nvPr/>
        </p:nvSpPr>
        <p:spPr>
          <a:xfrm>
            <a:off x="716483" y="1641450"/>
            <a:ext cx="489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Entrega dos serviços de TI necessários.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6 Processos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10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Shape 2711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Monitorar, Avaliar e Medir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15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Shape 2716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Monitorar, Avaliar e Medir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717" name="Shape 2717"/>
          <p:cNvSpPr txBox="1"/>
          <p:nvPr/>
        </p:nvSpPr>
        <p:spPr>
          <a:xfrm>
            <a:off x="716483" y="1641450"/>
            <a:ext cx="4968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Monitorar o desempenho dos processos de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Shape 2722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Monitorar, Avaliar e Medir (</a:t>
            </a: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sp>
        <p:nvSpPr>
          <p:cNvPr id="2723" name="Shape 2723"/>
          <p:cNvSpPr txBox="1"/>
          <p:nvPr/>
        </p:nvSpPr>
        <p:spPr>
          <a:xfrm>
            <a:off x="716483" y="1641450"/>
            <a:ext cx="511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Monitorar o desempenho dos processos de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3 Processos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27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Shape 2728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2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Shape 2733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34" name="Shape 2734"/>
          <p:cNvSpPr txBox="1"/>
          <p:nvPr/>
        </p:nvSpPr>
        <p:spPr>
          <a:xfrm>
            <a:off x="644475" y="1790690"/>
            <a:ext cx="4968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Esclarecer e manter a visão de governança.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8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Shape 2739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40" name="Shape 2740"/>
          <p:cNvSpPr txBox="1"/>
          <p:nvPr/>
        </p:nvSpPr>
        <p:spPr>
          <a:xfrm>
            <a:off x="644475" y="1790690"/>
            <a:ext cx="4968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Esclarecer e manter a visão de governança.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Implementar e manter mecanismo de gerenciamento da informação.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44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Shape 2745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46" name="Shape 2746"/>
          <p:cNvSpPr txBox="1"/>
          <p:nvPr/>
        </p:nvSpPr>
        <p:spPr>
          <a:xfrm>
            <a:off x="716483" y="1713458"/>
            <a:ext cx="525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estruturas organizacionais.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0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Shape 2751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52" name="Shape 2752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estruturas organizacionais.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papéis e responsabilidades.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56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Shape 2757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58" name="Shape 2758"/>
          <p:cNvSpPr txBox="1"/>
          <p:nvPr/>
        </p:nvSpPr>
        <p:spPr>
          <a:xfrm>
            <a:off x="716483" y="1713458"/>
            <a:ext cx="5256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estruturas organizacionais.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papéis e responsabilidades.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os facilitadores.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CobIT &amp; Governança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2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Shape 2763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64" name="Shape 2764"/>
          <p:cNvSpPr txBox="1"/>
          <p:nvPr/>
        </p:nvSpPr>
        <p:spPr>
          <a:xfrm>
            <a:off x="716483" y="1713458"/>
            <a:ext cx="5256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estruturas organizacionais.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papéis e responsabilidades.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os facilitadores.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Comunicar objetivos.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8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Shape 2769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70" name="Shape 2770"/>
          <p:cNvSpPr txBox="1"/>
          <p:nvPr/>
        </p:nvSpPr>
        <p:spPr>
          <a:xfrm>
            <a:off x="716483" y="1713458"/>
            <a:ext cx="525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a colocação da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4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Shape 2775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76" name="Shape 2776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a colocação da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propriedades das informações.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0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Shape 2781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82" name="Shape 2782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a colocação da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propriedades das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 melhoria contínua.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86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Shape 2787"/>
          <p:cNvSpPr txBox="1"/>
          <p:nvPr/>
        </p:nvSpPr>
        <p:spPr>
          <a:xfrm>
            <a:off x="356443" y="705345"/>
            <a:ext cx="604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Framework de Gestão de TI</a:t>
            </a:r>
          </a:p>
        </p:txBody>
      </p:sp>
      <p:sp>
        <p:nvSpPr>
          <p:cNvPr id="2788" name="Shape 2788"/>
          <p:cNvSpPr txBox="1"/>
          <p:nvPr/>
        </p:nvSpPr>
        <p:spPr>
          <a:xfrm>
            <a:off x="716483" y="1713458"/>
            <a:ext cx="5256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a colocação da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propriedades das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 melhoria contínua.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conformidade com políticas.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2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Shape 2793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7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Shape 2798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799" name="Shape 2799"/>
          <p:cNvSpPr txBox="1"/>
          <p:nvPr/>
        </p:nvSpPr>
        <p:spPr>
          <a:xfrm>
            <a:off x="644475" y="1790690"/>
            <a:ext cx="4968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Fornecer uma visão holística do negócio.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3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Shape 2804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805" name="Shape 2805"/>
          <p:cNvSpPr txBox="1"/>
          <p:nvPr/>
        </p:nvSpPr>
        <p:spPr>
          <a:xfrm>
            <a:off x="644475" y="1790690"/>
            <a:ext cx="4968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Fornecer uma visão holística do negócio.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Alavancar componentes da arquitetura.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9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Shape 2810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811" name="Shape 2811"/>
          <p:cNvSpPr txBox="1"/>
          <p:nvPr/>
        </p:nvSpPr>
        <p:spPr>
          <a:xfrm>
            <a:off x="716483" y="1713458"/>
            <a:ext cx="5256600" cy="163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Compreender o direcionamento.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5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Shape 2816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817" name="Shape 2817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Compreender o direcionamento.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 atual.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/>
        </p:nvSpPr>
        <p:spPr>
          <a:xfrm>
            <a:off x="0" y="993378"/>
            <a:ext cx="4389000" cy="584700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Conteúdo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613675" y="1683025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CobIT &amp; Controles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Shape 2822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823" name="Shape 2823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Compreender o direcionamento.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 atual.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as capacidades-alvo da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7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Shape 2828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829" name="Shape 2829"/>
          <p:cNvSpPr txBox="1"/>
          <p:nvPr/>
        </p:nvSpPr>
        <p:spPr>
          <a:xfrm>
            <a:off x="716483" y="1713458"/>
            <a:ext cx="5256600" cy="163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Conduzir uma análise de </a:t>
            </a:r>
            <a:r>
              <a:rPr i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gaps</a:t>
            </a: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3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Shape 2834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835" name="Shape 2835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Conduzir uma análise de </a:t>
            </a:r>
            <a:r>
              <a:rPr i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gaps</a:t>
            </a: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o plano estratégico.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9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Shape 2840"/>
          <p:cNvSpPr txBox="1"/>
          <p:nvPr/>
        </p:nvSpPr>
        <p:spPr>
          <a:xfrm>
            <a:off x="356443" y="705345"/>
            <a:ext cx="604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Estratégia</a:t>
            </a:r>
          </a:p>
        </p:txBody>
      </p:sp>
      <p:sp>
        <p:nvSpPr>
          <p:cNvPr id="2841" name="Shape 2841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Conduzir uma análise de </a:t>
            </a:r>
            <a:r>
              <a:rPr i="1"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gaps</a:t>
            </a: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o plano estratégico.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Comunicar a estratégia e direcionamento.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45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Shape 2846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Arquitetura Corporativa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0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Shape 2851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Arquitetura Corporativa</a:t>
            </a:r>
          </a:p>
        </p:txBody>
      </p:sp>
      <p:sp>
        <p:nvSpPr>
          <p:cNvPr id="2852" name="Shape 2852"/>
          <p:cNvSpPr txBox="1"/>
          <p:nvPr/>
        </p:nvSpPr>
        <p:spPr>
          <a:xfrm>
            <a:off x="644475" y="1790690"/>
            <a:ext cx="4968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Estabelecer uma arquitetura comum com camadas de processos de negócio.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6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" name="Shape 2857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Arquitetura Corporativa</a:t>
            </a:r>
          </a:p>
        </p:txBody>
      </p:sp>
      <p:sp>
        <p:nvSpPr>
          <p:cNvPr id="2858" name="Shape 2858"/>
          <p:cNvSpPr txBox="1"/>
          <p:nvPr/>
        </p:nvSpPr>
        <p:spPr>
          <a:xfrm>
            <a:off x="716483" y="1713458"/>
            <a:ext cx="5256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a visão da arquitetura.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62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Shape 2863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Arquitetura Corporativa</a:t>
            </a:r>
          </a:p>
        </p:txBody>
      </p:sp>
      <p:sp>
        <p:nvSpPr>
          <p:cNvPr id="2864" name="Shape 2864"/>
          <p:cNvSpPr txBox="1"/>
          <p:nvPr/>
        </p:nvSpPr>
        <p:spPr>
          <a:xfrm>
            <a:off x="716483" y="1713458"/>
            <a:ext cx="525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a visão da arquitetura.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 arquitetura referência.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68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Shape 2869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Arquitetura Corporativa</a:t>
            </a:r>
          </a:p>
        </p:txBody>
      </p:sp>
      <p:sp>
        <p:nvSpPr>
          <p:cNvPr id="2870" name="Shape 2870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a visão da arquitetura.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 arquitetura referência.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Selecionar oportunidades e soluções.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4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Shape 2875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Arquitetura Corporativa</a:t>
            </a:r>
          </a:p>
        </p:txBody>
      </p:sp>
      <p:sp>
        <p:nvSpPr>
          <p:cNvPr id="2876" name="Shape 2876"/>
          <p:cNvSpPr txBox="1"/>
          <p:nvPr/>
        </p:nvSpPr>
        <p:spPr>
          <a:xfrm>
            <a:off x="716483" y="1713458"/>
            <a:ext cx="5256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a visão da arquitetura.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 arquitetura referência.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Selecionar oportunidades e soluções.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 implantação da arquitetura.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576" y="-577374"/>
            <a:ext cx="8022249" cy="53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z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-72050" y="2431575"/>
            <a:ext cx="68847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GUERRAS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MUNDIAIS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/>
          <p:nvPr/>
        </p:nvSpPr>
        <p:spPr>
          <a:xfrm>
            <a:off x="0" y="993378"/>
            <a:ext cx="4388892" cy="584774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0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História e Certificações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0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Shape 2881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Arquitetura Corporativa</a:t>
            </a:r>
          </a:p>
        </p:txBody>
      </p:sp>
      <p:sp>
        <p:nvSpPr>
          <p:cNvPr id="2882" name="Shape 2882"/>
          <p:cNvSpPr txBox="1"/>
          <p:nvPr/>
        </p:nvSpPr>
        <p:spPr>
          <a:xfrm>
            <a:off x="716483" y="1713458"/>
            <a:ext cx="5256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a visão da arquitetura.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 arquitetura referência.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Selecionar oportunidades e soluções.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a implantação da arquitetura.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Prover serviços para a arquitetura.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6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" name="Shape 2887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Inovação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1" name="Shape 2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Shape 2892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Inovação</a:t>
            </a:r>
          </a:p>
        </p:txBody>
      </p:sp>
      <p:sp>
        <p:nvSpPr>
          <p:cNvPr id="2893" name="Shape 2893"/>
          <p:cNvSpPr txBox="1"/>
          <p:nvPr/>
        </p:nvSpPr>
        <p:spPr>
          <a:xfrm>
            <a:off x="644475" y="1790690"/>
            <a:ext cx="4968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Manter a consciência de tendência de TI e serviços relacionados.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7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Shape 2898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Inovação</a:t>
            </a:r>
          </a:p>
        </p:txBody>
      </p:sp>
      <p:sp>
        <p:nvSpPr>
          <p:cNvPr id="2899" name="Shape 2899"/>
          <p:cNvSpPr txBox="1"/>
          <p:nvPr/>
        </p:nvSpPr>
        <p:spPr>
          <a:xfrm>
            <a:off x="860500" y="1353417"/>
            <a:ext cx="4176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um ambiente propício.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3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Shape 2904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Inovação</a:t>
            </a:r>
          </a:p>
        </p:txBody>
      </p:sp>
      <p:sp>
        <p:nvSpPr>
          <p:cNvPr id="2905" name="Shape 2905"/>
          <p:cNvSpPr txBox="1"/>
          <p:nvPr/>
        </p:nvSpPr>
        <p:spPr>
          <a:xfrm>
            <a:off x="860500" y="1353425"/>
            <a:ext cx="5504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um ambiente propício.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compreensão do ambiente.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9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0" name="Shape 2910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Inovação</a:t>
            </a:r>
          </a:p>
        </p:txBody>
      </p:sp>
      <p:sp>
        <p:nvSpPr>
          <p:cNvPr id="2911" name="Shape 2911"/>
          <p:cNvSpPr txBox="1"/>
          <p:nvPr/>
        </p:nvSpPr>
        <p:spPr>
          <a:xfrm>
            <a:off x="860500" y="1353425"/>
            <a:ext cx="56982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um ambiente propício.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compreensão do ambiente.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examinar o ambiente.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5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Shape 2916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Inovação</a:t>
            </a:r>
          </a:p>
        </p:txBody>
      </p:sp>
      <p:sp>
        <p:nvSpPr>
          <p:cNvPr id="2917" name="Shape 2917"/>
          <p:cNvSpPr txBox="1"/>
          <p:nvPr/>
        </p:nvSpPr>
        <p:spPr>
          <a:xfrm>
            <a:off x="860500" y="1353425"/>
            <a:ext cx="55128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um ambiente propício.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compreensão do ambiente.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examinar o ambiente.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Recomendar iniciativas.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Shape 2922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Inovação</a:t>
            </a:r>
          </a:p>
        </p:txBody>
      </p:sp>
      <p:sp>
        <p:nvSpPr>
          <p:cNvPr id="2923" name="Shape 2923"/>
          <p:cNvSpPr txBox="1"/>
          <p:nvPr/>
        </p:nvSpPr>
        <p:spPr>
          <a:xfrm>
            <a:off x="860500" y="1353425"/>
            <a:ext cx="46698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um ambiente propício.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compreensão do ambiente.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examinar o ambiente.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Recomendar iniciativas.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uso de inovações.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27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Shape 2928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2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Shape 2933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34" name="Shape 2934"/>
          <p:cNvSpPr txBox="1"/>
          <p:nvPr/>
        </p:nvSpPr>
        <p:spPr>
          <a:xfrm>
            <a:off x="644475" y="1790690"/>
            <a:ext cx="4968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Executar orientações estratégicas para os investimentos.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/>
        </p:nvSpPr>
        <p:spPr>
          <a:xfrm>
            <a:off x="428450" y="345300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Antes do CobIT, a ISO!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8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Shape 2939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40" name="Shape 2940"/>
          <p:cNvSpPr txBox="1"/>
          <p:nvPr/>
        </p:nvSpPr>
        <p:spPr>
          <a:xfrm>
            <a:off x="644475" y="1790690"/>
            <a:ext cx="4968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Executar orientações estratégicas para os investimentos.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 e priorizar programas e serviços.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4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" name="Shape 2945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46" name="Shape 2946"/>
          <p:cNvSpPr txBox="1"/>
          <p:nvPr/>
        </p:nvSpPr>
        <p:spPr>
          <a:xfrm>
            <a:off x="644475" y="1790690"/>
            <a:ext cx="4968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Executar orientações estratégicas para os investimentos.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 e priorizar programas e serviços.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Monitorar o desempenho do portfólio.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0" name="Shape 2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Shape 2951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52" name="Shape 2952"/>
          <p:cNvSpPr txBox="1"/>
          <p:nvPr/>
        </p:nvSpPr>
        <p:spPr>
          <a:xfrm>
            <a:off x="860500" y="1353417"/>
            <a:ext cx="446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Mix de investimento.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6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Shape 2957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58" name="Shape 2958"/>
          <p:cNvSpPr txBox="1"/>
          <p:nvPr/>
        </p:nvSpPr>
        <p:spPr>
          <a:xfrm>
            <a:off x="860500" y="1353425"/>
            <a:ext cx="5327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Mix de investimento.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Determinar disponibilidade de recursos.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2" name="Shape 2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3" name="Shape 2963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64" name="Shape 2964"/>
          <p:cNvSpPr txBox="1"/>
          <p:nvPr/>
        </p:nvSpPr>
        <p:spPr>
          <a:xfrm>
            <a:off x="860500" y="1353425"/>
            <a:ext cx="51588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Mix de investimento.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Determinar disponibilidade de recursos.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e selecionar programas.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68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" name="Shape 2969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70" name="Shape 2970"/>
          <p:cNvSpPr txBox="1"/>
          <p:nvPr/>
        </p:nvSpPr>
        <p:spPr>
          <a:xfrm>
            <a:off x="860500" y="1353425"/>
            <a:ext cx="55548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Mix de investimento.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Determinar disponibilidade de recursos.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e selecionar programas.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portfólio.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4" name="Shape 2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5" name="Shape 2975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Portfólio</a:t>
            </a:r>
          </a:p>
        </p:txBody>
      </p:sp>
      <p:sp>
        <p:nvSpPr>
          <p:cNvPr id="2976" name="Shape 2976"/>
          <p:cNvSpPr txBox="1"/>
          <p:nvPr/>
        </p:nvSpPr>
        <p:spPr>
          <a:xfrm>
            <a:off x="860500" y="1353425"/>
            <a:ext cx="56730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Mix de investimento.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Determinar disponibilidade de recursos.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e selecionar programas.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portfólio.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o alcance de benefícios.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0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Shape 2981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Orçamento e Custos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5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Shape 2986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Orçamento e Custos</a:t>
            </a:r>
          </a:p>
        </p:txBody>
      </p:sp>
      <p:sp>
        <p:nvSpPr>
          <p:cNvPr id="2987" name="Shape 2987"/>
          <p:cNvSpPr txBox="1"/>
          <p:nvPr/>
        </p:nvSpPr>
        <p:spPr>
          <a:xfrm>
            <a:off x="644475" y="1790690"/>
            <a:ext cx="4968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Administrar atividades financeiras relacionadas a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2" name="Shape 2992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Orçamento e Custos</a:t>
            </a:r>
          </a:p>
        </p:txBody>
      </p:sp>
      <p:sp>
        <p:nvSpPr>
          <p:cNvPr id="2993" name="Shape 2993"/>
          <p:cNvSpPr txBox="1"/>
          <p:nvPr/>
        </p:nvSpPr>
        <p:spPr>
          <a:xfrm>
            <a:off x="860500" y="1353417"/>
            <a:ext cx="446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finanças e contabilidade.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/>
        </p:nvSpPr>
        <p:spPr>
          <a:xfrm>
            <a:off x="546050" y="154350"/>
            <a:ext cx="4455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 norma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ISO/IEC 38500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, que estabelece um modelo para a Governança Corporativa de TI no qual o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COBIT 5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se baseia.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7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Shape 2998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Orçamento e Custos</a:t>
            </a:r>
          </a:p>
        </p:txBody>
      </p:sp>
      <p:sp>
        <p:nvSpPr>
          <p:cNvPr id="2999" name="Shape 2999"/>
          <p:cNvSpPr txBox="1"/>
          <p:nvPr/>
        </p:nvSpPr>
        <p:spPr>
          <a:xfrm>
            <a:off x="860500" y="1353417"/>
            <a:ext cx="4464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finanças e contabilidade.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Priorizar alocação de recursos.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3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4" name="Shape 3004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Orçamento e Custos</a:t>
            </a:r>
          </a:p>
        </p:txBody>
      </p:sp>
      <p:sp>
        <p:nvSpPr>
          <p:cNvPr id="3005" name="Shape 3005"/>
          <p:cNvSpPr txBox="1"/>
          <p:nvPr/>
        </p:nvSpPr>
        <p:spPr>
          <a:xfrm>
            <a:off x="860500" y="1353417"/>
            <a:ext cx="4464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finanças e contabilidade.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Priorizar alocação de recursos.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e manter orçamento.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9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Shape 3010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Orçamento e Custos</a:t>
            </a:r>
          </a:p>
        </p:txBody>
      </p:sp>
      <p:sp>
        <p:nvSpPr>
          <p:cNvPr id="3011" name="Shape 3011"/>
          <p:cNvSpPr txBox="1"/>
          <p:nvPr/>
        </p:nvSpPr>
        <p:spPr>
          <a:xfrm>
            <a:off x="860500" y="1353417"/>
            <a:ext cx="4464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finanças e contabilidade.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Priorizar alocação de recursos.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e manter orçamento.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Modelar e alocar custos.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5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Shape 3016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Orçamento e Custos</a:t>
            </a:r>
          </a:p>
        </p:txBody>
      </p:sp>
      <p:sp>
        <p:nvSpPr>
          <p:cNvPr id="3017" name="Shape 3017"/>
          <p:cNvSpPr txBox="1"/>
          <p:nvPr/>
        </p:nvSpPr>
        <p:spPr>
          <a:xfrm>
            <a:off x="860500" y="1353417"/>
            <a:ext cx="4464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finanças e contabilidade.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Priorizar alocação de recursos.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Criar e manter orçamento.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Modelar e alocar custos.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custos. 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1" name="Shape 3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Shape 3022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6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7" name="Shape 3027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  <p:sp>
        <p:nvSpPr>
          <p:cNvPr id="3028" name="Shape 3028"/>
          <p:cNvSpPr txBox="1"/>
          <p:nvPr/>
        </p:nvSpPr>
        <p:spPr>
          <a:xfrm>
            <a:off x="644475" y="1790690"/>
            <a:ext cx="4896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Fornece uma abordagem estruturada dos recursos humanos.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2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Shape 3033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  <p:sp>
        <p:nvSpPr>
          <p:cNvPr id="3034" name="Shape 3034"/>
          <p:cNvSpPr txBox="1"/>
          <p:nvPr/>
        </p:nvSpPr>
        <p:spPr>
          <a:xfrm>
            <a:off x="644475" y="1790690"/>
            <a:ext cx="4896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Fornece uma abordagem estruturada dos recursos humanos.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Inclui comunicação de papéis e responsabilidades.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8" name="Shape 3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9" name="Shape 3039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  <p:sp>
        <p:nvSpPr>
          <p:cNvPr id="3040" name="Shape 3040"/>
          <p:cNvSpPr txBox="1"/>
          <p:nvPr/>
        </p:nvSpPr>
        <p:spPr>
          <a:xfrm>
            <a:off x="860500" y="1353417"/>
            <a:ext cx="446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equipe adequada.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4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Shape 3045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  <p:sp>
        <p:nvSpPr>
          <p:cNvPr id="3046" name="Shape 3046"/>
          <p:cNvSpPr txBox="1"/>
          <p:nvPr/>
        </p:nvSpPr>
        <p:spPr>
          <a:xfrm>
            <a:off x="860500" y="1353417"/>
            <a:ext cx="446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equipe adequada.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pessoal chave de TI.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0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Shape 3051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  <p:sp>
        <p:nvSpPr>
          <p:cNvPr id="3052" name="Shape 3052"/>
          <p:cNvSpPr txBox="1"/>
          <p:nvPr/>
        </p:nvSpPr>
        <p:spPr>
          <a:xfrm>
            <a:off x="860500" y="1353417"/>
            <a:ext cx="4464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equipe adequada.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pessoal chave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habilidades e competências.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494600" y="545375"/>
            <a:ext cx="4455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“O sistema pelo qual o uso atual e futuro da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TI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é dirigido e controlado.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6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7" name="Shape 3057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  <p:sp>
        <p:nvSpPr>
          <p:cNvPr id="3058" name="Shape 3058"/>
          <p:cNvSpPr txBox="1"/>
          <p:nvPr/>
        </p:nvSpPr>
        <p:spPr>
          <a:xfrm>
            <a:off x="860500" y="1353417"/>
            <a:ext cx="4464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equipe adequada.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pessoal chave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habilidades e competências.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desempenho. 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2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Shape 3063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Recursos Humanos</a:t>
            </a:r>
          </a:p>
        </p:txBody>
      </p:sp>
      <p:sp>
        <p:nvSpPr>
          <p:cNvPr id="3064" name="Shape 3064"/>
          <p:cNvSpPr txBox="1"/>
          <p:nvPr/>
        </p:nvSpPr>
        <p:spPr>
          <a:xfrm>
            <a:off x="860500" y="1353417"/>
            <a:ext cx="4464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equipe adequada.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pessoal chave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habilidades e competências.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desempenho. 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equipes terceirizadas. 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8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Shape 3069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Relacionamentos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3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074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Relacionamentos</a:t>
            </a:r>
          </a:p>
        </p:txBody>
      </p:sp>
      <p:sp>
        <p:nvSpPr>
          <p:cNvPr id="3075" name="Shape 3075"/>
          <p:cNvSpPr txBox="1"/>
          <p:nvPr/>
        </p:nvSpPr>
        <p:spPr>
          <a:xfrm>
            <a:off x="644475" y="1790690"/>
            <a:ext cx="554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Gerenciar o relacionamento entre negócio 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9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Shape 3080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Relacionamentos</a:t>
            </a:r>
          </a:p>
        </p:txBody>
      </p:sp>
      <p:sp>
        <p:nvSpPr>
          <p:cNvPr id="3081" name="Shape 3081"/>
          <p:cNvSpPr txBox="1"/>
          <p:nvPr/>
        </p:nvSpPr>
        <p:spPr>
          <a:xfrm>
            <a:off x="860500" y="1353417"/>
            <a:ext cx="5472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Compreender as expectativas de negócio.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5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Shape 3086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Relacionamentos</a:t>
            </a:r>
          </a:p>
        </p:txBody>
      </p:sp>
      <p:sp>
        <p:nvSpPr>
          <p:cNvPr id="3087" name="Shape 3087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Compreender as expectativas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oportunidades.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Shape 3092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Relacionamentos</a:t>
            </a:r>
          </a:p>
        </p:txBody>
      </p:sp>
      <p:sp>
        <p:nvSpPr>
          <p:cNvPr id="3093" name="Shape 3093"/>
          <p:cNvSpPr txBox="1"/>
          <p:nvPr/>
        </p:nvSpPr>
        <p:spPr>
          <a:xfrm>
            <a:off x="860500" y="1353417"/>
            <a:ext cx="5472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Compreender as expectativas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oportunidades.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o relacionamento de negócio.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7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8" name="Shape 3098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Relacionamentos</a:t>
            </a:r>
          </a:p>
        </p:txBody>
      </p:sp>
      <p:sp>
        <p:nvSpPr>
          <p:cNvPr id="3099" name="Shape 3099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Compreender as expectativas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oportunidades.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o relacionamento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Prover insumos.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3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Shape 3104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Acordos de Serviço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8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Shape 3109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Acordos de Serviço</a:t>
            </a:r>
          </a:p>
        </p:txBody>
      </p:sp>
      <p:sp>
        <p:nvSpPr>
          <p:cNvPr id="3110" name="Shape 3110"/>
          <p:cNvSpPr txBox="1"/>
          <p:nvPr/>
        </p:nvSpPr>
        <p:spPr>
          <a:xfrm>
            <a:off x="644475" y="1790690"/>
            <a:ext cx="554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Alinhar níveis de serviço de TI com as necessidades e expectativas da organização.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/>
        </p:nvSpPr>
        <p:spPr>
          <a:xfrm>
            <a:off x="494600" y="545375"/>
            <a:ext cx="4455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governança corporativa de TI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envolve a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avaliação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 a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direção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do uso da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TI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para dar suporte à organização no alcance de seus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objetivos estratégicos...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4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Shape 3115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Acordos de Serviço</a:t>
            </a:r>
          </a:p>
        </p:txBody>
      </p:sp>
      <p:sp>
        <p:nvSpPr>
          <p:cNvPr id="3116" name="Shape 3116"/>
          <p:cNvSpPr txBox="1"/>
          <p:nvPr/>
        </p:nvSpPr>
        <p:spPr>
          <a:xfrm>
            <a:off x="860500" y="1353417"/>
            <a:ext cx="5472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serviços de TI.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0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Shape 3121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Acordos de Serviço</a:t>
            </a:r>
          </a:p>
        </p:txBody>
      </p:sp>
      <p:sp>
        <p:nvSpPr>
          <p:cNvPr id="3122" name="Shape 3122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serviços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Catalogar serviços habilitados.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6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Shape 3127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Acordos de Serviço</a:t>
            </a:r>
          </a:p>
        </p:txBody>
      </p:sp>
      <p:sp>
        <p:nvSpPr>
          <p:cNvPr id="3128" name="Shape 3128"/>
          <p:cNvSpPr txBox="1"/>
          <p:nvPr/>
        </p:nvSpPr>
        <p:spPr>
          <a:xfrm>
            <a:off x="860500" y="1353417"/>
            <a:ext cx="5472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serviços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Catalogar serviços habilitados.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preparar acordos.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2" name="Shape 3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Shape 3133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Acordos de Serviço</a:t>
            </a:r>
          </a:p>
        </p:txBody>
      </p:sp>
      <p:sp>
        <p:nvSpPr>
          <p:cNvPr id="3134" name="Shape 3134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serviços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Catalogar serviços habilitados.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preparar acordos.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reportar.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8" name="Shape 3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9" name="Shape 3139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Acordos de Serviço</a:t>
            </a:r>
          </a:p>
        </p:txBody>
      </p:sp>
      <p:sp>
        <p:nvSpPr>
          <p:cNvPr id="3140" name="Shape 3140"/>
          <p:cNvSpPr txBox="1"/>
          <p:nvPr/>
        </p:nvSpPr>
        <p:spPr>
          <a:xfrm>
            <a:off x="860500" y="1353417"/>
            <a:ext cx="547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serviços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Catalogar serviços habilitados.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preparar acordos.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reportar.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Revisar acordos.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4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Shape 3145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Fornecedores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9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Shape 3150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Fornecedores</a:t>
            </a:r>
          </a:p>
        </p:txBody>
      </p:sp>
      <p:sp>
        <p:nvSpPr>
          <p:cNvPr id="3151" name="Shape 3151"/>
          <p:cNvSpPr txBox="1"/>
          <p:nvPr/>
        </p:nvSpPr>
        <p:spPr>
          <a:xfrm>
            <a:off x="644475" y="1790690"/>
            <a:ext cx="554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Gerenciar serviços de TI prestados por terceiros.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5" name="Shape 3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6" name="Shape 3156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Fornecedores</a:t>
            </a:r>
          </a:p>
        </p:txBody>
      </p:sp>
      <p:sp>
        <p:nvSpPr>
          <p:cNvPr id="3157" name="Shape 3157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avaliar fornecedores.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Shape 3162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Fornecedores</a:t>
            </a:r>
          </a:p>
        </p:txBody>
      </p:sp>
      <p:sp>
        <p:nvSpPr>
          <p:cNvPr id="3163" name="Shape 3163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avaliar fornecedores.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Selecionar fornecedores.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7" name="Shape 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Shape 3168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Fornecedores</a:t>
            </a:r>
          </a:p>
        </p:txBody>
      </p:sp>
      <p:sp>
        <p:nvSpPr>
          <p:cNvPr id="3169" name="Shape 3169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avaliar fornecedores.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Selecionar fornecedores.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contratos.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/>
        </p:nvSpPr>
        <p:spPr>
          <a:xfrm>
            <a:off x="494600" y="545375"/>
            <a:ext cx="4455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...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 monitorar seu uso para realizar os planos. 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3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Shape 3174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Fornecedores</a:t>
            </a:r>
          </a:p>
        </p:txBody>
      </p:sp>
      <p:sp>
        <p:nvSpPr>
          <p:cNvPr id="3175" name="Shape 3175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avaliar fornecedores.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Selecionar fornecedores.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contratos.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riscos.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9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Shape 3180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Fornecedores</a:t>
            </a:r>
          </a:p>
        </p:txBody>
      </p:sp>
      <p:sp>
        <p:nvSpPr>
          <p:cNvPr id="3181" name="Shape 3181"/>
          <p:cNvSpPr txBox="1"/>
          <p:nvPr/>
        </p:nvSpPr>
        <p:spPr>
          <a:xfrm>
            <a:off x="860500" y="1353417"/>
            <a:ext cx="547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avaliar fornecedores.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Selecionar fornecedores.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contratos.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riscos.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desempenho.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5" name="Shape 3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6" name="Shape 3186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Qualidade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0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Shape 3191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Qualidade</a:t>
            </a:r>
          </a:p>
        </p:txBody>
      </p:sp>
      <p:sp>
        <p:nvSpPr>
          <p:cNvPr id="3192" name="Shape 3192"/>
          <p:cNvSpPr txBox="1"/>
          <p:nvPr/>
        </p:nvSpPr>
        <p:spPr>
          <a:xfrm>
            <a:off x="644475" y="1790690"/>
            <a:ext cx="5544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Definir e comunicar requisitos de qualidade.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6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Shape 3197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Qualidade</a:t>
            </a:r>
          </a:p>
        </p:txBody>
      </p:sp>
      <p:sp>
        <p:nvSpPr>
          <p:cNvPr id="3198" name="Shape 3198"/>
          <p:cNvSpPr txBox="1"/>
          <p:nvPr/>
        </p:nvSpPr>
        <p:spPr>
          <a:xfrm>
            <a:off x="860500" y="1353425"/>
            <a:ext cx="6549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sistema de gestão de qualidade.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2" name="Shape 3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3" name="Shape 3203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Qualidade</a:t>
            </a:r>
          </a:p>
        </p:txBody>
      </p:sp>
      <p:sp>
        <p:nvSpPr>
          <p:cNvPr id="3204" name="Shape 3204"/>
          <p:cNvSpPr txBox="1"/>
          <p:nvPr/>
        </p:nvSpPr>
        <p:spPr>
          <a:xfrm>
            <a:off x="860500" y="1353425"/>
            <a:ext cx="63135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sistema de gestão de qualidade.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gerenciar padrões.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8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Shape 3209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Qualidade</a:t>
            </a:r>
          </a:p>
        </p:txBody>
      </p:sp>
      <p:sp>
        <p:nvSpPr>
          <p:cNvPr id="3210" name="Shape 3210"/>
          <p:cNvSpPr txBox="1"/>
          <p:nvPr/>
        </p:nvSpPr>
        <p:spPr>
          <a:xfrm>
            <a:off x="860500" y="1353425"/>
            <a:ext cx="633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sistema de gestão de qualidade.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gerenciar padrões.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Focar nos clientes.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14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" name="Shape 3215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Qualidade</a:t>
            </a:r>
          </a:p>
        </p:txBody>
      </p:sp>
      <p:sp>
        <p:nvSpPr>
          <p:cNvPr id="3216" name="Shape 3216"/>
          <p:cNvSpPr txBox="1"/>
          <p:nvPr/>
        </p:nvSpPr>
        <p:spPr>
          <a:xfrm>
            <a:off x="860500" y="1353425"/>
            <a:ext cx="61788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sistema de gestão de qualidade.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gerenciar padrões.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Focar nos clientes.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monitoramento.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0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Shape 3221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Qualidade</a:t>
            </a:r>
          </a:p>
        </p:txBody>
      </p:sp>
      <p:sp>
        <p:nvSpPr>
          <p:cNvPr id="3222" name="Shape 3222"/>
          <p:cNvSpPr txBox="1"/>
          <p:nvPr/>
        </p:nvSpPr>
        <p:spPr>
          <a:xfrm>
            <a:off x="860500" y="1353425"/>
            <a:ext cx="62715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sistema de gestão de qualidade.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gerenciar padrões.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Focar nos clientes.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monitoramento.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a melhoria contínua.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26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Shape 3227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Riscos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/>
        </p:nvSpPr>
        <p:spPr>
          <a:xfrm>
            <a:off x="494600" y="545375"/>
            <a:ext cx="4455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 governança inclui a estratégia e as políticas para o uso de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TI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dentro de uma organização.”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1" name="Shape 3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2" name="Shape 3232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Riscos</a:t>
            </a:r>
          </a:p>
        </p:txBody>
      </p:sp>
      <p:sp>
        <p:nvSpPr>
          <p:cNvPr id="3233" name="Shape 3233"/>
          <p:cNvSpPr txBox="1"/>
          <p:nvPr/>
        </p:nvSpPr>
        <p:spPr>
          <a:xfrm>
            <a:off x="644475" y="1790690"/>
            <a:ext cx="554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Identificar, avaliar e gerenciar os riscos continuamente.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7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Shape 3238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Riscos</a:t>
            </a:r>
          </a:p>
        </p:txBody>
      </p:sp>
      <p:sp>
        <p:nvSpPr>
          <p:cNvPr id="3239" name="Shape 3239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Coletar dados.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43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Shape 3244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Riscos</a:t>
            </a:r>
          </a:p>
        </p:txBody>
      </p:sp>
      <p:sp>
        <p:nvSpPr>
          <p:cNvPr id="3245" name="Shape 3245"/>
          <p:cNvSpPr txBox="1"/>
          <p:nvPr/>
        </p:nvSpPr>
        <p:spPr>
          <a:xfrm>
            <a:off x="860500" y="1353417"/>
            <a:ext cx="5472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Coletar dados.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Analisar riscos.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49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Shape 3250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Riscos</a:t>
            </a:r>
          </a:p>
        </p:txBody>
      </p:sp>
      <p:sp>
        <p:nvSpPr>
          <p:cNvPr id="3251" name="Shape 3251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Coletar dados.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Analisar riscos.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um perfil de riscos.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5" name="Shape 3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" name="Shape 3256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Riscos</a:t>
            </a:r>
          </a:p>
        </p:txBody>
      </p:sp>
      <p:sp>
        <p:nvSpPr>
          <p:cNvPr id="3257" name="Shape 3257"/>
          <p:cNvSpPr txBox="1"/>
          <p:nvPr/>
        </p:nvSpPr>
        <p:spPr>
          <a:xfrm>
            <a:off x="860500" y="1353417"/>
            <a:ext cx="547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Coletar dados.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Analisar riscos.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um perfil de riscos.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Responder aos riscos.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Shape 3262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Segurança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6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Shape 3267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Segurança</a:t>
            </a:r>
          </a:p>
        </p:txBody>
      </p:sp>
      <p:sp>
        <p:nvSpPr>
          <p:cNvPr id="3268" name="Shape 3268"/>
          <p:cNvSpPr txBox="1"/>
          <p:nvPr/>
        </p:nvSpPr>
        <p:spPr>
          <a:xfrm>
            <a:off x="644475" y="1790690"/>
            <a:ext cx="554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Definir, operar e monitorar um sistema para a gestão da segurança da informação.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2" name="Shape 3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3" name="Shape 3273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Segurança</a:t>
            </a:r>
          </a:p>
        </p:txBody>
      </p:sp>
      <p:sp>
        <p:nvSpPr>
          <p:cNvPr id="3274" name="Shape 3274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sistema.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78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Shape 3279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Segurança</a:t>
            </a:r>
          </a:p>
        </p:txBody>
      </p:sp>
      <p:sp>
        <p:nvSpPr>
          <p:cNvPr id="3280" name="Shape 3280"/>
          <p:cNvSpPr txBox="1"/>
          <p:nvPr/>
        </p:nvSpPr>
        <p:spPr>
          <a:xfrm>
            <a:off x="860500" y="1353417"/>
            <a:ext cx="5472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sistema.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gerenciar um planejamento.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4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5" name="Shape 3285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APO 13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Segurança</a:t>
            </a:r>
          </a:p>
        </p:txBody>
      </p:sp>
      <p:sp>
        <p:nvSpPr>
          <p:cNvPr id="3286" name="Shape 3286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sistema.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gerenciar um planejamento.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revisar o SGSI.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hape 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549" y="257250"/>
            <a:ext cx="3712975" cy="368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0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Shape 3291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Programas e Projetos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5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Shape 3296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Programas e Projetos</a:t>
            </a:r>
          </a:p>
        </p:txBody>
      </p:sp>
      <p:sp>
        <p:nvSpPr>
          <p:cNvPr id="3297" name="Shape 3297"/>
          <p:cNvSpPr txBox="1"/>
          <p:nvPr/>
        </p:nvSpPr>
        <p:spPr>
          <a:xfrm>
            <a:off x="644475" y="1790690"/>
            <a:ext cx="5544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Gerenciar todos os programas e projetos do portfólio em alinhamento com a estratégia da organização.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Shape 3302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Programas e Projetos</a:t>
            </a:r>
          </a:p>
        </p:txBody>
      </p:sp>
      <p:sp>
        <p:nvSpPr>
          <p:cNvPr id="3303" name="Shape 3303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a abordagem padrão.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07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Shape 3308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Programas e Projetos</a:t>
            </a:r>
          </a:p>
        </p:txBody>
      </p:sp>
      <p:sp>
        <p:nvSpPr>
          <p:cNvPr id="3309" name="Shape 3309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a abordagem padrão.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Iniciar programas.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3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Shape 3314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Programas e Projetos</a:t>
            </a:r>
          </a:p>
        </p:txBody>
      </p:sp>
      <p:sp>
        <p:nvSpPr>
          <p:cNvPr id="3315" name="Shape 3315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a abordagem padrão.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Iniciar programas.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as partes interessadas.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19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Shape 3320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Programas e Projetos</a:t>
            </a:r>
          </a:p>
        </p:txBody>
      </p:sp>
      <p:sp>
        <p:nvSpPr>
          <p:cNvPr id="3321" name="Shape 3321"/>
          <p:cNvSpPr txBox="1"/>
          <p:nvPr/>
        </p:nvSpPr>
        <p:spPr>
          <a:xfrm>
            <a:off x="860500" y="1353417"/>
            <a:ext cx="547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a abordagem padrão.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Iniciar programas.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as partes interessadas.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o planejamento.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25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Shape 3326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Programas e Projetos</a:t>
            </a:r>
          </a:p>
        </p:txBody>
      </p:sp>
      <p:sp>
        <p:nvSpPr>
          <p:cNvPr id="3327" name="Shape 3327"/>
          <p:cNvSpPr txBox="1"/>
          <p:nvPr/>
        </p:nvSpPr>
        <p:spPr>
          <a:xfrm>
            <a:off x="860500" y="1353417"/>
            <a:ext cx="5472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a abordagem padrão.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Iniciar programas.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as partes interessadas.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o planejamento.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Lançar e executar o programa.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1" name="Shape 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2" name="Shape 3332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Definição de Requisitos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6" name="Shape 3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7" name="Shape 3337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Definição de Requisitos</a:t>
            </a:r>
          </a:p>
        </p:txBody>
      </p:sp>
      <p:sp>
        <p:nvSpPr>
          <p:cNvPr id="3338" name="Shape 3338"/>
          <p:cNvSpPr txBox="1"/>
          <p:nvPr/>
        </p:nvSpPr>
        <p:spPr>
          <a:xfrm>
            <a:off x="644475" y="1790690"/>
            <a:ext cx="554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Identificar soluções e avaliar requisitos antes da aquisição.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2" name="Shape 3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Shape 3343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Definição de Requisitos</a:t>
            </a:r>
          </a:p>
        </p:txBody>
      </p:sp>
      <p:sp>
        <p:nvSpPr>
          <p:cNvPr id="3344" name="Shape 3344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manter requisitos.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/>
        </p:nvSpPr>
        <p:spPr>
          <a:xfrm>
            <a:off x="428450" y="345300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Desenhe comigo!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8" name="Shape 3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Shape 3349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Definição de Requisitos</a:t>
            </a:r>
          </a:p>
        </p:txBody>
      </p:sp>
      <p:sp>
        <p:nvSpPr>
          <p:cNvPr id="3350" name="Shape 3350"/>
          <p:cNvSpPr txBox="1"/>
          <p:nvPr/>
        </p:nvSpPr>
        <p:spPr>
          <a:xfrm>
            <a:off x="860500" y="1353417"/>
            <a:ext cx="5472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manter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estudo de viabilidade.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4" name="Shape 3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" name="Shape 3355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Definição de Requisitos</a:t>
            </a:r>
          </a:p>
        </p:txBody>
      </p:sp>
      <p:sp>
        <p:nvSpPr>
          <p:cNvPr id="3356" name="Shape 3356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manter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estudo de viabilidade.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riscos dos requisitos.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0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Shape 3361"/>
          <p:cNvSpPr txBox="1"/>
          <p:nvPr/>
        </p:nvSpPr>
        <p:spPr>
          <a:xfrm>
            <a:off x="356443" y="705345"/>
            <a:ext cx="712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Definição de Requisitos</a:t>
            </a:r>
          </a:p>
        </p:txBody>
      </p:sp>
      <p:sp>
        <p:nvSpPr>
          <p:cNvPr id="3362" name="Shape 3362"/>
          <p:cNvSpPr txBox="1"/>
          <p:nvPr/>
        </p:nvSpPr>
        <p:spPr>
          <a:xfrm>
            <a:off x="860500" y="1353417"/>
            <a:ext cx="547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 manter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estudo de viabilidade.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riscos dos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Obter aprovação.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6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Shape 3367"/>
          <p:cNvSpPr txBox="1"/>
          <p:nvPr/>
        </p:nvSpPr>
        <p:spPr>
          <a:xfrm>
            <a:off x="356443" y="705345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1" name="Shape 3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" name="Shape 3372"/>
          <p:cNvSpPr txBox="1"/>
          <p:nvPr/>
        </p:nvSpPr>
        <p:spPr>
          <a:xfrm>
            <a:off x="356443" y="705345"/>
            <a:ext cx="6984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  <p:sp>
        <p:nvSpPr>
          <p:cNvPr id="3373" name="Shape 3373"/>
          <p:cNvSpPr txBox="1"/>
          <p:nvPr/>
        </p:nvSpPr>
        <p:spPr>
          <a:xfrm>
            <a:off x="644475" y="1790690"/>
            <a:ext cx="554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Estabelecer e manter soluções identificadas em conformidade com os requisitos da organização.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77" name="Shape 3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Shape 3378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  <p:sp>
        <p:nvSpPr>
          <p:cNvPr id="3379" name="Shape 3379"/>
          <p:cNvSpPr txBox="1"/>
          <p:nvPr/>
        </p:nvSpPr>
        <p:spPr>
          <a:xfrm>
            <a:off x="860500" y="1353417"/>
            <a:ext cx="5472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Desenhar soluções de alto nível.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3" name="Shape 3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Shape 3384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  <p:sp>
        <p:nvSpPr>
          <p:cNvPr id="3385" name="Shape 3385"/>
          <p:cNvSpPr txBox="1"/>
          <p:nvPr/>
        </p:nvSpPr>
        <p:spPr>
          <a:xfrm>
            <a:off x="860500" y="1353417"/>
            <a:ext cx="5472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Desenhar soluções de alto nível.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componentes da solução.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9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Shape 3390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  <p:sp>
        <p:nvSpPr>
          <p:cNvPr id="3391" name="Shape 3391"/>
          <p:cNvSpPr txBox="1"/>
          <p:nvPr/>
        </p:nvSpPr>
        <p:spPr>
          <a:xfrm>
            <a:off x="860500" y="1353417"/>
            <a:ext cx="5472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Desenhar soluções de alto nível.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componentes da solução.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Adquirir componentes.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95" name="Shape 3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6" name="Shape 3396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  <p:sp>
        <p:nvSpPr>
          <p:cNvPr id="3397" name="Shape 3397"/>
          <p:cNvSpPr txBox="1"/>
          <p:nvPr/>
        </p:nvSpPr>
        <p:spPr>
          <a:xfrm>
            <a:off x="860500" y="1353417"/>
            <a:ext cx="547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Desenhar soluções de alto nível.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componentes da solução.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Adquirir componentes.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Construir soluções.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1" name="Shape 3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Shape 3402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  <p:sp>
        <p:nvSpPr>
          <p:cNvPr id="3403" name="Shape 3403"/>
          <p:cNvSpPr txBox="1"/>
          <p:nvPr/>
        </p:nvSpPr>
        <p:spPr>
          <a:xfrm>
            <a:off x="860500" y="1353417"/>
            <a:ext cx="5472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Desenhar soluções de alto nível.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componentes da solução.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Adquirir componentes.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Construir soluções.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a garantia da qualidade.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/>
        </p:nvSpPr>
        <p:spPr>
          <a:xfrm>
            <a:off x="428448" y="345300"/>
            <a:ext cx="48195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Governança é...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7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Shape 3408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Identificação e Construção de Soluções</a:t>
            </a:r>
          </a:p>
        </p:txBody>
      </p:sp>
      <p:sp>
        <p:nvSpPr>
          <p:cNvPr id="3409" name="Shape 3409"/>
          <p:cNvSpPr txBox="1"/>
          <p:nvPr/>
        </p:nvSpPr>
        <p:spPr>
          <a:xfrm>
            <a:off x="860500" y="1353417"/>
            <a:ext cx="5472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Desenhar soluções de alto nível.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componentes da solução.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Adquirir componentes.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Construir soluções.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a garantia da qualidade.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mudanças.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3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4" name="Shape 3414"/>
          <p:cNvSpPr txBox="1"/>
          <p:nvPr/>
        </p:nvSpPr>
        <p:spPr>
          <a:xfrm>
            <a:off x="356443" y="705345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Disponibilidade e Capacidade.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18" name="Shape 3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Shape 3419"/>
          <p:cNvSpPr txBox="1"/>
          <p:nvPr/>
        </p:nvSpPr>
        <p:spPr>
          <a:xfrm>
            <a:off x="356443" y="705345"/>
            <a:ext cx="6984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Disponibilidade e Capacidade.</a:t>
            </a:r>
          </a:p>
        </p:txBody>
      </p:sp>
      <p:sp>
        <p:nvSpPr>
          <p:cNvPr id="3420" name="Shape 3420"/>
          <p:cNvSpPr txBox="1"/>
          <p:nvPr/>
        </p:nvSpPr>
        <p:spPr>
          <a:xfrm>
            <a:off x="644475" y="1790690"/>
            <a:ext cx="5544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Equilibra as necessidades atuais e futuras de disponibilidade, desempenho e capacidade.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4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5" name="Shape 3425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Disponibilidade e Capacidade.</a:t>
            </a:r>
          </a:p>
        </p:txBody>
      </p:sp>
      <p:sp>
        <p:nvSpPr>
          <p:cNvPr id="3426" name="Shape 3426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desempenho, disponibilidade e capacidade.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0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Shape 3431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Disponibilidade e Capacidade.</a:t>
            </a:r>
          </a:p>
        </p:txBody>
      </p:sp>
      <p:sp>
        <p:nvSpPr>
          <p:cNvPr id="3432" name="Shape 3432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desempenho, disponibilidade e capacidade.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impacto.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6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Shape 3437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Disponibilidade e Capacidade.</a:t>
            </a:r>
          </a:p>
        </p:txBody>
      </p:sp>
      <p:sp>
        <p:nvSpPr>
          <p:cNvPr id="3438" name="Shape 3438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desempenho, disponibilidade e capacidade.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impacto.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revisar.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2" name="Shape 3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3" name="Shape 3443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Disponibilidade e Capacidade.</a:t>
            </a:r>
          </a:p>
        </p:txBody>
      </p:sp>
      <p:sp>
        <p:nvSpPr>
          <p:cNvPr id="3444" name="Shape 3444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desempenho, disponibilidade e capacidade.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impacto.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e revisar.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requisitos novos ou alterados.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8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Shape 3449"/>
          <p:cNvSpPr txBox="1"/>
          <p:nvPr/>
        </p:nvSpPr>
        <p:spPr>
          <a:xfrm>
            <a:off x="356443" y="705345"/>
            <a:ext cx="6840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3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Shape 3454"/>
          <p:cNvSpPr txBox="1"/>
          <p:nvPr/>
        </p:nvSpPr>
        <p:spPr>
          <a:xfrm>
            <a:off x="356443" y="705345"/>
            <a:ext cx="69849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  <p:sp>
        <p:nvSpPr>
          <p:cNvPr id="3455" name="Shape 3455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Maximizar a probabilidade de implementação com sucesso.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9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Shape 3460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  <p:sp>
        <p:nvSpPr>
          <p:cNvPr id="3461" name="Shape 3461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desejo de mudança.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ctrTitle"/>
          </p:nvPr>
        </p:nvSpPr>
        <p:spPr>
          <a:xfrm>
            <a:off x="593527" y="1332995"/>
            <a:ext cx="6726600" cy="919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 txBox="1"/>
          <p:nvPr>
            <p:ph idx="1" type="subTitle"/>
          </p:nvPr>
        </p:nvSpPr>
        <p:spPr>
          <a:xfrm>
            <a:off x="1187053" y="2431574"/>
            <a:ext cx="5539500" cy="109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1623" y="-1632100"/>
            <a:ext cx="8596549" cy="117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-72050" y="2431575"/>
            <a:ext cx="68847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PETER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DRUCKER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/>
        </p:nvSpPr>
        <p:spPr>
          <a:xfrm>
            <a:off x="428448" y="345300"/>
            <a:ext cx="48195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Diferente de gestão!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5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Shape 3466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  <p:sp>
        <p:nvSpPr>
          <p:cNvPr id="3467" name="Shape 3467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desejo de mudança.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Formar um time de implementação.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1" name="Shape 3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2" name="Shape 3472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  <p:sp>
        <p:nvSpPr>
          <p:cNvPr id="3473" name="Shape 3473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desejo de mudança.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Formar um time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Comunicar a visão desejada.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77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Shape 3478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  <p:sp>
        <p:nvSpPr>
          <p:cNvPr id="3479" name="Shape 3479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desejo de mudança.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Formar um time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Comunicar a visão desejada.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Habilitar operações.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83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Shape 3484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  <p:sp>
        <p:nvSpPr>
          <p:cNvPr id="3485" name="Shape 3485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desejo de mudança.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Formar um time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Comunicar a visão desejada.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Habilitar operações.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Embutir novas abordagens.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89" name="Shape 3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Shape 3490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Implementação de Mudanças</a:t>
            </a:r>
          </a:p>
        </p:txBody>
      </p:sp>
      <p:sp>
        <p:nvSpPr>
          <p:cNvPr id="3491" name="Shape 3491"/>
          <p:cNvSpPr txBox="1"/>
          <p:nvPr/>
        </p:nvSpPr>
        <p:spPr>
          <a:xfrm>
            <a:off x="860500" y="1353417"/>
            <a:ext cx="6480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o desejo de mudança.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Formar um time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Comunicar a visão desejada.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Habilitar operações.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Embutir novas abordagens.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Sustentar mudanças.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5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Shape 3496"/>
          <p:cNvSpPr txBox="1"/>
          <p:nvPr/>
        </p:nvSpPr>
        <p:spPr>
          <a:xfrm>
            <a:off x="356443" y="705345"/>
            <a:ext cx="684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Mudanças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0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Shape 3501"/>
          <p:cNvSpPr txBox="1"/>
          <p:nvPr/>
        </p:nvSpPr>
        <p:spPr>
          <a:xfrm>
            <a:off x="356443" y="705345"/>
            <a:ext cx="698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Mudanças</a:t>
            </a:r>
          </a:p>
        </p:txBody>
      </p:sp>
      <p:sp>
        <p:nvSpPr>
          <p:cNvPr id="3502" name="Shape 3502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Gerenciar todas as mudanças de maneira controlada.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6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7" name="Shape 3507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Mudanças</a:t>
            </a:r>
          </a:p>
        </p:txBody>
      </p:sp>
      <p:sp>
        <p:nvSpPr>
          <p:cNvPr id="3508" name="Shape 3508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Avaliar, priorizar e autorizar solicitações de mudança.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2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Shape 3513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Mudanças</a:t>
            </a:r>
          </a:p>
        </p:txBody>
      </p:sp>
      <p:sp>
        <p:nvSpPr>
          <p:cNvPr id="3514" name="Shape 3514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Avaliar, priorizar e autorizar solicitações de mudança.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mudanças de emergência.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8" name="Shape 3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9" name="Shape 3519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Mudanças</a:t>
            </a:r>
          </a:p>
        </p:txBody>
      </p:sp>
      <p:sp>
        <p:nvSpPr>
          <p:cNvPr id="3520" name="Shape 3520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Avaliar, priorizar e autorizar solicitações de mudança.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mudanças de emergência.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Encerrar e documentar mudanças.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28450" y="345300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Governança é a gestão da gestão!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4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Shape 3525"/>
          <p:cNvSpPr txBox="1"/>
          <p:nvPr/>
        </p:nvSpPr>
        <p:spPr>
          <a:xfrm>
            <a:off x="356443" y="705345"/>
            <a:ext cx="5472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9" name="Shape 3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0" name="Shape 3530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  <p:sp>
        <p:nvSpPr>
          <p:cNvPr id="3531" name="Shape 3531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Aceitar e produzir formalmente novas soluções operacionais.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5" name="Shape 3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6" name="Shape 3536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  <p:sp>
        <p:nvSpPr>
          <p:cNvPr id="3537" name="Shape 3537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plano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4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Shape 3542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  <p:sp>
        <p:nvSpPr>
          <p:cNvPr id="3543" name="Shape 3543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plano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processo de negócio.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47" name="Shape 3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8" name="Shape 3548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  <p:sp>
        <p:nvSpPr>
          <p:cNvPr id="3549" name="Shape 3549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plano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processo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testes.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3" name="Shape 3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Shape 3554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  <p:sp>
        <p:nvSpPr>
          <p:cNvPr id="3555" name="Shape 3555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plano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processo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testes.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ambientes de teste.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59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Shape 3560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  <p:sp>
        <p:nvSpPr>
          <p:cNvPr id="3561" name="Shape 3561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plano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processo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testes.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ambientes de teste.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Prover suporte.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5" name="Shape 3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6" name="Shape 3566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07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Aceitação e Transição de Mudanças</a:t>
            </a:r>
          </a:p>
        </p:txBody>
      </p:sp>
      <p:sp>
        <p:nvSpPr>
          <p:cNvPr id="3567" name="Shape 3567"/>
          <p:cNvSpPr txBox="1"/>
          <p:nvPr/>
        </p:nvSpPr>
        <p:spPr>
          <a:xfrm>
            <a:off x="860500" y="1353417"/>
            <a:ext cx="6480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um plano de implementação.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processo de negócio.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testes.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ambientes de teste.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Prover suporte.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revisões.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7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2" name="Shape 3572"/>
          <p:cNvSpPr txBox="1"/>
          <p:nvPr/>
        </p:nvSpPr>
        <p:spPr>
          <a:xfrm>
            <a:off x="356443" y="705345"/>
            <a:ext cx="547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Conhecimento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76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7" name="Shape 3577"/>
          <p:cNvSpPr txBox="1"/>
          <p:nvPr/>
        </p:nvSpPr>
        <p:spPr>
          <a:xfrm>
            <a:off x="356443" y="705345"/>
            <a:ext cx="568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Conhecimento</a:t>
            </a:r>
          </a:p>
        </p:txBody>
      </p:sp>
      <p:sp>
        <p:nvSpPr>
          <p:cNvPr id="3578" name="Shape 3578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Manter a disponibilidade de conhecimento relevante.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428450" y="345300"/>
            <a:ext cx="68157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Agora sim, que tal falarmos de CobIT?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2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Shape 3583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Conhecimento</a:t>
            </a:r>
          </a:p>
        </p:txBody>
      </p:sp>
      <p:sp>
        <p:nvSpPr>
          <p:cNvPr id="3584" name="Shape 3584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Facilitar o compartilhamento de conhecimento.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8" name="Shape 3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9" name="Shape 3589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Conhecimento</a:t>
            </a:r>
          </a:p>
        </p:txBody>
      </p:sp>
      <p:sp>
        <p:nvSpPr>
          <p:cNvPr id="3590" name="Shape 3590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Facilitar o compartilhamento de conhecimento.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fontes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94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Shape 3595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Conhecimento</a:t>
            </a:r>
          </a:p>
        </p:txBody>
      </p:sp>
      <p:sp>
        <p:nvSpPr>
          <p:cNvPr id="3596" name="Shape 3596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Facilitar o compartilhamento de conhecimento.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fontes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Organizar informações.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0" name="Shape 3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Shape 3601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Conhecimento</a:t>
            </a:r>
          </a:p>
        </p:txBody>
      </p:sp>
      <p:sp>
        <p:nvSpPr>
          <p:cNvPr id="3602" name="Shape 3602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Facilitar o compartilhamento de conhecimento.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fontes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Organizar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Usar e compartilhar conhecimentos.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6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7" name="Shape 3607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08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 Conhecimento</a:t>
            </a:r>
          </a:p>
        </p:txBody>
      </p:sp>
      <p:sp>
        <p:nvSpPr>
          <p:cNvPr id="3608" name="Shape 3608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Facilitar o compartilhamento de conhecimento.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fontes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Organizar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Usar e compartilhar conhecimentos.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Avaliar e descontinuar informações.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2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Shape 3613"/>
          <p:cNvSpPr txBox="1"/>
          <p:nvPr/>
        </p:nvSpPr>
        <p:spPr>
          <a:xfrm>
            <a:off x="356443" y="705345"/>
            <a:ext cx="547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Ativos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17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Shape 3618"/>
          <p:cNvSpPr txBox="1"/>
          <p:nvPr/>
        </p:nvSpPr>
        <p:spPr>
          <a:xfrm>
            <a:off x="356443" y="705345"/>
            <a:ext cx="568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Ativos</a:t>
            </a:r>
          </a:p>
        </p:txBody>
      </p:sp>
      <p:sp>
        <p:nvSpPr>
          <p:cNvPr id="3619" name="Shape 3619"/>
          <p:cNvSpPr txBox="1"/>
          <p:nvPr/>
        </p:nvSpPr>
        <p:spPr>
          <a:xfrm>
            <a:off x="644475" y="1790690"/>
            <a:ext cx="4536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Gerenciar os ativos de TI durante seu ciclo de vida para garantir que agreguem valor a um custo ideal.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23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Shape 3624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Ativos</a:t>
            </a:r>
          </a:p>
        </p:txBody>
      </p:sp>
      <p:sp>
        <p:nvSpPr>
          <p:cNvPr id="3625" name="Shape 3625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registrar ativos.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29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Shape 3630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Ativos</a:t>
            </a:r>
          </a:p>
        </p:txBody>
      </p:sp>
      <p:sp>
        <p:nvSpPr>
          <p:cNvPr id="3631" name="Shape 3631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registrar ativos.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ativos críticos.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5" name="Shape 3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6" name="Shape 3636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Ativos</a:t>
            </a:r>
          </a:p>
        </p:txBody>
      </p:sp>
      <p:sp>
        <p:nvSpPr>
          <p:cNvPr id="3637" name="Shape 3637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registrar ativos.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ativos críticos.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ciclo de vida.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/>
        </p:nvSpPr>
        <p:spPr>
          <a:xfrm>
            <a:off x="0" y="1209401"/>
            <a:ext cx="791368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</p:txBody>
      </p:sp>
      <p:sp>
        <p:nvSpPr>
          <p:cNvPr id="413" name="Shape 413"/>
          <p:cNvSpPr/>
          <p:nvPr/>
        </p:nvSpPr>
        <p:spPr>
          <a:xfrm>
            <a:off x="0" y="417314"/>
            <a:ext cx="79136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COBIT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1" name="Shape 3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2" name="Shape 3642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Ativos</a:t>
            </a:r>
          </a:p>
        </p:txBody>
      </p:sp>
      <p:sp>
        <p:nvSpPr>
          <p:cNvPr id="3643" name="Shape 3643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registrar ativos.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ativos críticos.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ciclo de vida.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custos.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7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8" name="Shape 3648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09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Ativos</a:t>
            </a:r>
          </a:p>
        </p:txBody>
      </p:sp>
      <p:sp>
        <p:nvSpPr>
          <p:cNvPr id="3649" name="Shape 3649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registrar ativos.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ativos críticos.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ciclo de vida.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custos.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licenças.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3" name="Shape 3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4" name="Shape 3654"/>
          <p:cNvSpPr txBox="1"/>
          <p:nvPr/>
        </p:nvSpPr>
        <p:spPr>
          <a:xfrm>
            <a:off x="356443" y="705345"/>
            <a:ext cx="547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Configuração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58" name="Shape 3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9" name="Shape 3659"/>
          <p:cNvSpPr txBox="1"/>
          <p:nvPr/>
        </p:nvSpPr>
        <p:spPr>
          <a:xfrm>
            <a:off x="356443" y="705345"/>
            <a:ext cx="568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Configuração</a:t>
            </a:r>
          </a:p>
        </p:txBody>
      </p:sp>
      <p:sp>
        <p:nvSpPr>
          <p:cNvPr id="3660" name="Shape 3660"/>
          <p:cNvSpPr txBox="1"/>
          <p:nvPr/>
        </p:nvSpPr>
        <p:spPr>
          <a:xfrm>
            <a:off x="644475" y="1790690"/>
            <a:ext cx="4536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Definir e manter as descrições e relações entre os principais recursos e capacidades necessárias.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4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Shape 3665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Configuração</a:t>
            </a:r>
          </a:p>
        </p:txBody>
      </p:sp>
      <p:sp>
        <p:nvSpPr>
          <p:cNvPr id="3666" name="Shape 3666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modelo de configuração.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0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1" name="Shape 3671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Configuração</a:t>
            </a:r>
          </a:p>
        </p:txBody>
      </p:sp>
      <p:sp>
        <p:nvSpPr>
          <p:cNvPr id="3672" name="Shape 3672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modelo de configuração.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linha de base.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6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Shape 3677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Configuração</a:t>
            </a:r>
          </a:p>
        </p:txBody>
      </p:sp>
      <p:sp>
        <p:nvSpPr>
          <p:cNvPr id="3678" name="Shape 3678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modelo de configuração.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linha de base.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itens de configuração.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82" name="Shape 3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3" name="Shape 3683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Configuração</a:t>
            </a:r>
          </a:p>
        </p:txBody>
      </p:sp>
      <p:sp>
        <p:nvSpPr>
          <p:cNvPr id="3684" name="Shape 3684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modelo de configuração.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linha de base.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itens de configuração.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Produzir relatórios.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88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" name="Shape 3689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 10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Configuração</a:t>
            </a:r>
          </a:p>
        </p:txBody>
      </p:sp>
      <p:sp>
        <p:nvSpPr>
          <p:cNvPr id="3690" name="Shape 3690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um modelo de configuração.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e manter linha de base.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itens de configuração.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Produzir relatórios.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Verificar e revisar repositório.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94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Shape 3695"/>
          <p:cNvSpPr txBox="1"/>
          <p:nvPr/>
        </p:nvSpPr>
        <p:spPr>
          <a:xfrm>
            <a:off x="356443" y="705345"/>
            <a:ext cx="547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as Operações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0" y="1209401"/>
            <a:ext cx="791368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ontrol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OB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jectives for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nformation and related </a:t>
            </a:r>
            <a:r>
              <a:rPr b="1"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echnology</a:t>
            </a:r>
          </a:p>
        </p:txBody>
      </p:sp>
      <p:sp>
        <p:nvSpPr>
          <p:cNvPr id="419" name="Shape 419"/>
          <p:cNvSpPr/>
          <p:nvPr/>
        </p:nvSpPr>
        <p:spPr>
          <a:xfrm>
            <a:off x="0" y="1713458"/>
            <a:ext cx="7913688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Objetivos de controle para informações e tecnologia relacionada</a:t>
            </a:r>
          </a:p>
        </p:txBody>
      </p:sp>
      <p:sp>
        <p:nvSpPr>
          <p:cNvPr id="420" name="Shape 420"/>
          <p:cNvSpPr/>
          <p:nvPr/>
        </p:nvSpPr>
        <p:spPr>
          <a:xfrm>
            <a:off x="0" y="417314"/>
            <a:ext cx="79136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COBIT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99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Shape 3700"/>
          <p:cNvSpPr txBox="1"/>
          <p:nvPr/>
        </p:nvSpPr>
        <p:spPr>
          <a:xfrm>
            <a:off x="356443" y="705345"/>
            <a:ext cx="568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as Operações</a:t>
            </a:r>
          </a:p>
        </p:txBody>
      </p:sp>
      <p:sp>
        <p:nvSpPr>
          <p:cNvPr id="3701" name="Shape 3701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Coordenar e executar as atividades e procedimentos operacionais.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5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Shape 3706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as Operações</a:t>
            </a:r>
          </a:p>
        </p:txBody>
      </p:sp>
      <p:sp>
        <p:nvSpPr>
          <p:cNvPr id="3707" name="Shape 3707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procedimentos operacionais.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1" name="Shape 3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Shape 3712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as Operações</a:t>
            </a:r>
          </a:p>
        </p:txBody>
      </p:sp>
      <p:sp>
        <p:nvSpPr>
          <p:cNvPr id="3713" name="Shape 3713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procedimentos operacionais.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serviços terceirizados.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17" name="Shape 3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8" name="Shape 3718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as Operações</a:t>
            </a:r>
          </a:p>
        </p:txBody>
      </p:sp>
      <p:sp>
        <p:nvSpPr>
          <p:cNvPr id="3719" name="Shape 3719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procedimentos operacionais.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serviços terceirizados.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infraestrutura de TI.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3" name="Shape 3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4" name="Shape 3724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as Operações</a:t>
            </a:r>
          </a:p>
        </p:txBody>
      </p:sp>
      <p:sp>
        <p:nvSpPr>
          <p:cNvPr id="3725" name="Shape 3725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procedimentos operacionais.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serviços terceirizados.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infraestrutura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o ambiente.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9" name="Shape 3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0" name="Shape 3730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as Operações</a:t>
            </a:r>
          </a:p>
        </p:txBody>
      </p:sp>
      <p:sp>
        <p:nvSpPr>
          <p:cNvPr id="3731" name="Shape 3731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procedimentos operacionais.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serviços terceirizados.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infraestrutura de TI.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o ambiente.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instalações físicas.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35" name="Shape 3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6" name="Shape 3736"/>
          <p:cNvSpPr txBox="1"/>
          <p:nvPr/>
        </p:nvSpPr>
        <p:spPr>
          <a:xfrm>
            <a:off x="356443" y="705345"/>
            <a:ext cx="5472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40" name="Shape 3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Shape 3741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  <p:sp>
        <p:nvSpPr>
          <p:cNvPr id="3742" name="Shape 3742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Fornecer respostas rápidas e eficazes as solicitações de usuários.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46" name="Shape 3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" name="Shape 3747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  <p:sp>
        <p:nvSpPr>
          <p:cNvPr id="3748" name="Shape 3748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esquema de classificação de requisitos.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52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Shape 3753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  <p:sp>
        <p:nvSpPr>
          <p:cNvPr id="3754" name="Shape 3754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esquema de classificação de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 classificar incidentes.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/>
          <p:nvPr/>
        </p:nvSpPr>
        <p:spPr>
          <a:xfrm>
            <a:off x="428452" y="345306"/>
            <a:ext cx="266429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Marcas e Propriedades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58" name="Shape 3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9" name="Shape 3759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  <p:sp>
        <p:nvSpPr>
          <p:cNvPr id="3760" name="Shape 3760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esquema de classificação de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 classificar incidentes.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Atender a requisitos.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4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Shape 3765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  <p:sp>
        <p:nvSpPr>
          <p:cNvPr id="3766" name="Shape 3766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esquema de classificação de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 classificar incidentes.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Atender a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Investigar e diagnosticar incidentes.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70" name="Shape 3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1" name="Shape 3771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  <p:sp>
        <p:nvSpPr>
          <p:cNvPr id="3772" name="Shape 3772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esquema de classificação de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 classificar incidentes.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Atender a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Investigar e diagnosticar incidentes.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Encerra requisições.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76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Shape 3777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Requisições de Serviços e Incidentes</a:t>
            </a:r>
          </a:p>
        </p:txBody>
      </p:sp>
      <p:sp>
        <p:nvSpPr>
          <p:cNvPr id="3778" name="Shape 3778"/>
          <p:cNvSpPr txBox="1"/>
          <p:nvPr/>
        </p:nvSpPr>
        <p:spPr>
          <a:xfrm>
            <a:off x="860500" y="1353417"/>
            <a:ext cx="6480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esquema de classificação de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 classificar incidentes.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Atender a requisitos.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Investigar e diagnosticar incidentes.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Encerra requisições.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Rastrear status.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2" name="Shape 3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3" name="Shape 3783"/>
          <p:cNvSpPr txBox="1"/>
          <p:nvPr/>
        </p:nvSpPr>
        <p:spPr>
          <a:xfrm>
            <a:off x="356443" y="705345"/>
            <a:ext cx="547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Problemas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7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Shape 3788"/>
          <p:cNvSpPr txBox="1"/>
          <p:nvPr/>
        </p:nvSpPr>
        <p:spPr>
          <a:xfrm>
            <a:off x="356443" y="705345"/>
            <a:ext cx="568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Problemas</a:t>
            </a:r>
          </a:p>
        </p:txBody>
      </p:sp>
      <p:sp>
        <p:nvSpPr>
          <p:cNvPr id="3789" name="Shape 3789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Gerenciar e classificar problemas e suas causas raízes.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3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Shape 3794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Problemas</a:t>
            </a:r>
          </a:p>
        </p:txBody>
      </p:sp>
      <p:sp>
        <p:nvSpPr>
          <p:cNvPr id="3795" name="Shape 3795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classificar problemas.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9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Shape 3800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Problemas</a:t>
            </a:r>
          </a:p>
        </p:txBody>
      </p:sp>
      <p:sp>
        <p:nvSpPr>
          <p:cNvPr id="3801" name="Shape 3801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classificar problemas.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Investigar e diagnosticar.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5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Shape 3806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Problemas</a:t>
            </a:r>
          </a:p>
        </p:txBody>
      </p:sp>
      <p:sp>
        <p:nvSpPr>
          <p:cNvPr id="3807" name="Shape 3807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classificar problemas.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Investigar e diagnosticar.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erros conhecidos.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1" name="Shape 3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Shape 3812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Problemas</a:t>
            </a:r>
          </a:p>
        </p:txBody>
      </p:sp>
      <p:sp>
        <p:nvSpPr>
          <p:cNvPr id="3813" name="Shape 3813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classificar problemas.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Investigar e diagnosticar.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erros conhecidos.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Resolver e encerrar problemas.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428452" y="345306"/>
            <a:ext cx="266429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Marcas e Propriedades</a:t>
            </a:r>
          </a:p>
        </p:txBody>
      </p:sp>
      <p:pic>
        <p:nvPicPr>
          <p:cNvPr descr="Resultado de imagem para cobit 5" id="431" name="Shape 4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0619" y="1569441"/>
            <a:ext cx="2482997" cy="104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7" name="Shape 3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8" name="Shape 3818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Problemas</a:t>
            </a:r>
          </a:p>
        </p:txBody>
      </p:sp>
      <p:sp>
        <p:nvSpPr>
          <p:cNvPr id="3819" name="Shape 3819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classificar problemas.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Investigar e diagnosticar.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Registrar erros conhecidos.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Resolver e encerrar problemas.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gerenciamento proativo.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3" name="Shape 3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4" name="Shape 3824"/>
          <p:cNvSpPr txBox="1"/>
          <p:nvPr/>
        </p:nvSpPr>
        <p:spPr>
          <a:xfrm>
            <a:off x="356443" y="705345"/>
            <a:ext cx="547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8" name="Shape 3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Shape 3829"/>
          <p:cNvSpPr txBox="1"/>
          <p:nvPr/>
        </p:nvSpPr>
        <p:spPr>
          <a:xfrm>
            <a:off x="356443" y="705345"/>
            <a:ext cx="568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  <p:sp>
        <p:nvSpPr>
          <p:cNvPr id="3830" name="Shape 3830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Estabelecer e manter um plano para responder a incidentes e interrupções.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34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Shape 3835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  <p:sp>
        <p:nvSpPr>
          <p:cNvPr id="3836" name="Shape 3836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políticas de continuidade.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40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Shape 3841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  <p:sp>
        <p:nvSpPr>
          <p:cNvPr id="3842" name="Shape 3842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políticas de continuidade.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uma estratégia.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46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Shape 3847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  <p:sp>
        <p:nvSpPr>
          <p:cNvPr id="3848" name="Shape 3848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políticas de continuidade.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uma estratégia.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e implementar respostas.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52" name="Shape 3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3" name="Shape 3853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  <p:sp>
        <p:nvSpPr>
          <p:cNvPr id="3854" name="Shape 3854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políticas de continuidade.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uma estratégia.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e implementar respostas.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Conduzir treinamento do plano.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58" name="Shape 3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9" name="Shape 3859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  <p:sp>
        <p:nvSpPr>
          <p:cNvPr id="3860" name="Shape 3860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políticas de continuidade.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uma estratégia.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e implementar respostas.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Conduzir treinamento do plano.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preparativos de backup.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4" name="Shape 3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5" name="Shape 3865"/>
          <p:cNvSpPr txBox="1"/>
          <p:nvPr/>
        </p:nvSpPr>
        <p:spPr>
          <a:xfrm>
            <a:off x="356443" y="705345"/>
            <a:ext cx="59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04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a Continuidade</a:t>
            </a:r>
          </a:p>
        </p:txBody>
      </p:sp>
      <p:sp>
        <p:nvSpPr>
          <p:cNvPr id="3866" name="Shape 3866"/>
          <p:cNvSpPr txBox="1"/>
          <p:nvPr/>
        </p:nvSpPr>
        <p:spPr>
          <a:xfrm>
            <a:off x="860500" y="1353417"/>
            <a:ext cx="6480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políticas de continuidade.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uma estratégia.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Desenvolver e implementar respostas.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Conduzir treinamento do plano.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preparativos de backup.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Conduzir revisões pós recuperação.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0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Shape 3871"/>
          <p:cNvSpPr txBox="1"/>
          <p:nvPr/>
        </p:nvSpPr>
        <p:spPr>
          <a:xfrm>
            <a:off x="356443" y="705345"/>
            <a:ext cx="691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/>
        </p:nvSpPr>
        <p:spPr>
          <a:xfrm>
            <a:off x="428452" y="345306"/>
            <a:ext cx="266429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Marcas e Propriedades</a:t>
            </a:r>
          </a:p>
        </p:txBody>
      </p:sp>
      <p:pic>
        <p:nvPicPr>
          <p:cNvPr descr="Resultado de imagem para cobit 5" id="437" name="Shape 4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0619" y="1569441"/>
            <a:ext cx="2482997" cy="1048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cobit 5" id="438" name="Shape 4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0619" y="2865585"/>
            <a:ext cx="2376263" cy="830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5" name="Shape 3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6" name="Shape 3876"/>
          <p:cNvSpPr txBox="1"/>
          <p:nvPr/>
        </p:nvSpPr>
        <p:spPr>
          <a:xfrm>
            <a:off x="356443" y="705345"/>
            <a:ext cx="720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877" name="Shape 3877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Proteger informações da organização para manter em níveis de riscos aceitáveis.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1" name="Shape 3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2" name="Shape 3882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883" name="Shape 3883"/>
          <p:cNvSpPr txBox="1"/>
          <p:nvPr/>
        </p:nvSpPr>
        <p:spPr>
          <a:xfrm>
            <a:off x="860500" y="1353417"/>
            <a:ext cx="6480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Proteger contra malware.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7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Shape 3888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889" name="Shape 3889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Proteger contra malware.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rede.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3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Shape 3894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895" name="Shape 3895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Proteger contra malware.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rede.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endpoint.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9" name="Shape 3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0" name="Shape 3900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901" name="Shape 3901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Proteger contra malware.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rede.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endpoint.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identidade e acesso.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05" name="Shape 3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6" name="Shape 3906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907" name="Shape 3907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Proteger contra malware.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rede.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endpoint.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identidade e acesso.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acessos físicos.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1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Shape 3912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913" name="Shape 3913"/>
          <p:cNvSpPr txBox="1"/>
          <p:nvPr/>
        </p:nvSpPr>
        <p:spPr>
          <a:xfrm>
            <a:off x="860500" y="1353417"/>
            <a:ext cx="6480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Proteger contra malware.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rede.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endpoint.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identidade e acesso.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acessos físicos.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documentos.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17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Shape 3918"/>
          <p:cNvSpPr txBox="1"/>
          <p:nvPr/>
        </p:nvSpPr>
        <p:spPr>
          <a:xfrm>
            <a:off x="356443" y="705345"/>
            <a:ext cx="662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05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Serviços de Segurança</a:t>
            </a:r>
          </a:p>
        </p:txBody>
      </p:sp>
      <p:sp>
        <p:nvSpPr>
          <p:cNvPr id="3919" name="Shape 3919"/>
          <p:cNvSpPr txBox="1"/>
          <p:nvPr/>
        </p:nvSpPr>
        <p:spPr>
          <a:xfrm>
            <a:off x="860500" y="1353417"/>
            <a:ext cx="6480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Proteger contra malware.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rede.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segurança de endpoint.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identidade e acesso.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acessos físicos.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documentos.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infraestrutura.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23" name="Shape 3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4" name="Shape 3924"/>
          <p:cNvSpPr txBox="1"/>
          <p:nvPr/>
        </p:nvSpPr>
        <p:spPr>
          <a:xfrm>
            <a:off x="356443" y="705345"/>
            <a:ext cx="5472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28" name="Shape 3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9" name="Shape 3929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  <p:sp>
        <p:nvSpPr>
          <p:cNvPr id="3930" name="Shape 3930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Definir e manter controles de processos de negócios associados a segurança.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cobit 5" id="443" name="Shape 4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452" y="633337"/>
            <a:ext cx="2376300" cy="8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Shape 444"/>
          <p:cNvSpPr/>
          <p:nvPr/>
        </p:nvSpPr>
        <p:spPr>
          <a:xfrm>
            <a:off x="644475" y="1641450"/>
            <a:ext cx="69129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Fornece orientações práticas, benchmarks e outras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ferramentas eficazes 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para todas as empresas que utilizam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sistemas de informação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34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Shape 3935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  <p:sp>
        <p:nvSpPr>
          <p:cNvPr id="3936" name="Shape 3936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Alinhar atividades de controle.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0" name="Shape 3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1" name="Shape 3941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  <p:sp>
        <p:nvSpPr>
          <p:cNvPr id="3942" name="Shape 3942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Alinhar atividades de controle.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o processamento de informações.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6" name="Shape 3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7" name="Shape 3947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  <p:sp>
        <p:nvSpPr>
          <p:cNvPr id="3948" name="Shape 3948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Alinhar atividades de controle.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o processamento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papéis e responsabilidades.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2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Shape 3953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  <p:sp>
        <p:nvSpPr>
          <p:cNvPr id="3954" name="Shape 3954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Alinhar atividades de controle.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o processamento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papéis e responsabilidades.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erros e execuções.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8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9" name="Shape 3959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  <p:sp>
        <p:nvSpPr>
          <p:cNvPr id="3960" name="Shape 3960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Alinhar atividades de controle.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o processamento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papéis e responsabilidades.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erros e execuções.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Assegurar rastreabilidade.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64" name="Shape 3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Shape 3965"/>
          <p:cNvSpPr txBox="1"/>
          <p:nvPr/>
        </p:nvSpPr>
        <p:spPr>
          <a:xfrm>
            <a:off x="356443" y="705345"/>
            <a:ext cx="597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DSS 06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Gerenciar os Controles de Processos de Negócio</a:t>
            </a:r>
          </a:p>
        </p:txBody>
      </p:sp>
      <p:sp>
        <p:nvSpPr>
          <p:cNvPr id="3966" name="Shape 3966"/>
          <p:cNvSpPr txBox="1"/>
          <p:nvPr/>
        </p:nvSpPr>
        <p:spPr>
          <a:xfrm>
            <a:off x="860500" y="1353417"/>
            <a:ext cx="64806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Alinhar atividades de controle.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Controlar o processamento de informações.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papéis e responsabilidades.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Gerenciar erros e execuções.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Assegurar rastreabilidade.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Manter seguro os ativos.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0" name="Shape 3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1" name="Shape 3971"/>
          <p:cNvSpPr txBox="1"/>
          <p:nvPr/>
        </p:nvSpPr>
        <p:spPr>
          <a:xfrm>
            <a:off x="356443" y="705345"/>
            <a:ext cx="5472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Desempenho e Conformidade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5" name="Shape 3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6" name="Shape 3976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Desempenho e Conformidade</a:t>
            </a:r>
          </a:p>
        </p:txBody>
      </p:sp>
      <p:sp>
        <p:nvSpPr>
          <p:cNvPr id="3977" name="Shape 3977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Coletar, validar e avaliar os objetivos e métricas dos processos.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Shape 3982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Desempenho e Conformidade</a:t>
            </a:r>
          </a:p>
        </p:txBody>
      </p:sp>
      <p:sp>
        <p:nvSpPr>
          <p:cNvPr id="3983" name="Shape 3983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abordagem de monitoramento.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87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Shape 3988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Desempenho e Conformidade</a:t>
            </a:r>
          </a:p>
        </p:txBody>
      </p:sp>
      <p:sp>
        <p:nvSpPr>
          <p:cNvPr id="3989" name="Shape 3989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abordagem de monitoramento.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metas.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/>
        </p:nvSpPr>
        <p:spPr>
          <a:xfrm>
            <a:off x="356443" y="489322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Certificações em COBIT 5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93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Shape 3994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Desempenho e Conformidade</a:t>
            </a:r>
          </a:p>
        </p:txBody>
      </p:sp>
      <p:sp>
        <p:nvSpPr>
          <p:cNvPr id="3995" name="Shape 3995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abordagem de monitoramento.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metas.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Coletar e processar dados.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99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Shape 4000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Desempenho e Conformidade</a:t>
            </a:r>
          </a:p>
        </p:txBody>
      </p:sp>
      <p:sp>
        <p:nvSpPr>
          <p:cNvPr id="4001" name="Shape 4001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abordagem de monitoramento.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metas.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Coletar e processar dados.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Analisar e reportar desempenho.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05" name="Shape 4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6" name="Shape 4006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01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Desempenho e Conformidade</a:t>
            </a:r>
          </a:p>
        </p:txBody>
      </p:sp>
      <p:sp>
        <p:nvSpPr>
          <p:cNvPr id="4007" name="Shape 4007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Estabelecer abordagem de monitoramento.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metas.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Coletar e processar dados.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Analisar e reportar desempenho.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Implementar ações corretivas.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Shape 4012"/>
          <p:cNvSpPr txBox="1"/>
          <p:nvPr/>
        </p:nvSpPr>
        <p:spPr>
          <a:xfrm>
            <a:off x="356443" y="705345"/>
            <a:ext cx="5472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6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Shape 4017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  <p:sp>
        <p:nvSpPr>
          <p:cNvPr id="4018" name="Shape 4018"/>
          <p:cNvSpPr txBox="1"/>
          <p:nvPr/>
        </p:nvSpPr>
        <p:spPr>
          <a:xfrm>
            <a:off x="644475" y="1790690"/>
            <a:ext cx="4536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Monitorar e avaliar continuamente o ambiente de controle.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2" name="Shape 4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3" name="Shape 4023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  <p:sp>
        <p:nvSpPr>
          <p:cNvPr id="4024" name="Shape 4024"/>
          <p:cNvSpPr txBox="1"/>
          <p:nvPr/>
        </p:nvSpPr>
        <p:spPr>
          <a:xfrm>
            <a:off x="860500" y="1353417"/>
            <a:ext cx="6480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controles internos.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8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9" name="Shape 4029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  <p:sp>
        <p:nvSpPr>
          <p:cNvPr id="4030" name="Shape 4030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controles internos.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auto avaliação de controles.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34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Shape 4035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  <p:sp>
        <p:nvSpPr>
          <p:cNvPr id="4036" name="Shape 4036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controles internos.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auto avaliação de controles.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reportar deficiências.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40" name="Shape 4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Shape 4041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  <p:sp>
        <p:nvSpPr>
          <p:cNvPr id="4042" name="Shape 4042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controles internos.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auto avaliação de controles.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reportar deficiências.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iniciativas de garantias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46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7" name="Shape 4047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  <p:sp>
        <p:nvSpPr>
          <p:cNvPr id="4048" name="Shape 4048"/>
          <p:cNvSpPr txBox="1"/>
          <p:nvPr/>
        </p:nvSpPr>
        <p:spPr>
          <a:xfrm>
            <a:off x="860500" y="1353417"/>
            <a:ext cx="6480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controles internos.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auto avaliação de controles.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reportar deficiências.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iniciativas de garantias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escopo de iniciativa de garantia.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ctrTitle"/>
          </p:nvPr>
        </p:nvSpPr>
        <p:spPr>
          <a:xfrm>
            <a:off x="593527" y="1332995"/>
            <a:ext cx="6726600" cy="919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" name="Shape 130"/>
          <p:cNvSpPr txBox="1"/>
          <p:nvPr>
            <p:ph idx="1" type="subTitle"/>
          </p:nvPr>
        </p:nvSpPr>
        <p:spPr>
          <a:xfrm>
            <a:off x="1187053" y="2431574"/>
            <a:ext cx="5539500" cy="109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58124"/>
            <a:ext cx="8190975" cy="965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/>
        </p:nvSpPr>
        <p:spPr>
          <a:xfrm>
            <a:off x="356443" y="489322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Certificações em COBIT 5</a:t>
            </a:r>
          </a:p>
        </p:txBody>
      </p:sp>
      <p:sp>
        <p:nvSpPr>
          <p:cNvPr id="455" name="Shape 455"/>
          <p:cNvSpPr txBox="1"/>
          <p:nvPr/>
        </p:nvSpPr>
        <p:spPr>
          <a:xfrm>
            <a:off x="788491" y="1353417"/>
            <a:ext cx="4968551" cy="589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Foundation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2" name="Shape 4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3" name="Shape 4053"/>
          <p:cNvSpPr txBox="1"/>
          <p:nvPr/>
        </p:nvSpPr>
        <p:spPr>
          <a:xfrm>
            <a:off x="356443" y="705345"/>
            <a:ext cx="5688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02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o Sistemas de Controles Internos</a:t>
            </a:r>
          </a:p>
        </p:txBody>
      </p:sp>
      <p:sp>
        <p:nvSpPr>
          <p:cNvPr id="4054" name="Shape 4054"/>
          <p:cNvSpPr txBox="1"/>
          <p:nvPr/>
        </p:nvSpPr>
        <p:spPr>
          <a:xfrm>
            <a:off x="860500" y="1353417"/>
            <a:ext cx="6480600" cy="25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Monitorar controles internos.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Realizar auto avaliação de controles.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e reportar deficiências.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Planejar iniciativas de garantias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Definir escopo de iniciativa de garantia.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Executar iniciativa de garantia.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58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Shape 4059"/>
          <p:cNvSpPr txBox="1"/>
          <p:nvPr/>
        </p:nvSpPr>
        <p:spPr>
          <a:xfrm>
            <a:off x="356443" y="705345"/>
            <a:ext cx="6696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Conformidades com os Requisitos Externos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63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Shape 4064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Conformidades com os Requisitos Externos</a:t>
            </a:r>
          </a:p>
        </p:txBody>
      </p:sp>
      <p:sp>
        <p:nvSpPr>
          <p:cNvPr id="4065" name="Shape 4065"/>
          <p:cNvSpPr txBox="1"/>
          <p:nvPr/>
        </p:nvSpPr>
        <p:spPr>
          <a:xfrm>
            <a:off x="644475" y="1790690"/>
            <a:ext cx="4536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 se processos de negócio e processos de TI estão em conformidade com as leis, regulamentos e contratos.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69" name="Shape 4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0" name="Shape 4070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Conformidades com os Requisitos Externos</a:t>
            </a:r>
          </a:p>
        </p:txBody>
      </p:sp>
      <p:sp>
        <p:nvSpPr>
          <p:cNvPr id="4071" name="Shape 4071"/>
          <p:cNvSpPr txBox="1"/>
          <p:nvPr/>
        </p:nvSpPr>
        <p:spPr>
          <a:xfrm>
            <a:off x="860500" y="1353417"/>
            <a:ext cx="6480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requisitos de conformidades.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75" name="Shape 4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6" name="Shape 4076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Conformidades com os Requisitos Externos</a:t>
            </a:r>
          </a:p>
        </p:txBody>
      </p:sp>
      <p:sp>
        <p:nvSpPr>
          <p:cNvPr id="4077" name="Shape 4077"/>
          <p:cNvSpPr txBox="1"/>
          <p:nvPr/>
        </p:nvSpPr>
        <p:spPr>
          <a:xfrm>
            <a:off x="860500" y="1353417"/>
            <a:ext cx="64806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requisitos de conformidades.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respostas a requisitos externos.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81" name="Shape 4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2" name="Shape 4082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Conformidades com os Requisitos Externos</a:t>
            </a:r>
          </a:p>
        </p:txBody>
      </p:sp>
      <p:sp>
        <p:nvSpPr>
          <p:cNvPr id="4083" name="Shape 4083"/>
          <p:cNvSpPr txBox="1"/>
          <p:nvPr/>
        </p:nvSpPr>
        <p:spPr>
          <a:xfrm>
            <a:off x="860500" y="1353417"/>
            <a:ext cx="64806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requisitos de conformidades.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respostas a requisitos externos.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Confirmar conformidades externa.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87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Shape 4088"/>
          <p:cNvSpPr txBox="1"/>
          <p:nvPr/>
        </p:nvSpPr>
        <p:spPr>
          <a:xfrm>
            <a:off x="356443" y="705345"/>
            <a:ext cx="6624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MEA 03 </a:t>
            </a: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– Monitorar, Avaliar e Medir Conformidades com os Requisitos Externos</a:t>
            </a:r>
          </a:p>
        </p:txBody>
      </p:sp>
      <p:sp>
        <p:nvSpPr>
          <p:cNvPr id="4089" name="Shape 4089"/>
          <p:cNvSpPr txBox="1"/>
          <p:nvPr/>
        </p:nvSpPr>
        <p:spPr>
          <a:xfrm>
            <a:off x="860500" y="1353417"/>
            <a:ext cx="64806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Práticas: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requisitos de conformidades.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Otimizar respostas a requisitos externos.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Confirmar conformidades externa.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Obter garantia de conformidade externa.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3" name="Shape 4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4" name="Shape 4094"/>
          <p:cNvSpPr txBox="1"/>
          <p:nvPr/>
        </p:nvSpPr>
        <p:spPr>
          <a:xfrm>
            <a:off x="0" y="1341221"/>
            <a:ext cx="5469000" cy="10773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Estrutura Organizacional</a:t>
            </a:r>
          </a:p>
        </p:txBody>
      </p:sp>
      <p:sp>
        <p:nvSpPr>
          <p:cNvPr id="4095" name="Shape 4095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Habilitador 3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9" name="Shape 4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hape 4100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1" name="Shape 4101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Estrutura Organizacional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05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Shape 4106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Estrutura Organizacional</a:t>
            </a:r>
          </a:p>
        </p:txBody>
      </p:sp>
      <p:sp>
        <p:nvSpPr>
          <p:cNvPr id="4107" name="Shape 4107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8" name="Shape 4108"/>
          <p:cNvSpPr txBox="1"/>
          <p:nvPr/>
        </p:nvSpPr>
        <p:spPr>
          <a:xfrm>
            <a:off x="1076524" y="2217514"/>
            <a:ext cx="396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Princípios Operacionais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/>
        </p:nvSpPr>
        <p:spPr>
          <a:xfrm>
            <a:off x="356443" y="489322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Certificações em COBIT 5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788491" y="1353417"/>
            <a:ext cx="496855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Foundation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Implementação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2" name="Shape 4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Shape 4113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Estrutura Organizacional</a:t>
            </a:r>
          </a:p>
        </p:txBody>
      </p:sp>
      <p:sp>
        <p:nvSpPr>
          <p:cNvPr id="4114" name="Shape 4114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5" name="Shape 4115"/>
          <p:cNvSpPr txBox="1"/>
          <p:nvPr/>
        </p:nvSpPr>
        <p:spPr>
          <a:xfrm>
            <a:off x="1076524" y="2217514"/>
            <a:ext cx="396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Extensão de Controle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9" name="Shape 4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Shape 4120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Estrutura Organizacional</a:t>
            </a:r>
          </a:p>
        </p:txBody>
      </p:sp>
      <p:sp>
        <p:nvSpPr>
          <p:cNvPr id="4121" name="Shape 4121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2" name="Shape 4122"/>
          <p:cNvSpPr txBox="1"/>
          <p:nvPr/>
        </p:nvSpPr>
        <p:spPr>
          <a:xfrm>
            <a:off x="1076524" y="2217514"/>
            <a:ext cx="396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Níveis de Autoridade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26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Shape 4127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Estrutura Organizacional</a:t>
            </a:r>
          </a:p>
        </p:txBody>
      </p:sp>
      <p:sp>
        <p:nvSpPr>
          <p:cNvPr id="4128" name="Shape 4128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9" name="Shape 4129"/>
          <p:cNvSpPr txBox="1"/>
          <p:nvPr/>
        </p:nvSpPr>
        <p:spPr>
          <a:xfrm>
            <a:off x="1076524" y="2217514"/>
            <a:ext cx="396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Escalonamentos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33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4" name="Shape 4134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Estrutura Organizacional</a:t>
            </a:r>
          </a:p>
        </p:txBody>
      </p:sp>
      <p:sp>
        <p:nvSpPr>
          <p:cNvPr id="4135" name="Shape 4135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6" name="Shape 4136"/>
          <p:cNvSpPr txBox="1"/>
          <p:nvPr/>
        </p:nvSpPr>
        <p:spPr>
          <a:xfrm>
            <a:off x="1076524" y="2217514"/>
            <a:ext cx="46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Delegação de Responsabilidades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0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Shape 4141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2" name="Shape 4142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Papéis e Estrutura Organizacional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46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Shape 4147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8" name="Shape 4148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Papéis e Estrutura Organizacional</a:t>
            </a:r>
          </a:p>
        </p:txBody>
      </p:sp>
      <p:sp>
        <p:nvSpPr>
          <p:cNvPr id="4149" name="Shape 4149"/>
          <p:cNvSpPr txBox="1"/>
          <p:nvPr/>
        </p:nvSpPr>
        <p:spPr>
          <a:xfrm>
            <a:off x="788491" y="1569441"/>
            <a:ext cx="3960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COBIT 5 oferece diversos papéis e estruturas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pré-estabelecidas.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53" name="Shape 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4" name="Shape 4154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5" name="Shape 4155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Papéis e Estrutura Organizacional</a:t>
            </a:r>
          </a:p>
        </p:txBody>
      </p:sp>
      <p:sp>
        <p:nvSpPr>
          <p:cNvPr id="4156" name="Shape 4156"/>
          <p:cNvSpPr txBox="1"/>
          <p:nvPr/>
        </p:nvSpPr>
        <p:spPr>
          <a:xfrm>
            <a:off x="788491" y="1569441"/>
            <a:ext cx="3960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COBIT 5 oferece diversos papéis e estruturas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pré-estabelecidas.</a:t>
            </a:r>
          </a:p>
        </p:txBody>
      </p:sp>
      <p:sp>
        <p:nvSpPr>
          <p:cNvPr id="4157" name="Shape 4157"/>
          <p:cNvSpPr/>
          <p:nvPr/>
        </p:nvSpPr>
        <p:spPr>
          <a:xfrm>
            <a:off x="860500" y="3153617"/>
            <a:ext cx="2592300" cy="288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CHEFES DE DEPARTAMENTOS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61" name="Shape 4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2" name="Shape 4162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3" name="Shape 4163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Papéis e Estrutura Organizacional</a:t>
            </a:r>
          </a:p>
        </p:txBody>
      </p:sp>
      <p:sp>
        <p:nvSpPr>
          <p:cNvPr id="4164" name="Shape 4164"/>
          <p:cNvSpPr txBox="1"/>
          <p:nvPr/>
        </p:nvSpPr>
        <p:spPr>
          <a:xfrm>
            <a:off x="788491" y="1569441"/>
            <a:ext cx="39603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COBIT 5 oferece diversos papéis e estruturas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pré-estabelecidas.</a:t>
            </a:r>
          </a:p>
        </p:txBody>
      </p:sp>
      <p:sp>
        <p:nvSpPr>
          <p:cNvPr id="4165" name="Shape 4165"/>
          <p:cNvSpPr/>
          <p:nvPr/>
        </p:nvSpPr>
        <p:spPr>
          <a:xfrm>
            <a:off x="860500" y="3153617"/>
            <a:ext cx="2592300" cy="288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CHEFES DE DEPARTAMENTOS</a:t>
            </a:r>
          </a:p>
        </p:txBody>
      </p:sp>
      <p:sp>
        <p:nvSpPr>
          <p:cNvPr id="4166" name="Shape 4166"/>
          <p:cNvSpPr/>
          <p:nvPr/>
        </p:nvSpPr>
        <p:spPr>
          <a:xfrm>
            <a:off x="860500" y="3513657"/>
            <a:ext cx="2592300" cy="288000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A5A5A5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POSIÇÕES EXECUTIVAS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0" name="Shape 4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Shape 4171"/>
          <p:cNvSpPr txBox="1"/>
          <p:nvPr/>
        </p:nvSpPr>
        <p:spPr>
          <a:xfrm>
            <a:off x="0" y="1341221"/>
            <a:ext cx="5469000" cy="10773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Cultura, Ética e Conduta</a:t>
            </a:r>
          </a:p>
        </p:txBody>
      </p:sp>
      <p:sp>
        <p:nvSpPr>
          <p:cNvPr id="4172" name="Shape 4172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Habilitador 4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6" name="Shape 4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Shape 4177"/>
          <p:cNvSpPr/>
          <p:nvPr/>
        </p:nvSpPr>
        <p:spPr>
          <a:xfrm>
            <a:off x="932508" y="705345"/>
            <a:ext cx="3456300" cy="2664300"/>
          </a:xfrm>
          <a:prstGeom prst="ellipse">
            <a:avLst/>
          </a:prstGeom>
          <a:solidFill>
            <a:srgbClr val="B7CCE4"/>
          </a:solidFill>
          <a:ln cap="flat" cmpd="sng" w="25400">
            <a:solidFill>
              <a:srgbClr val="538CD5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CULTURA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ÉTICA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CONDUTA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/>
        </p:nvSpPr>
        <p:spPr>
          <a:xfrm>
            <a:off x="356443" y="489322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Certificações em COBIT 5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788491" y="1353417"/>
            <a:ext cx="4968551" cy="175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Foundation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Implementação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Avaliador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81" name="Shape 4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Shape 4182"/>
          <p:cNvSpPr/>
          <p:nvPr/>
        </p:nvSpPr>
        <p:spPr>
          <a:xfrm>
            <a:off x="932508" y="705345"/>
            <a:ext cx="3456300" cy="2664300"/>
          </a:xfrm>
          <a:prstGeom prst="ellipse">
            <a:avLst/>
          </a:prstGeom>
          <a:solidFill>
            <a:srgbClr val="B7CCE4"/>
          </a:solidFill>
          <a:ln cap="flat" cmpd="sng" w="25400">
            <a:solidFill>
              <a:srgbClr val="538CD5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CULTURA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ÉTICA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CONDUTA</a:t>
            </a:r>
          </a:p>
        </p:txBody>
      </p:sp>
      <p:sp>
        <p:nvSpPr>
          <p:cNvPr id="4183" name="Shape 4183"/>
          <p:cNvSpPr/>
          <p:nvPr/>
        </p:nvSpPr>
        <p:spPr>
          <a:xfrm>
            <a:off x="1940619" y="561329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87" name="Shape 4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" name="Shape 4188"/>
          <p:cNvSpPr/>
          <p:nvPr/>
        </p:nvSpPr>
        <p:spPr>
          <a:xfrm>
            <a:off x="932508" y="705345"/>
            <a:ext cx="3456300" cy="2664300"/>
          </a:xfrm>
          <a:prstGeom prst="ellipse">
            <a:avLst/>
          </a:prstGeom>
          <a:solidFill>
            <a:srgbClr val="B7CCE4"/>
          </a:solidFill>
          <a:ln cap="flat" cmpd="sng" w="25400">
            <a:solidFill>
              <a:srgbClr val="538CD5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CULTURA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ÉTICA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CONDUTA</a:t>
            </a:r>
          </a:p>
        </p:txBody>
      </p:sp>
      <p:sp>
        <p:nvSpPr>
          <p:cNvPr id="4189" name="Shape 4189"/>
          <p:cNvSpPr/>
          <p:nvPr/>
        </p:nvSpPr>
        <p:spPr>
          <a:xfrm>
            <a:off x="1940619" y="561329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</a:p>
        </p:txBody>
      </p:sp>
      <p:sp>
        <p:nvSpPr>
          <p:cNvPr id="4190" name="Shape 4190"/>
          <p:cNvSpPr/>
          <p:nvPr/>
        </p:nvSpPr>
        <p:spPr>
          <a:xfrm>
            <a:off x="500460" y="1713458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CONSCIÊNCIA DO COMPORTAMENTO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94" name="Shape 4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5" name="Shape 4195"/>
          <p:cNvSpPr/>
          <p:nvPr/>
        </p:nvSpPr>
        <p:spPr>
          <a:xfrm>
            <a:off x="932508" y="705345"/>
            <a:ext cx="3456300" cy="2664300"/>
          </a:xfrm>
          <a:prstGeom prst="ellipse">
            <a:avLst/>
          </a:prstGeom>
          <a:solidFill>
            <a:srgbClr val="B7CCE4"/>
          </a:solidFill>
          <a:ln cap="flat" cmpd="sng" w="25400">
            <a:solidFill>
              <a:srgbClr val="538CD5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CULTURA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ÉTICA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CONDUTA</a:t>
            </a:r>
          </a:p>
        </p:txBody>
      </p:sp>
      <p:sp>
        <p:nvSpPr>
          <p:cNvPr id="4196" name="Shape 4196"/>
          <p:cNvSpPr/>
          <p:nvPr/>
        </p:nvSpPr>
        <p:spPr>
          <a:xfrm>
            <a:off x="1940619" y="561329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</a:p>
        </p:txBody>
      </p:sp>
      <p:sp>
        <p:nvSpPr>
          <p:cNvPr id="4197" name="Shape 4197"/>
          <p:cNvSpPr/>
          <p:nvPr/>
        </p:nvSpPr>
        <p:spPr>
          <a:xfrm>
            <a:off x="500460" y="1713458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CONSCIÊNCIA DO COMPORTAMENTO</a:t>
            </a:r>
          </a:p>
        </p:txBody>
      </p:sp>
      <p:sp>
        <p:nvSpPr>
          <p:cNvPr id="4198" name="Shape 4198"/>
          <p:cNvSpPr/>
          <p:nvPr/>
        </p:nvSpPr>
        <p:spPr>
          <a:xfrm>
            <a:off x="3524796" y="1641450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INCENTIVO E RECOMPENSA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02" name="Shape 4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3" name="Shape 4203"/>
          <p:cNvSpPr/>
          <p:nvPr/>
        </p:nvSpPr>
        <p:spPr>
          <a:xfrm>
            <a:off x="932508" y="705345"/>
            <a:ext cx="3456300" cy="2664300"/>
          </a:xfrm>
          <a:prstGeom prst="ellipse">
            <a:avLst/>
          </a:prstGeom>
          <a:solidFill>
            <a:srgbClr val="B7CCE4"/>
          </a:solidFill>
          <a:ln cap="flat" cmpd="sng" w="25400">
            <a:solidFill>
              <a:srgbClr val="538CD5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CULTURA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ÉTICA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CONDUTA</a:t>
            </a:r>
          </a:p>
        </p:txBody>
      </p:sp>
      <p:sp>
        <p:nvSpPr>
          <p:cNvPr id="4204" name="Shape 4204"/>
          <p:cNvSpPr/>
          <p:nvPr/>
        </p:nvSpPr>
        <p:spPr>
          <a:xfrm>
            <a:off x="1940619" y="561329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</a:p>
        </p:txBody>
      </p:sp>
      <p:sp>
        <p:nvSpPr>
          <p:cNvPr id="4205" name="Shape 4205"/>
          <p:cNvSpPr/>
          <p:nvPr/>
        </p:nvSpPr>
        <p:spPr>
          <a:xfrm>
            <a:off x="500460" y="1713458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CONSCIÊNCIA DO COMPORTAMENTO</a:t>
            </a:r>
          </a:p>
        </p:txBody>
      </p:sp>
      <p:sp>
        <p:nvSpPr>
          <p:cNvPr id="4206" name="Shape 4206"/>
          <p:cNvSpPr/>
          <p:nvPr/>
        </p:nvSpPr>
        <p:spPr>
          <a:xfrm>
            <a:off x="3524796" y="1641450"/>
            <a:ext cx="1512300" cy="792000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INCENTIVO E RECOMPENSA</a:t>
            </a:r>
          </a:p>
        </p:txBody>
      </p:sp>
      <p:sp>
        <p:nvSpPr>
          <p:cNvPr id="4207" name="Shape 4207"/>
          <p:cNvSpPr/>
          <p:nvPr/>
        </p:nvSpPr>
        <p:spPr>
          <a:xfrm>
            <a:off x="1940619" y="2793577"/>
            <a:ext cx="1512300" cy="791999"/>
          </a:xfrm>
          <a:prstGeom prst="roundRect">
            <a:avLst>
              <a:gd fmla="val 16667" name="adj"/>
            </a:avLst>
          </a:prstGeom>
          <a:solidFill>
            <a:srgbClr val="EAF1DD"/>
          </a:solidFill>
          <a:ln cap="flat" cmpd="sng" w="25400">
            <a:solidFill>
              <a:srgbClr val="B2A0C7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REGRAS E NORMAS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11" name="Shape 4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2" name="Shape 4212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3" name="Shape 4213"/>
          <p:cNvSpPr txBox="1"/>
          <p:nvPr/>
        </p:nvSpPr>
        <p:spPr>
          <a:xfrm>
            <a:off x="716483" y="705345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Objetivos de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Cultura, Ética e Conduta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17" name="Shape 4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" name="Shape 4218"/>
          <p:cNvSpPr txBox="1"/>
          <p:nvPr/>
        </p:nvSpPr>
        <p:spPr>
          <a:xfrm>
            <a:off x="716483" y="705345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Objetivos de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Cultura, Ética e Conduta</a:t>
            </a:r>
          </a:p>
        </p:txBody>
      </p:sp>
      <p:sp>
        <p:nvSpPr>
          <p:cNvPr id="4219" name="Shape 4219"/>
          <p:cNvSpPr/>
          <p:nvPr/>
        </p:nvSpPr>
        <p:spPr>
          <a:xfrm rot="-834731">
            <a:off x="376756" y="1494890"/>
            <a:ext cx="504087" cy="110545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0" name="Shape 4220"/>
          <p:cNvSpPr txBox="1"/>
          <p:nvPr/>
        </p:nvSpPr>
        <p:spPr>
          <a:xfrm>
            <a:off x="1144936" y="2145506"/>
            <a:ext cx="676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Ética Organizacional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24" name="Shape 4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5" name="Shape 4225"/>
          <p:cNvSpPr txBox="1"/>
          <p:nvPr/>
        </p:nvSpPr>
        <p:spPr>
          <a:xfrm>
            <a:off x="716483" y="705345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Objetivos de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Cultura, Ética e Conduta</a:t>
            </a:r>
          </a:p>
        </p:txBody>
      </p:sp>
      <p:sp>
        <p:nvSpPr>
          <p:cNvPr id="4226" name="Shape 4226"/>
          <p:cNvSpPr/>
          <p:nvPr/>
        </p:nvSpPr>
        <p:spPr>
          <a:xfrm rot="-834731">
            <a:off x="376756" y="1494890"/>
            <a:ext cx="504087" cy="110545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7" name="Shape 4227"/>
          <p:cNvSpPr txBox="1"/>
          <p:nvPr/>
        </p:nvSpPr>
        <p:spPr>
          <a:xfrm>
            <a:off x="1144936" y="2145506"/>
            <a:ext cx="676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Ética Individual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1" name="Shape 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Shape 4232"/>
          <p:cNvSpPr txBox="1"/>
          <p:nvPr/>
        </p:nvSpPr>
        <p:spPr>
          <a:xfrm>
            <a:off x="716483" y="705345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Objetivos de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Cultura, Ética e Conduta</a:t>
            </a:r>
          </a:p>
        </p:txBody>
      </p:sp>
      <p:sp>
        <p:nvSpPr>
          <p:cNvPr id="4233" name="Shape 4233"/>
          <p:cNvSpPr/>
          <p:nvPr/>
        </p:nvSpPr>
        <p:spPr>
          <a:xfrm rot="-834731">
            <a:off x="376756" y="1494890"/>
            <a:ext cx="504087" cy="110545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4" name="Shape 4234"/>
          <p:cNvSpPr txBox="1"/>
          <p:nvPr/>
        </p:nvSpPr>
        <p:spPr>
          <a:xfrm>
            <a:off x="1144936" y="2145506"/>
            <a:ext cx="676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Comportamentos Individuais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8" name="Shape 4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" name="Shape 4239"/>
          <p:cNvSpPr txBox="1"/>
          <p:nvPr/>
        </p:nvSpPr>
        <p:spPr>
          <a:xfrm>
            <a:off x="0" y="1341221"/>
            <a:ext cx="4173000" cy="10773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Informação</a:t>
            </a:r>
          </a:p>
        </p:txBody>
      </p:sp>
      <p:sp>
        <p:nvSpPr>
          <p:cNvPr id="4240" name="Shape 4240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Habilitador 5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4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Shape 4245"/>
          <p:cNvSpPr/>
          <p:nvPr/>
        </p:nvSpPr>
        <p:spPr>
          <a:xfrm>
            <a:off x="572468" y="921370"/>
            <a:ext cx="864000" cy="864000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6" name="Shape 4246"/>
          <p:cNvSpPr txBox="1"/>
          <p:nvPr/>
        </p:nvSpPr>
        <p:spPr>
          <a:xfrm>
            <a:off x="1004516" y="1209401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Requisitos da Informação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/>
        </p:nvSpPr>
        <p:spPr>
          <a:xfrm>
            <a:off x="356443" y="489322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Fonte de estudo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50" name="Shape 4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" name="Shape 4251"/>
          <p:cNvSpPr/>
          <p:nvPr/>
        </p:nvSpPr>
        <p:spPr>
          <a:xfrm>
            <a:off x="356443" y="345306"/>
            <a:ext cx="1728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Critério de Informação do COBIT 4.1</a:t>
            </a:r>
          </a:p>
        </p:txBody>
      </p:sp>
      <p:sp>
        <p:nvSpPr>
          <p:cNvPr id="4252" name="Shape 4252"/>
          <p:cNvSpPr/>
          <p:nvPr/>
        </p:nvSpPr>
        <p:spPr>
          <a:xfrm>
            <a:off x="356443" y="849362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EFETIVIDADE</a:t>
            </a:r>
          </a:p>
        </p:txBody>
      </p:sp>
      <p:sp>
        <p:nvSpPr>
          <p:cNvPr id="4253" name="Shape 4253"/>
          <p:cNvSpPr/>
          <p:nvPr/>
        </p:nvSpPr>
        <p:spPr>
          <a:xfrm>
            <a:off x="2084635" y="345306"/>
            <a:ext cx="3384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Equivalência no COBIT 5</a:t>
            </a:r>
          </a:p>
        </p:txBody>
      </p:sp>
      <p:sp>
        <p:nvSpPr>
          <p:cNvPr id="4254" name="Shape 4254"/>
          <p:cNvSpPr/>
          <p:nvPr/>
        </p:nvSpPr>
        <p:spPr>
          <a:xfrm>
            <a:off x="2084635" y="849362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Atender as necessidades do consumidor das informações.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58" name="Shape 4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" name="Shape 4259"/>
          <p:cNvSpPr/>
          <p:nvPr/>
        </p:nvSpPr>
        <p:spPr>
          <a:xfrm>
            <a:off x="356443" y="345306"/>
            <a:ext cx="1728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Critério de Informação do COBIT 4.1</a:t>
            </a:r>
          </a:p>
        </p:txBody>
      </p:sp>
      <p:sp>
        <p:nvSpPr>
          <p:cNvPr id="4260" name="Shape 4260"/>
          <p:cNvSpPr/>
          <p:nvPr/>
        </p:nvSpPr>
        <p:spPr>
          <a:xfrm>
            <a:off x="356443" y="849362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EFETIVIDADE</a:t>
            </a:r>
          </a:p>
        </p:txBody>
      </p:sp>
      <p:sp>
        <p:nvSpPr>
          <p:cNvPr id="4261" name="Shape 4261"/>
          <p:cNvSpPr/>
          <p:nvPr/>
        </p:nvSpPr>
        <p:spPr>
          <a:xfrm>
            <a:off x="356443" y="1353417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INTEGRIDADE</a:t>
            </a:r>
          </a:p>
        </p:txBody>
      </p:sp>
      <p:sp>
        <p:nvSpPr>
          <p:cNvPr id="4262" name="Shape 4262"/>
          <p:cNvSpPr/>
          <p:nvPr/>
        </p:nvSpPr>
        <p:spPr>
          <a:xfrm>
            <a:off x="2084635" y="345306"/>
            <a:ext cx="3384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Equivalência no COBIT 5</a:t>
            </a:r>
          </a:p>
        </p:txBody>
      </p:sp>
      <p:sp>
        <p:nvSpPr>
          <p:cNvPr id="4263" name="Shape 4263"/>
          <p:cNvSpPr/>
          <p:nvPr/>
        </p:nvSpPr>
        <p:spPr>
          <a:xfrm>
            <a:off x="2084635" y="849362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Atender as necessidades do consumidor das informações.</a:t>
            </a:r>
          </a:p>
        </p:txBody>
      </p:sp>
      <p:sp>
        <p:nvSpPr>
          <p:cNvPr id="4264" name="Shape 4264"/>
          <p:cNvSpPr/>
          <p:nvPr/>
        </p:nvSpPr>
        <p:spPr>
          <a:xfrm>
            <a:off x="2084635" y="1353417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 as informações atendem as necessidades do consumidor de maneira fácil.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68" name="Shape 4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" name="Shape 4269"/>
          <p:cNvSpPr/>
          <p:nvPr/>
        </p:nvSpPr>
        <p:spPr>
          <a:xfrm>
            <a:off x="356443" y="345306"/>
            <a:ext cx="1728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Critério de Informação do COBIT 4.1</a:t>
            </a:r>
          </a:p>
        </p:txBody>
      </p:sp>
      <p:sp>
        <p:nvSpPr>
          <p:cNvPr id="4270" name="Shape 4270"/>
          <p:cNvSpPr/>
          <p:nvPr/>
        </p:nvSpPr>
        <p:spPr>
          <a:xfrm>
            <a:off x="356443" y="849362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EFETIVIDADE</a:t>
            </a:r>
          </a:p>
        </p:txBody>
      </p:sp>
      <p:sp>
        <p:nvSpPr>
          <p:cNvPr id="4271" name="Shape 4271"/>
          <p:cNvSpPr/>
          <p:nvPr/>
        </p:nvSpPr>
        <p:spPr>
          <a:xfrm>
            <a:off x="356443" y="1353417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INTEGRIDADE</a:t>
            </a:r>
          </a:p>
        </p:txBody>
      </p:sp>
      <p:sp>
        <p:nvSpPr>
          <p:cNvPr id="4272" name="Shape 4272"/>
          <p:cNvSpPr/>
          <p:nvPr/>
        </p:nvSpPr>
        <p:spPr>
          <a:xfrm>
            <a:off x="356443" y="1857474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CONFIABILIDADE</a:t>
            </a:r>
          </a:p>
        </p:txBody>
      </p:sp>
      <p:sp>
        <p:nvSpPr>
          <p:cNvPr id="4273" name="Shape 4273"/>
          <p:cNvSpPr/>
          <p:nvPr/>
        </p:nvSpPr>
        <p:spPr>
          <a:xfrm>
            <a:off x="2084635" y="345306"/>
            <a:ext cx="3384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Equivalência no COBIT 5</a:t>
            </a:r>
          </a:p>
        </p:txBody>
      </p:sp>
      <p:sp>
        <p:nvSpPr>
          <p:cNvPr id="4274" name="Shape 4274"/>
          <p:cNvSpPr/>
          <p:nvPr/>
        </p:nvSpPr>
        <p:spPr>
          <a:xfrm>
            <a:off x="2084635" y="849362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Atender as necessidades do consumidor das informações.</a:t>
            </a:r>
          </a:p>
        </p:txBody>
      </p:sp>
      <p:sp>
        <p:nvSpPr>
          <p:cNvPr id="4275" name="Shape 4275"/>
          <p:cNvSpPr/>
          <p:nvPr/>
        </p:nvSpPr>
        <p:spPr>
          <a:xfrm>
            <a:off x="2084635" y="1353417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 as informações atendem as necessidades do consumidor de maneira fácil.</a:t>
            </a:r>
          </a:p>
        </p:txBody>
      </p:sp>
      <p:sp>
        <p:nvSpPr>
          <p:cNvPr id="4276" name="Shape 4276"/>
          <p:cNvSpPr/>
          <p:nvPr/>
        </p:nvSpPr>
        <p:spPr>
          <a:xfrm>
            <a:off x="2084635" y="1857474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Confiável, verdadeira e acreditável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(avaliação subjetiva)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80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1" name="Shape 4281"/>
          <p:cNvSpPr/>
          <p:nvPr/>
        </p:nvSpPr>
        <p:spPr>
          <a:xfrm>
            <a:off x="356443" y="345306"/>
            <a:ext cx="1728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Critério de Informação do COBIT 4.1</a:t>
            </a:r>
          </a:p>
        </p:txBody>
      </p:sp>
      <p:sp>
        <p:nvSpPr>
          <p:cNvPr id="4282" name="Shape 4282"/>
          <p:cNvSpPr/>
          <p:nvPr/>
        </p:nvSpPr>
        <p:spPr>
          <a:xfrm>
            <a:off x="356443" y="849362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EFETIVIDADE</a:t>
            </a:r>
          </a:p>
        </p:txBody>
      </p:sp>
      <p:sp>
        <p:nvSpPr>
          <p:cNvPr id="4283" name="Shape 4283"/>
          <p:cNvSpPr/>
          <p:nvPr/>
        </p:nvSpPr>
        <p:spPr>
          <a:xfrm>
            <a:off x="356443" y="1353417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INTEGRIDADE</a:t>
            </a:r>
          </a:p>
        </p:txBody>
      </p:sp>
      <p:sp>
        <p:nvSpPr>
          <p:cNvPr id="4284" name="Shape 4284"/>
          <p:cNvSpPr/>
          <p:nvPr/>
        </p:nvSpPr>
        <p:spPr>
          <a:xfrm>
            <a:off x="356443" y="1857474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CONFIABILIDADE</a:t>
            </a:r>
          </a:p>
        </p:txBody>
      </p:sp>
      <p:sp>
        <p:nvSpPr>
          <p:cNvPr id="4285" name="Shape 4285"/>
          <p:cNvSpPr/>
          <p:nvPr/>
        </p:nvSpPr>
        <p:spPr>
          <a:xfrm>
            <a:off x="356443" y="2361530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DISPONIBILIDADE</a:t>
            </a:r>
          </a:p>
        </p:txBody>
      </p:sp>
      <p:sp>
        <p:nvSpPr>
          <p:cNvPr id="4286" name="Shape 4286"/>
          <p:cNvSpPr/>
          <p:nvPr/>
        </p:nvSpPr>
        <p:spPr>
          <a:xfrm>
            <a:off x="2084635" y="345306"/>
            <a:ext cx="3384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Equivalência no COBIT 5</a:t>
            </a:r>
          </a:p>
        </p:txBody>
      </p:sp>
      <p:sp>
        <p:nvSpPr>
          <p:cNvPr id="4287" name="Shape 4287"/>
          <p:cNvSpPr/>
          <p:nvPr/>
        </p:nvSpPr>
        <p:spPr>
          <a:xfrm>
            <a:off x="2084635" y="849362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Atender as necessidades do consumidor das informações.</a:t>
            </a:r>
          </a:p>
        </p:txBody>
      </p:sp>
      <p:sp>
        <p:nvSpPr>
          <p:cNvPr id="4288" name="Shape 4288"/>
          <p:cNvSpPr/>
          <p:nvPr/>
        </p:nvSpPr>
        <p:spPr>
          <a:xfrm>
            <a:off x="2084635" y="1353417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 as informações atendem as necessidades do consumidor de maneira fácil.</a:t>
            </a:r>
          </a:p>
        </p:txBody>
      </p:sp>
      <p:sp>
        <p:nvSpPr>
          <p:cNvPr id="4289" name="Shape 4289"/>
          <p:cNvSpPr/>
          <p:nvPr/>
        </p:nvSpPr>
        <p:spPr>
          <a:xfrm>
            <a:off x="2084635" y="1857474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Confiável, verdadeira e acreditável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(avaliação subjetiva)</a:t>
            </a:r>
          </a:p>
        </p:txBody>
      </p:sp>
      <p:sp>
        <p:nvSpPr>
          <p:cNvPr id="4290" name="Shape 4290"/>
          <p:cNvSpPr/>
          <p:nvPr/>
        </p:nvSpPr>
        <p:spPr>
          <a:xfrm>
            <a:off x="2084635" y="2361530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Informação acessível e segura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4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5" name="Shape 4295"/>
          <p:cNvSpPr/>
          <p:nvPr/>
        </p:nvSpPr>
        <p:spPr>
          <a:xfrm>
            <a:off x="356443" y="345306"/>
            <a:ext cx="1728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Critério de Informação do COBIT 4.1</a:t>
            </a:r>
          </a:p>
        </p:txBody>
      </p:sp>
      <p:sp>
        <p:nvSpPr>
          <p:cNvPr id="4296" name="Shape 4296"/>
          <p:cNvSpPr/>
          <p:nvPr/>
        </p:nvSpPr>
        <p:spPr>
          <a:xfrm>
            <a:off x="356443" y="849362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EFETIVIDADE</a:t>
            </a:r>
          </a:p>
        </p:txBody>
      </p:sp>
      <p:sp>
        <p:nvSpPr>
          <p:cNvPr id="4297" name="Shape 4297"/>
          <p:cNvSpPr/>
          <p:nvPr/>
        </p:nvSpPr>
        <p:spPr>
          <a:xfrm>
            <a:off x="356443" y="1353417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INTEGRIDADE</a:t>
            </a:r>
          </a:p>
        </p:txBody>
      </p:sp>
      <p:sp>
        <p:nvSpPr>
          <p:cNvPr id="4298" name="Shape 4298"/>
          <p:cNvSpPr/>
          <p:nvPr/>
        </p:nvSpPr>
        <p:spPr>
          <a:xfrm>
            <a:off x="356443" y="1857474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CONFIABILIDADE</a:t>
            </a:r>
          </a:p>
        </p:txBody>
      </p:sp>
      <p:sp>
        <p:nvSpPr>
          <p:cNvPr id="4299" name="Shape 4299"/>
          <p:cNvSpPr/>
          <p:nvPr/>
        </p:nvSpPr>
        <p:spPr>
          <a:xfrm>
            <a:off x="356443" y="2361530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DISPONIBILIDADE</a:t>
            </a:r>
          </a:p>
        </p:txBody>
      </p:sp>
      <p:sp>
        <p:nvSpPr>
          <p:cNvPr id="4300" name="Shape 4300"/>
          <p:cNvSpPr/>
          <p:nvPr/>
        </p:nvSpPr>
        <p:spPr>
          <a:xfrm>
            <a:off x="2084635" y="345306"/>
            <a:ext cx="3384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Equivalência no COBIT 5</a:t>
            </a:r>
          </a:p>
        </p:txBody>
      </p:sp>
      <p:sp>
        <p:nvSpPr>
          <p:cNvPr id="4301" name="Shape 4301"/>
          <p:cNvSpPr/>
          <p:nvPr/>
        </p:nvSpPr>
        <p:spPr>
          <a:xfrm>
            <a:off x="2084635" y="849362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Atender as necessidades do consumidor das informações.</a:t>
            </a:r>
          </a:p>
        </p:txBody>
      </p:sp>
      <p:sp>
        <p:nvSpPr>
          <p:cNvPr id="4302" name="Shape 4302"/>
          <p:cNvSpPr/>
          <p:nvPr/>
        </p:nvSpPr>
        <p:spPr>
          <a:xfrm>
            <a:off x="2084635" y="1353417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 as informações atendem as necessidades do consumidor de maneira fácil.</a:t>
            </a:r>
          </a:p>
        </p:txBody>
      </p:sp>
      <p:sp>
        <p:nvSpPr>
          <p:cNvPr id="4303" name="Shape 4303"/>
          <p:cNvSpPr/>
          <p:nvPr/>
        </p:nvSpPr>
        <p:spPr>
          <a:xfrm>
            <a:off x="2084635" y="1857474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Confiável, verdadeira e acreditável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(avaliação subjetiva)</a:t>
            </a:r>
          </a:p>
        </p:txBody>
      </p:sp>
      <p:sp>
        <p:nvSpPr>
          <p:cNvPr id="4304" name="Shape 4304"/>
          <p:cNvSpPr/>
          <p:nvPr/>
        </p:nvSpPr>
        <p:spPr>
          <a:xfrm>
            <a:off x="2084635" y="2361530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Informação acessível e segura</a:t>
            </a:r>
          </a:p>
        </p:txBody>
      </p:sp>
      <p:sp>
        <p:nvSpPr>
          <p:cNvPr id="4305" name="Shape 4305"/>
          <p:cNvSpPr/>
          <p:nvPr/>
        </p:nvSpPr>
        <p:spPr>
          <a:xfrm>
            <a:off x="356443" y="2865585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CONFIDENCIALIDADE</a:t>
            </a:r>
          </a:p>
        </p:txBody>
      </p:sp>
      <p:sp>
        <p:nvSpPr>
          <p:cNvPr id="4306" name="Shape 4306"/>
          <p:cNvSpPr/>
          <p:nvPr/>
        </p:nvSpPr>
        <p:spPr>
          <a:xfrm>
            <a:off x="2084635" y="2865585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Acesso restrito.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10" name="Shape 4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" name="Shape 4311"/>
          <p:cNvSpPr/>
          <p:nvPr/>
        </p:nvSpPr>
        <p:spPr>
          <a:xfrm>
            <a:off x="356443" y="345306"/>
            <a:ext cx="1728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Critério de Informação do COBIT 4.1</a:t>
            </a:r>
          </a:p>
        </p:txBody>
      </p:sp>
      <p:sp>
        <p:nvSpPr>
          <p:cNvPr id="4312" name="Shape 4312"/>
          <p:cNvSpPr/>
          <p:nvPr/>
        </p:nvSpPr>
        <p:spPr>
          <a:xfrm>
            <a:off x="356443" y="849362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EFETIVIDADE</a:t>
            </a:r>
          </a:p>
        </p:txBody>
      </p:sp>
      <p:sp>
        <p:nvSpPr>
          <p:cNvPr id="4313" name="Shape 4313"/>
          <p:cNvSpPr/>
          <p:nvPr/>
        </p:nvSpPr>
        <p:spPr>
          <a:xfrm>
            <a:off x="356443" y="1353417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INTEGRIDADE</a:t>
            </a:r>
          </a:p>
        </p:txBody>
      </p:sp>
      <p:sp>
        <p:nvSpPr>
          <p:cNvPr id="4314" name="Shape 4314"/>
          <p:cNvSpPr/>
          <p:nvPr/>
        </p:nvSpPr>
        <p:spPr>
          <a:xfrm>
            <a:off x="356443" y="1857474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CONFIABILIDADE</a:t>
            </a:r>
          </a:p>
        </p:txBody>
      </p:sp>
      <p:sp>
        <p:nvSpPr>
          <p:cNvPr id="4315" name="Shape 4315"/>
          <p:cNvSpPr/>
          <p:nvPr/>
        </p:nvSpPr>
        <p:spPr>
          <a:xfrm>
            <a:off x="356443" y="2361530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DISPONIBILIDADE</a:t>
            </a:r>
          </a:p>
        </p:txBody>
      </p:sp>
      <p:sp>
        <p:nvSpPr>
          <p:cNvPr id="4316" name="Shape 4316"/>
          <p:cNvSpPr/>
          <p:nvPr/>
        </p:nvSpPr>
        <p:spPr>
          <a:xfrm>
            <a:off x="356443" y="3369642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CONFORMIDADE</a:t>
            </a:r>
          </a:p>
        </p:txBody>
      </p:sp>
      <p:sp>
        <p:nvSpPr>
          <p:cNvPr id="4317" name="Shape 4317"/>
          <p:cNvSpPr/>
          <p:nvPr/>
        </p:nvSpPr>
        <p:spPr>
          <a:xfrm>
            <a:off x="2084635" y="345306"/>
            <a:ext cx="3384300" cy="504000"/>
          </a:xfrm>
          <a:prstGeom prst="rect">
            <a:avLst/>
          </a:prstGeom>
          <a:solidFill>
            <a:srgbClr val="A5A5A5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Equivalência no COBIT 5</a:t>
            </a:r>
          </a:p>
        </p:txBody>
      </p:sp>
      <p:sp>
        <p:nvSpPr>
          <p:cNvPr id="4318" name="Shape 4318"/>
          <p:cNvSpPr/>
          <p:nvPr/>
        </p:nvSpPr>
        <p:spPr>
          <a:xfrm>
            <a:off x="2084635" y="849362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Atender as necessidades do consumidor das informações.</a:t>
            </a:r>
          </a:p>
        </p:txBody>
      </p:sp>
      <p:sp>
        <p:nvSpPr>
          <p:cNvPr id="4319" name="Shape 4319"/>
          <p:cNvSpPr/>
          <p:nvPr/>
        </p:nvSpPr>
        <p:spPr>
          <a:xfrm>
            <a:off x="2084635" y="1353417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 as informações atendem as necessidades do consumidor de maneira fácil.</a:t>
            </a:r>
          </a:p>
        </p:txBody>
      </p:sp>
      <p:sp>
        <p:nvSpPr>
          <p:cNvPr id="4320" name="Shape 4320"/>
          <p:cNvSpPr/>
          <p:nvPr/>
        </p:nvSpPr>
        <p:spPr>
          <a:xfrm>
            <a:off x="2084635" y="1857474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Confiável, verdadeira e acreditável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(avaliação subjetiva)</a:t>
            </a:r>
          </a:p>
        </p:txBody>
      </p:sp>
      <p:sp>
        <p:nvSpPr>
          <p:cNvPr id="4321" name="Shape 4321"/>
          <p:cNvSpPr/>
          <p:nvPr/>
        </p:nvSpPr>
        <p:spPr>
          <a:xfrm>
            <a:off x="2084635" y="2361530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Informação acessível e segura</a:t>
            </a:r>
          </a:p>
        </p:txBody>
      </p:sp>
      <p:sp>
        <p:nvSpPr>
          <p:cNvPr id="4322" name="Shape 4322"/>
          <p:cNvSpPr/>
          <p:nvPr/>
        </p:nvSpPr>
        <p:spPr>
          <a:xfrm>
            <a:off x="2084635" y="3369642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 conformidade com as especificações e regras.</a:t>
            </a:r>
          </a:p>
        </p:txBody>
      </p:sp>
      <p:sp>
        <p:nvSpPr>
          <p:cNvPr id="4323" name="Shape 4323"/>
          <p:cNvSpPr/>
          <p:nvPr/>
        </p:nvSpPr>
        <p:spPr>
          <a:xfrm>
            <a:off x="356443" y="2865585"/>
            <a:ext cx="1728300" cy="504000"/>
          </a:xfrm>
          <a:prstGeom prst="rect">
            <a:avLst/>
          </a:prstGeom>
          <a:solidFill>
            <a:srgbClr val="EAF1DD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CONFIDENCIALIDADE</a:t>
            </a:r>
          </a:p>
        </p:txBody>
      </p:sp>
      <p:sp>
        <p:nvSpPr>
          <p:cNvPr id="4324" name="Shape 4324"/>
          <p:cNvSpPr/>
          <p:nvPr/>
        </p:nvSpPr>
        <p:spPr>
          <a:xfrm>
            <a:off x="2084635" y="2865585"/>
            <a:ext cx="3384300" cy="504000"/>
          </a:xfrm>
          <a:prstGeom prst="rect">
            <a:avLst/>
          </a:prstGeom>
          <a:solidFill>
            <a:srgbClr val="DAEEF3"/>
          </a:solidFill>
          <a:ln cap="flat" cmpd="sng" w="19050">
            <a:solidFill>
              <a:srgbClr val="D8D8D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Acesso restrito.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28" name="Shape 4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9" name="Shape 4329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0" name="Shape 4330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Ciclo de Vida da Informação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34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Shape 4335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Ciclo de Vida da Informação</a:t>
            </a:r>
          </a:p>
        </p:txBody>
      </p:sp>
      <p:sp>
        <p:nvSpPr>
          <p:cNvPr id="4336" name="Shape 4336"/>
          <p:cNvSpPr/>
          <p:nvPr/>
        </p:nvSpPr>
        <p:spPr>
          <a:xfrm>
            <a:off x="1148532" y="1569441"/>
            <a:ext cx="1224000" cy="5760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DADOS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40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Shape 4341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Ciclo de Vida da Informação</a:t>
            </a:r>
          </a:p>
        </p:txBody>
      </p:sp>
      <p:sp>
        <p:nvSpPr>
          <p:cNvPr id="4342" name="Shape 4342"/>
          <p:cNvSpPr/>
          <p:nvPr/>
        </p:nvSpPr>
        <p:spPr>
          <a:xfrm>
            <a:off x="1148532" y="1569441"/>
            <a:ext cx="1224000" cy="5760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DADOS</a:t>
            </a:r>
          </a:p>
        </p:txBody>
      </p:sp>
      <p:sp>
        <p:nvSpPr>
          <p:cNvPr id="4343" name="Shape 4343"/>
          <p:cNvSpPr/>
          <p:nvPr/>
        </p:nvSpPr>
        <p:spPr>
          <a:xfrm>
            <a:off x="1508574" y="2001500"/>
            <a:ext cx="1511399" cy="576000"/>
          </a:xfrm>
          <a:prstGeom prst="homePlate">
            <a:avLst>
              <a:gd fmla="val 50000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INFORMAÇÕES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47" name="Shape 4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8" name="Shape 4348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Ciclo de Vida da Informação</a:t>
            </a:r>
          </a:p>
        </p:txBody>
      </p:sp>
      <p:sp>
        <p:nvSpPr>
          <p:cNvPr id="4349" name="Shape 4349"/>
          <p:cNvSpPr/>
          <p:nvPr/>
        </p:nvSpPr>
        <p:spPr>
          <a:xfrm>
            <a:off x="1148532" y="1569441"/>
            <a:ext cx="1224000" cy="5760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DADOS</a:t>
            </a:r>
          </a:p>
        </p:txBody>
      </p:sp>
      <p:sp>
        <p:nvSpPr>
          <p:cNvPr id="4350" name="Shape 4350"/>
          <p:cNvSpPr/>
          <p:nvPr/>
        </p:nvSpPr>
        <p:spPr>
          <a:xfrm>
            <a:off x="1508575" y="2001500"/>
            <a:ext cx="1511399" cy="576000"/>
          </a:xfrm>
          <a:prstGeom prst="homePlate">
            <a:avLst>
              <a:gd fmla="val 50000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INFORMAÇÕES</a:t>
            </a:r>
          </a:p>
        </p:txBody>
      </p:sp>
      <p:sp>
        <p:nvSpPr>
          <p:cNvPr id="4351" name="Shape 4351"/>
          <p:cNvSpPr/>
          <p:nvPr/>
        </p:nvSpPr>
        <p:spPr>
          <a:xfrm>
            <a:off x="1940619" y="2505546"/>
            <a:ext cx="1656300" cy="576000"/>
          </a:xfrm>
          <a:prstGeom prst="homePlate">
            <a:avLst>
              <a:gd fmla="val 50000" name="adj"/>
            </a:avLst>
          </a:prstGeom>
          <a:solidFill>
            <a:srgbClr val="C4BD97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CONHECIMENTO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/>
        </p:nvSpPr>
        <p:spPr>
          <a:xfrm>
            <a:off x="2804716" y="705345"/>
            <a:ext cx="36003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5 - ISACA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2876724" y="1353417"/>
            <a:ext cx="30963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Versão 5, lançada em 2012.</a:t>
            </a:r>
          </a:p>
        </p:txBody>
      </p:sp>
      <p:pic>
        <p:nvPicPr>
          <p:cNvPr descr="Resultado de imagem para livros cobit isaca" id="479" name="Shape 4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475" y="705345"/>
            <a:ext cx="2016224" cy="259392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/>
            <a:headEnd len="med" w="med" type="none"/>
            <a:tailEnd len="med" w="med" type="none"/>
          </a:ln>
          <a:effectLst>
            <a:outerShdw blurRad="54999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5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Shape 4356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Ciclo de Vida da Informação</a:t>
            </a:r>
          </a:p>
        </p:txBody>
      </p:sp>
      <p:sp>
        <p:nvSpPr>
          <p:cNvPr id="4357" name="Shape 4357"/>
          <p:cNvSpPr/>
          <p:nvPr/>
        </p:nvSpPr>
        <p:spPr>
          <a:xfrm>
            <a:off x="1148532" y="1569441"/>
            <a:ext cx="1224000" cy="576000"/>
          </a:xfrm>
          <a:prstGeom prst="homePlate">
            <a:avLst>
              <a:gd fmla="val 50000" name="adj"/>
            </a:avLst>
          </a:prstGeom>
          <a:solidFill>
            <a:schemeClr val="lt2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DADOS</a:t>
            </a:r>
          </a:p>
        </p:txBody>
      </p:sp>
      <p:sp>
        <p:nvSpPr>
          <p:cNvPr id="4358" name="Shape 4358"/>
          <p:cNvSpPr/>
          <p:nvPr/>
        </p:nvSpPr>
        <p:spPr>
          <a:xfrm>
            <a:off x="1508575" y="2001500"/>
            <a:ext cx="1521000" cy="576000"/>
          </a:xfrm>
          <a:prstGeom prst="homePlate">
            <a:avLst>
              <a:gd fmla="val 50000" name="adj"/>
            </a:avLst>
          </a:prstGeom>
          <a:solidFill>
            <a:srgbClr val="DDD9C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INFORMAÇÕES</a:t>
            </a:r>
          </a:p>
        </p:txBody>
      </p:sp>
      <p:sp>
        <p:nvSpPr>
          <p:cNvPr id="4359" name="Shape 4359"/>
          <p:cNvSpPr/>
          <p:nvPr/>
        </p:nvSpPr>
        <p:spPr>
          <a:xfrm>
            <a:off x="1940619" y="2505546"/>
            <a:ext cx="1656300" cy="576000"/>
          </a:xfrm>
          <a:prstGeom prst="homePlate">
            <a:avLst>
              <a:gd fmla="val 50000" name="adj"/>
            </a:avLst>
          </a:prstGeom>
          <a:solidFill>
            <a:srgbClr val="C4BD97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CONHECIMENTO</a:t>
            </a:r>
          </a:p>
        </p:txBody>
      </p:sp>
      <p:sp>
        <p:nvSpPr>
          <p:cNvPr id="4360" name="Shape 4360"/>
          <p:cNvSpPr/>
          <p:nvPr/>
        </p:nvSpPr>
        <p:spPr>
          <a:xfrm>
            <a:off x="2588691" y="3009601"/>
            <a:ext cx="1656299" cy="575999"/>
          </a:xfrm>
          <a:prstGeom prst="homePlate">
            <a:avLst>
              <a:gd fmla="val 50000" name="adj"/>
            </a:avLst>
          </a:prstGeom>
          <a:solidFill>
            <a:srgbClr val="7F7F7F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VALOR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4" name="Shape 4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5" name="Shape 4365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9" name="Shape 4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0" name="Shape 4370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  <p:sp>
        <p:nvSpPr>
          <p:cNvPr id="4371" name="Shape 4371"/>
          <p:cNvSpPr txBox="1"/>
          <p:nvPr/>
        </p:nvSpPr>
        <p:spPr>
          <a:xfrm>
            <a:off x="356443" y="2289522"/>
            <a:ext cx="208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Camadas: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75" name="Shape 4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Shape 4376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  <p:sp>
        <p:nvSpPr>
          <p:cNvPr id="4377" name="Shape 4377"/>
          <p:cNvSpPr txBox="1"/>
          <p:nvPr/>
        </p:nvSpPr>
        <p:spPr>
          <a:xfrm>
            <a:off x="356443" y="2289522"/>
            <a:ext cx="208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Camadas:</a:t>
            </a:r>
          </a:p>
        </p:txBody>
      </p:sp>
      <p:sp>
        <p:nvSpPr>
          <p:cNvPr id="4378" name="Shape 4378"/>
          <p:cNvSpPr txBox="1"/>
          <p:nvPr/>
        </p:nvSpPr>
        <p:spPr>
          <a:xfrm>
            <a:off x="2588691" y="1497433"/>
            <a:ext cx="3168299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Mundo Físico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2" name="Shape 4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3" name="Shape 4383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  <p:sp>
        <p:nvSpPr>
          <p:cNvPr id="4384" name="Shape 4384"/>
          <p:cNvSpPr txBox="1"/>
          <p:nvPr/>
        </p:nvSpPr>
        <p:spPr>
          <a:xfrm>
            <a:off x="356443" y="2289522"/>
            <a:ext cx="208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Camadas:</a:t>
            </a:r>
          </a:p>
        </p:txBody>
      </p:sp>
      <p:sp>
        <p:nvSpPr>
          <p:cNvPr id="4385" name="Shape 4385"/>
          <p:cNvSpPr txBox="1"/>
          <p:nvPr/>
        </p:nvSpPr>
        <p:spPr>
          <a:xfrm>
            <a:off x="2588691" y="1497433"/>
            <a:ext cx="3168299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Mundo Físico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Empírica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9" name="Shape 4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0" name="Shape 4390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  <p:sp>
        <p:nvSpPr>
          <p:cNvPr id="4391" name="Shape 4391"/>
          <p:cNvSpPr txBox="1"/>
          <p:nvPr/>
        </p:nvSpPr>
        <p:spPr>
          <a:xfrm>
            <a:off x="356443" y="2289522"/>
            <a:ext cx="208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Camadas:</a:t>
            </a:r>
          </a:p>
        </p:txBody>
      </p:sp>
      <p:sp>
        <p:nvSpPr>
          <p:cNvPr id="4392" name="Shape 4392"/>
          <p:cNvSpPr txBox="1"/>
          <p:nvPr/>
        </p:nvSpPr>
        <p:spPr>
          <a:xfrm>
            <a:off x="2588691" y="1497433"/>
            <a:ext cx="3168299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Mundo Físico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Empírica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Sintática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6" name="Shape 4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7" name="Shape 4397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  <p:sp>
        <p:nvSpPr>
          <p:cNvPr id="4398" name="Shape 4398"/>
          <p:cNvSpPr txBox="1"/>
          <p:nvPr/>
        </p:nvSpPr>
        <p:spPr>
          <a:xfrm>
            <a:off x="356443" y="2289522"/>
            <a:ext cx="208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Camadas:</a:t>
            </a:r>
          </a:p>
        </p:txBody>
      </p:sp>
      <p:sp>
        <p:nvSpPr>
          <p:cNvPr id="4399" name="Shape 4399"/>
          <p:cNvSpPr txBox="1"/>
          <p:nvPr/>
        </p:nvSpPr>
        <p:spPr>
          <a:xfrm>
            <a:off x="2588691" y="1497433"/>
            <a:ext cx="3168299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Mundo Físico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Empírica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Sintática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Semântica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03" name="Shape 4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" name="Shape 4404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  <p:sp>
        <p:nvSpPr>
          <p:cNvPr id="4405" name="Shape 4405"/>
          <p:cNvSpPr txBox="1"/>
          <p:nvPr/>
        </p:nvSpPr>
        <p:spPr>
          <a:xfrm>
            <a:off x="356443" y="2289522"/>
            <a:ext cx="208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Camadas:</a:t>
            </a:r>
          </a:p>
        </p:txBody>
      </p:sp>
      <p:sp>
        <p:nvSpPr>
          <p:cNvPr id="4406" name="Shape 4406"/>
          <p:cNvSpPr txBox="1"/>
          <p:nvPr/>
        </p:nvSpPr>
        <p:spPr>
          <a:xfrm>
            <a:off x="2588691" y="1497433"/>
            <a:ext cx="3168299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Mundo Físico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Empírica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Sintática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Semântica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Pragmática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0" name="Shape 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1" name="Shape 4411"/>
          <p:cNvSpPr txBox="1"/>
          <p:nvPr/>
        </p:nvSpPr>
        <p:spPr>
          <a:xfrm>
            <a:off x="356443" y="345306"/>
            <a:ext cx="2592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Atributos da Informação</a:t>
            </a:r>
          </a:p>
        </p:txBody>
      </p:sp>
      <p:sp>
        <p:nvSpPr>
          <p:cNvPr id="4412" name="Shape 4412"/>
          <p:cNvSpPr txBox="1"/>
          <p:nvPr/>
        </p:nvSpPr>
        <p:spPr>
          <a:xfrm>
            <a:off x="356443" y="2289522"/>
            <a:ext cx="208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Camadas:</a:t>
            </a:r>
          </a:p>
        </p:txBody>
      </p:sp>
      <p:sp>
        <p:nvSpPr>
          <p:cNvPr id="4413" name="Shape 4413"/>
          <p:cNvSpPr txBox="1"/>
          <p:nvPr/>
        </p:nvSpPr>
        <p:spPr>
          <a:xfrm>
            <a:off x="2588691" y="1497433"/>
            <a:ext cx="3168299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Mundo Físico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Empírica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Sintática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Semântica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Pragmática</a:t>
            </a: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Mundo Social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7" name="Shape 4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8" name="Shape 4418"/>
          <p:cNvSpPr/>
          <p:nvPr/>
        </p:nvSpPr>
        <p:spPr>
          <a:xfrm>
            <a:off x="284436" y="345306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9" name="Shape 4419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logo cobit 4" id="484" name="Shape 4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443" y="849362"/>
            <a:ext cx="1728191" cy="139114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/>
        </p:nvSpPr>
        <p:spPr>
          <a:xfrm>
            <a:off x="1652588" y="705345"/>
            <a:ext cx="648071" cy="523219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4.1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23" name="Shape 4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4" name="Shape 4424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  <p:sp>
        <p:nvSpPr>
          <p:cNvPr id="4425" name="Shape 4425"/>
          <p:cNvSpPr/>
          <p:nvPr/>
        </p:nvSpPr>
        <p:spPr>
          <a:xfrm rot="-1466885">
            <a:off x="270712" y="1070892"/>
            <a:ext cx="690074" cy="145706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6" name="Shape 4426"/>
          <p:cNvSpPr txBox="1"/>
          <p:nvPr/>
        </p:nvSpPr>
        <p:spPr>
          <a:xfrm>
            <a:off x="1364555" y="1281409"/>
            <a:ext cx="3384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Relevância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30" name="Shape 4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1" name="Shape 4431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  <p:sp>
        <p:nvSpPr>
          <p:cNvPr id="4432" name="Shape 4432"/>
          <p:cNvSpPr/>
          <p:nvPr/>
        </p:nvSpPr>
        <p:spPr>
          <a:xfrm rot="-1466885">
            <a:off x="270712" y="1070892"/>
            <a:ext cx="690074" cy="145706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3" name="Shape 4433"/>
          <p:cNvSpPr txBox="1"/>
          <p:nvPr/>
        </p:nvSpPr>
        <p:spPr>
          <a:xfrm>
            <a:off x="1364555" y="1281409"/>
            <a:ext cx="3384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Relevância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Integralidade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37" name="Shape 4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8" name="Shape 4438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  <p:sp>
        <p:nvSpPr>
          <p:cNvPr id="4439" name="Shape 4439"/>
          <p:cNvSpPr/>
          <p:nvPr/>
        </p:nvSpPr>
        <p:spPr>
          <a:xfrm rot="-1466885">
            <a:off x="270712" y="1070892"/>
            <a:ext cx="690074" cy="145706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0" name="Shape 4440"/>
          <p:cNvSpPr txBox="1"/>
          <p:nvPr/>
        </p:nvSpPr>
        <p:spPr>
          <a:xfrm>
            <a:off x="1364555" y="1281409"/>
            <a:ext cx="3384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Relevância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Integralidade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Adequação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44" name="Shape 4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5" name="Shape 4445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  <p:sp>
        <p:nvSpPr>
          <p:cNvPr id="4446" name="Shape 4446"/>
          <p:cNvSpPr/>
          <p:nvPr/>
        </p:nvSpPr>
        <p:spPr>
          <a:xfrm rot="-1466885">
            <a:off x="270712" y="1070892"/>
            <a:ext cx="690074" cy="145706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7" name="Shape 4447"/>
          <p:cNvSpPr txBox="1"/>
          <p:nvPr/>
        </p:nvSpPr>
        <p:spPr>
          <a:xfrm>
            <a:off x="1364555" y="1281409"/>
            <a:ext cx="3384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Relevância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Integralidade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Adequação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Concisão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5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2" name="Shape 4452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  <p:sp>
        <p:nvSpPr>
          <p:cNvPr id="4453" name="Shape 4453"/>
          <p:cNvSpPr/>
          <p:nvPr/>
        </p:nvSpPr>
        <p:spPr>
          <a:xfrm rot="-1466885">
            <a:off x="270712" y="1070892"/>
            <a:ext cx="690074" cy="145706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4" name="Shape 4454"/>
          <p:cNvSpPr txBox="1"/>
          <p:nvPr/>
        </p:nvSpPr>
        <p:spPr>
          <a:xfrm>
            <a:off x="1364555" y="1281409"/>
            <a:ext cx="3384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Relevância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Integralidade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Adequação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Concisão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Consistência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58" name="Shape 4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9" name="Shape 4459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  <p:sp>
        <p:nvSpPr>
          <p:cNvPr id="4460" name="Shape 4460"/>
          <p:cNvSpPr/>
          <p:nvPr/>
        </p:nvSpPr>
        <p:spPr>
          <a:xfrm rot="-1466885">
            <a:off x="270712" y="1070892"/>
            <a:ext cx="690074" cy="145706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1" name="Shape 4461"/>
          <p:cNvSpPr txBox="1"/>
          <p:nvPr/>
        </p:nvSpPr>
        <p:spPr>
          <a:xfrm>
            <a:off x="1364555" y="1281409"/>
            <a:ext cx="33843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Relevância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Integralidade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Adequação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Concisão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Consistência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Entendimento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5" name="Shape 4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6" name="Shape 4466"/>
          <p:cNvSpPr txBox="1"/>
          <p:nvPr/>
        </p:nvSpPr>
        <p:spPr>
          <a:xfrm>
            <a:off x="716483" y="705345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Qualidade Contextual da Informação</a:t>
            </a:r>
          </a:p>
        </p:txBody>
      </p:sp>
      <p:sp>
        <p:nvSpPr>
          <p:cNvPr id="4467" name="Shape 4467"/>
          <p:cNvSpPr/>
          <p:nvPr/>
        </p:nvSpPr>
        <p:spPr>
          <a:xfrm rot="-1466885">
            <a:off x="270712" y="1070892"/>
            <a:ext cx="690074" cy="1457066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8" name="Shape 4468"/>
          <p:cNvSpPr txBox="1"/>
          <p:nvPr/>
        </p:nvSpPr>
        <p:spPr>
          <a:xfrm>
            <a:off x="1364555" y="1281409"/>
            <a:ext cx="3384300" cy="2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Relevância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Integralidade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Concisão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Consistência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Entendimento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Facilidade de manipulação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2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Shape 4473"/>
          <p:cNvSpPr txBox="1"/>
          <p:nvPr/>
        </p:nvSpPr>
        <p:spPr>
          <a:xfrm>
            <a:off x="0" y="1341221"/>
            <a:ext cx="6621000" cy="10773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Serviços, Infraestruturas e Aplicações</a:t>
            </a:r>
          </a:p>
        </p:txBody>
      </p:sp>
      <p:sp>
        <p:nvSpPr>
          <p:cNvPr id="4474" name="Shape 4474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Habilitador 6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8" name="Shape 4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9" name="Shape 4479"/>
          <p:cNvSpPr/>
          <p:nvPr/>
        </p:nvSpPr>
        <p:spPr>
          <a:xfrm>
            <a:off x="356443" y="273297"/>
            <a:ext cx="792000" cy="792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0" name="Shape 4480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Serviços, Infraestruturas e Aplicações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4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Shape 4485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Serviços, Infraestruturas e Aplicações</a:t>
            </a:r>
          </a:p>
        </p:txBody>
      </p:sp>
      <p:sp>
        <p:nvSpPr>
          <p:cNvPr id="4486" name="Shape 4486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7" name="Shape 4487"/>
          <p:cNvSpPr txBox="1"/>
          <p:nvPr/>
        </p:nvSpPr>
        <p:spPr>
          <a:xfrm>
            <a:off x="1076524" y="2217514"/>
            <a:ext cx="46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Princípios de Arquitetura: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m para logo cobit 4" id="490" name="Shape 4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443" y="849362"/>
            <a:ext cx="1728191" cy="1391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m para logo cobit 4" id="491" name="Shape 4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48932" y="1000244"/>
            <a:ext cx="2742262" cy="100124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/>
          <p:nvPr/>
        </p:nvSpPr>
        <p:spPr>
          <a:xfrm>
            <a:off x="2300659" y="1281409"/>
            <a:ext cx="2304256" cy="50405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4C6686"/>
              </a:gs>
              <a:gs pos="50000">
                <a:srgbClr val="6F94C2"/>
              </a:gs>
              <a:gs pos="100000">
                <a:srgbClr val="85B2E9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1652588" y="705345"/>
            <a:ext cx="648071" cy="523219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4.1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1" name="Shape 4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2" name="Shape 4492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Serviços, Infraestruturas e Aplicações</a:t>
            </a:r>
          </a:p>
        </p:txBody>
      </p:sp>
      <p:sp>
        <p:nvSpPr>
          <p:cNvPr id="4493" name="Shape 4493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4" name="Shape 4494"/>
          <p:cNvSpPr txBox="1"/>
          <p:nvPr/>
        </p:nvSpPr>
        <p:spPr>
          <a:xfrm>
            <a:off x="1076524" y="2217514"/>
            <a:ext cx="46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Princípios de Arquitetura:</a:t>
            </a:r>
          </a:p>
        </p:txBody>
      </p:sp>
      <p:sp>
        <p:nvSpPr>
          <p:cNvPr id="4495" name="Shape 4495"/>
          <p:cNvSpPr txBox="1"/>
          <p:nvPr/>
        </p:nvSpPr>
        <p:spPr>
          <a:xfrm>
            <a:off x="1292548" y="2721569"/>
            <a:ext cx="40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Reuso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9" name="Shape 4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0" name="Shape 4500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Serviços, Infraestruturas e Aplicações</a:t>
            </a:r>
          </a:p>
        </p:txBody>
      </p:sp>
      <p:sp>
        <p:nvSpPr>
          <p:cNvPr id="4501" name="Shape 4501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2" name="Shape 4502"/>
          <p:cNvSpPr txBox="1"/>
          <p:nvPr/>
        </p:nvSpPr>
        <p:spPr>
          <a:xfrm>
            <a:off x="1076524" y="2217514"/>
            <a:ext cx="46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Princípios de Arquitetura:</a:t>
            </a:r>
          </a:p>
        </p:txBody>
      </p:sp>
      <p:sp>
        <p:nvSpPr>
          <p:cNvPr id="4503" name="Shape 4503"/>
          <p:cNvSpPr txBox="1"/>
          <p:nvPr/>
        </p:nvSpPr>
        <p:spPr>
          <a:xfrm>
            <a:off x="1292548" y="2721569"/>
            <a:ext cx="4032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Reuso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Simplicidade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07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" name="Shape 4508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Serviços, Infraestruturas e Aplicações</a:t>
            </a:r>
          </a:p>
        </p:txBody>
      </p:sp>
      <p:sp>
        <p:nvSpPr>
          <p:cNvPr id="4509" name="Shape 4509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0" name="Shape 4510"/>
          <p:cNvSpPr txBox="1"/>
          <p:nvPr/>
        </p:nvSpPr>
        <p:spPr>
          <a:xfrm>
            <a:off x="1076524" y="2217514"/>
            <a:ext cx="46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Princípios de Arquitetura:</a:t>
            </a:r>
          </a:p>
        </p:txBody>
      </p:sp>
      <p:sp>
        <p:nvSpPr>
          <p:cNvPr id="4511" name="Shape 4511"/>
          <p:cNvSpPr txBox="1"/>
          <p:nvPr/>
        </p:nvSpPr>
        <p:spPr>
          <a:xfrm>
            <a:off x="1292548" y="2721569"/>
            <a:ext cx="403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Reuso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Simplicidade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Agilidade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5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Shape 4516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Serviços, Infraestruturas e Aplicações</a:t>
            </a:r>
          </a:p>
        </p:txBody>
      </p:sp>
      <p:sp>
        <p:nvSpPr>
          <p:cNvPr id="4517" name="Shape 4517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8" name="Shape 4518"/>
          <p:cNvSpPr txBox="1"/>
          <p:nvPr/>
        </p:nvSpPr>
        <p:spPr>
          <a:xfrm>
            <a:off x="1076524" y="2217514"/>
            <a:ext cx="460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Princípios de Arquitetura:</a:t>
            </a:r>
          </a:p>
        </p:txBody>
      </p:sp>
      <p:sp>
        <p:nvSpPr>
          <p:cNvPr id="4519" name="Shape 4519"/>
          <p:cNvSpPr txBox="1"/>
          <p:nvPr/>
        </p:nvSpPr>
        <p:spPr>
          <a:xfrm>
            <a:off x="1292548" y="2721569"/>
            <a:ext cx="4032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Reuso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Simplicidade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Agilidade</a:t>
            </a:r>
          </a:p>
          <a:p>
            <a:pPr indent="0" lvl="0" marL="0" marR="0" rtl="0" algn="l">
              <a:spcBef>
                <a:spcPts val="0"/>
              </a:spcBef>
              <a:buClr>
                <a:srgbClr val="7F7F7F"/>
              </a:buClr>
              <a:buSzPct val="100000"/>
              <a:buFont typeface="Noto Sans Symbols"/>
              <a:buChar char="✓"/>
            </a:pPr>
            <a:r>
              <a:rPr lang="en-US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Comprar ou fazer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23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Shape 4524"/>
          <p:cNvSpPr txBox="1"/>
          <p:nvPr/>
        </p:nvSpPr>
        <p:spPr>
          <a:xfrm>
            <a:off x="572468" y="1217786"/>
            <a:ext cx="2808300" cy="16971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Serviços 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Infraestruturas  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Aplicações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28" name="Shape 4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" name="Shape 4529"/>
          <p:cNvSpPr/>
          <p:nvPr/>
        </p:nvSpPr>
        <p:spPr>
          <a:xfrm>
            <a:off x="428452" y="1065386"/>
            <a:ext cx="3168300" cy="1872300"/>
          </a:xfrm>
          <a:prstGeom prst="homePlate">
            <a:avLst>
              <a:gd fmla="val 50000" name="adj"/>
            </a:avLst>
          </a:prstGeom>
          <a:noFill/>
          <a:ln cap="flat" cmpd="sng" w="25400">
            <a:solidFill>
              <a:srgbClr val="395E89"/>
            </a:solidFill>
            <a:prstDash val="dash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0" name="Shape 4530"/>
          <p:cNvSpPr txBox="1"/>
          <p:nvPr/>
        </p:nvSpPr>
        <p:spPr>
          <a:xfrm>
            <a:off x="572468" y="1217786"/>
            <a:ext cx="2808300" cy="16971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Serviços 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Infraestruturas  </a:t>
            </a: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Aplicações</a:t>
            </a:r>
          </a:p>
        </p:txBody>
      </p:sp>
      <p:sp>
        <p:nvSpPr>
          <p:cNvPr id="4531" name="Shape 4531"/>
          <p:cNvSpPr txBox="1"/>
          <p:nvPr/>
        </p:nvSpPr>
        <p:spPr>
          <a:xfrm>
            <a:off x="3524796" y="1641450"/>
            <a:ext cx="2016300" cy="8310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CAPACIDADE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DE SERVIÇO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35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Shape 4536"/>
          <p:cNvSpPr txBox="1"/>
          <p:nvPr/>
        </p:nvSpPr>
        <p:spPr>
          <a:xfrm>
            <a:off x="0" y="1341221"/>
            <a:ext cx="6621000" cy="10773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Pessoas, Habilidades e Competências</a:t>
            </a:r>
          </a:p>
        </p:txBody>
      </p:sp>
      <p:sp>
        <p:nvSpPr>
          <p:cNvPr id="4537" name="Shape 4537"/>
          <p:cNvSpPr txBox="1"/>
          <p:nvPr/>
        </p:nvSpPr>
        <p:spPr>
          <a:xfrm>
            <a:off x="0" y="993378"/>
            <a:ext cx="28047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Habilitador 7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2" name="Shape 4542"/>
          <p:cNvSpPr/>
          <p:nvPr/>
        </p:nvSpPr>
        <p:spPr>
          <a:xfrm>
            <a:off x="356443" y="273297"/>
            <a:ext cx="792000" cy="792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3" name="Shape 4543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Pessoas, Habilidades e Competências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7" name="Shape 4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8" name="Shape 4548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Pessoas, Habilidades e Competências</a:t>
            </a:r>
          </a:p>
        </p:txBody>
      </p:sp>
      <p:sp>
        <p:nvSpPr>
          <p:cNvPr id="4549" name="Shape 4549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0" name="Shape 4550"/>
          <p:cNvSpPr txBox="1"/>
          <p:nvPr/>
        </p:nvSpPr>
        <p:spPr>
          <a:xfrm>
            <a:off x="1076524" y="2217514"/>
            <a:ext cx="4608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Descrever habilidades em diferentes níveis e categorias.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54" name="Shape 4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5" name="Shape 4555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Pessoas, Habilidades e Competências</a:t>
            </a:r>
          </a:p>
        </p:txBody>
      </p:sp>
      <p:sp>
        <p:nvSpPr>
          <p:cNvPr id="4556" name="Shape 4556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7" name="Shape 4557"/>
          <p:cNvSpPr txBox="1"/>
          <p:nvPr/>
        </p:nvSpPr>
        <p:spPr>
          <a:xfrm>
            <a:off x="1076524" y="2217514"/>
            <a:ext cx="4608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Definir a habilidade necessária para cada papel.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/>
        </p:nvSpPr>
        <p:spPr>
          <a:xfrm>
            <a:off x="572468" y="1353417"/>
            <a:ext cx="936103" cy="936103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572468" y="1497433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1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Auditoria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3596803" y="1425425"/>
            <a:ext cx="122413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4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2005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4820939" y="1353417"/>
            <a:ext cx="122413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5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 Corporativa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1" name="Shape 4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2" name="Shape 4562"/>
          <p:cNvSpPr txBox="1"/>
          <p:nvPr/>
        </p:nvSpPr>
        <p:spPr>
          <a:xfrm>
            <a:off x="788491" y="489322"/>
            <a:ext cx="6768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Boas Práticas em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Pessoas, Habilidades e Competências</a:t>
            </a:r>
          </a:p>
        </p:txBody>
      </p:sp>
      <p:sp>
        <p:nvSpPr>
          <p:cNvPr id="4563" name="Shape 4563"/>
          <p:cNvSpPr/>
          <p:nvPr/>
        </p:nvSpPr>
        <p:spPr>
          <a:xfrm rot="-568733">
            <a:off x="379341" y="1387364"/>
            <a:ext cx="511889" cy="1195312"/>
          </a:xfrm>
          <a:prstGeom prst="curvedRightArrow">
            <a:avLst>
              <a:gd fmla="val 33253" name="adj1"/>
              <a:gd fmla="val 50000" name="adj2"/>
              <a:gd fmla="val 27218" name="adj3"/>
            </a:avLst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4" name="Shape 4564"/>
          <p:cNvSpPr txBox="1"/>
          <p:nvPr/>
        </p:nvSpPr>
        <p:spPr>
          <a:xfrm>
            <a:off x="1076524" y="2217514"/>
            <a:ext cx="4608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Mapear as categorias de habilidades para cada processo.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8" name="Shape 4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9" name="Shape 4569"/>
          <p:cNvSpPr txBox="1"/>
          <p:nvPr/>
        </p:nvSpPr>
        <p:spPr>
          <a:xfrm>
            <a:off x="500460" y="561329"/>
            <a:ext cx="54006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 COBIT 5 fornece exemplos de diversos </a:t>
            </a:r>
            <a:r>
              <a:rPr b="1"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níveis de habilidades </a:t>
            </a: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em cada domínio de processos</a:t>
            </a: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73" name="Shape 4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Shape 4574"/>
          <p:cNvSpPr txBox="1"/>
          <p:nvPr/>
        </p:nvSpPr>
        <p:spPr>
          <a:xfrm>
            <a:off x="0" y="777354"/>
            <a:ext cx="7913700" cy="8310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FIM</a:t>
            </a:r>
          </a:p>
        </p:txBody>
      </p:sp>
      <p:sp>
        <p:nvSpPr>
          <p:cNvPr id="4575" name="Shape 4575"/>
          <p:cNvSpPr/>
          <p:nvPr/>
        </p:nvSpPr>
        <p:spPr>
          <a:xfrm>
            <a:off x="788491" y="2217514"/>
            <a:ext cx="7125300" cy="7920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6" name="Shape 4576"/>
          <p:cNvSpPr txBox="1"/>
          <p:nvPr/>
        </p:nvSpPr>
        <p:spPr>
          <a:xfrm>
            <a:off x="860500" y="2433538"/>
            <a:ext cx="68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Habilitadores do COBIT 5</a:t>
            </a:r>
          </a:p>
        </p:txBody>
      </p:sp>
      <p:sp>
        <p:nvSpPr>
          <p:cNvPr id="4577" name="Shape 4577"/>
          <p:cNvSpPr txBox="1"/>
          <p:nvPr/>
        </p:nvSpPr>
        <p:spPr>
          <a:xfrm>
            <a:off x="2012627" y="1785466"/>
            <a:ext cx="5901000" cy="5232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COBIT 5 - Foundation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82" name="Shape 4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3" name="Shape 4583"/>
          <p:cNvSpPr txBox="1"/>
          <p:nvPr/>
        </p:nvSpPr>
        <p:spPr>
          <a:xfrm>
            <a:off x="2156643" y="1785466"/>
            <a:ext cx="5757000" cy="1323300"/>
          </a:xfrm>
          <a:prstGeom prst="rect">
            <a:avLst/>
          </a:prstGeom>
          <a:gradFill>
            <a:gsLst>
              <a:gs pos="0">
                <a:srgbClr val="766D7E"/>
              </a:gs>
              <a:gs pos="50000">
                <a:srgbClr val="A99EB6"/>
              </a:gs>
              <a:gs pos="100000">
                <a:srgbClr val="CBBEDA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Professor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Frederico de Azevedo Aranha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Gerente de Projetos, Esp., PMP, ITIL Expert</a:t>
            </a:r>
          </a:p>
        </p:txBody>
      </p:sp>
      <p:sp>
        <p:nvSpPr>
          <p:cNvPr id="4584" name="Shape 4584"/>
          <p:cNvSpPr/>
          <p:nvPr/>
        </p:nvSpPr>
        <p:spPr>
          <a:xfrm>
            <a:off x="0" y="417314"/>
            <a:ext cx="7913700" cy="4779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5" name="Shape 4585"/>
          <p:cNvSpPr/>
          <p:nvPr/>
        </p:nvSpPr>
        <p:spPr>
          <a:xfrm>
            <a:off x="932508" y="561329"/>
            <a:ext cx="6981300" cy="14859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6" name="Shape 4586"/>
          <p:cNvSpPr txBox="1"/>
          <p:nvPr/>
        </p:nvSpPr>
        <p:spPr>
          <a:xfrm>
            <a:off x="1220540" y="777354"/>
            <a:ext cx="3456300" cy="10158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6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COBIT 5</a:t>
            </a:r>
          </a:p>
        </p:txBody>
      </p:sp>
      <p:sp>
        <p:nvSpPr>
          <p:cNvPr id="4587" name="Shape 4587"/>
          <p:cNvSpPr txBox="1"/>
          <p:nvPr/>
        </p:nvSpPr>
        <p:spPr>
          <a:xfrm>
            <a:off x="4604916" y="1065386"/>
            <a:ext cx="3308700" cy="646200"/>
          </a:xfrm>
          <a:prstGeom prst="rect">
            <a:avLst/>
          </a:prstGeom>
          <a:gradFill>
            <a:gsLst>
              <a:gs pos="0">
                <a:srgbClr val="726E55"/>
              </a:gs>
              <a:gs pos="50000">
                <a:srgbClr val="A5A07B"/>
              </a:gs>
              <a:gs pos="100000">
                <a:srgbClr val="C7BF93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Foundation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91" name="Shape 4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2" name="Shape 4592"/>
          <p:cNvSpPr/>
          <p:nvPr/>
        </p:nvSpPr>
        <p:spPr>
          <a:xfrm>
            <a:off x="932508" y="1641450"/>
            <a:ext cx="6981300" cy="7920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3" name="Shape 4593"/>
          <p:cNvSpPr txBox="1"/>
          <p:nvPr/>
        </p:nvSpPr>
        <p:spPr>
          <a:xfrm>
            <a:off x="1004516" y="1785466"/>
            <a:ext cx="66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Implementação e Capacidade de Processo 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97" name="Shape 4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8" name="Shape 4598"/>
          <p:cNvSpPr txBox="1"/>
          <p:nvPr/>
        </p:nvSpPr>
        <p:spPr>
          <a:xfrm>
            <a:off x="1436563" y="993378"/>
            <a:ext cx="4176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</p:txBody>
      </p:sp>
      <p:pic>
        <p:nvPicPr>
          <p:cNvPr descr="Resultado de imagem para alvo" id="4599" name="Shape 45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03" name="Shape 4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4" name="Shape 4604"/>
          <p:cNvSpPr txBox="1"/>
          <p:nvPr/>
        </p:nvSpPr>
        <p:spPr>
          <a:xfrm>
            <a:off x="1436563" y="993378"/>
            <a:ext cx="4176600" cy="1631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4605" name="Shape 46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09" name="Shape 4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" name="Shape 4610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alvo" id="4611" name="Shape 46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15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" name="Shape 4616"/>
          <p:cNvSpPr txBox="1"/>
          <p:nvPr/>
        </p:nvSpPr>
        <p:spPr>
          <a:xfrm>
            <a:off x="1436563" y="993378"/>
            <a:ext cx="41766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</p:txBody>
      </p:sp>
      <p:pic>
        <p:nvPicPr>
          <p:cNvPr descr="Resultado de imagem para alvo" id="4617" name="Shape 46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21" name="Shape 4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2" name="Shape 4622"/>
          <p:cNvSpPr txBox="1"/>
          <p:nvPr/>
        </p:nvSpPr>
        <p:spPr>
          <a:xfrm>
            <a:off x="1436563" y="993378"/>
            <a:ext cx="41766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Público-alvo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Profissionais de TI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Auditores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Consultores </a:t>
            </a: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Estudantes e mais...</a:t>
            </a:r>
          </a:p>
        </p:txBody>
      </p:sp>
      <p:pic>
        <p:nvPicPr>
          <p:cNvPr descr="Resultado de imagem para alvo" id="4623" name="Shape 46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91" y="921370"/>
            <a:ext cx="576000" cy="576000"/>
          </a:xfrm>
          <a:prstGeom prst="rect">
            <a:avLst/>
          </a:prstGeom>
          <a:noFill/>
          <a:ln>
            <a:noFill/>
          </a:ln>
          <a:effectLst>
            <a:outerShdw blurRad="76200" kx="1200090" rotWithShape="0" algn="br" sy="23000" ky="120009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/>
        </p:nvSpPr>
        <p:spPr>
          <a:xfrm>
            <a:off x="500460" y="1065386"/>
            <a:ext cx="1872207" cy="1520551"/>
          </a:xfrm>
          <a:prstGeom prst="ellipse">
            <a:avLst/>
          </a:prstGeom>
          <a:solidFill>
            <a:srgbClr val="B6DDE7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Shape 507"/>
          <p:cNvSpPr/>
          <p:nvPr/>
        </p:nvSpPr>
        <p:spPr>
          <a:xfrm>
            <a:off x="572468" y="1353417"/>
            <a:ext cx="936103" cy="936103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572468" y="1497433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1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Auditoria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1436563" y="1425425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2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1998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3596803" y="1425425"/>
            <a:ext cx="122413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4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2005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4820939" y="1353417"/>
            <a:ext cx="122413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5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 Corporativa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27" name="Shape 4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" name="Shape 4628"/>
          <p:cNvSpPr txBox="1"/>
          <p:nvPr/>
        </p:nvSpPr>
        <p:spPr>
          <a:xfrm>
            <a:off x="0" y="993378"/>
            <a:ext cx="47490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Implementação do COBIT 5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2" name="Shape 4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3" name="Shape 4633"/>
          <p:cNvSpPr/>
          <p:nvPr/>
        </p:nvSpPr>
        <p:spPr>
          <a:xfrm>
            <a:off x="500460" y="489322"/>
            <a:ext cx="6120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Cada organização deve elaborar seu próprio </a:t>
            </a:r>
            <a:r>
              <a:rPr b="1"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plano de implementação</a:t>
            </a: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7" name="Shape 4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" name="Shape 4638"/>
          <p:cNvSpPr/>
          <p:nvPr/>
        </p:nvSpPr>
        <p:spPr>
          <a:xfrm>
            <a:off x="500460" y="489322"/>
            <a:ext cx="6120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Cada organização deve elaborar seu próprio </a:t>
            </a:r>
            <a:r>
              <a:rPr b="1"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plano de implementação</a:t>
            </a: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conforme </a:t>
            </a:r>
            <a:r>
              <a:rPr b="1"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fatores ambientais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internos e externos da organização.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42" name="Shape 4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3" name="Shape 4643"/>
          <p:cNvSpPr/>
          <p:nvPr/>
        </p:nvSpPr>
        <p:spPr>
          <a:xfrm>
            <a:off x="356443" y="417314"/>
            <a:ext cx="864000" cy="864000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4" name="Shape 4644"/>
          <p:cNvSpPr txBox="1"/>
          <p:nvPr/>
        </p:nvSpPr>
        <p:spPr>
          <a:xfrm>
            <a:off x="788491" y="633337"/>
            <a:ext cx="5544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Fatores para uma implementação bem sucedida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48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" name="Shape 4649"/>
          <p:cNvSpPr txBox="1"/>
          <p:nvPr/>
        </p:nvSpPr>
        <p:spPr>
          <a:xfrm>
            <a:off x="572468" y="417314"/>
            <a:ext cx="4392600" cy="18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alta administração 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deve fornecer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orientação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e dar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ordem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para a iniciativa.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0" name="Shape 4650"/>
          <p:cNvGrpSpPr/>
          <p:nvPr/>
        </p:nvGrpSpPr>
        <p:grpSpPr>
          <a:xfrm>
            <a:off x="6333108" y="1713458"/>
            <a:ext cx="216000" cy="576023"/>
            <a:chOff x="1292548" y="2433538"/>
            <a:chExt cx="360000" cy="1152047"/>
          </a:xfrm>
        </p:grpSpPr>
        <p:sp>
          <p:nvSpPr>
            <p:cNvPr id="4651" name="Shape 4651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2" name="Shape 4652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3" name="Shape 4653"/>
          <p:cNvGrpSpPr/>
          <p:nvPr/>
        </p:nvGrpSpPr>
        <p:grpSpPr>
          <a:xfrm>
            <a:off x="5397004" y="1353418"/>
            <a:ext cx="216000" cy="576023"/>
            <a:chOff x="1292548" y="2433538"/>
            <a:chExt cx="360000" cy="1152047"/>
          </a:xfrm>
        </p:grpSpPr>
        <p:sp>
          <p:nvSpPr>
            <p:cNvPr id="4654" name="Shape 4654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5" name="Shape 4655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6" name="Shape 4656"/>
          <p:cNvGrpSpPr/>
          <p:nvPr/>
        </p:nvGrpSpPr>
        <p:grpSpPr>
          <a:xfrm>
            <a:off x="5252988" y="705346"/>
            <a:ext cx="216000" cy="576023"/>
            <a:chOff x="1292548" y="2433538"/>
            <a:chExt cx="360000" cy="1152047"/>
          </a:xfrm>
        </p:grpSpPr>
        <p:sp>
          <p:nvSpPr>
            <p:cNvPr id="4657" name="Shape 4657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8" name="Shape 4658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9" name="Shape 4659"/>
          <p:cNvGrpSpPr/>
          <p:nvPr/>
        </p:nvGrpSpPr>
        <p:grpSpPr>
          <a:xfrm>
            <a:off x="6333108" y="921370"/>
            <a:ext cx="216000" cy="576023"/>
            <a:chOff x="1292548" y="2433538"/>
            <a:chExt cx="360000" cy="1152047"/>
          </a:xfrm>
        </p:grpSpPr>
        <p:sp>
          <p:nvSpPr>
            <p:cNvPr id="4660" name="Shape 4660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1" name="Shape 4661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2" name="Shape 4662"/>
          <p:cNvGrpSpPr/>
          <p:nvPr/>
        </p:nvGrpSpPr>
        <p:grpSpPr>
          <a:xfrm>
            <a:off x="5757044" y="489322"/>
            <a:ext cx="216000" cy="576023"/>
            <a:chOff x="1292548" y="2433538"/>
            <a:chExt cx="360000" cy="1152047"/>
          </a:xfrm>
        </p:grpSpPr>
        <p:sp>
          <p:nvSpPr>
            <p:cNvPr id="4663" name="Shape 4663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4" name="Shape 4664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65" name="Shape 4665"/>
          <p:cNvGrpSpPr/>
          <p:nvPr/>
        </p:nvGrpSpPr>
        <p:grpSpPr>
          <a:xfrm>
            <a:off x="4892947" y="1137394"/>
            <a:ext cx="216000" cy="576023"/>
            <a:chOff x="1292548" y="2433538"/>
            <a:chExt cx="360000" cy="1152047"/>
          </a:xfrm>
        </p:grpSpPr>
        <p:sp>
          <p:nvSpPr>
            <p:cNvPr id="4666" name="Shape 466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7" name="Shape 466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7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2" name="Shape 4672"/>
          <p:cNvSpPr txBox="1"/>
          <p:nvPr/>
        </p:nvSpPr>
        <p:spPr>
          <a:xfrm>
            <a:off x="572468" y="417314"/>
            <a:ext cx="43926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alta administração 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deve fornecer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orientação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e dar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ordem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para a iniciativa.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Assim como ter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compromisso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e oferecer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apoio contínuo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4673" name="Shape 4673"/>
          <p:cNvGrpSpPr/>
          <p:nvPr/>
        </p:nvGrpSpPr>
        <p:grpSpPr>
          <a:xfrm>
            <a:off x="6333108" y="1713458"/>
            <a:ext cx="216000" cy="576023"/>
            <a:chOff x="1292548" y="2433538"/>
            <a:chExt cx="360000" cy="1152047"/>
          </a:xfrm>
        </p:grpSpPr>
        <p:sp>
          <p:nvSpPr>
            <p:cNvPr id="4674" name="Shape 4674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5" name="Shape 4675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6" name="Shape 4676"/>
          <p:cNvGrpSpPr/>
          <p:nvPr/>
        </p:nvGrpSpPr>
        <p:grpSpPr>
          <a:xfrm>
            <a:off x="5397004" y="1353418"/>
            <a:ext cx="216000" cy="576023"/>
            <a:chOff x="1292548" y="2433538"/>
            <a:chExt cx="360000" cy="1152047"/>
          </a:xfrm>
        </p:grpSpPr>
        <p:sp>
          <p:nvSpPr>
            <p:cNvPr id="4677" name="Shape 4677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8" name="Shape 4678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9" name="Shape 4679"/>
          <p:cNvGrpSpPr/>
          <p:nvPr/>
        </p:nvGrpSpPr>
        <p:grpSpPr>
          <a:xfrm>
            <a:off x="5252988" y="705346"/>
            <a:ext cx="216000" cy="576023"/>
            <a:chOff x="1292548" y="2433538"/>
            <a:chExt cx="360000" cy="1152047"/>
          </a:xfrm>
        </p:grpSpPr>
        <p:sp>
          <p:nvSpPr>
            <p:cNvPr id="4680" name="Shape 4680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1" name="Shape 4681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2" name="Shape 4682"/>
          <p:cNvGrpSpPr/>
          <p:nvPr/>
        </p:nvGrpSpPr>
        <p:grpSpPr>
          <a:xfrm>
            <a:off x="6333108" y="921370"/>
            <a:ext cx="216000" cy="576023"/>
            <a:chOff x="1292548" y="2433538"/>
            <a:chExt cx="360000" cy="1152047"/>
          </a:xfrm>
        </p:grpSpPr>
        <p:sp>
          <p:nvSpPr>
            <p:cNvPr id="4683" name="Shape 4683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4" name="Shape 4684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5" name="Shape 4685"/>
          <p:cNvGrpSpPr/>
          <p:nvPr/>
        </p:nvGrpSpPr>
        <p:grpSpPr>
          <a:xfrm>
            <a:off x="5757044" y="489322"/>
            <a:ext cx="216000" cy="576023"/>
            <a:chOff x="1292548" y="2433538"/>
            <a:chExt cx="360000" cy="1152047"/>
          </a:xfrm>
        </p:grpSpPr>
        <p:sp>
          <p:nvSpPr>
            <p:cNvPr id="4686" name="Shape 468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7" name="Shape 468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8" name="Shape 4688"/>
          <p:cNvGrpSpPr/>
          <p:nvPr/>
        </p:nvGrpSpPr>
        <p:grpSpPr>
          <a:xfrm>
            <a:off x="4892947" y="1137394"/>
            <a:ext cx="216000" cy="576023"/>
            <a:chOff x="1292548" y="2433538"/>
            <a:chExt cx="360000" cy="1152047"/>
          </a:xfrm>
        </p:grpSpPr>
        <p:sp>
          <p:nvSpPr>
            <p:cNvPr id="4689" name="Shape 468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0" name="Shape 469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94" name="Shape 4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Shape 4695"/>
          <p:cNvSpPr txBox="1"/>
          <p:nvPr/>
        </p:nvSpPr>
        <p:spPr>
          <a:xfrm>
            <a:off x="572468" y="417314"/>
            <a:ext cx="43926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Todas as partes devem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apoiar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os processos de governança e gestão.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96" name="Shape 4696"/>
          <p:cNvGrpSpPr/>
          <p:nvPr/>
        </p:nvGrpSpPr>
        <p:grpSpPr>
          <a:xfrm>
            <a:off x="6405115" y="417314"/>
            <a:ext cx="215999" cy="576023"/>
            <a:chOff x="1292548" y="2433538"/>
            <a:chExt cx="360000" cy="1152047"/>
          </a:xfrm>
        </p:grpSpPr>
        <p:sp>
          <p:nvSpPr>
            <p:cNvPr id="4697" name="Shape 4697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8" name="Shape 4698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9" name="Shape 4699"/>
          <p:cNvGrpSpPr/>
          <p:nvPr/>
        </p:nvGrpSpPr>
        <p:grpSpPr>
          <a:xfrm>
            <a:off x="5469012" y="1281410"/>
            <a:ext cx="216000" cy="576023"/>
            <a:chOff x="1292548" y="2433538"/>
            <a:chExt cx="360000" cy="1152047"/>
          </a:xfrm>
        </p:grpSpPr>
        <p:sp>
          <p:nvSpPr>
            <p:cNvPr id="4700" name="Shape 4700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1" name="Shape 4701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2" name="Shape 4702"/>
          <p:cNvGrpSpPr/>
          <p:nvPr/>
        </p:nvGrpSpPr>
        <p:grpSpPr>
          <a:xfrm>
            <a:off x="6045076" y="1281410"/>
            <a:ext cx="216000" cy="576023"/>
            <a:chOff x="1292548" y="2433538"/>
            <a:chExt cx="360000" cy="1152047"/>
          </a:xfrm>
        </p:grpSpPr>
        <p:sp>
          <p:nvSpPr>
            <p:cNvPr id="4703" name="Shape 4703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4" name="Shape 4704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5" name="Shape 4705"/>
          <p:cNvGrpSpPr/>
          <p:nvPr/>
        </p:nvGrpSpPr>
        <p:grpSpPr>
          <a:xfrm>
            <a:off x="6981180" y="561330"/>
            <a:ext cx="216000" cy="576023"/>
            <a:chOff x="1292548" y="2433538"/>
            <a:chExt cx="360000" cy="1152047"/>
          </a:xfrm>
        </p:grpSpPr>
        <p:sp>
          <p:nvSpPr>
            <p:cNvPr id="4706" name="Shape 470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7" name="Shape 470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08" name="Shape 4708"/>
          <p:cNvGrpSpPr/>
          <p:nvPr/>
        </p:nvGrpSpPr>
        <p:grpSpPr>
          <a:xfrm>
            <a:off x="6693147" y="921370"/>
            <a:ext cx="216000" cy="576023"/>
            <a:chOff x="1292548" y="2433538"/>
            <a:chExt cx="360000" cy="1152047"/>
          </a:xfrm>
        </p:grpSpPr>
        <p:sp>
          <p:nvSpPr>
            <p:cNvPr id="4709" name="Shape 470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0" name="Shape 471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1" name="Shape 4711"/>
          <p:cNvGrpSpPr/>
          <p:nvPr/>
        </p:nvGrpSpPr>
        <p:grpSpPr>
          <a:xfrm>
            <a:off x="5757044" y="1713458"/>
            <a:ext cx="216000" cy="576023"/>
            <a:chOff x="1292548" y="2433538"/>
            <a:chExt cx="360000" cy="1152047"/>
          </a:xfrm>
        </p:grpSpPr>
        <p:sp>
          <p:nvSpPr>
            <p:cNvPr id="4712" name="Shape 471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3" name="Shape 471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17" name="Shape 4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8" name="Shape 4718"/>
          <p:cNvSpPr txBox="1"/>
          <p:nvPr/>
        </p:nvSpPr>
        <p:spPr>
          <a:xfrm>
            <a:off x="572468" y="417314"/>
            <a:ext cx="4392600" cy="31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Todas as partes devem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apoiar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os processos de governança e gestão.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Além de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entender os objetivos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de TI e do negócio.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19" name="Shape 4719"/>
          <p:cNvGrpSpPr/>
          <p:nvPr/>
        </p:nvGrpSpPr>
        <p:grpSpPr>
          <a:xfrm>
            <a:off x="6405115" y="417314"/>
            <a:ext cx="215999" cy="576023"/>
            <a:chOff x="1292548" y="2433538"/>
            <a:chExt cx="360000" cy="1152047"/>
          </a:xfrm>
        </p:grpSpPr>
        <p:sp>
          <p:nvSpPr>
            <p:cNvPr id="4720" name="Shape 4720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1" name="Shape 4721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2" name="Shape 4722"/>
          <p:cNvGrpSpPr/>
          <p:nvPr/>
        </p:nvGrpSpPr>
        <p:grpSpPr>
          <a:xfrm>
            <a:off x="5469012" y="1281410"/>
            <a:ext cx="216000" cy="576023"/>
            <a:chOff x="1292548" y="2433538"/>
            <a:chExt cx="360000" cy="1152047"/>
          </a:xfrm>
        </p:grpSpPr>
        <p:sp>
          <p:nvSpPr>
            <p:cNvPr id="4723" name="Shape 4723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4" name="Shape 4724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5" name="Shape 4725"/>
          <p:cNvGrpSpPr/>
          <p:nvPr/>
        </p:nvGrpSpPr>
        <p:grpSpPr>
          <a:xfrm>
            <a:off x="6045076" y="1281410"/>
            <a:ext cx="216000" cy="576023"/>
            <a:chOff x="1292548" y="2433538"/>
            <a:chExt cx="360000" cy="1152047"/>
          </a:xfrm>
        </p:grpSpPr>
        <p:sp>
          <p:nvSpPr>
            <p:cNvPr id="4726" name="Shape 472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7" name="Shape 472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8" name="Shape 4728"/>
          <p:cNvGrpSpPr/>
          <p:nvPr/>
        </p:nvGrpSpPr>
        <p:grpSpPr>
          <a:xfrm>
            <a:off x="6981180" y="561330"/>
            <a:ext cx="216000" cy="576023"/>
            <a:chOff x="1292548" y="2433538"/>
            <a:chExt cx="360000" cy="1152047"/>
          </a:xfrm>
        </p:grpSpPr>
        <p:sp>
          <p:nvSpPr>
            <p:cNvPr id="4729" name="Shape 472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0" name="Shape 473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1" name="Shape 4731"/>
          <p:cNvGrpSpPr/>
          <p:nvPr/>
        </p:nvGrpSpPr>
        <p:grpSpPr>
          <a:xfrm>
            <a:off x="6693147" y="921370"/>
            <a:ext cx="216000" cy="576023"/>
            <a:chOff x="1292548" y="2433538"/>
            <a:chExt cx="360000" cy="1152047"/>
          </a:xfrm>
        </p:grpSpPr>
        <p:sp>
          <p:nvSpPr>
            <p:cNvPr id="4732" name="Shape 473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3" name="Shape 473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4" name="Shape 4734"/>
          <p:cNvGrpSpPr/>
          <p:nvPr/>
        </p:nvGrpSpPr>
        <p:grpSpPr>
          <a:xfrm>
            <a:off x="5757044" y="1713458"/>
            <a:ext cx="216000" cy="576023"/>
            <a:chOff x="1292548" y="2433538"/>
            <a:chExt cx="360000" cy="1152047"/>
          </a:xfrm>
        </p:grpSpPr>
        <p:sp>
          <p:nvSpPr>
            <p:cNvPr id="4735" name="Shape 4735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6" name="Shape 4736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0" name="Shape 4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" name="Shape 4741"/>
          <p:cNvSpPr txBox="1"/>
          <p:nvPr/>
        </p:nvSpPr>
        <p:spPr>
          <a:xfrm>
            <a:off x="572468" y="417314"/>
            <a:ext cx="33843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Garantia de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efetiva.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42" name="Shape 4742"/>
          <p:cNvGrpSpPr/>
          <p:nvPr/>
        </p:nvGrpSpPr>
        <p:grpSpPr>
          <a:xfrm>
            <a:off x="6621140" y="633338"/>
            <a:ext cx="216000" cy="576023"/>
            <a:chOff x="1292548" y="2433538"/>
            <a:chExt cx="360000" cy="1152047"/>
          </a:xfrm>
        </p:grpSpPr>
        <p:sp>
          <p:nvSpPr>
            <p:cNvPr id="4743" name="Shape 4743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4" name="Shape 4744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5" name="Shape 4745"/>
          <p:cNvGrpSpPr/>
          <p:nvPr/>
        </p:nvGrpSpPr>
        <p:grpSpPr>
          <a:xfrm>
            <a:off x="4964956" y="561330"/>
            <a:ext cx="216000" cy="576023"/>
            <a:chOff x="1292548" y="2433538"/>
            <a:chExt cx="360000" cy="1152047"/>
          </a:xfrm>
        </p:grpSpPr>
        <p:sp>
          <p:nvSpPr>
            <p:cNvPr id="4746" name="Shape 474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7" name="Shape 474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8" name="Shape 4748"/>
          <p:cNvGrpSpPr/>
          <p:nvPr/>
        </p:nvGrpSpPr>
        <p:grpSpPr>
          <a:xfrm>
            <a:off x="5252988" y="1209402"/>
            <a:ext cx="216000" cy="576023"/>
            <a:chOff x="1292548" y="2433538"/>
            <a:chExt cx="360000" cy="1152047"/>
          </a:xfrm>
        </p:grpSpPr>
        <p:sp>
          <p:nvSpPr>
            <p:cNvPr id="4749" name="Shape 474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0" name="Shape 475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1" name="Shape 4751"/>
          <p:cNvGrpSpPr/>
          <p:nvPr/>
        </p:nvGrpSpPr>
        <p:grpSpPr>
          <a:xfrm>
            <a:off x="6837163" y="1209402"/>
            <a:ext cx="216000" cy="576023"/>
            <a:chOff x="1292548" y="2433538"/>
            <a:chExt cx="360000" cy="1152047"/>
          </a:xfrm>
        </p:grpSpPr>
        <p:sp>
          <p:nvSpPr>
            <p:cNvPr id="4752" name="Shape 475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3" name="Shape 475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4" name="Shape 4754"/>
          <p:cNvGrpSpPr/>
          <p:nvPr/>
        </p:nvGrpSpPr>
        <p:grpSpPr>
          <a:xfrm>
            <a:off x="6261099" y="849362"/>
            <a:ext cx="216000" cy="576023"/>
            <a:chOff x="1292548" y="2433538"/>
            <a:chExt cx="360000" cy="1152047"/>
          </a:xfrm>
        </p:grpSpPr>
        <p:sp>
          <p:nvSpPr>
            <p:cNvPr id="4755" name="Shape 4755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6" name="Shape 4756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7" name="Shape 4757"/>
          <p:cNvGrpSpPr/>
          <p:nvPr/>
        </p:nvGrpSpPr>
        <p:grpSpPr>
          <a:xfrm>
            <a:off x="5757044" y="849362"/>
            <a:ext cx="216000" cy="576023"/>
            <a:chOff x="1292548" y="2433538"/>
            <a:chExt cx="360000" cy="1152047"/>
          </a:xfrm>
        </p:grpSpPr>
        <p:sp>
          <p:nvSpPr>
            <p:cNvPr id="4758" name="Shape 4758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9" name="Shape 4759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63" name="Shape 4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4" name="Shape 4764"/>
          <p:cNvSpPr txBox="1"/>
          <p:nvPr/>
        </p:nvSpPr>
        <p:spPr>
          <a:xfrm>
            <a:off x="572468" y="417314"/>
            <a:ext cx="33843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Garantia de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efetiva.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Capacitação das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mudanças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necessárias.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5F49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65" name="Shape 4765"/>
          <p:cNvGrpSpPr/>
          <p:nvPr/>
        </p:nvGrpSpPr>
        <p:grpSpPr>
          <a:xfrm>
            <a:off x="6621140" y="633338"/>
            <a:ext cx="216000" cy="576023"/>
            <a:chOff x="1292548" y="2433538"/>
            <a:chExt cx="360000" cy="1152047"/>
          </a:xfrm>
        </p:grpSpPr>
        <p:sp>
          <p:nvSpPr>
            <p:cNvPr id="4766" name="Shape 4766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7" name="Shape 4767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8" name="Shape 4768"/>
          <p:cNvGrpSpPr/>
          <p:nvPr/>
        </p:nvGrpSpPr>
        <p:grpSpPr>
          <a:xfrm>
            <a:off x="4964956" y="561330"/>
            <a:ext cx="216000" cy="576023"/>
            <a:chOff x="1292548" y="2433538"/>
            <a:chExt cx="360000" cy="1152047"/>
          </a:xfrm>
        </p:grpSpPr>
        <p:sp>
          <p:nvSpPr>
            <p:cNvPr id="4769" name="Shape 476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0" name="Shape 477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1" name="Shape 4771"/>
          <p:cNvGrpSpPr/>
          <p:nvPr/>
        </p:nvGrpSpPr>
        <p:grpSpPr>
          <a:xfrm>
            <a:off x="5252988" y="1209402"/>
            <a:ext cx="216000" cy="576023"/>
            <a:chOff x="1292548" y="2433538"/>
            <a:chExt cx="360000" cy="1152047"/>
          </a:xfrm>
        </p:grpSpPr>
        <p:sp>
          <p:nvSpPr>
            <p:cNvPr id="4772" name="Shape 477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3" name="Shape 477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4" name="Shape 4774"/>
          <p:cNvGrpSpPr/>
          <p:nvPr/>
        </p:nvGrpSpPr>
        <p:grpSpPr>
          <a:xfrm>
            <a:off x="6837163" y="1209402"/>
            <a:ext cx="216000" cy="576023"/>
            <a:chOff x="1292548" y="2433538"/>
            <a:chExt cx="360000" cy="1152047"/>
          </a:xfrm>
        </p:grpSpPr>
        <p:sp>
          <p:nvSpPr>
            <p:cNvPr id="4775" name="Shape 4775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6" name="Shape 4776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7" name="Shape 4777"/>
          <p:cNvGrpSpPr/>
          <p:nvPr/>
        </p:nvGrpSpPr>
        <p:grpSpPr>
          <a:xfrm>
            <a:off x="6261099" y="849362"/>
            <a:ext cx="216000" cy="576023"/>
            <a:chOff x="1292548" y="2433538"/>
            <a:chExt cx="360000" cy="1152047"/>
          </a:xfrm>
        </p:grpSpPr>
        <p:sp>
          <p:nvSpPr>
            <p:cNvPr id="4778" name="Shape 4778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9" name="Shape 4779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80" name="Shape 4780"/>
          <p:cNvGrpSpPr/>
          <p:nvPr/>
        </p:nvGrpSpPr>
        <p:grpSpPr>
          <a:xfrm>
            <a:off x="5757044" y="849362"/>
            <a:ext cx="216000" cy="576023"/>
            <a:chOff x="1292548" y="2433538"/>
            <a:chExt cx="360000" cy="1152047"/>
          </a:xfrm>
        </p:grpSpPr>
        <p:sp>
          <p:nvSpPr>
            <p:cNvPr id="4781" name="Shape 4781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2" name="Shape 4782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/>
        </p:nvSpPr>
        <p:spPr>
          <a:xfrm>
            <a:off x="500460" y="849362"/>
            <a:ext cx="3168351" cy="2016224"/>
          </a:xfrm>
          <a:prstGeom prst="ellipse">
            <a:avLst/>
          </a:prstGeom>
          <a:solidFill>
            <a:srgbClr val="92CCDC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Shape 517"/>
          <p:cNvSpPr/>
          <p:nvPr/>
        </p:nvSpPr>
        <p:spPr>
          <a:xfrm>
            <a:off x="500460" y="1065386"/>
            <a:ext cx="1872207" cy="1520551"/>
          </a:xfrm>
          <a:prstGeom prst="ellipse">
            <a:avLst/>
          </a:prstGeom>
          <a:solidFill>
            <a:srgbClr val="B6DDE7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572468" y="1353417"/>
            <a:ext cx="936103" cy="936103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Shape 519"/>
          <p:cNvSpPr txBox="1"/>
          <p:nvPr/>
        </p:nvSpPr>
        <p:spPr>
          <a:xfrm>
            <a:off x="572468" y="1497433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1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Auditoria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1436563" y="1425425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2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1998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2372667" y="1425425"/>
            <a:ext cx="136815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3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Gerenciamento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2000</a:t>
            </a:r>
          </a:p>
        </p:txBody>
      </p:sp>
      <p:sp>
        <p:nvSpPr>
          <p:cNvPr id="522" name="Shape 522"/>
          <p:cNvSpPr txBox="1"/>
          <p:nvPr/>
        </p:nvSpPr>
        <p:spPr>
          <a:xfrm>
            <a:off x="4820939" y="1353417"/>
            <a:ext cx="122413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5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 Corporativa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86" name="Shape 4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7" name="Shape 4787"/>
          <p:cNvSpPr txBox="1"/>
          <p:nvPr/>
        </p:nvSpPr>
        <p:spPr>
          <a:xfrm>
            <a:off x="572468" y="417314"/>
            <a:ext cx="4392600" cy="1385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Adaptação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do COBIT para atender ao contexto da organização.</a:t>
            </a:r>
          </a:p>
        </p:txBody>
      </p:sp>
      <p:grpSp>
        <p:nvGrpSpPr>
          <p:cNvPr id="4788" name="Shape 4788"/>
          <p:cNvGrpSpPr/>
          <p:nvPr/>
        </p:nvGrpSpPr>
        <p:grpSpPr>
          <a:xfrm>
            <a:off x="4748931" y="2937594"/>
            <a:ext cx="216000" cy="576023"/>
            <a:chOff x="1292548" y="2433538"/>
            <a:chExt cx="360000" cy="1152047"/>
          </a:xfrm>
        </p:grpSpPr>
        <p:sp>
          <p:nvSpPr>
            <p:cNvPr id="4789" name="Shape 4789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0" name="Shape 4790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1" name="Shape 4791"/>
          <p:cNvGrpSpPr/>
          <p:nvPr/>
        </p:nvGrpSpPr>
        <p:grpSpPr>
          <a:xfrm>
            <a:off x="2948731" y="2577554"/>
            <a:ext cx="216000" cy="576023"/>
            <a:chOff x="1292548" y="2433538"/>
            <a:chExt cx="360000" cy="1152047"/>
          </a:xfrm>
        </p:grpSpPr>
        <p:sp>
          <p:nvSpPr>
            <p:cNvPr id="4792" name="Shape 479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3" name="Shape 479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4" name="Shape 4794"/>
          <p:cNvGrpSpPr/>
          <p:nvPr/>
        </p:nvGrpSpPr>
        <p:grpSpPr>
          <a:xfrm>
            <a:off x="3452788" y="3009602"/>
            <a:ext cx="216000" cy="576023"/>
            <a:chOff x="1292548" y="2433538"/>
            <a:chExt cx="360000" cy="1152047"/>
          </a:xfrm>
        </p:grpSpPr>
        <p:sp>
          <p:nvSpPr>
            <p:cNvPr id="4795" name="Shape 4795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6" name="Shape 4796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7" name="Shape 4797"/>
          <p:cNvGrpSpPr/>
          <p:nvPr/>
        </p:nvGrpSpPr>
        <p:grpSpPr>
          <a:xfrm>
            <a:off x="4100860" y="2937594"/>
            <a:ext cx="216000" cy="576023"/>
            <a:chOff x="1292548" y="2433538"/>
            <a:chExt cx="360000" cy="1152047"/>
          </a:xfrm>
        </p:grpSpPr>
        <p:sp>
          <p:nvSpPr>
            <p:cNvPr id="4798" name="Shape 4798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9" name="Shape 4799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0" name="Shape 4800"/>
          <p:cNvGrpSpPr/>
          <p:nvPr/>
        </p:nvGrpSpPr>
        <p:grpSpPr>
          <a:xfrm>
            <a:off x="3668812" y="2217514"/>
            <a:ext cx="216000" cy="576023"/>
            <a:chOff x="1292548" y="2433538"/>
            <a:chExt cx="360000" cy="1152047"/>
          </a:xfrm>
        </p:grpSpPr>
        <p:sp>
          <p:nvSpPr>
            <p:cNvPr id="4801" name="Shape 4801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2" name="Shape 4802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3" name="Shape 4803"/>
          <p:cNvGrpSpPr/>
          <p:nvPr/>
        </p:nvGrpSpPr>
        <p:grpSpPr>
          <a:xfrm>
            <a:off x="2516684" y="3009602"/>
            <a:ext cx="216000" cy="576023"/>
            <a:chOff x="1292548" y="2433538"/>
            <a:chExt cx="360000" cy="1152047"/>
          </a:xfrm>
        </p:grpSpPr>
        <p:sp>
          <p:nvSpPr>
            <p:cNvPr id="4804" name="Shape 4804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5" name="Shape 4805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09" name="Shape 4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0" name="Shape 4810"/>
          <p:cNvSpPr txBox="1"/>
          <p:nvPr/>
        </p:nvSpPr>
        <p:spPr>
          <a:xfrm>
            <a:off x="572468" y="417314"/>
            <a:ext cx="43926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Foco em resultados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rápidos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b="1"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priorização</a:t>
            </a:r>
            <a:r>
              <a:rPr lang="en-US" sz="28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das melhorias.</a:t>
            </a:r>
          </a:p>
        </p:txBody>
      </p:sp>
      <p:grpSp>
        <p:nvGrpSpPr>
          <p:cNvPr id="4811" name="Shape 4811"/>
          <p:cNvGrpSpPr/>
          <p:nvPr/>
        </p:nvGrpSpPr>
        <p:grpSpPr>
          <a:xfrm>
            <a:off x="4388892" y="2721570"/>
            <a:ext cx="216000" cy="576023"/>
            <a:chOff x="1292548" y="2433538"/>
            <a:chExt cx="360000" cy="1152047"/>
          </a:xfrm>
        </p:grpSpPr>
        <p:sp>
          <p:nvSpPr>
            <p:cNvPr id="4812" name="Shape 4812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3" name="Shape 4813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4" name="Shape 4814"/>
          <p:cNvGrpSpPr/>
          <p:nvPr/>
        </p:nvGrpSpPr>
        <p:grpSpPr>
          <a:xfrm>
            <a:off x="3596804" y="2217514"/>
            <a:ext cx="216000" cy="576023"/>
            <a:chOff x="1292548" y="2433538"/>
            <a:chExt cx="360000" cy="1152047"/>
          </a:xfrm>
        </p:grpSpPr>
        <p:sp>
          <p:nvSpPr>
            <p:cNvPr id="4815" name="Shape 4815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6" name="Shape 4816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205867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7" name="Shape 4817"/>
          <p:cNvGrpSpPr/>
          <p:nvPr/>
        </p:nvGrpSpPr>
        <p:grpSpPr>
          <a:xfrm>
            <a:off x="3164755" y="2001490"/>
            <a:ext cx="216000" cy="576023"/>
            <a:chOff x="1292548" y="2433538"/>
            <a:chExt cx="360000" cy="1152047"/>
          </a:xfrm>
        </p:grpSpPr>
        <p:sp>
          <p:nvSpPr>
            <p:cNvPr id="4818" name="Shape 4818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9" name="Shape 4819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0" name="Shape 4820"/>
          <p:cNvGrpSpPr/>
          <p:nvPr/>
        </p:nvGrpSpPr>
        <p:grpSpPr>
          <a:xfrm>
            <a:off x="4316883" y="1785466"/>
            <a:ext cx="216000" cy="576023"/>
            <a:chOff x="1292548" y="2433538"/>
            <a:chExt cx="360000" cy="1152047"/>
          </a:xfrm>
        </p:grpSpPr>
        <p:sp>
          <p:nvSpPr>
            <p:cNvPr id="4821" name="Shape 4821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2" name="Shape 4822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76923C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3" name="Shape 4823"/>
          <p:cNvGrpSpPr/>
          <p:nvPr/>
        </p:nvGrpSpPr>
        <p:grpSpPr>
          <a:xfrm>
            <a:off x="4028852" y="2289522"/>
            <a:ext cx="216000" cy="576023"/>
            <a:chOff x="1292548" y="2433538"/>
            <a:chExt cx="360000" cy="1152047"/>
          </a:xfrm>
        </p:grpSpPr>
        <p:sp>
          <p:nvSpPr>
            <p:cNvPr id="4824" name="Shape 4824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5" name="Shape 4825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4F6128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6" name="Shape 4826"/>
          <p:cNvGrpSpPr/>
          <p:nvPr/>
        </p:nvGrpSpPr>
        <p:grpSpPr>
          <a:xfrm>
            <a:off x="2876723" y="2433538"/>
            <a:ext cx="216000" cy="576023"/>
            <a:chOff x="1292548" y="2433538"/>
            <a:chExt cx="360000" cy="1152047"/>
          </a:xfrm>
        </p:grpSpPr>
        <p:sp>
          <p:nvSpPr>
            <p:cNvPr id="4827" name="Shape 4827"/>
            <p:cNvSpPr/>
            <p:nvPr/>
          </p:nvSpPr>
          <p:spPr>
            <a:xfrm>
              <a:off x="1292548" y="2865585"/>
              <a:ext cx="360000" cy="720000"/>
            </a:xfrm>
            <a:prstGeom prst="roundRect">
              <a:avLst>
                <a:gd fmla="val 16667" name="adj"/>
              </a:avLst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8" name="Shape 4828"/>
            <p:cNvSpPr/>
            <p:nvPr/>
          </p:nvSpPr>
          <p:spPr>
            <a:xfrm>
              <a:off x="1292548" y="2433538"/>
              <a:ext cx="360000" cy="360000"/>
            </a:xfrm>
            <a:prstGeom prst="ellipse">
              <a:avLst/>
            </a:prstGeom>
            <a:solidFill>
              <a:srgbClr val="974806"/>
            </a:solidFill>
            <a:ln>
              <a:noFill/>
            </a:ln>
            <a:effectLst>
              <a:outerShdw blurRad="76200" kx="1200090" rotWithShape="0" algn="br" sy="23000" ky="120009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2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Shape 4833"/>
          <p:cNvSpPr/>
          <p:nvPr/>
        </p:nvSpPr>
        <p:spPr>
          <a:xfrm>
            <a:off x="284436" y="1209401"/>
            <a:ext cx="792000" cy="792000"/>
          </a:xfrm>
          <a:prstGeom prst="ellipse">
            <a:avLst/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4" name="Shape 4834"/>
          <p:cNvSpPr txBox="1"/>
          <p:nvPr/>
        </p:nvSpPr>
        <p:spPr>
          <a:xfrm>
            <a:off x="788491" y="1425425"/>
            <a:ext cx="6768900" cy="5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Ciclo de Vida da Implementação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8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Shape 4839"/>
          <p:cNvSpPr txBox="1"/>
          <p:nvPr/>
        </p:nvSpPr>
        <p:spPr>
          <a:xfrm>
            <a:off x="428452" y="417314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componentes inter-relacionados: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43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Shape 4844"/>
          <p:cNvSpPr txBox="1"/>
          <p:nvPr/>
        </p:nvSpPr>
        <p:spPr>
          <a:xfrm>
            <a:off x="428452" y="417314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componentes inter-relacionados:</a:t>
            </a:r>
          </a:p>
        </p:txBody>
      </p:sp>
      <p:sp>
        <p:nvSpPr>
          <p:cNvPr id="4845" name="Shape 4845"/>
          <p:cNvSpPr/>
          <p:nvPr/>
        </p:nvSpPr>
        <p:spPr>
          <a:xfrm>
            <a:off x="644475" y="1425425"/>
            <a:ext cx="5904600" cy="9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Ciclo de vida de melhoria contínua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49" name="Shape 4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0" name="Shape 4850"/>
          <p:cNvSpPr txBox="1"/>
          <p:nvPr/>
        </p:nvSpPr>
        <p:spPr>
          <a:xfrm>
            <a:off x="428452" y="417314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componentes inter-relacionados:</a:t>
            </a:r>
          </a:p>
        </p:txBody>
      </p:sp>
      <p:sp>
        <p:nvSpPr>
          <p:cNvPr id="4851" name="Shape 4851"/>
          <p:cNvSpPr/>
          <p:nvPr/>
        </p:nvSpPr>
        <p:spPr>
          <a:xfrm>
            <a:off x="644475" y="1425425"/>
            <a:ext cx="5904600" cy="1477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Ciclo de vida de melhoria contínua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Capacitação da mudança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55" name="Shape 4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6" name="Shape 4856"/>
          <p:cNvSpPr txBox="1"/>
          <p:nvPr/>
        </p:nvSpPr>
        <p:spPr>
          <a:xfrm>
            <a:off x="428452" y="417314"/>
            <a:ext cx="6768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3200">
                <a:solidFill>
                  <a:srgbClr val="5F497A"/>
                </a:solidFill>
                <a:latin typeface="Calibri"/>
                <a:ea typeface="Calibri"/>
                <a:cs typeface="Calibri"/>
                <a:sym typeface="Calibri"/>
              </a:rPr>
              <a:t> componentes inter-relacionados:</a:t>
            </a:r>
          </a:p>
        </p:txBody>
      </p:sp>
      <p:sp>
        <p:nvSpPr>
          <p:cNvPr id="4857" name="Shape 4857"/>
          <p:cNvSpPr/>
          <p:nvPr/>
        </p:nvSpPr>
        <p:spPr>
          <a:xfrm>
            <a:off x="644475" y="1425425"/>
            <a:ext cx="59046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Ciclo de vida de melhoria contínua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Capacitação da mudança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rgbClr val="595959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Gestão do programa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595959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6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4862" name="Shape 4862"/>
          <p:cNvPicPr preferRelativeResize="0"/>
          <p:nvPr/>
        </p:nvPicPr>
        <p:blipFill rotWithShape="1">
          <a:blip r:embed="rId4">
            <a:alphaModFix/>
          </a:blip>
          <a:srcRect b="2402" l="2346" r="33191" t="8271"/>
          <a:stretch/>
        </p:blipFill>
        <p:spPr>
          <a:xfrm>
            <a:off x="644475" y="0"/>
            <a:ext cx="4370400" cy="429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a 8" id="4863" name="Shape 4863"/>
          <p:cNvPicPr preferRelativeResize="0"/>
          <p:nvPr/>
        </p:nvPicPr>
        <p:blipFill rotWithShape="1">
          <a:blip r:embed="rId4">
            <a:alphaModFix/>
          </a:blip>
          <a:srcRect b="32174" l="65636" r="2718" t="41356"/>
          <a:stretch/>
        </p:blipFill>
        <p:spPr>
          <a:xfrm>
            <a:off x="5252987" y="921370"/>
            <a:ext cx="2187299" cy="12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67" name="Shape 4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4868" name="Shape 4868"/>
          <p:cNvPicPr preferRelativeResize="0"/>
          <p:nvPr/>
        </p:nvPicPr>
        <p:blipFill rotWithShape="1">
          <a:blip r:embed="rId3">
            <a:alphaModFix/>
          </a:blip>
          <a:srcRect b="2402" l="2346" r="33191" t="8271"/>
          <a:stretch/>
        </p:blipFill>
        <p:spPr>
          <a:xfrm>
            <a:off x="284436" y="1065386"/>
            <a:ext cx="2991900" cy="29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9" name="Shape 4869"/>
          <p:cNvSpPr txBox="1"/>
          <p:nvPr/>
        </p:nvSpPr>
        <p:spPr>
          <a:xfrm>
            <a:off x="3524796" y="489322"/>
            <a:ext cx="3600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Fase 1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Reconhecimento e aceitação das necessidades de implementação.</a:t>
            </a:r>
          </a:p>
        </p:txBody>
      </p:sp>
      <p:sp>
        <p:nvSpPr>
          <p:cNvPr id="4870" name="Shape 4870"/>
          <p:cNvSpPr/>
          <p:nvPr/>
        </p:nvSpPr>
        <p:spPr>
          <a:xfrm>
            <a:off x="1652588" y="993378"/>
            <a:ext cx="1224000" cy="1295999"/>
          </a:xfrm>
          <a:prstGeom prst="ellipse">
            <a:avLst/>
          </a:prstGeom>
          <a:noFill/>
          <a:ln cap="flat" cmpd="sng" w="57150">
            <a:solidFill>
              <a:srgbClr val="D09E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74" name="Shape 4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5" name="Shape 4875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são tendências?</a:t>
            </a:r>
          </a:p>
        </p:txBody>
      </p:sp>
      <p:sp>
        <p:nvSpPr>
          <p:cNvPr id="4876" name="Shape 4876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Iniciar o programa</a:t>
            </a:r>
          </a:p>
        </p:txBody>
      </p:sp>
      <p:sp>
        <p:nvSpPr>
          <p:cNvPr id="4877" name="Shape 4877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Incutir o desejo de mudança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ctrTitle"/>
          </p:nvPr>
        </p:nvSpPr>
        <p:spPr>
          <a:xfrm>
            <a:off x="593527" y="1332995"/>
            <a:ext cx="6726600" cy="919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>
            <p:ph idx="1" type="subTitle"/>
          </p:nvPr>
        </p:nvSpPr>
        <p:spPr>
          <a:xfrm>
            <a:off x="1187053" y="2431574"/>
            <a:ext cx="5539500" cy="109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025" y="-406400"/>
            <a:ext cx="8335024" cy="527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-72025" y="3003950"/>
            <a:ext cx="68847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6000">
                <a:solidFill>
                  <a:srgbClr val="FFFFFF"/>
                </a:solidFill>
              </a:rPr>
              <a:t>1974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/>
        </p:nvSpPr>
        <p:spPr>
          <a:xfrm>
            <a:off x="428452" y="633337"/>
            <a:ext cx="4392488" cy="244827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500460" y="849362"/>
            <a:ext cx="3168351" cy="2016224"/>
          </a:xfrm>
          <a:prstGeom prst="ellipse">
            <a:avLst/>
          </a:prstGeom>
          <a:solidFill>
            <a:srgbClr val="92CCDC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500460" y="1065386"/>
            <a:ext cx="1872207" cy="1520551"/>
          </a:xfrm>
          <a:prstGeom prst="ellipse">
            <a:avLst/>
          </a:prstGeom>
          <a:solidFill>
            <a:srgbClr val="B6DDE7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572468" y="1353417"/>
            <a:ext cx="936103" cy="936103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Shape 531"/>
          <p:cNvSpPr txBox="1"/>
          <p:nvPr/>
        </p:nvSpPr>
        <p:spPr>
          <a:xfrm>
            <a:off x="572468" y="1497433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1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Auditoria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1436563" y="1425425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2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1998</a:t>
            </a:r>
          </a:p>
        </p:txBody>
      </p:sp>
      <p:sp>
        <p:nvSpPr>
          <p:cNvPr id="533" name="Shape 533"/>
          <p:cNvSpPr txBox="1"/>
          <p:nvPr/>
        </p:nvSpPr>
        <p:spPr>
          <a:xfrm>
            <a:off x="2372667" y="1425425"/>
            <a:ext cx="136815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3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Gerenciamento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2000</a:t>
            </a:r>
          </a:p>
        </p:txBody>
      </p:sp>
      <p:sp>
        <p:nvSpPr>
          <p:cNvPr id="534" name="Shape 534"/>
          <p:cNvSpPr txBox="1"/>
          <p:nvPr/>
        </p:nvSpPr>
        <p:spPr>
          <a:xfrm>
            <a:off x="3596803" y="1425425"/>
            <a:ext cx="122413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4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TI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2005</a:t>
            </a:r>
          </a:p>
        </p:txBody>
      </p:sp>
      <p:sp>
        <p:nvSpPr>
          <p:cNvPr id="535" name="Shape 535"/>
          <p:cNvSpPr txBox="1"/>
          <p:nvPr/>
        </p:nvSpPr>
        <p:spPr>
          <a:xfrm>
            <a:off x="4820939" y="1353417"/>
            <a:ext cx="122413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5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 Corporativa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81" name="Shape 4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2" name="Shape 488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3" name="Shape 4883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são tendências?</a:t>
            </a:r>
          </a:p>
        </p:txBody>
      </p:sp>
      <p:sp>
        <p:nvSpPr>
          <p:cNvPr id="4884" name="Shape 488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5" name="Shape 488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6" name="Shape 4886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Iniciar o programa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0" name="Shape 4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" name="Shape 4891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2" name="Shape 4892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são tendências?</a:t>
            </a:r>
          </a:p>
        </p:txBody>
      </p:sp>
      <p:sp>
        <p:nvSpPr>
          <p:cNvPr id="4893" name="Shape 4893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4" name="Shape 489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5" name="Shape 489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6" name="Shape 4896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Iniciar o programa</a:t>
            </a:r>
          </a:p>
        </p:txBody>
      </p:sp>
      <p:sp>
        <p:nvSpPr>
          <p:cNvPr id="4897" name="Shape 4897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Incutir o desejo de mudança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0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2" name="Shape 490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3" name="Shape 4903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são tendências?</a:t>
            </a:r>
          </a:p>
        </p:txBody>
      </p:sp>
      <p:sp>
        <p:nvSpPr>
          <p:cNvPr id="4904" name="Shape 4904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5" name="Shape 4905"/>
          <p:cNvSpPr/>
          <p:nvPr/>
        </p:nvSpPr>
        <p:spPr>
          <a:xfrm>
            <a:off x="2084635" y="2649561"/>
            <a:ext cx="1296144" cy="792088"/>
          </a:xfrm>
          <a:prstGeom prst="flowChartManualOperation">
            <a:avLst/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6" name="Shape 4906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7" name="Shape 4907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8" name="Shape 4908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Iniciar o programa</a:t>
            </a:r>
          </a:p>
        </p:txBody>
      </p:sp>
      <p:sp>
        <p:nvSpPr>
          <p:cNvPr id="4909" name="Shape 4909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Incutir o desejo de mudança</a:t>
            </a:r>
          </a:p>
        </p:txBody>
      </p:sp>
      <p:sp>
        <p:nvSpPr>
          <p:cNvPr id="4910" name="Shape 4910"/>
          <p:cNvSpPr txBox="1"/>
          <p:nvPr/>
        </p:nvSpPr>
        <p:spPr>
          <a:xfrm>
            <a:off x="2191148" y="2721569"/>
            <a:ext cx="1080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Reconhecer a necessidade de agir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14" name="Shape 4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4915" name="Shape 4915"/>
          <p:cNvPicPr preferRelativeResize="0"/>
          <p:nvPr/>
        </p:nvPicPr>
        <p:blipFill rotWithShape="1">
          <a:blip r:embed="rId3">
            <a:alphaModFix/>
          </a:blip>
          <a:srcRect b="2402" l="2346" r="33191" t="8271"/>
          <a:stretch/>
        </p:blipFill>
        <p:spPr>
          <a:xfrm>
            <a:off x="284436" y="1065386"/>
            <a:ext cx="2991900" cy="29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6" name="Shape 4916"/>
          <p:cNvSpPr txBox="1"/>
          <p:nvPr/>
        </p:nvSpPr>
        <p:spPr>
          <a:xfrm>
            <a:off x="3524796" y="489322"/>
            <a:ext cx="3600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Fase 2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Definição do escopo da implementação conforme objetivos.</a:t>
            </a:r>
          </a:p>
        </p:txBody>
      </p:sp>
      <p:sp>
        <p:nvSpPr>
          <p:cNvPr id="4917" name="Shape 4917"/>
          <p:cNvSpPr/>
          <p:nvPr/>
        </p:nvSpPr>
        <p:spPr>
          <a:xfrm>
            <a:off x="2156643" y="1713458"/>
            <a:ext cx="1224000" cy="1296000"/>
          </a:xfrm>
          <a:prstGeom prst="ellipse">
            <a:avLst/>
          </a:prstGeom>
          <a:noFill/>
          <a:ln cap="flat" cmpd="sng" w="57150">
            <a:solidFill>
              <a:srgbClr val="D09E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2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2" name="Shape 4922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estamos agora?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26" name="Shape 4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7" name="Shape 4927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8" name="Shape 4928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estamos agora?</a:t>
            </a:r>
          </a:p>
        </p:txBody>
      </p:sp>
      <p:sp>
        <p:nvSpPr>
          <p:cNvPr id="4929" name="Shape 4929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0" name="Shape 4930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1" name="Shape 4931"/>
          <p:cNvSpPr txBox="1"/>
          <p:nvPr/>
        </p:nvSpPr>
        <p:spPr>
          <a:xfrm>
            <a:off x="1508571" y="993378"/>
            <a:ext cx="2520300" cy="70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Definir os problemas e as oportunidades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35" name="Shape 4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6" name="Shape 4936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7" name="Shape 4937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estamos agora?</a:t>
            </a:r>
          </a:p>
        </p:txBody>
      </p:sp>
      <p:sp>
        <p:nvSpPr>
          <p:cNvPr id="4938" name="Shape 4938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9" name="Shape 4939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0" name="Shape 4940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1" name="Shape 4941"/>
          <p:cNvSpPr txBox="1"/>
          <p:nvPr/>
        </p:nvSpPr>
        <p:spPr>
          <a:xfrm>
            <a:off x="1508571" y="993378"/>
            <a:ext cx="2520300" cy="70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Definir os problemas e as oportunidades</a:t>
            </a:r>
          </a:p>
        </p:txBody>
      </p:sp>
      <p:sp>
        <p:nvSpPr>
          <p:cNvPr id="4942" name="Shape 4942"/>
          <p:cNvSpPr txBox="1"/>
          <p:nvPr/>
        </p:nvSpPr>
        <p:spPr>
          <a:xfrm>
            <a:off x="2012627" y="1857474"/>
            <a:ext cx="1440299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Formar a equipe de implementação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46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Shape 4947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8" name="Shape 4948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estamos agora?</a:t>
            </a:r>
          </a:p>
        </p:txBody>
      </p:sp>
      <p:sp>
        <p:nvSpPr>
          <p:cNvPr id="4949" name="Shape 4949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0" name="Shape 4950"/>
          <p:cNvSpPr/>
          <p:nvPr/>
        </p:nvSpPr>
        <p:spPr>
          <a:xfrm>
            <a:off x="2084635" y="2649561"/>
            <a:ext cx="1296144" cy="792088"/>
          </a:xfrm>
          <a:prstGeom prst="flowChartManualOperation">
            <a:avLst/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1" name="Shape 4951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2" name="Shape 4952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3" name="Shape 4953"/>
          <p:cNvSpPr txBox="1"/>
          <p:nvPr/>
        </p:nvSpPr>
        <p:spPr>
          <a:xfrm>
            <a:off x="1508571" y="993378"/>
            <a:ext cx="2520300" cy="70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Definir os problemas e as oportunidades</a:t>
            </a:r>
          </a:p>
        </p:txBody>
      </p:sp>
      <p:sp>
        <p:nvSpPr>
          <p:cNvPr id="4954" name="Shape 4954"/>
          <p:cNvSpPr txBox="1"/>
          <p:nvPr/>
        </p:nvSpPr>
        <p:spPr>
          <a:xfrm>
            <a:off x="2012627" y="1857474"/>
            <a:ext cx="1440299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Formar a equipe de implementação</a:t>
            </a:r>
          </a:p>
        </p:txBody>
      </p:sp>
      <p:sp>
        <p:nvSpPr>
          <p:cNvPr id="4955" name="Shape 4955"/>
          <p:cNvSpPr txBox="1"/>
          <p:nvPr/>
        </p:nvSpPr>
        <p:spPr>
          <a:xfrm>
            <a:off x="2191148" y="2721569"/>
            <a:ext cx="108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Avaliar o estado atual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59" name="Shape 4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4960" name="Shape 4960"/>
          <p:cNvPicPr preferRelativeResize="0"/>
          <p:nvPr/>
        </p:nvPicPr>
        <p:blipFill rotWithShape="1">
          <a:blip r:embed="rId3">
            <a:alphaModFix/>
          </a:blip>
          <a:srcRect b="2402" l="2346" r="33191" t="8271"/>
          <a:stretch/>
        </p:blipFill>
        <p:spPr>
          <a:xfrm>
            <a:off x="284436" y="1065386"/>
            <a:ext cx="2991900" cy="29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1" name="Shape 4961"/>
          <p:cNvSpPr txBox="1"/>
          <p:nvPr/>
        </p:nvSpPr>
        <p:spPr>
          <a:xfrm>
            <a:off x="3524796" y="489322"/>
            <a:ext cx="3600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Fase 3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Definição de uma meta de melhoria e identificação de falhas.</a:t>
            </a:r>
          </a:p>
        </p:txBody>
      </p:sp>
      <p:sp>
        <p:nvSpPr>
          <p:cNvPr id="4962" name="Shape 4962"/>
          <p:cNvSpPr/>
          <p:nvPr/>
        </p:nvSpPr>
        <p:spPr>
          <a:xfrm>
            <a:off x="2012627" y="2577553"/>
            <a:ext cx="1224000" cy="1296000"/>
          </a:xfrm>
          <a:prstGeom prst="ellipse">
            <a:avLst/>
          </a:prstGeom>
          <a:noFill/>
          <a:ln cap="flat" cmpd="sng" w="57150">
            <a:solidFill>
              <a:srgbClr val="D09E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66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Shape 4967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queremos estar?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/>
        </p:nvSpPr>
        <p:spPr>
          <a:xfrm>
            <a:off x="428452" y="273297"/>
            <a:ext cx="5544615" cy="3168351"/>
          </a:xfrm>
          <a:prstGeom prst="ellipse">
            <a:avLst/>
          </a:prstGeom>
          <a:solidFill>
            <a:srgbClr val="31859B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Shape 541"/>
          <p:cNvSpPr/>
          <p:nvPr/>
        </p:nvSpPr>
        <p:spPr>
          <a:xfrm>
            <a:off x="428452" y="633337"/>
            <a:ext cx="4392488" cy="244827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500460" y="849362"/>
            <a:ext cx="3168351" cy="2016224"/>
          </a:xfrm>
          <a:prstGeom prst="ellipse">
            <a:avLst/>
          </a:prstGeom>
          <a:solidFill>
            <a:srgbClr val="92CCDC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Shape 543"/>
          <p:cNvSpPr/>
          <p:nvPr/>
        </p:nvSpPr>
        <p:spPr>
          <a:xfrm>
            <a:off x="500460" y="1065386"/>
            <a:ext cx="1872207" cy="1520551"/>
          </a:xfrm>
          <a:prstGeom prst="ellipse">
            <a:avLst/>
          </a:prstGeom>
          <a:solidFill>
            <a:srgbClr val="B6DDE7"/>
          </a:solidFill>
          <a:ln>
            <a:noFill/>
          </a:ln>
          <a:effectLst>
            <a:outerShdw blurRad="50799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572468" y="1353417"/>
            <a:ext cx="936103" cy="936103"/>
          </a:xfrm>
          <a:prstGeom prst="ellipse">
            <a:avLst/>
          </a:prstGeom>
          <a:solidFill>
            <a:srgbClr val="E5DFE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Shape 545"/>
          <p:cNvSpPr txBox="1"/>
          <p:nvPr/>
        </p:nvSpPr>
        <p:spPr>
          <a:xfrm>
            <a:off x="572468" y="1497433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1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Auditoria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1996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1436563" y="1425425"/>
            <a:ext cx="93610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2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1998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2372667" y="1425425"/>
            <a:ext cx="136815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3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Gerenciamento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2000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3596803" y="1425425"/>
            <a:ext cx="122413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4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TI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2005</a:t>
            </a:r>
          </a:p>
        </p:txBody>
      </p:sp>
      <p:sp>
        <p:nvSpPr>
          <p:cNvPr id="549" name="Shape 549"/>
          <p:cNvSpPr txBox="1"/>
          <p:nvPr/>
        </p:nvSpPr>
        <p:spPr>
          <a:xfrm>
            <a:off x="4820939" y="1353417"/>
            <a:ext cx="122413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5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Governança Corporativa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 TI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71" name="Shape 4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2" name="Shape 497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3" name="Shape 4973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queremos estar?</a:t>
            </a:r>
          </a:p>
        </p:txBody>
      </p:sp>
      <p:sp>
        <p:nvSpPr>
          <p:cNvPr id="4974" name="Shape 497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5" name="Shape 497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6" name="Shape 4976"/>
          <p:cNvSpPr txBox="1"/>
          <p:nvPr/>
        </p:nvSpPr>
        <p:spPr>
          <a:xfrm>
            <a:off x="1508571" y="993378"/>
            <a:ext cx="2520300" cy="70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Definir o guia de implementação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80" name="Shape 4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1" name="Shape 4981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2" name="Shape 4982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queremos estar?</a:t>
            </a:r>
          </a:p>
        </p:txBody>
      </p:sp>
      <p:sp>
        <p:nvSpPr>
          <p:cNvPr id="4983" name="Shape 4983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4" name="Shape 498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5" name="Shape 498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6" name="Shape 4986"/>
          <p:cNvSpPr txBox="1"/>
          <p:nvPr/>
        </p:nvSpPr>
        <p:spPr>
          <a:xfrm>
            <a:off x="1508571" y="993378"/>
            <a:ext cx="2520300" cy="70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Definir o guia de implementação</a:t>
            </a:r>
          </a:p>
        </p:txBody>
      </p:sp>
      <p:sp>
        <p:nvSpPr>
          <p:cNvPr id="4987" name="Shape 4987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Comunicar o resultado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91" name="Shape 4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2" name="Shape 499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3" name="Shape 4993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Onde queremos estar?</a:t>
            </a:r>
          </a:p>
        </p:txBody>
      </p:sp>
      <p:sp>
        <p:nvSpPr>
          <p:cNvPr id="4994" name="Shape 4994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5" name="Shape 4995"/>
          <p:cNvSpPr/>
          <p:nvPr/>
        </p:nvSpPr>
        <p:spPr>
          <a:xfrm>
            <a:off x="2084635" y="2649561"/>
            <a:ext cx="1296144" cy="792088"/>
          </a:xfrm>
          <a:prstGeom prst="flowChartManualOperation">
            <a:avLst/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6" name="Shape 4996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7" name="Shape 4997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8" name="Shape 4998"/>
          <p:cNvSpPr txBox="1"/>
          <p:nvPr/>
        </p:nvSpPr>
        <p:spPr>
          <a:xfrm>
            <a:off x="1508571" y="993378"/>
            <a:ext cx="2520300" cy="70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Definir o guia de implementação</a:t>
            </a:r>
          </a:p>
        </p:txBody>
      </p:sp>
      <p:sp>
        <p:nvSpPr>
          <p:cNvPr id="4999" name="Shape 4999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Comunicar o resultado</a:t>
            </a:r>
          </a:p>
        </p:txBody>
      </p:sp>
      <p:sp>
        <p:nvSpPr>
          <p:cNvPr id="5000" name="Shape 5000"/>
          <p:cNvSpPr txBox="1"/>
          <p:nvPr/>
        </p:nvSpPr>
        <p:spPr>
          <a:xfrm>
            <a:off x="2191148" y="2721569"/>
            <a:ext cx="1080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Definir o estado desejado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04" name="Shape 5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5005" name="Shape 5005"/>
          <p:cNvPicPr preferRelativeResize="0"/>
          <p:nvPr/>
        </p:nvPicPr>
        <p:blipFill rotWithShape="1">
          <a:blip r:embed="rId3">
            <a:alphaModFix/>
          </a:blip>
          <a:srcRect b="2402" l="2346" r="33191" t="8271"/>
          <a:stretch/>
        </p:blipFill>
        <p:spPr>
          <a:xfrm>
            <a:off x="284436" y="1065386"/>
            <a:ext cx="2991900" cy="29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6" name="Shape 5006"/>
          <p:cNvSpPr txBox="1"/>
          <p:nvPr/>
        </p:nvSpPr>
        <p:spPr>
          <a:xfrm>
            <a:off x="3524796" y="489322"/>
            <a:ext cx="3600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Fase 4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Planejamento de soluções práticas por meio de projetos.</a:t>
            </a:r>
          </a:p>
        </p:txBody>
      </p:sp>
      <p:sp>
        <p:nvSpPr>
          <p:cNvPr id="5007" name="Shape 5007"/>
          <p:cNvSpPr/>
          <p:nvPr/>
        </p:nvSpPr>
        <p:spPr>
          <a:xfrm>
            <a:off x="1220540" y="2793577"/>
            <a:ext cx="1223999" cy="1295999"/>
          </a:xfrm>
          <a:prstGeom prst="ellipse">
            <a:avLst/>
          </a:prstGeom>
          <a:noFill/>
          <a:ln cap="flat" cmpd="sng" w="57150">
            <a:solidFill>
              <a:srgbClr val="D09E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11" name="Shape 5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2" name="Shape 5012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deve ser feito?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16" name="Shape 5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" name="Shape 5017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8" name="Shape 5018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deve ser feito?</a:t>
            </a:r>
          </a:p>
        </p:txBody>
      </p:sp>
      <p:sp>
        <p:nvSpPr>
          <p:cNvPr id="5019" name="Shape 5019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0" name="Shape 5020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1" name="Shape 5021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Planejar o programa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25" name="Shape 5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6" name="Shape 5026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7" name="Shape 5027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deve ser feito?</a:t>
            </a:r>
          </a:p>
        </p:txBody>
      </p:sp>
      <p:sp>
        <p:nvSpPr>
          <p:cNvPr id="5028" name="Shape 5028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9" name="Shape 5029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0" name="Shape 5030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1" name="Shape 5031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Planejar o programa</a:t>
            </a:r>
          </a:p>
        </p:txBody>
      </p:sp>
      <p:sp>
        <p:nvSpPr>
          <p:cNvPr id="5032" name="Shape 5032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Identificar especialistas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36" name="Shape 5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7" name="Shape 5037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8" name="Shape 5038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O que deve ser feito?</a:t>
            </a:r>
          </a:p>
        </p:txBody>
      </p:sp>
      <p:sp>
        <p:nvSpPr>
          <p:cNvPr id="5039" name="Shape 5039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0" name="Shape 5040"/>
          <p:cNvSpPr/>
          <p:nvPr/>
        </p:nvSpPr>
        <p:spPr>
          <a:xfrm>
            <a:off x="2084635" y="2649561"/>
            <a:ext cx="1296144" cy="792088"/>
          </a:xfrm>
          <a:prstGeom prst="flowChartManualOperation">
            <a:avLst/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1" name="Shape 5041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2" name="Shape 5042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3" name="Shape 5043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Planejar o programa</a:t>
            </a:r>
          </a:p>
        </p:txBody>
      </p:sp>
      <p:sp>
        <p:nvSpPr>
          <p:cNvPr id="5044" name="Shape 5044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Identificar especialistas</a:t>
            </a:r>
          </a:p>
        </p:txBody>
      </p:sp>
      <p:sp>
        <p:nvSpPr>
          <p:cNvPr id="5045" name="Shape 5045"/>
          <p:cNvSpPr txBox="1"/>
          <p:nvPr/>
        </p:nvSpPr>
        <p:spPr>
          <a:xfrm>
            <a:off x="2191148" y="2721569"/>
            <a:ext cx="108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Criar Melhorias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49" name="Shape 5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5050" name="Shape 5050"/>
          <p:cNvPicPr preferRelativeResize="0"/>
          <p:nvPr/>
        </p:nvPicPr>
        <p:blipFill rotWithShape="1">
          <a:blip r:embed="rId3">
            <a:alphaModFix/>
          </a:blip>
          <a:srcRect b="2402" l="2346" r="33191" t="8271"/>
          <a:stretch/>
        </p:blipFill>
        <p:spPr>
          <a:xfrm>
            <a:off x="284436" y="1065386"/>
            <a:ext cx="2991900" cy="29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1" name="Shape 5051"/>
          <p:cNvSpPr txBox="1"/>
          <p:nvPr/>
        </p:nvSpPr>
        <p:spPr>
          <a:xfrm>
            <a:off x="3524796" y="489322"/>
            <a:ext cx="3600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Fase 5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Soluções propostas são implementadas e métricas são definidas.</a:t>
            </a:r>
          </a:p>
        </p:txBody>
      </p:sp>
      <p:sp>
        <p:nvSpPr>
          <p:cNvPr id="5052" name="Shape 5052"/>
          <p:cNvSpPr/>
          <p:nvPr/>
        </p:nvSpPr>
        <p:spPr>
          <a:xfrm>
            <a:off x="284436" y="2649561"/>
            <a:ext cx="1224000" cy="1296000"/>
          </a:xfrm>
          <a:prstGeom prst="ellipse">
            <a:avLst/>
          </a:prstGeom>
          <a:noFill/>
          <a:ln cap="flat" cmpd="sng" w="57150">
            <a:solidFill>
              <a:srgbClr val="D09E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56" name="Shape 5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7" name="Shape 5057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chegamos lá?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/>
        </p:nvSpPr>
        <p:spPr>
          <a:xfrm>
            <a:off x="284436" y="345306"/>
            <a:ext cx="3384375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não é a versão final e conclusiva.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61" name="Shape 5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2" name="Shape 506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3" name="Shape 5063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chegamos lá?</a:t>
            </a:r>
          </a:p>
        </p:txBody>
      </p:sp>
      <p:sp>
        <p:nvSpPr>
          <p:cNvPr id="5064" name="Shape 506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5" name="Shape 506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6" name="Shape 5066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Executar o plano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70" name="Shape 5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1" name="Shape 5071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2" name="Shape 5072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chegamos lá?</a:t>
            </a:r>
          </a:p>
        </p:txBody>
      </p:sp>
      <p:sp>
        <p:nvSpPr>
          <p:cNvPr id="5073" name="Shape 5073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4" name="Shape 507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5" name="Shape 507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6" name="Shape 5076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Executar o plano</a:t>
            </a:r>
          </a:p>
        </p:txBody>
      </p:sp>
      <p:sp>
        <p:nvSpPr>
          <p:cNvPr id="5077" name="Shape 5077"/>
          <p:cNvSpPr txBox="1"/>
          <p:nvPr/>
        </p:nvSpPr>
        <p:spPr>
          <a:xfrm>
            <a:off x="2012627" y="1857474"/>
            <a:ext cx="14402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Operar e usar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81" name="Shape 5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2" name="Shape 508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3" name="Shape 5083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chegamos lá?</a:t>
            </a:r>
          </a:p>
        </p:txBody>
      </p:sp>
      <p:sp>
        <p:nvSpPr>
          <p:cNvPr id="5084" name="Shape 5084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5" name="Shape 5085"/>
          <p:cNvSpPr/>
          <p:nvPr/>
        </p:nvSpPr>
        <p:spPr>
          <a:xfrm>
            <a:off x="2084635" y="2649561"/>
            <a:ext cx="1296144" cy="792088"/>
          </a:xfrm>
          <a:prstGeom prst="flowChartManualOperation">
            <a:avLst/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6" name="Shape 5086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7" name="Shape 5087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8" name="Shape 5088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Executar o plano</a:t>
            </a:r>
          </a:p>
        </p:txBody>
      </p:sp>
      <p:sp>
        <p:nvSpPr>
          <p:cNvPr id="5089" name="Shape 5089"/>
          <p:cNvSpPr txBox="1"/>
          <p:nvPr/>
        </p:nvSpPr>
        <p:spPr>
          <a:xfrm>
            <a:off x="2012627" y="1857474"/>
            <a:ext cx="14402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Operar e usar</a:t>
            </a:r>
          </a:p>
        </p:txBody>
      </p:sp>
      <p:sp>
        <p:nvSpPr>
          <p:cNvPr id="5090" name="Shape 5090"/>
          <p:cNvSpPr txBox="1"/>
          <p:nvPr/>
        </p:nvSpPr>
        <p:spPr>
          <a:xfrm>
            <a:off x="2191148" y="2721569"/>
            <a:ext cx="108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Implementar Melhorias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94" name="Shape 5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5095" name="Shape 5095"/>
          <p:cNvPicPr preferRelativeResize="0"/>
          <p:nvPr/>
        </p:nvPicPr>
        <p:blipFill rotWithShape="1">
          <a:blip r:embed="rId3">
            <a:alphaModFix/>
          </a:blip>
          <a:srcRect b="2402" l="2346" r="33191" t="8271"/>
          <a:stretch/>
        </p:blipFill>
        <p:spPr>
          <a:xfrm>
            <a:off x="284436" y="1065386"/>
            <a:ext cx="2991900" cy="29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6" name="Shape 5096"/>
          <p:cNvSpPr txBox="1"/>
          <p:nvPr/>
        </p:nvSpPr>
        <p:spPr>
          <a:xfrm>
            <a:off x="3524796" y="489322"/>
            <a:ext cx="36003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Fase 6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Monitoramento do atingimento dos resultados esperados.</a:t>
            </a:r>
          </a:p>
        </p:txBody>
      </p:sp>
      <p:sp>
        <p:nvSpPr>
          <p:cNvPr id="5097" name="Shape 5097"/>
          <p:cNvSpPr/>
          <p:nvPr/>
        </p:nvSpPr>
        <p:spPr>
          <a:xfrm>
            <a:off x="212428" y="1641450"/>
            <a:ext cx="1224000" cy="1296000"/>
          </a:xfrm>
          <a:prstGeom prst="ellipse">
            <a:avLst/>
          </a:prstGeom>
          <a:noFill/>
          <a:ln cap="flat" cmpd="sng" w="57150">
            <a:solidFill>
              <a:srgbClr val="D09E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1" name="Shape 5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2" name="Shape 5102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Já chegamos lá?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6" name="Shape 5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7" name="Shape 5107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8" name="Shape 5108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Já chegamos lá?</a:t>
            </a:r>
          </a:p>
        </p:txBody>
      </p:sp>
      <p:sp>
        <p:nvSpPr>
          <p:cNvPr id="5109" name="Shape 5109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0" name="Shape 5110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1" name="Shape 5111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Realizar benefícios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15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Shape 5116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7" name="Shape 5117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Já chegamos lá?</a:t>
            </a:r>
          </a:p>
        </p:txBody>
      </p:sp>
      <p:sp>
        <p:nvSpPr>
          <p:cNvPr id="5118" name="Shape 5118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9" name="Shape 5119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0" name="Shape 5120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1" name="Shape 5121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Realizar benefícios</a:t>
            </a:r>
          </a:p>
        </p:txBody>
      </p:sp>
      <p:sp>
        <p:nvSpPr>
          <p:cNvPr id="5122" name="Shape 5122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Incorporar novas abordagens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26" name="Shape 5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Shape 5127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8" name="Shape 5128"/>
          <p:cNvSpPr txBox="1"/>
          <p:nvPr/>
        </p:nvSpPr>
        <p:spPr>
          <a:xfrm>
            <a:off x="1148532" y="273297"/>
            <a:ext cx="3240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Já chegamos lá?</a:t>
            </a:r>
          </a:p>
        </p:txBody>
      </p:sp>
      <p:sp>
        <p:nvSpPr>
          <p:cNvPr id="5129" name="Shape 5129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0" name="Shape 5130"/>
          <p:cNvSpPr/>
          <p:nvPr/>
        </p:nvSpPr>
        <p:spPr>
          <a:xfrm>
            <a:off x="2084635" y="2649561"/>
            <a:ext cx="1296144" cy="792088"/>
          </a:xfrm>
          <a:prstGeom prst="flowChartManualOperation">
            <a:avLst/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1" name="Shape 5131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2" name="Shape 5132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3" name="Shape 5133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Realizar benefícios</a:t>
            </a:r>
          </a:p>
        </p:txBody>
      </p:sp>
      <p:sp>
        <p:nvSpPr>
          <p:cNvPr id="5134" name="Shape 5134"/>
          <p:cNvSpPr txBox="1"/>
          <p:nvPr/>
        </p:nvSpPr>
        <p:spPr>
          <a:xfrm>
            <a:off x="2012627" y="1857474"/>
            <a:ext cx="1440299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Incorporar novas abordagens</a:t>
            </a:r>
          </a:p>
        </p:txBody>
      </p:sp>
      <p:sp>
        <p:nvSpPr>
          <p:cNvPr id="5135" name="Shape 5135"/>
          <p:cNvSpPr txBox="1"/>
          <p:nvPr/>
        </p:nvSpPr>
        <p:spPr>
          <a:xfrm>
            <a:off x="2191148" y="2721569"/>
            <a:ext cx="108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Operar e realizar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39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gura 8" id="5140" name="Shape 5140"/>
          <p:cNvPicPr preferRelativeResize="0"/>
          <p:nvPr/>
        </p:nvPicPr>
        <p:blipFill rotWithShape="1">
          <a:blip r:embed="rId3">
            <a:alphaModFix/>
          </a:blip>
          <a:srcRect b="2402" l="2346" r="33191" t="8271"/>
          <a:stretch/>
        </p:blipFill>
        <p:spPr>
          <a:xfrm>
            <a:off x="284436" y="1065386"/>
            <a:ext cx="2991900" cy="29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1" name="Shape 5141"/>
          <p:cNvSpPr txBox="1"/>
          <p:nvPr/>
        </p:nvSpPr>
        <p:spPr>
          <a:xfrm>
            <a:off x="3524796" y="489322"/>
            <a:ext cx="3600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D09E00"/>
                </a:solidFill>
                <a:latin typeface="Calibri"/>
                <a:ea typeface="Calibri"/>
                <a:cs typeface="Calibri"/>
                <a:sym typeface="Calibri"/>
              </a:rPr>
              <a:t>Fase 7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Análise do sucesso da implementação e identificação de novos requisitos.</a:t>
            </a:r>
          </a:p>
        </p:txBody>
      </p:sp>
      <p:sp>
        <p:nvSpPr>
          <p:cNvPr id="5142" name="Shape 5142"/>
          <p:cNvSpPr/>
          <p:nvPr/>
        </p:nvSpPr>
        <p:spPr>
          <a:xfrm>
            <a:off x="716483" y="849362"/>
            <a:ext cx="1224000" cy="1296000"/>
          </a:xfrm>
          <a:prstGeom prst="ellipse">
            <a:avLst/>
          </a:prstGeom>
          <a:noFill/>
          <a:ln cap="flat" cmpd="sng" w="57150">
            <a:solidFill>
              <a:srgbClr val="D09E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46" name="Shape 5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7" name="Shape 5147"/>
          <p:cNvSpPr txBox="1"/>
          <p:nvPr/>
        </p:nvSpPr>
        <p:spPr>
          <a:xfrm>
            <a:off x="716483" y="273297"/>
            <a:ext cx="4176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mantemos essa dinâmica?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/>
          <p:nvPr/>
        </p:nvSpPr>
        <p:spPr>
          <a:xfrm>
            <a:off x="284436" y="345306"/>
            <a:ext cx="3384375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não é a versão final e conclusiva.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Shape 560"/>
          <p:cNvSpPr txBox="1"/>
          <p:nvPr/>
        </p:nvSpPr>
        <p:spPr>
          <a:xfrm>
            <a:off x="284436" y="2001490"/>
            <a:ext cx="4392488" cy="113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Framework em desenvolvimento e em melhoria contínua.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51" name="Shape 5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2" name="Shape 515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3" name="Shape 5153"/>
          <p:cNvSpPr txBox="1"/>
          <p:nvPr/>
        </p:nvSpPr>
        <p:spPr>
          <a:xfrm>
            <a:off x="716483" y="273297"/>
            <a:ext cx="4176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mantemos essa dinâmica?</a:t>
            </a:r>
          </a:p>
        </p:txBody>
      </p:sp>
      <p:sp>
        <p:nvSpPr>
          <p:cNvPr id="5154" name="Shape 515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5" name="Shape 515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6" name="Shape 5156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Analisar a eficácia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60" name="Shape 5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" name="Shape 5161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2" name="Shape 5162"/>
          <p:cNvSpPr txBox="1"/>
          <p:nvPr/>
        </p:nvSpPr>
        <p:spPr>
          <a:xfrm>
            <a:off x="716483" y="273297"/>
            <a:ext cx="4176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mantemos essa dinâmica?</a:t>
            </a:r>
          </a:p>
        </p:txBody>
      </p:sp>
      <p:sp>
        <p:nvSpPr>
          <p:cNvPr id="5163" name="Shape 5163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4" name="Shape 5164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5" name="Shape 5165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6" name="Shape 5166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Analisar a eficácia</a:t>
            </a:r>
          </a:p>
        </p:txBody>
      </p:sp>
      <p:sp>
        <p:nvSpPr>
          <p:cNvPr id="5167" name="Shape 5167"/>
          <p:cNvSpPr txBox="1"/>
          <p:nvPr/>
        </p:nvSpPr>
        <p:spPr>
          <a:xfrm>
            <a:off x="2012627" y="2053752"/>
            <a:ext cx="14402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Manter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1" name="Shape 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2" name="Shape 5172"/>
          <p:cNvSpPr/>
          <p:nvPr/>
        </p:nvSpPr>
        <p:spPr>
          <a:xfrm>
            <a:off x="860500" y="921370"/>
            <a:ext cx="3744416" cy="792088"/>
          </a:xfrm>
          <a:prstGeom prst="flowChartManualOperation">
            <a:avLst/>
          </a:prstGeom>
          <a:solidFill>
            <a:srgbClr val="538CD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3" name="Shape 5173"/>
          <p:cNvSpPr txBox="1"/>
          <p:nvPr/>
        </p:nvSpPr>
        <p:spPr>
          <a:xfrm>
            <a:off x="716483" y="273297"/>
            <a:ext cx="4176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sz="20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– Como mantemos essa dinâmica?</a:t>
            </a:r>
          </a:p>
        </p:txBody>
      </p:sp>
      <p:sp>
        <p:nvSpPr>
          <p:cNvPr id="5174" name="Shape 5174"/>
          <p:cNvSpPr/>
          <p:nvPr/>
        </p:nvSpPr>
        <p:spPr>
          <a:xfrm>
            <a:off x="1652588" y="1785466"/>
            <a:ext cx="2160239" cy="792088"/>
          </a:xfrm>
          <a:prstGeom prst="flowChartManualOperation">
            <a:avLst/>
          </a:prstGeom>
          <a:solidFill>
            <a:srgbClr val="D9959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5" name="Shape 5175"/>
          <p:cNvSpPr/>
          <p:nvPr/>
        </p:nvSpPr>
        <p:spPr>
          <a:xfrm>
            <a:off x="2084635" y="2649561"/>
            <a:ext cx="1296144" cy="792088"/>
          </a:xfrm>
          <a:prstGeom prst="flowChartManualOperation">
            <a:avLst/>
          </a:prstGeom>
          <a:solidFill>
            <a:srgbClr val="CCC0D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6" name="Shape 5176"/>
          <p:cNvSpPr/>
          <p:nvPr/>
        </p:nvSpPr>
        <p:spPr>
          <a:xfrm rot="1972059">
            <a:off x="2606674" y="3537426"/>
            <a:ext cx="428966" cy="457590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51"/>
                  <a:pt x="26979" y="11003"/>
                  <a:pt x="53061" y="7495"/>
                </a:cubicBezTo>
                <a:cubicBezTo>
                  <a:pt x="79144" y="3986"/>
                  <a:pt x="103772" y="20501"/>
                  <a:pt x="110666" y="46122"/>
                </a:cubicBezTo>
                <a:lnTo>
                  <a:pt x="117897" y="46122"/>
                </a:lnTo>
                <a:lnTo>
                  <a:pt x="105000" y="59999"/>
                </a:lnTo>
                <a:lnTo>
                  <a:pt x="87897" y="46122"/>
                </a:lnTo>
                <a:lnTo>
                  <a:pt x="95033" y="46122"/>
                </a:lnTo>
                <a:cubicBezTo>
                  <a:pt x="88582" y="28590"/>
                  <a:pt x="70987" y="18334"/>
                  <a:pt x="53199" y="21737"/>
                </a:cubicBezTo>
                <a:cubicBezTo>
                  <a:pt x="35411" y="25140"/>
                  <a:pt x="22500" y="41233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7" name="Shape 5177"/>
          <p:cNvSpPr/>
          <p:nvPr/>
        </p:nvSpPr>
        <p:spPr>
          <a:xfrm rot="-8924029">
            <a:off x="2460392" y="3539237"/>
            <a:ext cx="428889" cy="457702"/>
          </a:xfrm>
          <a:custGeom>
            <a:pathLst>
              <a:path extrusionOk="0" h="120000" w="120000">
                <a:moveTo>
                  <a:pt x="7500" y="60000"/>
                </a:moveTo>
                <a:lnTo>
                  <a:pt x="7500" y="60000"/>
                </a:lnTo>
                <a:cubicBezTo>
                  <a:pt x="7500" y="33448"/>
                  <a:pt x="26981" y="10999"/>
                  <a:pt x="53065" y="7492"/>
                </a:cubicBezTo>
                <a:cubicBezTo>
                  <a:pt x="79148" y="3984"/>
                  <a:pt x="103776" y="20503"/>
                  <a:pt x="110667" y="46127"/>
                </a:cubicBezTo>
                <a:lnTo>
                  <a:pt x="117899" y="46127"/>
                </a:lnTo>
                <a:lnTo>
                  <a:pt x="105000" y="59999"/>
                </a:lnTo>
                <a:lnTo>
                  <a:pt x="87899" y="46127"/>
                </a:lnTo>
                <a:lnTo>
                  <a:pt x="95036" y="46127"/>
                </a:lnTo>
                <a:lnTo>
                  <a:pt x="95036" y="46127"/>
                </a:lnTo>
                <a:cubicBezTo>
                  <a:pt x="88588" y="28588"/>
                  <a:pt x="70993" y="18325"/>
                  <a:pt x="53203" y="21728"/>
                </a:cubicBezTo>
                <a:cubicBezTo>
                  <a:pt x="35413" y="25130"/>
                  <a:pt x="22499" y="41227"/>
                  <a:pt x="22500" y="6000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8" name="Shape 5178"/>
          <p:cNvSpPr txBox="1"/>
          <p:nvPr/>
        </p:nvSpPr>
        <p:spPr>
          <a:xfrm>
            <a:off x="1508571" y="1065386"/>
            <a:ext cx="252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Analisar a eficácia</a:t>
            </a:r>
          </a:p>
        </p:txBody>
      </p:sp>
      <p:sp>
        <p:nvSpPr>
          <p:cNvPr id="5179" name="Shape 5179"/>
          <p:cNvSpPr txBox="1"/>
          <p:nvPr/>
        </p:nvSpPr>
        <p:spPr>
          <a:xfrm>
            <a:off x="2012627" y="2053752"/>
            <a:ext cx="1440299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Manter</a:t>
            </a:r>
          </a:p>
        </p:txBody>
      </p:sp>
      <p:sp>
        <p:nvSpPr>
          <p:cNvPr id="5180" name="Shape 5180"/>
          <p:cNvSpPr txBox="1"/>
          <p:nvPr/>
        </p:nvSpPr>
        <p:spPr>
          <a:xfrm>
            <a:off x="2191148" y="2721569"/>
            <a:ext cx="108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Monitorar e analisar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84" name="Shape 5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5" name="Shape 5185"/>
          <p:cNvSpPr txBox="1"/>
          <p:nvPr/>
        </p:nvSpPr>
        <p:spPr>
          <a:xfrm>
            <a:off x="0" y="993378"/>
            <a:ext cx="4749000" cy="5847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25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Capacidade de Processo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89" name="Shape 5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0" name="Shape 5190"/>
          <p:cNvSpPr/>
          <p:nvPr/>
        </p:nvSpPr>
        <p:spPr>
          <a:xfrm>
            <a:off x="428452" y="633337"/>
            <a:ext cx="65526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O conjunto de produtos COBIT 5 inclui um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modelo de capacidade de processo</a:t>
            </a: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, com base no padrão de Avaliação de Processo 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Engenharia de Software </a:t>
            </a:r>
            <a:r>
              <a:rPr b="1"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ISO/IEC 15504</a:t>
            </a: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94" name="Shape 5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5" name="Shape 5195"/>
          <p:cNvSpPr/>
          <p:nvPr/>
        </p:nvSpPr>
        <p:spPr>
          <a:xfrm>
            <a:off x="356443" y="417314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6" name="Shape 5196"/>
          <p:cNvSpPr txBox="1"/>
          <p:nvPr/>
        </p:nvSpPr>
        <p:spPr>
          <a:xfrm>
            <a:off x="788491" y="633337"/>
            <a:ext cx="5544600" cy="5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Objetivos do Modelo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0" name="Shape 5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" name="Shape 5201"/>
          <p:cNvSpPr/>
          <p:nvPr/>
        </p:nvSpPr>
        <p:spPr>
          <a:xfrm>
            <a:off x="356443" y="417314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2" name="Shape 5202"/>
          <p:cNvSpPr txBox="1"/>
          <p:nvPr/>
        </p:nvSpPr>
        <p:spPr>
          <a:xfrm>
            <a:off x="788491" y="633337"/>
            <a:ext cx="5544600" cy="5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Objetivos do Modelo</a:t>
            </a:r>
          </a:p>
        </p:txBody>
      </p:sp>
      <p:sp>
        <p:nvSpPr>
          <p:cNvPr id="5203" name="Shape 5203"/>
          <p:cNvSpPr txBox="1"/>
          <p:nvPr/>
        </p:nvSpPr>
        <p:spPr>
          <a:xfrm>
            <a:off x="644475" y="1497433"/>
            <a:ext cx="62646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Medir o desempenho dos processos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7" name="Shape 5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8" name="Shape 5208"/>
          <p:cNvSpPr/>
          <p:nvPr/>
        </p:nvSpPr>
        <p:spPr>
          <a:xfrm>
            <a:off x="356443" y="417314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9" name="Shape 5209"/>
          <p:cNvSpPr txBox="1"/>
          <p:nvPr/>
        </p:nvSpPr>
        <p:spPr>
          <a:xfrm>
            <a:off x="788491" y="633337"/>
            <a:ext cx="5544600" cy="5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Objetivos do Modelo</a:t>
            </a:r>
          </a:p>
        </p:txBody>
      </p:sp>
      <p:sp>
        <p:nvSpPr>
          <p:cNvPr id="5210" name="Shape 5210"/>
          <p:cNvSpPr txBox="1"/>
          <p:nvPr/>
        </p:nvSpPr>
        <p:spPr>
          <a:xfrm>
            <a:off x="644475" y="1497433"/>
            <a:ext cx="62646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Medir o desempenho dos processos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áreas que precisam de melhorias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14" name="Shape 5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5" name="Shape 5215"/>
          <p:cNvSpPr/>
          <p:nvPr/>
        </p:nvSpPr>
        <p:spPr>
          <a:xfrm>
            <a:off x="356443" y="417314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6" name="Shape 5216"/>
          <p:cNvSpPr txBox="1"/>
          <p:nvPr/>
        </p:nvSpPr>
        <p:spPr>
          <a:xfrm>
            <a:off x="788491" y="633337"/>
            <a:ext cx="5544600" cy="584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Objetivos do Modelo</a:t>
            </a:r>
          </a:p>
        </p:txBody>
      </p:sp>
      <p:sp>
        <p:nvSpPr>
          <p:cNvPr id="5217" name="Shape 5217"/>
          <p:cNvSpPr txBox="1"/>
          <p:nvPr/>
        </p:nvSpPr>
        <p:spPr>
          <a:xfrm>
            <a:off x="644475" y="1497433"/>
            <a:ext cx="62646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Medir o desempenho dos processos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Identificar áreas que precisam de melhorias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Clr>
                <a:srgbClr val="595959"/>
              </a:buClr>
              <a:buSzPct val="100000"/>
              <a:buFont typeface="Noto Sans Symbols"/>
              <a:buChar char="✓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Apoiar melhorias dos processos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21" name="Shape 5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" name="Shape 5222"/>
          <p:cNvSpPr/>
          <p:nvPr/>
        </p:nvSpPr>
        <p:spPr>
          <a:xfrm>
            <a:off x="356443" y="417314"/>
            <a:ext cx="864000" cy="864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3" name="Shape 5223"/>
          <p:cNvSpPr txBox="1"/>
          <p:nvPr/>
        </p:nvSpPr>
        <p:spPr>
          <a:xfrm>
            <a:off x="788491" y="633337"/>
            <a:ext cx="5544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Modelo de Capacidade de Processo COBIT 5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0" y="993378"/>
            <a:ext cx="4460899" cy="584774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1080000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COBIT e Governança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27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" name="Shape 5228"/>
          <p:cNvSpPr txBox="1"/>
          <p:nvPr/>
        </p:nvSpPr>
        <p:spPr>
          <a:xfrm>
            <a:off x="284436" y="849362"/>
            <a:ext cx="48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Níveis de Capacidade do Processo</a:t>
            </a:r>
          </a:p>
        </p:txBody>
      </p:sp>
      <p:sp>
        <p:nvSpPr>
          <p:cNvPr id="5229" name="Shape 5229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230" name="Shape 5230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4" name="Shape 5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5" name="Shape 5235"/>
          <p:cNvSpPr txBox="1"/>
          <p:nvPr/>
        </p:nvSpPr>
        <p:spPr>
          <a:xfrm>
            <a:off x="284436" y="849362"/>
            <a:ext cx="48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Níveis de Capacidade do Processo</a:t>
            </a:r>
          </a:p>
        </p:txBody>
      </p:sp>
      <p:sp>
        <p:nvSpPr>
          <p:cNvPr id="5236" name="Shape 5236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237" name="Shape 5237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238" name="Shape 5238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239" name="Shape 5239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43" name="Shape 5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4" name="Shape 5244"/>
          <p:cNvSpPr txBox="1"/>
          <p:nvPr/>
        </p:nvSpPr>
        <p:spPr>
          <a:xfrm>
            <a:off x="284436" y="849362"/>
            <a:ext cx="48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Níveis de Capacidade do Processo</a:t>
            </a:r>
          </a:p>
        </p:txBody>
      </p:sp>
      <p:sp>
        <p:nvSpPr>
          <p:cNvPr id="5245" name="Shape 5245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246" name="Shape 5246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247" name="Shape 5247"/>
          <p:cNvSpPr/>
          <p:nvPr/>
        </p:nvSpPr>
        <p:spPr>
          <a:xfrm>
            <a:off x="2412187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gerenciado</a:t>
            </a:r>
          </a:p>
        </p:txBody>
      </p:sp>
      <p:sp>
        <p:nvSpPr>
          <p:cNvPr id="5248" name="Shape 5248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249" name="Shape 5249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5250" name="Shape 5250"/>
          <p:cNvSpPr/>
          <p:nvPr/>
        </p:nvSpPr>
        <p:spPr>
          <a:xfrm>
            <a:off x="3011777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54" name="Shape 5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5" name="Shape 5255"/>
          <p:cNvSpPr txBox="1"/>
          <p:nvPr/>
        </p:nvSpPr>
        <p:spPr>
          <a:xfrm>
            <a:off x="284436" y="849362"/>
            <a:ext cx="48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Níveis de Capacidade do Processo</a:t>
            </a:r>
          </a:p>
        </p:txBody>
      </p:sp>
      <p:sp>
        <p:nvSpPr>
          <p:cNvPr id="5256" name="Shape 5256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257" name="Shape 5257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258" name="Shape 5258"/>
          <p:cNvSpPr/>
          <p:nvPr/>
        </p:nvSpPr>
        <p:spPr>
          <a:xfrm>
            <a:off x="2412187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gerenciado</a:t>
            </a:r>
          </a:p>
        </p:txBody>
      </p:sp>
      <p:sp>
        <p:nvSpPr>
          <p:cNvPr id="5259" name="Shape 5259"/>
          <p:cNvSpPr/>
          <p:nvPr/>
        </p:nvSpPr>
        <p:spPr>
          <a:xfrm>
            <a:off x="3440055" y="1665300"/>
            <a:ext cx="11133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estabelecido</a:t>
            </a:r>
          </a:p>
        </p:txBody>
      </p:sp>
      <p:sp>
        <p:nvSpPr>
          <p:cNvPr id="5260" name="Shape 5260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261" name="Shape 5261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5262" name="Shape 5262"/>
          <p:cNvSpPr/>
          <p:nvPr/>
        </p:nvSpPr>
        <p:spPr>
          <a:xfrm>
            <a:off x="3011777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5263" name="Shape 5263"/>
          <p:cNvSpPr/>
          <p:nvPr/>
        </p:nvSpPr>
        <p:spPr>
          <a:xfrm>
            <a:off x="412530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67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Shape 5268"/>
          <p:cNvSpPr txBox="1"/>
          <p:nvPr/>
        </p:nvSpPr>
        <p:spPr>
          <a:xfrm>
            <a:off x="284436" y="849362"/>
            <a:ext cx="48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Níveis de Capacidade do Processo</a:t>
            </a:r>
          </a:p>
        </p:txBody>
      </p:sp>
      <p:sp>
        <p:nvSpPr>
          <p:cNvPr id="5269" name="Shape 5269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270" name="Shape 5270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271" name="Shape 5271"/>
          <p:cNvSpPr/>
          <p:nvPr/>
        </p:nvSpPr>
        <p:spPr>
          <a:xfrm>
            <a:off x="2412187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gerenciado</a:t>
            </a:r>
          </a:p>
        </p:txBody>
      </p:sp>
      <p:sp>
        <p:nvSpPr>
          <p:cNvPr id="5272" name="Shape 5272"/>
          <p:cNvSpPr/>
          <p:nvPr/>
        </p:nvSpPr>
        <p:spPr>
          <a:xfrm>
            <a:off x="3440055" y="1665300"/>
            <a:ext cx="11133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estabelecido</a:t>
            </a:r>
          </a:p>
        </p:txBody>
      </p:sp>
      <p:sp>
        <p:nvSpPr>
          <p:cNvPr id="5273" name="Shape 5273"/>
          <p:cNvSpPr/>
          <p:nvPr/>
        </p:nvSpPr>
        <p:spPr>
          <a:xfrm>
            <a:off x="455357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previsível</a:t>
            </a:r>
          </a:p>
        </p:txBody>
      </p:sp>
      <p:sp>
        <p:nvSpPr>
          <p:cNvPr id="5274" name="Shape 5274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275" name="Shape 5275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5276" name="Shape 5276"/>
          <p:cNvSpPr/>
          <p:nvPr/>
        </p:nvSpPr>
        <p:spPr>
          <a:xfrm>
            <a:off x="3011777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5277" name="Shape 5277"/>
          <p:cNvSpPr/>
          <p:nvPr/>
        </p:nvSpPr>
        <p:spPr>
          <a:xfrm>
            <a:off x="412530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5278" name="Shape 5278"/>
          <p:cNvSpPr/>
          <p:nvPr/>
        </p:nvSpPr>
        <p:spPr>
          <a:xfrm>
            <a:off x="515316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2" name="Shape 5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" name="Shape 5283"/>
          <p:cNvSpPr txBox="1"/>
          <p:nvPr/>
        </p:nvSpPr>
        <p:spPr>
          <a:xfrm>
            <a:off x="284436" y="849362"/>
            <a:ext cx="489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Níveis de Capacidade do Processo</a:t>
            </a:r>
          </a:p>
        </p:txBody>
      </p:sp>
      <p:sp>
        <p:nvSpPr>
          <p:cNvPr id="5284" name="Shape 5284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285" name="Shape 5285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286" name="Shape 5286"/>
          <p:cNvSpPr/>
          <p:nvPr/>
        </p:nvSpPr>
        <p:spPr>
          <a:xfrm>
            <a:off x="2412187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gerenciado</a:t>
            </a:r>
          </a:p>
        </p:txBody>
      </p:sp>
      <p:sp>
        <p:nvSpPr>
          <p:cNvPr id="5287" name="Shape 5287"/>
          <p:cNvSpPr/>
          <p:nvPr/>
        </p:nvSpPr>
        <p:spPr>
          <a:xfrm>
            <a:off x="3440055" y="1665300"/>
            <a:ext cx="11133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estabelecido</a:t>
            </a:r>
          </a:p>
        </p:txBody>
      </p:sp>
      <p:sp>
        <p:nvSpPr>
          <p:cNvPr id="5288" name="Shape 5288"/>
          <p:cNvSpPr/>
          <p:nvPr/>
        </p:nvSpPr>
        <p:spPr>
          <a:xfrm>
            <a:off x="455357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previsível</a:t>
            </a:r>
          </a:p>
        </p:txBody>
      </p:sp>
      <p:sp>
        <p:nvSpPr>
          <p:cNvPr id="5289" name="Shape 5289"/>
          <p:cNvSpPr/>
          <p:nvPr/>
        </p:nvSpPr>
        <p:spPr>
          <a:xfrm>
            <a:off x="5581447" y="1665300"/>
            <a:ext cx="1027799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otimizado</a:t>
            </a:r>
          </a:p>
        </p:txBody>
      </p:sp>
      <p:sp>
        <p:nvSpPr>
          <p:cNvPr id="5290" name="Shape 5290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291" name="Shape 5291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5292" name="Shape 5292"/>
          <p:cNvSpPr/>
          <p:nvPr/>
        </p:nvSpPr>
        <p:spPr>
          <a:xfrm>
            <a:off x="3011777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5293" name="Shape 5293"/>
          <p:cNvSpPr/>
          <p:nvPr/>
        </p:nvSpPr>
        <p:spPr>
          <a:xfrm>
            <a:off x="412530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5294" name="Shape 5294"/>
          <p:cNvSpPr/>
          <p:nvPr/>
        </p:nvSpPr>
        <p:spPr>
          <a:xfrm>
            <a:off x="515316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5295" name="Shape 5295"/>
          <p:cNvSpPr/>
          <p:nvPr/>
        </p:nvSpPr>
        <p:spPr>
          <a:xfrm>
            <a:off x="6181036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99" name="Shape 5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0" name="Shape 5300"/>
          <p:cNvSpPr txBox="1"/>
          <p:nvPr/>
        </p:nvSpPr>
        <p:spPr>
          <a:xfrm>
            <a:off x="356443" y="2725761"/>
            <a:ext cx="5256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Cada nível de capacidade só poderá ser atingido quando o </a:t>
            </a:r>
            <a:r>
              <a:rPr b="1"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nível anterior </a:t>
            </a: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for plenamente </a:t>
            </a:r>
            <a:r>
              <a:rPr b="1"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alcançado</a:t>
            </a: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5301" name="Shape 5301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302" name="Shape 5302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303" name="Shape 5303"/>
          <p:cNvSpPr/>
          <p:nvPr/>
        </p:nvSpPr>
        <p:spPr>
          <a:xfrm>
            <a:off x="2412187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gerenciado</a:t>
            </a:r>
          </a:p>
        </p:txBody>
      </p:sp>
      <p:sp>
        <p:nvSpPr>
          <p:cNvPr id="5304" name="Shape 5304"/>
          <p:cNvSpPr/>
          <p:nvPr/>
        </p:nvSpPr>
        <p:spPr>
          <a:xfrm>
            <a:off x="3440055" y="1665300"/>
            <a:ext cx="11133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estabelecido</a:t>
            </a:r>
          </a:p>
        </p:txBody>
      </p:sp>
      <p:sp>
        <p:nvSpPr>
          <p:cNvPr id="5305" name="Shape 5305"/>
          <p:cNvSpPr/>
          <p:nvPr/>
        </p:nvSpPr>
        <p:spPr>
          <a:xfrm>
            <a:off x="455357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previsível</a:t>
            </a:r>
          </a:p>
        </p:txBody>
      </p:sp>
      <p:sp>
        <p:nvSpPr>
          <p:cNvPr id="5306" name="Shape 5306"/>
          <p:cNvSpPr/>
          <p:nvPr/>
        </p:nvSpPr>
        <p:spPr>
          <a:xfrm>
            <a:off x="5581447" y="1665300"/>
            <a:ext cx="1027799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otimizado</a:t>
            </a:r>
          </a:p>
        </p:txBody>
      </p:sp>
      <p:sp>
        <p:nvSpPr>
          <p:cNvPr id="5307" name="Shape 5307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308" name="Shape 5308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5309" name="Shape 5309"/>
          <p:cNvSpPr/>
          <p:nvPr/>
        </p:nvSpPr>
        <p:spPr>
          <a:xfrm>
            <a:off x="3011777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5310" name="Shape 5310"/>
          <p:cNvSpPr/>
          <p:nvPr/>
        </p:nvSpPr>
        <p:spPr>
          <a:xfrm>
            <a:off x="412530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5311" name="Shape 5311"/>
          <p:cNvSpPr/>
          <p:nvPr/>
        </p:nvSpPr>
        <p:spPr>
          <a:xfrm>
            <a:off x="515316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5312" name="Shape 5312"/>
          <p:cNvSpPr/>
          <p:nvPr/>
        </p:nvSpPr>
        <p:spPr>
          <a:xfrm>
            <a:off x="6181036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16" name="Shape 5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7" name="Shape 5317"/>
          <p:cNvSpPr txBox="1"/>
          <p:nvPr/>
        </p:nvSpPr>
        <p:spPr>
          <a:xfrm>
            <a:off x="284436" y="489322"/>
            <a:ext cx="5256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Atingir o </a:t>
            </a:r>
            <a:r>
              <a:rPr b="1"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nível 1</a:t>
            </a: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já pode ser considerada uma grande conquista.</a:t>
            </a:r>
          </a:p>
        </p:txBody>
      </p:sp>
      <p:sp>
        <p:nvSpPr>
          <p:cNvPr id="5318" name="Shape 5318"/>
          <p:cNvSpPr/>
          <p:nvPr/>
        </p:nvSpPr>
        <p:spPr>
          <a:xfrm>
            <a:off x="1384319" y="1237023"/>
            <a:ext cx="1027800" cy="1713300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9" name="Shape 5319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320" name="Shape 5320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321" name="Shape 5321"/>
          <p:cNvSpPr/>
          <p:nvPr/>
        </p:nvSpPr>
        <p:spPr>
          <a:xfrm>
            <a:off x="2412187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gerenciado</a:t>
            </a:r>
          </a:p>
        </p:txBody>
      </p:sp>
      <p:sp>
        <p:nvSpPr>
          <p:cNvPr id="5322" name="Shape 5322"/>
          <p:cNvSpPr/>
          <p:nvPr/>
        </p:nvSpPr>
        <p:spPr>
          <a:xfrm>
            <a:off x="3440055" y="1665300"/>
            <a:ext cx="11133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estabelecido</a:t>
            </a:r>
          </a:p>
        </p:txBody>
      </p:sp>
      <p:sp>
        <p:nvSpPr>
          <p:cNvPr id="5323" name="Shape 5323"/>
          <p:cNvSpPr/>
          <p:nvPr/>
        </p:nvSpPr>
        <p:spPr>
          <a:xfrm>
            <a:off x="455357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previsível</a:t>
            </a:r>
          </a:p>
        </p:txBody>
      </p:sp>
      <p:sp>
        <p:nvSpPr>
          <p:cNvPr id="5324" name="Shape 5324"/>
          <p:cNvSpPr/>
          <p:nvPr/>
        </p:nvSpPr>
        <p:spPr>
          <a:xfrm>
            <a:off x="5581447" y="1665300"/>
            <a:ext cx="1027799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otimizado</a:t>
            </a:r>
          </a:p>
        </p:txBody>
      </p:sp>
      <p:sp>
        <p:nvSpPr>
          <p:cNvPr id="5325" name="Shape 5325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326" name="Shape 5326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5327" name="Shape 5327"/>
          <p:cNvSpPr/>
          <p:nvPr/>
        </p:nvSpPr>
        <p:spPr>
          <a:xfrm>
            <a:off x="3011777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5328" name="Shape 5328"/>
          <p:cNvSpPr/>
          <p:nvPr/>
        </p:nvSpPr>
        <p:spPr>
          <a:xfrm>
            <a:off x="412530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5329" name="Shape 5329"/>
          <p:cNvSpPr/>
          <p:nvPr/>
        </p:nvSpPr>
        <p:spPr>
          <a:xfrm>
            <a:off x="515316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5330" name="Shape 5330"/>
          <p:cNvSpPr/>
          <p:nvPr/>
        </p:nvSpPr>
        <p:spPr>
          <a:xfrm>
            <a:off x="6181036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34" name="Shape 5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" name="Shape 5335"/>
          <p:cNvSpPr/>
          <p:nvPr/>
        </p:nvSpPr>
        <p:spPr>
          <a:xfrm>
            <a:off x="2497842" y="1237023"/>
            <a:ext cx="4025700" cy="1713300"/>
          </a:xfrm>
          <a:prstGeom prst="rect">
            <a:avLst/>
          </a:prstGeom>
          <a:gradFill>
            <a:gsLst>
              <a:gs pos="0">
                <a:srgbClr val="8D7C7C"/>
              </a:gs>
              <a:gs pos="50000">
                <a:srgbClr val="CBB4B4"/>
              </a:gs>
              <a:gs pos="100000">
                <a:srgbClr val="F3D8D8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6" name="Shape 5336"/>
          <p:cNvSpPr/>
          <p:nvPr/>
        </p:nvSpPr>
        <p:spPr>
          <a:xfrm>
            <a:off x="1384319" y="1237023"/>
            <a:ext cx="1027800" cy="1713300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7" name="Shape 5337"/>
          <p:cNvSpPr/>
          <p:nvPr/>
        </p:nvSpPr>
        <p:spPr>
          <a:xfrm>
            <a:off x="356451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inexistentes</a:t>
            </a:r>
          </a:p>
        </p:txBody>
      </p:sp>
      <p:sp>
        <p:nvSpPr>
          <p:cNvPr id="5338" name="Shape 5338"/>
          <p:cNvSpPr/>
          <p:nvPr/>
        </p:nvSpPr>
        <p:spPr>
          <a:xfrm>
            <a:off x="138431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executado</a:t>
            </a:r>
          </a:p>
        </p:txBody>
      </p:sp>
      <p:sp>
        <p:nvSpPr>
          <p:cNvPr id="5339" name="Shape 5339"/>
          <p:cNvSpPr/>
          <p:nvPr/>
        </p:nvSpPr>
        <p:spPr>
          <a:xfrm>
            <a:off x="2412187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gerenciado</a:t>
            </a:r>
          </a:p>
        </p:txBody>
      </p:sp>
      <p:sp>
        <p:nvSpPr>
          <p:cNvPr id="5340" name="Shape 5340"/>
          <p:cNvSpPr/>
          <p:nvPr/>
        </p:nvSpPr>
        <p:spPr>
          <a:xfrm>
            <a:off x="3440055" y="1665300"/>
            <a:ext cx="11133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estabelecido</a:t>
            </a:r>
          </a:p>
        </p:txBody>
      </p:sp>
      <p:sp>
        <p:nvSpPr>
          <p:cNvPr id="5341" name="Shape 5341"/>
          <p:cNvSpPr/>
          <p:nvPr/>
        </p:nvSpPr>
        <p:spPr>
          <a:xfrm>
            <a:off x="4553579" y="1665300"/>
            <a:ext cx="1027800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previsível</a:t>
            </a:r>
          </a:p>
        </p:txBody>
      </p:sp>
      <p:sp>
        <p:nvSpPr>
          <p:cNvPr id="5342" name="Shape 5342"/>
          <p:cNvSpPr/>
          <p:nvPr/>
        </p:nvSpPr>
        <p:spPr>
          <a:xfrm>
            <a:off x="5581447" y="1665300"/>
            <a:ext cx="1027799" cy="685200"/>
          </a:xfrm>
          <a:prstGeom prst="roundRect">
            <a:avLst>
              <a:gd fmla="val 16667" name="adj"/>
            </a:avLst>
          </a:prstGeom>
          <a:solidFill>
            <a:srgbClr val="C5D8F1"/>
          </a:solidFill>
          <a:ln cap="flat" cmpd="sng" w="1905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Processo otimizado</a:t>
            </a:r>
          </a:p>
        </p:txBody>
      </p:sp>
      <p:sp>
        <p:nvSpPr>
          <p:cNvPr id="5343" name="Shape 5343"/>
          <p:cNvSpPr/>
          <p:nvPr/>
        </p:nvSpPr>
        <p:spPr>
          <a:xfrm>
            <a:off x="198390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5344" name="Shape 5344"/>
          <p:cNvSpPr/>
          <p:nvPr/>
        </p:nvSpPr>
        <p:spPr>
          <a:xfrm>
            <a:off x="95604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5345" name="Shape 5345"/>
          <p:cNvSpPr/>
          <p:nvPr/>
        </p:nvSpPr>
        <p:spPr>
          <a:xfrm>
            <a:off x="3011777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5346" name="Shape 5346"/>
          <p:cNvSpPr/>
          <p:nvPr/>
        </p:nvSpPr>
        <p:spPr>
          <a:xfrm>
            <a:off x="4125300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5347" name="Shape 5347"/>
          <p:cNvSpPr/>
          <p:nvPr/>
        </p:nvSpPr>
        <p:spPr>
          <a:xfrm>
            <a:off x="5153169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5348" name="Shape 5348"/>
          <p:cNvSpPr/>
          <p:nvPr/>
        </p:nvSpPr>
        <p:spPr>
          <a:xfrm>
            <a:off x="6181036" y="2264888"/>
            <a:ext cx="256800" cy="256800"/>
          </a:xfrm>
          <a:prstGeom prst="ellipse">
            <a:avLst/>
          </a:prstGeom>
          <a:solidFill>
            <a:srgbClr val="D99593"/>
          </a:soli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5349" name="Shape 5349"/>
          <p:cNvSpPr txBox="1"/>
          <p:nvPr/>
        </p:nvSpPr>
        <p:spPr>
          <a:xfrm>
            <a:off x="284436" y="2950169"/>
            <a:ext cx="5256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A capacidade de processo </a:t>
            </a: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entre</a:t>
            </a:r>
            <a:r>
              <a:rPr lang="en-US" sz="24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 o nível 1 e os seguintes é muito significativa.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53" name="Shape 5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4" name="Shape 5354"/>
          <p:cNvSpPr/>
          <p:nvPr/>
        </p:nvSpPr>
        <p:spPr>
          <a:xfrm>
            <a:off x="356443" y="417314"/>
            <a:ext cx="864000" cy="864000"/>
          </a:xfrm>
          <a:prstGeom prst="ellipse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5" name="Shape 5355"/>
          <p:cNvSpPr txBox="1"/>
          <p:nvPr/>
        </p:nvSpPr>
        <p:spPr>
          <a:xfrm>
            <a:off x="788491" y="633337"/>
            <a:ext cx="5544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i="1"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Process Assessment Model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(PAM)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/>
        </p:nvSpPr>
        <p:spPr>
          <a:xfrm>
            <a:off x="284436" y="561329"/>
            <a:ext cx="1008112" cy="1008112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Shape 571"/>
          <p:cNvSpPr txBox="1"/>
          <p:nvPr/>
        </p:nvSpPr>
        <p:spPr>
          <a:xfrm>
            <a:off x="860500" y="993378"/>
            <a:ext cx="6408712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59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Shape 5360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361" name="Shape 5361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362" name="Shape 5362"/>
          <p:cNvSpPr/>
          <p:nvPr/>
        </p:nvSpPr>
        <p:spPr>
          <a:xfrm>
            <a:off x="500450" y="993374"/>
            <a:ext cx="936000" cy="601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363" name="Shape 5363"/>
          <p:cNvSpPr/>
          <p:nvPr/>
        </p:nvSpPr>
        <p:spPr>
          <a:xfrm>
            <a:off x="1436563" y="993374"/>
            <a:ext cx="1080000" cy="601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67" name="Shape 5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8" name="Shape 5368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369" name="Shape 5369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370" name="Shape 5370"/>
          <p:cNvSpPr/>
          <p:nvPr/>
        </p:nvSpPr>
        <p:spPr>
          <a:xfrm>
            <a:off x="2516683" y="489322"/>
            <a:ext cx="29523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Descrição</a:t>
            </a:r>
          </a:p>
        </p:txBody>
      </p:sp>
      <p:sp>
        <p:nvSpPr>
          <p:cNvPr id="5371" name="Shape 5371"/>
          <p:cNvSpPr/>
          <p:nvPr/>
        </p:nvSpPr>
        <p:spPr>
          <a:xfrm>
            <a:off x="500450" y="993374"/>
            <a:ext cx="936000" cy="5913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372" name="Shape 5372"/>
          <p:cNvSpPr/>
          <p:nvPr/>
        </p:nvSpPr>
        <p:spPr>
          <a:xfrm>
            <a:off x="1436554" y="993374"/>
            <a:ext cx="1080000" cy="5913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  <p:sp>
        <p:nvSpPr>
          <p:cNvPr id="5373" name="Shape 5373"/>
          <p:cNvSpPr/>
          <p:nvPr/>
        </p:nvSpPr>
        <p:spPr>
          <a:xfrm>
            <a:off x="2516674" y="993374"/>
            <a:ext cx="2952300" cy="5913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</a:rPr>
              <a:t>Não atendido ou com poucas evidências de que o atributo foi satisfeito.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77" name="Shape 5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8" name="Shape 5378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379" name="Shape 5379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380" name="Shape 5380"/>
          <p:cNvSpPr/>
          <p:nvPr/>
        </p:nvSpPr>
        <p:spPr>
          <a:xfrm>
            <a:off x="2516683" y="489322"/>
            <a:ext cx="29523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Descrição</a:t>
            </a:r>
          </a:p>
        </p:txBody>
      </p:sp>
      <p:sp>
        <p:nvSpPr>
          <p:cNvPr id="5381" name="Shape 5381"/>
          <p:cNvSpPr/>
          <p:nvPr/>
        </p:nvSpPr>
        <p:spPr>
          <a:xfrm>
            <a:off x="500450" y="993375"/>
            <a:ext cx="936000" cy="5784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382" name="Shape 5382"/>
          <p:cNvSpPr/>
          <p:nvPr/>
        </p:nvSpPr>
        <p:spPr>
          <a:xfrm>
            <a:off x="1436554" y="993375"/>
            <a:ext cx="1080000" cy="5784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  <p:sp>
        <p:nvSpPr>
          <p:cNvPr id="5383" name="Shape 5383"/>
          <p:cNvSpPr/>
          <p:nvPr/>
        </p:nvSpPr>
        <p:spPr>
          <a:xfrm>
            <a:off x="2516674" y="993375"/>
            <a:ext cx="2952300" cy="5784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</a:rPr>
              <a:t>Não atendido ou com poucas evidências de que o atributo foi satisfeito.</a:t>
            </a:r>
          </a:p>
        </p:txBody>
      </p:sp>
      <p:sp>
        <p:nvSpPr>
          <p:cNvPr id="5384" name="Shape 5384"/>
          <p:cNvSpPr/>
          <p:nvPr/>
        </p:nvSpPr>
        <p:spPr>
          <a:xfrm>
            <a:off x="500450" y="1571912"/>
            <a:ext cx="936000" cy="6612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(parcialmente)</a:t>
            </a:r>
          </a:p>
        </p:txBody>
      </p:sp>
      <p:sp>
        <p:nvSpPr>
          <p:cNvPr id="5385" name="Shape 5385"/>
          <p:cNvSpPr/>
          <p:nvPr/>
        </p:nvSpPr>
        <p:spPr>
          <a:xfrm>
            <a:off x="1436554" y="1571912"/>
            <a:ext cx="1080000" cy="6612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16% a 50%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89" name="Shape 5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0" name="Shape 5390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391" name="Shape 5391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392" name="Shape 5392"/>
          <p:cNvSpPr/>
          <p:nvPr/>
        </p:nvSpPr>
        <p:spPr>
          <a:xfrm>
            <a:off x="2516683" y="489322"/>
            <a:ext cx="29523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Descrição</a:t>
            </a:r>
          </a:p>
        </p:txBody>
      </p:sp>
      <p:sp>
        <p:nvSpPr>
          <p:cNvPr id="5393" name="Shape 5393"/>
          <p:cNvSpPr/>
          <p:nvPr/>
        </p:nvSpPr>
        <p:spPr>
          <a:xfrm>
            <a:off x="500450" y="993375"/>
            <a:ext cx="936000" cy="6024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394" name="Shape 5394"/>
          <p:cNvSpPr/>
          <p:nvPr/>
        </p:nvSpPr>
        <p:spPr>
          <a:xfrm>
            <a:off x="1436554" y="993375"/>
            <a:ext cx="1080000" cy="6024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  <p:sp>
        <p:nvSpPr>
          <p:cNvPr id="5395" name="Shape 5395"/>
          <p:cNvSpPr/>
          <p:nvPr/>
        </p:nvSpPr>
        <p:spPr>
          <a:xfrm>
            <a:off x="2516674" y="993375"/>
            <a:ext cx="2952300" cy="6024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</a:rPr>
              <a:t>Não atendido ou com poucas evidências de que o atributo foi satisfeito.</a:t>
            </a:r>
          </a:p>
        </p:txBody>
      </p:sp>
      <p:sp>
        <p:nvSpPr>
          <p:cNvPr id="5396" name="Shape 5396"/>
          <p:cNvSpPr/>
          <p:nvPr/>
        </p:nvSpPr>
        <p:spPr>
          <a:xfrm>
            <a:off x="500450" y="1595860"/>
            <a:ext cx="936000" cy="688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(parcialmente)</a:t>
            </a:r>
          </a:p>
        </p:txBody>
      </p:sp>
      <p:sp>
        <p:nvSpPr>
          <p:cNvPr id="5397" name="Shape 5397"/>
          <p:cNvSpPr/>
          <p:nvPr/>
        </p:nvSpPr>
        <p:spPr>
          <a:xfrm>
            <a:off x="1436554" y="1595860"/>
            <a:ext cx="1080000" cy="688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16% a 50%</a:t>
            </a:r>
          </a:p>
        </p:txBody>
      </p:sp>
      <p:sp>
        <p:nvSpPr>
          <p:cNvPr id="5398" name="Shape 5398"/>
          <p:cNvSpPr/>
          <p:nvPr/>
        </p:nvSpPr>
        <p:spPr>
          <a:xfrm>
            <a:off x="2516674" y="1595860"/>
            <a:ext cx="2952300" cy="688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sistemática, porém alguns aspectos do atendimento podem ser imprevisíveis.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02" name="Shape 5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3" name="Shape 5403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404" name="Shape 5404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405" name="Shape 5405"/>
          <p:cNvSpPr/>
          <p:nvPr/>
        </p:nvSpPr>
        <p:spPr>
          <a:xfrm>
            <a:off x="2516683" y="489322"/>
            <a:ext cx="29523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Descrição</a:t>
            </a:r>
          </a:p>
        </p:txBody>
      </p:sp>
      <p:sp>
        <p:nvSpPr>
          <p:cNvPr id="5406" name="Shape 5406"/>
          <p:cNvSpPr/>
          <p:nvPr/>
        </p:nvSpPr>
        <p:spPr>
          <a:xfrm>
            <a:off x="500450" y="993375"/>
            <a:ext cx="936000" cy="610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407" name="Shape 5407"/>
          <p:cNvSpPr/>
          <p:nvPr/>
        </p:nvSpPr>
        <p:spPr>
          <a:xfrm>
            <a:off x="1436554" y="993375"/>
            <a:ext cx="1080000" cy="610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  <p:sp>
        <p:nvSpPr>
          <p:cNvPr id="5408" name="Shape 5408"/>
          <p:cNvSpPr/>
          <p:nvPr/>
        </p:nvSpPr>
        <p:spPr>
          <a:xfrm>
            <a:off x="2516674" y="993375"/>
            <a:ext cx="2952299" cy="610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</a:rPr>
              <a:t>Não atendido ou com poucas evidências de que o atributo foi satisfeito.</a:t>
            </a:r>
          </a:p>
        </p:txBody>
      </p:sp>
      <p:sp>
        <p:nvSpPr>
          <p:cNvPr id="5409" name="Shape 5409"/>
          <p:cNvSpPr/>
          <p:nvPr/>
        </p:nvSpPr>
        <p:spPr>
          <a:xfrm>
            <a:off x="500450" y="1603942"/>
            <a:ext cx="936000" cy="697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(parcialmente)</a:t>
            </a:r>
          </a:p>
        </p:txBody>
      </p:sp>
      <p:sp>
        <p:nvSpPr>
          <p:cNvPr id="5410" name="Shape 5410"/>
          <p:cNvSpPr/>
          <p:nvPr/>
        </p:nvSpPr>
        <p:spPr>
          <a:xfrm>
            <a:off x="1436554" y="1603942"/>
            <a:ext cx="1080000" cy="697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16% a 50%</a:t>
            </a:r>
          </a:p>
        </p:txBody>
      </p:sp>
      <p:sp>
        <p:nvSpPr>
          <p:cNvPr id="5411" name="Shape 5411"/>
          <p:cNvSpPr/>
          <p:nvPr/>
        </p:nvSpPr>
        <p:spPr>
          <a:xfrm>
            <a:off x="500450" y="2301733"/>
            <a:ext cx="936000" cy="610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(largamente)</a:t>
            </a:r>
          </a:p>
        </p:txBody>
      </p:sp>
      <p:sp>
        <p:nvSpPr>
          <p:cNvPr id="5412" name="Shape 5412"/>
          <p:cNvSpPr/>
          <p:nvPr/>
        </p:nvSpPr>
        <p:spPr>
          <a:xfrm>
            <a:off x="1436554" y="2301733"/>
            <a:ext cx="1080000" cy="610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51% a 85%</a:t>
            </a:r>
          </a:p>
        </p:txBody>
      </p:sp>
      <p:sp>
        <p:nvSpPr>
          <p:cNvPr id="5413" name="Shape 5413"/>
          <p:cNvSpPr/>
          <p:nvPr/>
        </p:nvSpPr>
        <p:spPr>
          <a:xfrm>
            <a:off x="2516674" y="1603942"/>
            <a:ext cx="2952299" cy="697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sistemática, porém alguns aspectos do atendimento podem ser imprevisíveis.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17" name="Shape 5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8" name="Shape 5418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419" name="Shape 5419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420" name="Shape 5420"/>
          <p:cNvSpPr/>
          <p:nvPr/>
        </p:nvSpPr>
        <p:spPr>
          <a:xfrm>
            <a:off x="2516683" y="489322"/>
            <a:ext cx="29523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Descrição</a:t>
            </a:r>
          </a:p>
        </p:txBody>
      </p:sp>
      <p:sp>
        <p:nvSpPr>
          <p:cNvPr id="5421" name="Shape 5421"/>
          <p:cNvSpPr/>
          <p:nvPr/>
        </p:nvSpPr>
        <p:spPr>
          <a:xfrm>
            <a:off x="500450" y="993375"/>
            <a:ext cx="936000" cy="6237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422" name="Shape 5422"/>
          <p:cNvSpPr/>
          <p:nvPr/>
        </p:nvSpPr>
        <p:spPr>
          <a:xfrm>
            <a:off x="1436554" y="993375"/>
            <a:ext cx="1080000" cy="6237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  <p:sp>
        <p:nvSpPr>
          <p:cNvPr id="5423" name="Shape 5423"/>
          <p:cNvSpPr/>
          <p:nvPr/>
        </p:nvSpPr>
        <p:spPr>
          <a:xfrm>
            <a:off x="2516674" y="993375"/>
            <a:ext cx="2952299" cy="6237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</a:rPr>
              <a:t>Não atendido ou com poucas evidências de que o atributo foi satisfeito.</a:t>
            </a:r>
          </a:p>
        </p:txBody>
      </p:sp>
      <p:sp>
        <p:nvSpPr>
          <p:cNvPr id="5424" name="Shape 5424"/>
          <p:cNvSpPr/>
          <p:nvPr/>
        </p:nvSpPr>
        <p:spPr>
          <a:xfrm>
            <a:off x="500450" y="1616965"/>
            <a:ext cx="936000" cy="712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(parcialmente)</a:t>
            </a:r>
          </a:p>
        </p:txBody>
      </p:sp>
      <p:sp>
        <p:nvSpPr>
          <p:cNvPr id="5425" name="Shape 5425"/>
          <p:cNvSpPr/>
          <p:nvPr/>
        </p:nvSpPr>
        <p:spPr>
          <a:xfrm>
            <a:off x="1436554" y="1616965"/>
            <a:ext cx="1080000" cy="712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16% a 50%</a:t>
            </a:r>
          </a:p>
        </p:txBody>
      </p:sp>
      <p:sp>
        <p:nvSpPr>
          <p:cNvPr id="5426" name="Shape 5426"/>
          <p:cNvSpPr/>
          <p:nvPr/>
        </p:nvSpPr>
        <p:spPr>
          <a:xfrm>
            <a:off x="500450" y="2329640"/>
            <a:ext cx="936000" cy="6237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(largamente)</a:t>
            </a:r>
          </a:p>
        </p:txBody>
      </p:sp>
      <p:sp>
        <p:nvSpPr>
          <p:cNvPr id="5427" name="Shape 5427"/>
          <p:cNvSpPr/>
          <p:nvPr/>
        </p:nvSpPr>
        <p:spPr>
          <a:xfrm>
            <a:off x="1436554" y="2329640"/>
            <a:ext cx="1080000" cy="6237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51% a 85%</a:t>
            </a:r>
          </a:p>
        </p:txBody>
      </p:sp>
      <p:sp>
        <p:nvSpPr>
          <p:cNvPr id="5428" name="Shape 5428"/>
          <p:cNvSpPr/>
          <p:nvPr/>
        </p:nvSpPr>
        <p:spPr>
          <a:xfrm>
            <a:off x="2516674" y="1616965"/>
            <a:ext cx="2952299" cy="7125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</a:t>
            </a:r>
            <a:r>
              <a:rPr lang="en-US" sz="1200">
                <a:solidFill>
                  <a:srgbClr val="595959"/>
                </a:solidFill>
              </a:rPr>
              <a:t>,</a:t>
            </a: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porém alguns aspectos do atendimento podem ser imprevisíveis.</a:t>
            </a:r>
          </a:p>
        </p:txBody>
      </p:sp>
      <p:sp>
        <p:nvSpPr>
          <p:cNvPr id="5429" name="Shape 5429"/>
          <p:cNvSpPr/>
          <p:nvPr/>
        </p:nvSpPr>
        <p:spPr>
          <a:xfrm>
            <a:off x="2516674" y="2329640"/>
            <a:ext cx="2952299" cy="6237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sistemática, porém a execução do processo pode variar.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33" name="Shape 5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4" name="Shape 5434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435" name="Shape 5435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436" name="Shape 5436"/>
          <p:cNvSpPr/>
          <p:nvPr/>
        </p:nvSpPr>
        <p:spPr>
          <a:xfrm>
            <a:off x="2516683" y="489322"/>
            <a:ext cx="29523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Descrição</a:t>
            </a:r>
          </a:p>
        </p:txBody>
      </p:sp>
      <p:sp>
        <p:nvSpPr>
          <p:cNvPr id="5437" name="Shape 5437"/>
          <p:cNvSpPr/>
          <p:nvPr/>
        </p:nvSpPr>
        <p:spPr>
          <a:xfrm>
            <a:off x="500450" y="993375"/>
            <a:ext cx="936000" cy="6240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438" name="Shape 5438"/>
          <p:cNvSpPr/>
          <p:nvPr/>
        </p:nvSpPr>
        <p:spPr>
          <a:xfrm>
            <a:off x="1436554" y="993375"/>
            <a:ext cx="1079999" cy="6240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  <p:sp>
        <p:nvSpPr>
          <p:cNvPr id="5439" name="Shape 5439"/>
          <p:cNvSpPr/>
          <p:nvPr/>
        </p:nvSpPr>
        <p:spPr>
          <a:xfrm>
            <a:off x="2516674" y="993375"/>
            <a:ext cx="2952300" cy="6240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</a:rPr>
              <a:t>Não atendido ou com poucas evidências de que o atributo foi satisfeito.</a:t>
            </a:r>
          </a:p>
        </p:txBody>
      </p:sp>
      <p:sp>
        <p:nvSpPr>
          <p:cNvPr id="5440" name="Shape 5440"/>
          <p:cNvSpPr/>
          <p:nvPr/>
        </p:nvSpPr>
        <p:spPr>
          <a:xfrm>
            <a:off x="500450" y="1617231"/>
            <a:ext cx="936000" cy="712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(parcialmente)</a:t>
            </a:r>
          </a:p>
        </p:txBody>
      </p:sp>
      <p:sp>
        <p:nvSpPr>
          <p:cNvPr id="5441" name="Shape 5441"/>
          <p:cNvSpPr/>
          <p:nvPr/>
        </p:nvSpPr>
        <p:spPr>
          <a:xfrm>
            <a:off x="1436554" y="1617231"/>
            <a:ext cx="1079999" cy="712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16% a 50%</a:t>
            </a:r>
          </a:p>
        </p:txBody>
      </p:sp>
      <p:sp>
        <p:nvSpPr>
          <p:cNvPr id="5442" name="Shape 5442"/>
          <p:cNvSpPr/>
          <p:nvPr/>
        </p:nvSpPr>
        <p:spPr>
          <a:xfrm>
            <a:off x="500450" y="2330211"/>
            <a:ext cx="936000" cy="6240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(largamente)</a:t>
            </a:r>
          </a:p>
        </p:txBody>
      </p:sp>
      <p:sp>
        <p:nvSpPr>
          <p:cNvPr id="5443" name="Shape 5443"/>
          <p:cNvSpPr/>
          <p:nvPr/>
        </p:nvSpPr>
        <p:spPr>
          <a:xfrm>
            <a:off x="1436554" y="2330211"/>
            <a:ext cx="1079999" cy="6240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51% a 85%</a:t>
            </a:r>
          </a:p>
        </p:txBody>
      </p:sp>
      <p:sp>
        <p:nvSpPr>
          <p:cNvPr id="5444" name="Shape 5444"/>
          <p:cNvSpPr/>
          <p:nvPr/>
        </p:nvSpPr>
        <p:spPr>
          <a:xfrm>
            <a:off x="500450" y="2954068"/>
            <a:ext cx="936000" cy="8019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(totalmente)</a:t>
            </a:r>
          </a:p>
        </p:txBody>
      </p:sp>
      <p:sp>
        <p:nvSpPr>
          <p:cNvPr id="5445" name="Shape 5445"/>
          <p:cNvSpPr/>
          <p:nvPr/>
        </p:nvSpPr>
        <p:spPr>
          <a:xfrm>
            <a:off x="1436554" y="2954068"/>
            <a:ext cx="1079999" cy="8019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86% a 100%</a:t>
            </a:r>
          </a:p>
        </p:txBody>
      </p:sp>
      <p:sp>
        <p:nvSpPr>
          <p:cNvPr id="5446" name="Shape 5446"/>
          <p:cNvSpPr/>
          <p:nvPr/>
        </p:nvSpPr>
        <p:spPr>
          <a:xfrm>
            <a:off x="2516674" y="1617231"/>
            <a:ext cx="2952300" cy="712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sistemática, porém alguns aspectos do atendimento podem ser imprevisíveis.</a:t>
            </a:r>
          </a:p>
        </p:txBody>
      </p:sp>
      <p:sp>
        <p:nvSpPr>
          <p:cNvPr id="5447" name="Shape 5447"/>
          <p:cNvSpPr/>
          <p:nvPr/>
        </p:nvSpPr>
        <p:spPr>
          <a:xfrm>
            <a:off x="2516674" y="2330211"/>
            <a:ext cx="2952300" cy="6240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sistemática, porém a execução do processo pode variar.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51" name="Shape 5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2" name="Shape 5452"/>
          <p:cNvSpPr/>
          <p:nvPr/>
        </p:nvSpPr>
        <p:spPr>
          <a:xfrm>
            <a:off x="500460" y="489322"/>
            <a:ext cx="9360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Escala de avaliação</a:t>
            </a:r>
          </a:p>
        </p:txBody>
      </p:sp>
      <p:sp>
        <p:nvSpPr>
          <p:cNvPr id="5453" name="Shape 5453"/>
          <p:cNvSpPr/>
          <p:nvPr/>
        </p:nvSpPr>
        <p:spPr>
          <a:xfrm>
            <a:off x="1436563" y="489322"/>
            <a:ext cx="1079999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Percentual</a:t>
            </a:r>
          </a:p>
        </p:txBody>
      </p:sp>
      <p:sp>
        <p:nvSpPr>
          <p:cNvPr id="5454" name="Shape 5454"/>
          <p:cNvSpPr/>
          <p:nvPr/>
        </p:nvSpPr>
        <p:spPr>
          <a:xfrm>
            <a:off x="2516683" y="489322"/>
            <a:ext cx="2952300" cy="504000"/>
          </a:xfrm>
          <a:prstGeom prst="rect">
            <a:avLst/>
          </a:prstGeom>
          <a:solidFill>
            <a:srgbClr val="DDD9C3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Descrição</a:t>
            </a:r>
          </a:p>
        </p:txBody>
      </p:sp>
      <p:sp>
        <p:nvSpPr>
          <p:cNvPr id="5455" name="Shape 5455"/>
          <p:cNvSpPr/>
          <p:nvPr/>
        </p:nvSpPr>
        <p:spPr>
          <a:xfrm>
            <a:off x="500450" y="993374"/>
            <a:ext cx="936000" cy="616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(não atendido)</a:t>
            </a:r>
          </a:p>
        </p:txBody>
      </p:sp>
      <p:sp>
        <p:nvSpPr>
          <p:cNvPr id="5456" name="Shape 5456"/>
          <p:cNvSpPr/>
          <p:nvPr/>
        </p:nvSpPr>
        <p:spPr>
          <a:xfrm>
            <a:off x="1436554" y="993374"/>
            <a:ext cx="1080000" cy="616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0% a 15%</a:t>
            </a:r>
          </a:p>
        </p:txBody>
      </p:sp>
      <p:sp>
        <p:nvSpPr>
          <p:cNvPr id="5457" name="Shape 5457"/>
          <p:cNvSpPr/>
          <p:nvPr/>
        </p:nvSpPr>
        <p:spPr>
          <a:xfrm>
            <a:off x="2516674" y="993374"/>
            <a:ext cx="2952300" cy="616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</a:rPr>
              <a:t>Não atendido ou com poucas evidências de que o atributo foi satisfeito.</a:t>
            </a:r>
          </a:p>
        </p:txBody>
      </p:sp>
      <p:sp>
        <p:nvSpPr>
          <p:cNvPr id="5458" name="Shape 5458"/>
          <p:cNvSpPr/>
          <p:nvPr/>
        </p:nvSpPr>
        <p:spPr>
          <a:xfrm>
            <a:off x="500450" y="1610233"/>
            <a:ext cx="936000" cy="704999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(parcialmente)</a:t>
            </a:r>
          </a:p>
        </p:txBody>
      </p:sp>
      <p:sp>
        <p:nvSpPr>
          <p:cNvPr id="5459" name="Shape 5459"/>
          <p:cNvSpPr/>
          <p:nvPr/>
        </p:nvSpPr>
        <p:spPr>
          <a:xfrm>
            <a:off x="1436554" y="1610233"/>
            <a:ext cx="1080000" cy="704999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16% a 50%</a:t>
            </a:r>
          </a:p>
        </p:txBody>
      </p:sp>
      <p:sp>
        <p:nvSpPr>
          <p:cNvPr id="5460" name="Shape 5460"/>
          <p:cNvSpPr/>
          <p:nvPr/>
        </p:nvSpPr>
        <p:spPr>
          <a:xfrm>
            <a:off x="500450" y="2315215"/>
            <a:ext cx="936000" cy="616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(largamente)</a:t>
            </a:r>
          </a:p>
        </p:txBody>
      </p:sp>
      <p:sp>
        <p:nvSpPr>
          <p:cNvPr id="5461" name="Shape 5461"/>
          <p:cNvSpPr/>
          <p:nvPr/>
        </p:nvSpPr>
        <p:spPr>
          <a:xfrm>
            <a:off x="1436554" y="2315215"/>
            <a:ext cx="1080000" cy="616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51% a 85%</a:t>
            </a:r>
          </a:p>
        </p:txBody>
      </p:sp>
      <p:sp>
        <p:nvSpPr>
          <p:cNvPr id="5462" name="Shape 5462"/>
          <p:cNvSpPr/>
          <p:nvPr/>
        </p:nvSpPr>
        <p:spPr>
          <a:xfrm>
            <a:off x="500450" y="2932073"/>
            <a:ext cx="936000" cy="792899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(totalmente)</a:t>
            </a:r>
          </a:p>
        </p:txBody>
      </p:sp>
      <p:sp>
        <p:nvSpPr>
          <p:cNvPr id="5463" name="Shape 5463"/>
          <p:cNvSpPr/>
          <p:nvPr/>
        </p:nvSpPr>
        <p:spPr>
          <a:xfrm>
            <a:off x="1436554" y="2932073"/>
            <a:ext cx="1080000" cy="792899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86% a 100%</a:t>
            </a:r>
          </a:p>
        </p:txBody>
      </p:sp>
      <p:sp>
        <p:nvSpPr>
          <p:cNvPr id="5464" name="Shape 5464"/>
          <p:cNvSpPr/>
          <p:nvPr/>
        </p:nvSpPr>
        <p:spPr>
          <a:xfrm>
            <a:off x="2516674" y="1610233"/>
            <a:ext cx="2952300" cy="704999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sistemática, porém alguns aspectos do atendimento podem ser imprevisíveis.</a:t>
            </a:r>
          </a:p>
        </p:txBody>
      </p:sp>
      <p:sp>
        <p:nvSpPr>
          <p:cNvPr id="5465" name="Shape 5465"/>
          <p:cNvSpPr/>
          <p:nvPr/>
        </p:nvSpPr>
        <p:spPr>
          <a:xfrm>
            <a:off x="2516674" y="2315215"/>
            <a:ext cx="2952300" cy="616800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Há evidências de uma prática sistemática, porém a execução do processo pode variar.</a:t>
            </a:r>
          </a:p>
        </p:txBody>
      </p:sp>
      <p:sp>
        <p:nvSpPr>
          <p:cNvPr id="5466" name="Shape 5466"/>
          <p:cNvSpPr/>
          <p:nvPr/>
        </p:nvSpPr>
        <p:spPr>
          <a:xfrm>
            <a:off x="2516674" y="2932073"/>
            <a:ext cx="2952300" cy="792899"/>
          </a:xfrm>
          <a:prstGeom prst="rect">
            <a:avLst/>
          </a:prstGeom>
          <a:solidFill>
            <a:schemeClr val="lt2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Não há deficiências significativas relacionadas ao atributo em todas as áreas da organização.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70" name="Shape 5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1" name="Shape 5471"/>
          <p:cNvSpPr txBox="1"/>
          <p:nvPr/>
        </p:nvSpPr>
        <p:spPr>
          <a:xfrm>
            <a:off x="0" y="777354"/>
            <a:ext cx="7913700" cy="831000"/>
          </a:xfrm>
          <a:prstGeom prst="rect">
            <a:avLst/>
          </a:prstGeom>
          <a:noFill/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4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FIM</a:t>
            </a:r>
          </a:p>
        </p:txBody>
      </p:sp>
      <p:sp>
        <p:nvSpPr>
          <p:cNvPr id="5472" name="Shape 5472"/>
          <p:cNvSpPr/>
          <p:nvPr/>
        </p:nvSpPr>
        <p:spPr>
          <a:xfrm>
            <a:off x="788491" y="2217514"/>
            <a:ext cx="7125300" cy="792000"/>
          </a:xfrm>
          <a:prstGeom prst="rect">
            <a:avLst/>
          </a:prstGeom>
          <a:gradFill>
            <a:gsLst>
              <a:gs pos="0">
                <a:srgbClr val="707D56"/>
              </a:gs>
              <a:gs pos="50000">
                <a:srgbClr val="A3B57D"/>
              </a:gs>
              <a:gs pos="100000">
                <a:srgbClr val="C3D996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3" name="Shape 5473"/>
          <p:cNvSpPr txBox="1"/>
          <p:nvPr/>
        </p:nvSpPr>
        <p:spPr>
          <a:xfrm>
            <a:off x="860500" y="2433538"/>
            <a:ext cx="684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Implementação e Capacidade de Processo </a:t>
            </a:r>
          </a:p>
        </p:txBody>
      </p:sp>
      <p:sp>
        <p:nvSpPr>
          <p:cNvPr id="5474" name="Shape 5474"/>
          <p:cNvSpPr txBox="1"/>
          <p:nvPr/>
        </p:nvSpPr>
        <p:spPr>
          <a:xfrm>
            <a:off x="2012627" y="1785466"/>
            <a:ext cx="5901000" cy="523200"/>
          </a:xfrm>
          <a:prstGeom prst="rect">
            <a:avLst/>
          </a:prstGeom>
          <a:gradFill>
            <a:gsLst>
              <a:gs pos="0">
                <a:srgbClr val="7F5352"/>
              </a:gs>
              <a:gs pos="50000">
                <a:srgbClr val="B97775"/>
              </a:gs>
              <a:gs pos="100000">
                <a:srgbClr val="DE908D"/>
              </a:gs>
            </a:gsLst>
            <a:lin ang="0" scaled="0"/>
          </a:gradFill>
          <a:ln>
            <a:noFill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COBIT 5 - Foundation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/>
        </p:nvSpPr>
        <p:spPr>
          <a:xfrm>
            <a:off x="284436" y="561329"/>
            <a:ext cx="1008112" cy="1008112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/>
          <p:nvPr/>
        </p:nvSpPr>
        <p:spPr>
          <a:xfrm>
            <a:off x="860500" y="993378"/>
            <a:ext cx="6408712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Shape 578"/>
          <p:cNvSpPr txBox="1"/>
          <p:nvPr/>
        </p:nvSpPr>
        <p:spPr>
          <a:xfrm>
            <a:off x="1724596" y="2073498"/>
            <a:ext cx="3168351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DIREÇÃO e FOCO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Shape 579"/>
          <p:cNvSpPr/>
          <p:nvPr/>
        </p:nvSpPr>
        <p:spPr>
          <a:xfrm>
            <a:off x="2012627" y="2433538"/>
            <a:ext cx="2952328" cy="288032"/>
          </a:xfrm>
          <a:prstGeom prst="rightArrow">
            <a:avLst>
              <a:gd fmla="val 50000" name="adj1"/>
              <a:gd fmla="val 127868" name="adj2"/>
            </a:avLst>
          </a:prstGeom>
          <a:gradFill>
            <a:gsLst>
              <a:gs pos="0">
                <a:srgbClr val="E1DABA"/>
              </a:gs>
              <a:gs pos="50000">
                <a:srgbClr val="EBE6D3"/>
              </a:gs>
              <a:gs pos="100000">
                <a:srgbClr val="F5F2E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/>
        </p:nvSpPr>
        <p:spPr>
          <a:xfrm>
            <a:off x="572468" y="417314"/>
            <a:ext cx="3888432" cy="2376263"/>
          </a:xfrm>
          <a:prstGeom prst="rightArrow">
            <a:avLst>
              <a:gd fmla="val 70149" name="adj1"/>
              <a:gd fmla="val 60262" name="adj2"/>
            </a:avLst>
          </a:prstGeom>
          <a:gradFill>
            <a:gsLst>
              <a:gs pos="0">
                <a:srgbClr val="E1DABA"/>
              </a:gs>
              <a:gs pos="50000">
                <a:srgbClr val="EBE6D3"/>
              </a:gs>
              <a:gs pos="100000">
                <a:srgbClr val="F5F2E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Shape 585"/>
          <p:cNvSpPr txBox="1"/>
          <p:nvPr/>
        </p:nvSpPr>
        <p:spPr>
          <a:xfrm>
            <a:off x="3236764" y="1353417"/>
            <a:ext cx="381642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Tomada de Decisão</a:t>
            </a:r>
          </a:p>
        </p:txBody>
      </p:sp>
      <p:sp>
        <p:nvSpPr>
          <p:cNvPr id="586" name="Shape 586"/>
          <p:cNvSpPr txBox="1"/>
          <p:nvPr/>
        </p:nvSpPr>
        <p:spPr>
          <a:xfrm>
            <a:off x="428452" y="417314"/>
            <a:ext cx="38884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/>
          <p:nvPr/>
        </p:nvSpPr>
        <p:spPr>
          <a:xfrm>
            <a:off x="572468" y="417314"/>
            <a:ext cx="3888432" cy="2376263"/>
          </a:xfrm>
          <a:prstGeom prst="rightArrow">
            <a:avLst>
              <a:gd fmla="val 70149" name="adj1"/>
              <a:gd fmla="val 60262" name="adj2"/>
            </a:avLst>
          </a:prstGeom>
          <a:gradFill>
            <a:gsLst>
              <a:gs pos="0">
                <a:srgbClr val="E1DABA"/>
              </a:gs>
              <a:gs pos="50000">
                <a:srgbClr val="EBE6D3"/>
              </a:gs>
              <a:gs pos="100000">
                <a:srgbClr val="F5F2E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Shape 592"/>
          <p:cNvSpPr txBox="1"/>
          <p:nvPr/>
        </p:nvSpPr>
        <p:spPr>
          <a:xfrm>
            <a:off x="284436" y="777354"/>
            <a:ext cx="252027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Métricas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Shape 593"/>
          <p:cNvSpPr txBox="1"/>
          <p:nvPr/>
        </p:nvSpPr>
        <p:spPr>
          <a:xfrm>
            <a:off x="3236764" y="1353417"/>
            <a:ext cx="381642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Tomada de Decisão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428452" y="417314"/>
            <a:ext cx="38884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/>
        </p:nvSpPr>
        <p:spPr>
          <a:xfrm>
            <a:off x="572468" y="417314"/>
            <a:ext cx="3888432" cy="2376263"/>
          </a:xfrm>
          <a:prstGeom prst="rightArrow">
            <a:avLst>
              <a:gd fmla="val 70149" name="adj1"/>
              <a:gd fmla="val 60262" name="adj2"/>
            </a:avLst>
          </a:prstGeom>
          <a:gradFill>
            <a:gsLst>
              <a:gs pos="0">
                <a:srgbClr val="E1DABA"/>
              </a:gs>
              <a:gs pos="50000">
                <a:srgbClr val="EBE6D3"/>
              </a:gs>
              <a:gs pos="100000">
                <a:srgbClr val="F5F2E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Shape 600"/>
          <p:cNvSpPr txBox="1"/>
          <p:nvPr/>
        </p:nvSpPr>
        <p:spPr>
          <a:xfrm>
            <a:off x="284436" y="777354"/>
            <a:ext cx="2520279" cy="113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Métricas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Shape 601"/>
          <p:cNvSpPr txBox="1"/>
          <p:nvPr/>
        </p:nvSpPr>
        <p:spPr>
          <a:xfrm>
            <a:off x="3236764" y="1353417"/>
            <a:ext cx="381642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Tomada de Decisão</a:t>
            </a:r>
          </a:p>
        </p:txBody>
      </p:sp>
      <p:sp>
        <p:nvSpPr>
          <p:cNvPr id="602" name="Shape 602"/>
          <p:cNvSpPr txBox="1"/>
          <p:nvPr/>
        </p:nvSpPr>
        <p:spPr>
          <a:xfrm>
            <a:off x="428452" y="417314"/>
            <a:ext cx="38884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3686" y="112337"/>
            <a:ext cx="4066300" cy="406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/>
        </p:nvSpPr>
        <p:spPr>
          <a:xfrm>
            <a:off x="572468" y="417314"/>
            <a:ext cx="3888432" cy="2376263"/>
          </a:xfrm>
          <a:prstGeom prst="rightArrow">
            <a:avLst>
              <a:gd fmla="val 70149" name="adj1"/>
              <a:gd fmla="val 60262" name="adj2"/>
            </a:avLst>
          </a:prstGeom>
          <a:gradFill>
            <a:gsLst>
              <a:gs pos="0">
                <a:srgbClr val="E1DABA"/>
              </a:gs>
              <a:gs pos="50000">
                <a:srgbClr val="EBE6D3"/>
              </a:gs>
              <a:gs pos="100000">
                <a:srgbClr val="F5F2E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Shape 608"/>
          <p:cNvSpPr txBox="1"/>
          <p:nvPr/>
        </p:nvSpPr>
        <p:spPr>
          <a:xfrm>
            <a:off x="284436" y="777354"/>
            <a:ext cx="2520279" cy="1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Métricas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Direcionamento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3236764" y="1353417"/>
            <a:ext cx="381642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Tomada de Decisão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428452" y="417314"/>
            <a:ext cx="38884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/>
        </p:nvSpPr>
        <p:spPr>
          <a:xfrm>
            <a:off x="572468" y="417314"/>
            <a:ext cx="3888432" cy="2376263"/>
          </a:xfrm>
          <a:prstGeom prst="rightArrow">
            <a:avLst>
              <a:gd fmla="val 70149" name="adj1"/>
              <a:gd fmla="val 60262" name="adj2"/>
            </a:avLst>
          </a:prstGeom>
          <a:gradFill>
            <a:gsLst>
              <a:gs pos="0">
                <a:srgbClr val="E1DABA"/>
              </a:gs>
              <a:gs pos="50000">
                <a:srgbClr val="EBE6D3"/>
              </a:gs>
              <a:gs pos="100000">
                <a:srgbClr val="F5F2E8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Shape 616"/>
          <p:cNvSpPr txBox="1"/>
          <p:nvPr/>
        </p:nvSpPr>
        <p:spPr>
          <a:xfrm>
            <a:off x="284436" y="777354"/>
            <a:ext cx="2520279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Métricas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Direcionamento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Shape 617"/>
          <p:cNvSpPr txBox="1"/>
          <p:nvPr/>
        </p:nvSpPr>
        <p:spPr>
          <a:xfrm>
            <a:off x="3236764" y="1353417"/>
            <a:ext cx="381642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Tomada de Decisão</a:t>
            </a:r>
          </a:p>
        </p:txBody>
      </p:sp>
      <p:sp>
        <p:nvSpPr>
          <p:cNvPr id="618" name="Shape 618"/>
          <p:cNvSpPr txBox="1"/>
          <p:nvPr/>
        </p:nvSpPr>
        <p:spPr>
          <a:xfrm>
            <a:off x="428452" y="417314"/>
            <a:ext cx="38884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/>
        </p:nvSpPr>
        <p:spPr>
          <a:xfrm>
            <a:off x="284436" y="345306"/>
            <a:ext cx="2952328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Framework COBIT e a 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/>
          <p:nvPr/>
        </p:nvSpPr>
        <p:spPr>
          <a:xfrm>
            <a:off x="284436" y="345306"/>
            <a:ext cx="2952328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Framework COBIT e a Governança Corporativa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Shape 629"/>
          <p:cNvSpPr txBox="1"/>
          <p:nvPr/>
        </p:nvSpPr>
        <p:spPr>
          <a:xfrm>
            <a:off x="1436563" y="2001490"/>
            <a:ext cx="4104456" cy="1508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Guia de indicadores e monitoramento de métricas em processos de TI </a:t>
            </a:r>
          </a:p>
          <a:p>
            <a:pPr indent="0" lvl="0" marL="0" marR="0" rtl="0" algn="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/>
          <p:nvPr/>
        </p:nvSpPr>
        <p:spPr>
          <a:xfrm>
            <a:off x="716483" y="633337"/>
            <a:ext cx="561662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COBIT é um </a:t>
            </a: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Framework de controle </a:t>
            </a: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que busca auxiliar no </a:t>
            </a: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direcionamento</a:t>
            </a: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orientado pela Governança Corporativa.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/>
        </p:nvSpPr>
        <p:spPr>
          <a:xfrm>
            <a:off x="716483" y="633337"/>
            <a:ext cx="561662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Todo controle depende de </a:t>
            </a: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informações.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/>
        </p:nvSpPr>
        <p:spPr>
          <a:xfrm>
            <a:off x="716483" y="633337"/>
            <a:ext cx="561662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Todo controle depende de </a:t>
            </a:r>
            <a:r>
              <a:rPr b="1" lang="en-US" sz="240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informações.</a:t>
            </a:r>
          </a:p>
        </p:txBody>
      </p:sp>
      <p:sp>
        <p:nvSpPr>
          <p:cNvPr id="645" name="Shape 645"/>
          <p:cNvSpPr/>
          <p:nvPr/>
        </p:nvSpPr>
        <p:spPr>
          <a:xfrm>
            <a:off x="716483" y="1497433"/>
            <a:ext cx="47525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Informações são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importantes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para o direcionamento de organizações de </a:t>
            </a:r>
            <a:r>
              <a:rPr b="1"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qualquer natureza</a:t>
            </a:r>
            <a:r>
              <a:rPr lang="en-US"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0" name="Shape 650"/>
          <p:cNvCxnSpPr/>
          <p:nvPr/>
        </p:nvCxnSpPr>
        <p:spPr>
          <a:xfrm flipH="1" rot="10800000">
            <a:off x="789235" y="2792882"/>
            <a:ext cx="2592300" cy="432000"/>
          </a:xfrm>
          <a:prstGeom prst="straightConnector1">
            <a:avLst/>
          </a:prstGeom>
          <a:noFill/>
          <a:ln cap="flat" cmpd="sng" w="25400">
            <a:solidFill>
              <a:srgbClr val="F2DADA"/>
            </a:solidFill>
            <a:prstDash val="solid"/>
            <a:round/>
            <a:headEnd len="med" w="med" type="none"/>
            <a:tailEnd len="lg" w="lg" type="stealth"/>
          </a:ln>
          <a:effectLst>
            <a:outerShdw blurRad="39999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51" name="Shape 651"/>
          <p:cNvSpPr txBox="1"/>
          <p:nvPr/>
        </p:nvSpPr>
        <p:spPr>
          <a:xfrm>
            <a:off x="335928" y="434448"/>
            <a:ext cx="5400600" cy="12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COBIT 5 define o </a:t>
            </a:r>
            <a:r>
              <a:rPr b="1"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ponto de partida </a:t>
            </a: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das atividades de governança.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2" name="Shape 652"/>
          <p:cNvCxnSpPr/>
          <p:nvPr/>
        </p:nvCxnSpPr>
        <p:spPr>
          <a:xfrm rot="10800000">
            <a:off x="1725223" y="2072817"/>
            <a:ext cx="1656300" cy="576000"/>
          </a:xfrm>
          <a:prstGeom prst="straightConnector1">
            <a:avLst/>
          </a:prstGeom>
          <a:noFill/>
          <a:ln cap="flat" cmpd="sng" w="25400">
            <a:solidFill>
              <a:srgbClr val="F2DADA"/>
            </a:solidFill>
            <a:prstDash val="solid"/>
            <a:round/>
            <a:headEnd len="med" w="med" type="none"/>
            <a:tailEnd len="lg" w="lg" type="stealth"/>
          </a:ln>
          <a:effectLst>
            <a:outerShdw blurRad="39999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653" name="Shape 653"/>
          <p:cNvCxnSpPr/>
          <p:nvPr/>
        </p:nvCxnSpPr>
        <p:spPr>
          <a:xfrm flipH="1" rot="10800000">
            <a:off x="1797348" y="1712737"/>
            <a:ext cx="4032300" cy="216000"/>
          </a:xfrm>
          <a:prstGeom prst="straightConnector1">
            <a:avLst/>
          </a:prstGeom>
          <a:noFill/>
          <a:ln cap="flat" cmpd="sng" w="25400">
            <a:solidFill>
              <a:srgbClr val="F2DADA"/>
            </a:solidFill>
            <a:prstDash val="solid"/>
            <a:round/>
            <a:headEnd len="med" w="med" type="none"/>
            <a:tailEnd len="lg" w="lg" type="stealth"/>
          </a:ln>
          <a:effectLst>
            <a:outerShdw blurRad="39999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654" name="Shape 654"/>
          <p:cNvSpPr/>
          <p:nvPr/>
        </p:nvSpPr>
        <p:spPr>
          <a:xfrm>
            <a:off x="1509316" y="1856729"/>
            <a:ext cx="144000" cy="144000"/>
          </a:xfrm>
          <a:prstGeom prst="ellipse">
            <a:avLst/>
          </a:prstGeom>
          <a:noFill/>
          <a:ln cap="flat" cmpd="sng" w="25400">
            <a:solidFill>
              <a:srgbClr val="F2DAD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Shape 655"/>
          <p:cNvSpPr/>
          <p:nvPr/>
        </p:nvSpPr>
        <p:spPr>
          <a:xfrm>
            <a:off x="3453532" y="2648817"/>
            <a:ext cx="144000" cy="144000"/>
          </a:xfrm>
          <a:prstGeom prst="ellipse">
            <a:avLst/>
          </a:prstGeom>
          <a:noFill/>
          <a:ln cap="flat" cmpd="sng" w="25400">
            <a:solidFill>
              <a:srgbClr val="F2DAD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Shape 656"/>
          <p:cNvSpPr/>
          <p:nvPr/>
        </p:nvSpPr>
        <p:spPr>
          <a:xfrm>
            <a:off x="573211" y="3152874"/>
            <a:ext cx="144000" cy="144000"/>
          </a:xfrm>
          <a:prstGeom prst="ellipse">
            <a:avLst/>
          </a:prstGeom>
          <a:noFill/>
          <a:ln cap="flat" cmpd="sng" w="25400">
            <a:solidFill>
              <a:srgbClr val="F2DAD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Shape 657"/>
          <p:cNvSpPr/>
          <p:nvPr/>
        </p:nvSpPr>
        <p:spPr>
          <a:xfrm>
            <a:off x="5901803" y="1640706"/>
            <a:ext cx="144000" cy="144000"/>
          </a:xfrm>
          <a:prstGeom prst="ellipse">
            <a:avLst/>
          </a:prstGeom>
          <a:noFill/>
          <a:ln cap="flat" cmpd="sng" w="25400">
            <a:solidFill>
              <a:srgbClr val="F2DADA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799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/>
        </p:nvSpPr>
        <p:spPr>
          <a:xfrm>
            <a:off x="0" y="1417875"/>
            <a:ext cx="7913688" cy="101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6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COBIT é um framework de </a:t>
            </a:r>
            <a:r>
              <a:rPr b="1" lang="en-US" sz="4000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NEGÓCIO.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/>
        </p:nvSpPr>
        <p:spPr>
          <a:xfrm>
            <a:off x="284436" y="561329"/>
            <a:ext cx="1008000" cy="1008000"/>
          </a:xfrm>
          <a:prstGeom prst="ellipse">
            <a:avLst/>
          </a:prstGeom>
          <a:solidFill>
            <a:srgbClr val="DDD9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Shape 668"/>
          <p:cNvSpPr txBox="1"/>
          <p:nvPr/>
        </p:nvSpPr>
        <p:spPr>
          <a:xfrm>
            <a:off x="644475" y="849362"/>
            <a:ext cx="5613000" cy="18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Motivadores para o Desenvolvimento do COBIT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i="1" lang="en-US" sz="32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drivers</a:t>
            </a:r>
            <a:r>
              <a:rPr lang="en-US" sz="3200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587" y="897725"/>
            <a:ext cx="3238500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/>
        </p:nvSpPr>
        <p:spPr>
          <a:xfrm>
            <a:off x="428452" y="201290"/>
            <a:ext cx="29523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 de fornecer orientação 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 txBox="1"/>
          <p:nvPr/>
        </p:nvSpPr>
        <p:spPr>
          <a:xfrm>
            <a:off x="428452" y="201290"/>
            <a:ext cx="29523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 de fornecer orientação 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Shape 679"/>
          <p:cNvSpPr txBox="1"/>
          <p:nvPr/>
        </p:nvSpPr>
        <p:spPr>
          <a:xfrm>
            <a:off x="1076524" y="1281409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Arquitetura corporativa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 txBox="1"/>
          <p:nvPr/>
        </p:nvSpPr>
        <p:spPr>
          <a:xfrm>
            <a:off x="428452" y="201290"/>
            <a:ext cx="29523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 de fornecer orientação 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Shape 685"/>
          <p:cNvSpPr txBox="1"/>
          <p:nvPr/>
        </p:nvSpPr>
        <p:spPr>
          <a:xfrm>
            <a:off x="1076524" y="1281409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Arquitetura corporativa</a:t>
            </a:r>
          </a:p>
        </p:txBody>
      </p:sp>
      <p:sp>
        <p:nvSpPr>
          <p:cNvPr id="686" name="Shape 686"/>
          <p:cNvSpPr txBox="1"/>
          <p:nvPr/>
        </p:nvSpPr>
        <p:spPr>
          <a:xfrm>
            <a:off x="1076524" y="1817403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Gerenciamento de ativos de serviço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 txBox="1"/>
          <p:nvPr/>
        </p:nvSpPr>
        <p:spPr>
          <a:xfrm>
            <a:off x="428452" y="201290"/>
            <a:ext cx="29523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 de fornecer orientação 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Shape 692"/>
          <p:cNvSpPr txBox="1"/>
          <p:nvPr/>
        </p:nvSpPr>
        <p:spPr>
          <a:xfrm>
            <a:off x="1076524" y="1281409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Arquitetura corporativa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1076524" y="1817403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Gerenciamento de ativos de serviço</a:t>
            </a:r>
          </a:p>
        </p:txBody>
      </p:sp>
      <p:sp>
        <p:nvSpPr>
          <p:cNvPr id="694" name="Shape 694"/>
          <p:cNvSpPr txBox="1"/>
          <p:nvPr/>
        </p:nvSpPr>
        <p:spPr>
          <a:xfrm>
            <a:off x="1076524" y="2361530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Modelos empresariais emergentes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/>
          <p:nvPr/>
        </p:nvSpPr>
        <p:spPr>
          <a:xfrm>
            <a:off x="428452" y="201290"/>
            <a:ext cx="29523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 de fornecer orientação 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Shape 700"/>
          <p:cNvSpPr txBox="1"/>
          <p:nvPr/>
        </p:nvSpPr>
        <p:spPr>
          <a:xfrm>
            <a:off x="1076524" y="1281409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Arquitetura corporativa</a:t>
            </a:r>
          </a:p>
        </p:txBody>
      </p:sp>
      <p:sp>
        <p:nvSpPr>
          <p:cNvPr id="701" name="Shape 701"/>
          <p:cNvSpPr txBox="1"/>
          <p:nvPr/>
        </p:nvSpPr>
        <p:spPr>
          <a:xfrm>
            <a:off x="1076524" y="1817403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Gerenciamento de ativos de serviço</a:t>
            </a:r>
          </a:p>
        </p:txBody>
      </p:sp>
      <p:sp>
        <p:nvSpPr>
          <p:cNvPr id="702" name="Shape 702"/>
          <p:cNvSpPr txBox="1"/>
          <p:nvPr/>
        </p:nvSpPr>
        <p:spPr>
          <a:xfrm>
            <a:off x="1076524" y="2361530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Modelos empresariais emergentes</a:t>
            </a:r>
          </a:p>
        </p:txBody>
      </p:sp>
      <p:sp>
        <p:nvSpPr>
          <p:cNvPr id="703" name="Shape 703"/>
          <p:cNvSpPr txBox="1"/>
          <p:nvPr/>
        </p:nvSpPr>
        <p:spPr>
          <a:xfrm>
            <a:off x="1076524" y="2865585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Inovação e tecnologia emergente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/>
          <p:nvPr/>
        </p:nvSpPr>
        <p:spPr>
          <a:xfrm>
            <a:off x="428452" y="201290"/>
            <a:ext cx="2952300" cy="11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 de fornecer orientação 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Shape 709"/>
          <p:cNvSpPr txBox="1"/>
          <p:nvPr/>
        </p:nvSpPr>
        <p:spPr>
          <a:xfrm>
            <a:off x="1076524" y="1281409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Arquitetura corporativa</a:t>
            </a:r>
          </a:p>
        </p:txBody>
      </p:sp>
      <p:sp>
        <p:nvSpPr>
          <p:cNvPr id="710" name="Shape 710"/>
          <p:cNvSpPr txBox="1"/>
          <p:nvPr/>
        </p:nvSpPr>
        <p:spPr>
          <a:xfrm>
            <a:off x="1076524" y="1817403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Gerenciamento de ativos de serviço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1076524" y="2361530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Modelos empresariais emergentes</a:t>
            </a:r>
          </a:p>
        </p:txBody>
      </p:sp>
      <p:sp>
        <p:nvSpPr>
          <p:cNvPr id="712" name="Shape 712"/>
          <p:cNvSpPr txBox="1"/>
          <p:nvPr/>
        </p:nvSpPr>
        <p:spPr>
          <a:xfrm>
            <a:off x="1076524" y="2865585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Inovação e tecnologia emergente</a:t>
            </a:r>
          </a:p>
        </p:txBody>
      </p:sp>
      <p:sp>
        <p:nvSpPr>
          <p:cNvPr id="713" name="Shape 713"/>
          <p:cNvSpPr txBox="1"/>
          <p:nvPr/>
        </p:nvSpPr>
        <p:spPr>
          <a:xfrm>
            <a:off x="1076524" y="3369642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Cobrir o negócio de ponta a ponta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/>
          <p:nvPr/>
        </p:nvSpPr>
        <p:spPr>
          <a:xfrm>
            <a:off x="284436" y="345306"/>
            <a:ext cx="352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da empresa: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 txBox="1"/>
          <p:nvPr/>
        </p:nvSpPr>
        <p:spPr>
          <a:xfrm>
            <a:off x="284436" y="345306"/>
            <a:ext cx="352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da empresa: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Shape 724"/>
          <p:cNvSpPr txBox="1"/>
          <p:nvPr/>
        </p:nvSpPr>
        <p:spPr>
          <a:xfrm>
            <a:off x="1076524" y="99337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Maior criação de valor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/>
          <p:nvPr/>
        </p:nvSpPr>
        <p:spPr>
          <a:xfrm>
            <a:off x="284436" y="345306"/>
            <a:ext cx="352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da empresa: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1076524" y="99337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Maior criação de valor</a:t>
            </a:r>
          </a:p>
        </p:txBody>
      </p:sp>
      <p:sp>
        <p:nvSpPr>
          <p:cNvPr id="731" name="Shape 731"/>
          <p:cNvSpPr txBox="1"/>
          <p:nvPr/>
        </p:nvSpPr>
        <p:spPr>
          <a:xfrm>
            <a:off x="1076524" y="1529371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Satisfação do usuário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/>
          <p:nvPr/>
        </p:nvSpPr>
        <p:spPr>
          <a:xfrm>
            <a:off x="284436" y="345306"/>
            <a:ext cx="352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rgbClr val="205867"/>
                </a:solidFill>
                <a:latin typeface="Calibri"/>
                <a:ea typeface="Calibri"/>
                <a:cs typeface="Calibri"/>
                <a:sym typeface="Calibri"/>
              </a:rPr>
              <a:t>Necessidades da empresa: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Shape 737"/>
          <p:cNvSpPr txBox="1"/>
          <p:nvPr/>
        </p:nvSpPr>
        <p:spPr>
          <a:xfrm>
            <a:off x="1076524" y="99337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Maior criação de valor</a:t>
            </a:r>
          </a:p>
        </p:txBody>
      </p:sp>
      <p:sp>
        <p:nvSpPr>
          <p:cNvPr id="738" name="Shape 738"/>
          <p:cNvSpPr txBox="1"/>
          <p:nvPr/>
        </p:nvSpPr>
        <p:spPr>
          <a:xfrm>
            <a:off x="1076524" y="1529371"/>
            <a:ext cx="4104600" cy="40019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Satisfação do usuário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1076524" y="2073498"/>
            <a:ext cx="4104600" cy="400200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  <a:effectLst>
            <a:outerShdw blurRad="50799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Cumprimento das políticas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