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132"/>
    <p:restoredTop sz="94697"/>
  </p:normalViewPr>
  <p:slideViewPr>
    <p:cSldViewPr snapToGrid="0" snapToObjects="1">
      <p:cViewPr varScale="1">
        <p:scale>
          <a:sx n="90" d="100"/>
          <a:sy n="90" d="100"/>
        </p:scale>
        <p:origin x="9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EE02B-3250-5A4A-B472-E2353325C8F2}" type="datetimeFigureOut">
              <a:rPr lang="en-US" smtClean="0"/>
              <a:t>9/11/19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ED799-7848-0C48-9B35-74E54AB5B76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EE02B-3250-5A4A-B472-E2353325C8F2}" type="datetimeFigureOut">
              <a:rPr lang="en-US" smtClean="0"/>
              <a:t>9/11/19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ED799-7848-0C48-9B35-74E54AB5B7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EE02B-3250-5A4A-B472-E2353325C8F2}" type="datetimeFigureOut">
              <a:rPr lang="en-US" smtClean="0"/>
              <a:t>9/11/19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ED799-7848-0C48-9B35-74E54AB5B7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EE02B-3250-5A4A-B472-E2353325C8F2}" type="datetimeFigureOut">
              <a:rPr lang="en-US" smtClean="0"/>
              <a:t>9/11/19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ED799-7848-0C48-9B35-74E54AB5B7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EE02B-3250-5A4A-B472-E2353325C8F2}" type="datetimeFigureOut">
              <a:rPr lang="en-US" smtClean="0"/>
              <a:t>9/11/19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ED799-7848-0C48-9B35-74E54AB5B76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EE02B-3250-5A4A-B472-E2353325C8F2}" type="datetimeFigureOut">
              <a:rPr lang="en-US" smtClean="0"/>
              <a:t>9/11/19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ED799-7848-0C48-9B35-74E54AB5B7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EE02B-3250-5A4A-B472-E2353325C8F2}" type="datetimeFigureOut">
              <a:rPr lang="en-US" smtClean="0"/>
              <a:t>9/11/19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ED799-7848-0C48-9B35-74E54AB5B76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EE02B-3250-5A4A-B472-E2353325C8F2}" type="datetimeFigureOut">
              <a:rPr lang="en-US" smtClean="0"/>
              <a:t>9/11/19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ED799-7848-0C48-9B35-74E54AB5B7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EE02B-3250-5A4A-B472-E2353325C8F2}" type="datetimeFigureOut">
              <a:rPr lang="en-US" smtClean="0"/>
              <a:t>9/11/19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ED799-7848-0C48-9B35-74E54AB5B7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EE02B-3250-5A4A-B472-E2353325C8F2}" type="datetimeFigureOut">
              <a:rPr lang="en-US" smtClean="0"/>
              <a:t>9/11/19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ED799-7848-0C48-9B35-74E54AB5B7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BFFEE02B-3250-5A4A-B472-E2353325C8F2}" type="datetimeFigureOut">
              <a:rPr lang="en-US" smtClean="0"/>
              <a:t>9/11/19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ED799-7848-0C48-9B35-74E54AB5B7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BFFEE02B-3250-5A4A-B472-E2353325C8F2}" type="datetimeFigureOut">
              <a:rPr lang="en-US" smtClean="0"/>
              <a:t>9/11/19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BD9ED799-7848-0C48-9B35-74E54AB5B7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63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Relationship Id="rId3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Module 2 - Review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Revisão</a:t>
            </a:r>
            <a:r>
              <a:rPr lang="en-US" dirty="0" smtClean="0"/>
              <a:t> </a:t>
            </a:r>
            <a:r>
              <a:rPr lang="en-US" dirty="0" err="1" smtClean="0"/>
              <a:t>Orientada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7176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8756" y="156972"/>
            <a:ext cx="7729728" cy="643128"/>
          </a:xfrm>
        </p:spPr>
        <p:txBody>
          <a:bodyPr>
            <a:normAutofit fontScale="90000"/>
          </a:bodyPr>
          <a:lstStyle/>
          <a:p>
            <a:r>
              <a:rPr lang="en-US"/>
              <a:t>Highlights #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" y="928688"/>
            <a:ext cx="11628120" cy="5594032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t-BR" b="1" dirty="0" err="1"/>
              <a:t>trip</a:t>
            </a:r>
            <a:r>
              <a:rPr lang="pt-BR" b="1" dirty="0"/>
              <a:t> – </a:t>
            </a:r>
            <a:r>
              <a:rPr lang="pt-BR" i="1" dirty="0"/>
              <a:t>viagem </a:t>
            </a:r>
            <a:r>
              <a:rPr lang="pt-BR" i="1" dirty="0" err="1"/>
              <a:t>x</a:t>
            </a:r>
            <a:r>
              <a:rPr lang="pt-BR" i="1" dirty="0"/>
              <a:t>  </a:t>
            </a:r>
            <a:r>
              <a:rPr lang="pt-BR" b="1" dirty="0" err="1"/>
              <a:t>travel</a:t>
            </a:r>
            <a:r>
              <a:rPr lang="pt-BR" b="1" dirty="0"/>
              <a:t> </a:t>
            </a:r>
            <a:r>
              <a:rPr lang="pt-BR" dirty="0"/>
              <a:t>- </a:t>
            </a:r>
            <a:r>
              <a:rPr lang="pt-BR" i="1" dirty="0"/>
              <a:t>viajar </a:t>
            </a:r>
            <a:r>
              <a:rPr lang="pt-BR" b="1" dirty="0"/>
              <a:t> </a:t>
            </a:r>
            <a:r>
              <a:rPr lang="pt-BR" i="1" dirty="0"/>
              <a:t>Os dois podem ser usados como adjetivos (ex. </a:t>
            </a:r>
            <a:r>
              <a:rPr lang="pt-BR" i="1" dirty="0" err="1"/>
              <a:t>travel</a:t>
            </a:r>
            <a:r>
              <a:rPr lang="pt-BR" i="1" dirty="0"/>
              <a:t> </a:t>
            </a:r>
            <a:r>
              <a:rPr lang="pt-BR" i="1" dirty="0" err="1"/>
              <a:t>agency</a:t>
            </a:r>
            <a:r>
              <a:rPr lang="pt-BR" i="1" dirty="0"/>
              <a:t>, </a:t>
            </a:r>
            <a:r>
              <a:rPr lang="pt-BR" i="1" dirty="0" err="1"/>
              <a:t>trip</a:t>
            </a:r>
            <a:r>
              <a:rPr lang="pt-BR" i="1" dirty="0"/>
              <a:t> </a:t>
            </a:r>
            <a:r>
              <a:rPr lang="pt-BR" i="1" dirty="0" err="1"/>
              <a:t>finder</a:t>
            </a:r>
            <a:r>
              <a:rPr lang="pt-BR" i="1" dirty="0"/>
              <a:t>)</a:t>
            </a:r>
            <a:endParaRPr lang="en-US" i="1" dirty="0"/>
          </a:p>
          <a:p>
            <a:pPr lvl="1"/>
            <a:r>
              <a:rPr lang="pt-BR" dirty="0" err="1">
                <a:solidFill>
                  <a:schemeClr val="tx1"/>
                </a:solidFill>
              </a:rPr>
              <a:t>How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err="1">
                <a:solidFill>
                  <a:schemeClr val="tx1"/>
                </a:solidFill>
              </a:rPr>
              <a:t>was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err="1">
                <a:solidFill>
                  <a:schemeClr val="tx1"/>
                </a:solidFill>
              </a:rPr>
              <a:t>your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trip</a:t>
            </a:r>
            <a:r>
              <a:rPr lang="pt-BR" dirty="0">
                <a:solidFill>
                  <a:schemeClr val="tx1"/>
                </a:solidFill>
              </a:rPr>
              <a:t>? - </a:t>
            </a:r>
            <a:r>
              <a:rPr lang="pt-BR" i="1" dirty="0">
                <a:solidFill>
                  <a:schemeClr val="tx1"/>
                </a:solidFill>
              </a:rPr>
              <a:t>Como foi sua viagem?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pt-BR" dirty="0">
                <a:solidFill>
                  <a:schemeClr val="tx1"/>
                </a:solidFill>
              </a:rPr>
              <a:t>Do </a:t>
            </a:r>
            <a:r>
              <a:rPr lang="pt-BR" dirty="0" err="1">
                <a:solidFill>
                  <a:schemeClr val="tx1"/>
                </a:solidFill>
              </a:rPr>
              <a:t>you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err="1">
                <a:solidFill>
                  <a:schemeClr val="tx1"/>
                </a:solidFill>
              </a:rPr>
              <a:t>like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err="1">
                <a:solidFill>
                  <a:schemeClr val="tx1"/>
                </a:solidFill>
              </a:rPr>
              <a:t>to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travel</a:t>
            </a:r>
            <a:r>
              <a:rPr lang="pt-BR" dirty="0">
                <a:solidFill>
                  <a:schemeClr val="tx1"/>
                </a:solidFill>
              </a:rPr>
              <a:t>? - </a:t>
            </a:r>
            <a:r>
              <a:rPr lang="pt-BR" i="1" dirty="0">
                <a:solidFill>
                  <a:schemeClr val="tx1"/>
                </a:solidFill>
              </a:rPr>
              <a:t>Você gosta de viajar?</a:t>
            </a:r>
          </a:p>
          <a:p>
            <a:pPr lvl="1"/>
            <a:r>
              <a:rPr lang="pt-BR" b="1" i="1" dirty="0">
                <a:solidFill>
                  <a:schemeClr val="tx1"/>
                </a:solidFill>
              </a:rPr>
              <a:t>* </a:t>
            </a:r>
            <a:r>
              <a:rPr lang="pt-BR" b="1" i="1" dirty="0" err="1">
                <a:solidFill>
                  <a:schemeClr val="tx1"/>
                </a:solidFill>
              </a:rPr>
              <a:t>travels</a:t>
            </a:r>
            <a:r>
              <a:rPr lang="pt-BR" b="1" i="1" dirty="0">
                <a:solidFill>
                  <a:schemeClr val="tx1"/>
                </a:solidFill>
              </a:rPr>
              <a:t> </a:t>
            </a:r>
            <a:r>
              <a:rPr lang="pt-BR" i="1" dirty="0">
                <a:solidFill>
                  <a:schemeClr val="tx1"/>
                </a:solidFill>
              </a:rPr>
              <a:t>( é usado em algumas expressões antigas) = viagem  ”Safe </a:t>
            </a:r>
            <a:r>
              <a:rPr lang="pt-BR" i="1" dirty="0" err="1">
                <a:solidFill>
                  <a:schemeClr val="tx1"/>
                </a:solidFill>
              </a:rPr>
              <a:t>travels</a:t>
            </a:r>
            <a:r>
              <a:rPr lang="pt-BR" i="1" dirty="0">
                <a:solidFill>
                  <a:schemeClr val="tx1"/>
                </a:solidFill>
              </a:rPr>
              <a:t>!” </a:t>
            </a:r>
          </a:p>
          <a:p>
            <a:pPr marL="0" indent="0">
              <a:buNone/>
            </a:pPr>
            <a:r>
              <a:rPr lang="pt-BR" b="1" dirty="0" err="1">
                <a:solidFill>
                  <a:schemeClr val="tx1"/>
                </a:solidFill>
              </a:rPr>
              <a:t>children</a:t>
            </a:r>
            <a:r>
              <a:rPr lang="pt-BR" b="1" dirty="0">
                <a:solidFill>
                  <a:schemeClr val="tx1"/>
                </a:solidFill>
              </a:rPr>
              <a:t>/</a:t>
            </a:r>
            <a:r>
              <a:rPr lang="pt-BR" b="1" dirty="0" err="1">
                <a:solidFill>
                  <a:schemeClr val="tx1"/>
                </a:solidFill>
              </a:rPr>
              <a:t>kids</a:t>
            </a:r>
            <a:r>
              <a:rPr lang="pt-BR" b="1" dirty="0">
                <a:solidFill>
                  <a:schemeClr val="tx1"/>
                </a:solidFill>
              </a:rPr>
              <a:t> – </a:t>
            </a:r>
            <a:r>
              <a:rPr lang="pt-BR" dirty="0">
                <a:solidFill>
                  <a:schemeClr val="tx1"/>
                </a:solidFill>
              </a:rPr>
              <a:t>lit. </a:t>
            </a:r>
            <a:r>
              <a:rPr lang="pt-BR" i="1" dirty="0">
                <a:solidFill>
                  <a:schemeClr val="tx1"/>
                </a:solidFill>
              </a:rPr>
              <a:t>crianças; </a:t>
            </a:r>
            <a:r>
              <a:rPr lang="pt-BR" dirty="0">
                <a:solidFill>
                  <a:schemeClr val="tx1"/>
                </a:solidFill>
              </a:rPr>
              <a:t>também se usa para “filhos” não importa a idade.</a:t>
            </a:r>
          </a:p>
          <a:p>
            <a:pPr lvl="1"/>
            <a:r>
              <a:rPr lang="pt-BR" dirty="0" err="1">
                <a:solidFill>
                  <a:schemeClr val="tx1"/>
                </a:solidFill>
              </a:rPr>
              <a:t>How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err="1">
                <a:solidFill>
                  <a:schemeClr val="tx1"/>
                </a:solidFill>
              </a:rPr>
              <a:t>many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kids</a:t>
            </a:r>
            <a:r>
              <a:rPr lang="pt-BR" b="1" dirty="0">
                <a:solidFill>
                  <a:schemeClr val="tx1"/>
                </a:solidFill>
              </a:rPr>
              <a:t>/</a:t>
            </a:r>
            <a:r>
              <a:rPr lang="pt-BR" b="1" dirty="0" err="1">
                <a:solidFill>
                  <a:schemeClr val="tx1"/>
                </a:solidFill>
              </a:rPr>
              <a:t>children</a:t>
            </a:r>
            <a:r>
              <a:rPr lang="pt-BR" dirty="0">
                <a:solidFill>
                  <a:schemeClr val="tx1"/>
                </a:solidFill>
              </a:rPr>
              <a:t> do </a:t>
            </a:r>
            <a:r>
              <a:rPr lang="pt-BR" dirty="0" err="1">
                <a:solidFill>
                  <a:schemeClr val="tx1"/>
                </a:solidFill>
              </a:rPr>
              <a:t>you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err="1">
                <a:solidFill>
                  <a:schemeClr val="tx1"/>
                </a:solidFill>
              </a:rPr>
              <a:t>have</a:t>
            </a:r>
            <a:r>
              <a:rPr lang="pt-BR" dirty="0">
                <a:solidFill>
                  <a:schemeClr val="tx1"/>
                </a:solidFill>
              </a:rPr>
              <a:t>? – </a:t>
            </a:r>
            <a:r>
              <a:rPr lang="pt-BR" i="1" dirty="0">
                <a:solidFill>
                  <a:schemeClr val="tx1"/>
                </a:solidFill>
              </a:rPr>
              <a:t>Quantos filhos você tem?</a:t>
            </a:r>
          </a:p>
          <a:p>
            <a:pPr lvl="1"/>
            <a:r>
              <a:rPr lang="pt-BR" dirty="0" err="1">
                <a:solidFill>
                  <a:schemeClr val="tx1"/>
                </a:solidFill>
              </a:rPr>
              <a:t>There</a:t>
            </a:r>
            <a:r>
              <a:rPr lang="pt-BR" dirty="0">
                <a:solidFill>
                  <a:schemeClr val="tx1"/>
                </a:solidFill>
              </a:rPr>
              <a:t> are 10 </a:t>
            </a:r>
            <a:r>
              <a:rPr lang="pt-BR" b="1" dirty="0" err="1">
                <a:solidFill>
                  <a:schemeClr val="tx1"/>
                </a:solidFill>
              </a:rPr>
              <a:t>kids</a:t>
            </a:r>
            <a:r>
              <a:rPr lang="pt-BR" b="1" dirty="0">
                <a:solidFill>
                  <a:schemeClr val="tx1"/>
                </a:solidFill>
              </a:rPr>
              <a:t>/</a:t>
            </a:r>
            <a:r>
              <a:rPr lang="pt-BR" b="1" dirty="0" err="1">
                <a:solidFill>
                  <a:schemeClr val="tx1"/>
                </a:solidFill>
              </a:rPr>
              <a:t>children</a:t>
            </a:r>
            <a:r>
              <a:rPr lang="pt-BR" dirty="0">
                <a:solidFill>
                  <a:schemeClr val="tx1"/>
                </a:solidFill>
              </a:rPr>
              <a:t> in </a:t>
            </a:r>
            <a:r>
              <a:rPr lang="pt-BR" dirty="0" err="1">
                <a:solidFill>
                  <a:schemeClr val="tx1"/>
                </a:solidFill>
              </a:rPr>
              <a:t>the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err="1">
                <a:solidFill>
                  <a:schemeClr val="tx1"/>
                </a:solidFill>
              </a:rPr>
              <a:t>classroom</a:t>
            </a:r>
            <a:r>
              <a:rPr lang="pt-BR" dirty="0">
                <a:solidFill>
                  <a:schemeClr val="tx1"/>
                </a:solidFill>
              </a:rPr>
              <a:t>. – </a:t>
            </a:r>
            <a:r>
              <a:rPr lang="pt-BR" i="1" dirty="0">
                <a:solidFill>
                  <a:schemeClr val="tx1"/>
                </a:solidFill>
              </a:rPr>
              <a:t>Tem 10 crianças na sala de aula</a:t>
            </a:r>
            <a:r>
              <a:rPr lang="pt-BR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pt-BR" b="1" dirty="0">
                <a:solidFill>
                  <a:schemeClr val="tx1"/>
                </a:solidFill>
              </a:rPr>
              <a:t>use </a:t>
            </a:r>
            <a:r>
              <a:rPr lang="pt-BR" b="1" dirty="0" err="1">
                <a:solidFill>
                  <a:schemeClr val="tx1"/>
                </a:solidFill>
              </a:rPr>
              <a:t>x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wear</a:t>
            </a:r>
            <a:r>
              <a:rPr lang="pt-BR" b="1" dirty="0">
                <a:solidFill>
                  <a:schemeClr val="tx1"/>
                </a:solidFill>
              </a:rPr>
              <a:t> = </a:t>
            </a:r>
            <a:r>
              <a:rPr lang="pt-BR" dirty="0">
                <a:solidFill>
                  <a:schemeClr val="tx1"/>
                </a:solidFill>
              </a:rPr>
              <a:t>Uma dica que funciona 85% das vezes: o que você coloca no seu corpo, você</a:t>
            </a:r>
            <a:r>
              <a:rPr lang="pt-BR" i="1" dirty="0">
                <a:solidFill>
                  <a:schemeClr val="tx1"/>
                </a:solidFill>
              </a:rPr>
              <a:t> WEAR. ”USE” </a:t>
            </a:r>
            <a:r>
              <a:rPr lang="pt-BR" dirty="0">
                <a:solidFill>
                  <a:schemeClr val="tx1"/>
                </a:solidFill>
              </a:rPr>
              <a:t>é mais para as coisas que você utiliza mesmo</a:t>
            </a:r>
            <a:r>
              <a:rPr lang="pt-BR" i="1" dirty="0">
                <a:solidFill>
                  <a:schemeClr val="tx1"/>
                </a:solidFill>
              </a:rPr>
              <a:t>. 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I </a:t>
            </a:r>
            <a:r>
              <a:rPr lang="en-US" b="1" dirty="0">
                <a:solidFill>
                  <a:schemeClr val="tx1"/>
                </a:solidFill>
              </a:rPr>
              <a:t>wear</a:t>
            </a:r>
            <a:r>
              <a:rPr lang="en-US" dirty="0">
                <a:solidFill>
                  <a:schemeClr val="tx1"/>
                </a:solidFill>
              </a:rPr>
              <a:t> makeup/earrings/glasses/clothes/a hat/nail polish/ a watch etc. </a:t>
            </a:r>
            <a:r>
              <a:rPr lang="en-US" i="1" dirty="0">
                <a:solidFill>
                  <a:schemeClr val="tx1"/>
                </a:solidFill>
              </a:rPr>
              <a:t>Eu </a:t>
            </a:r>
            <a:r>
              <a:rPr lang="en-US" i="1" dirty="0" err="1">
                <a:solidFill>
                  <a:schemeClr val="tx1"/>
                </a:solidFill>
              </a:rPr>
              <a:t>uso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maquiagem</a:t>
            </a:r>
            <a:r>
              <a:rPr lang="en-US" i="1" dirty="0">
                <a:solidFill>
                  <a:schemeClr val="tx1"/>
                </a:solidFill>
              </a:rPr>
              <a:t>/</a:t>
            </a:r>
            <a:r>
              <a:rPr lang="en-US" i="1" dirty="0" err="1">
                <a:solidFill>
                  <a:schemeClr val="tx1"/>
                </a:solidFill>
              </a:rPr>
              <a:t>brincos</a:t>
            </a:r>
            <a:r>
              <a:rPr lang="en-US" i="1" dirty="0">
                <a:solidFill>
                  <a:schemeClr val="tx1"/>
                </a:solidFill>
              </a:rPr>
              <a:t>/</a:t>
            </a:r>
            <a:r>
              <a:rPr lang="en-US" i="1" dirty="0" err="1">
                <a:solidFill>
                  <a:schemeClr val="tx1"/>
                </a:solidFill>
              </a:rPr>
              <a:t>óculos</a:t>
            </a:r>
            <a:r>
              <a:rPr lang="en-US" i="1" dirty="0">
                <a:solidFill>
                  <a:schemeClr val="tx1"/>
                </a:solidFill>
              </a:rPr>
              <a:t>/</a:t>
            </a:r>
            <a:r>
              <a:rPr lang="en-US" i="1" dirty="0" err="1">
                <a:solidFill>
                  <a:schemeClr val="tx1"/>
                </a:solidFill>
              </a:rPr>
              <a:t>roupas</a:t>
            </a:r>
            <a:r>
              <a:rPr lang="en-US" i="1" dirty="0">
                <a:solidFill>
                  <a:schemeClr val="tx1"/>
                </a:solidFill>
              </a:rPr>
              <a:t>/</a:t>
            </a:r>
            <a:r>
              <a:rPr lang="en-US" i="1" dirty="0" err="1">
                <a:solidFill>
                  <a:schemeClr val="tx1"/>
                </a:solidFill>
              </a:rPr>
              <a:t>chapéu</a:t>
            </a:r>
            <a:r>
              <a:rPr lang="en-US" i="1" dirty="0">
                <a:solidFill>
                  <a:schemeClr val="tx1"/>
                </a:solidFill>
              </a:rPr>
              <a:t>/</a:t>
            </a:r>
            <a:r>
              <a:rPr lang="en-US" i="1" dirty="0" err="1">
                <a:solidFill>
                  <a:schemeClr val="tx1"/>
                </a:solidFill>
              </a:rPr>
              <a:t>esmalte</a:t>
            </a:r>
            <a:r>
              <a:rPr lang="en-US" i="1" dirty="0">
                <a:solidFill>
                  <a:schemeClr val="tx1"/>
                </a:solidFill>
              </a:rPr>
              <a:t>/</a:t>
            </a:r>
            <a:r>
              <a:rPr lang="en-US" i="1" dirty="0" err="1">
                <a:solidFill>
                  <a:schemeClr val="tx1"/>
                </a:solidFill>
              </a:rPr>
              <a:t>relógio</a:t>
            </a:r>
            <a:r>
              <a:rPr lang="en-US" i="1" dirty="0">
                <a:solidFill>
                  <a:schemeClr val="tx1"/>
                </a:solidFill>
              </a:rPr>
              <a:t>.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I </a:t>
            </a:r>
            <a:r>
              <a:rPr lang="en-US" b="1" dirty="0">
                <a:solidFill>
                  <a:schemeClr val="tx1"/>
                </a:solidFill>
              </a:rPr>
              <a:t>use</a:t>
            </a:r>
            <a:r>
              <a:rPr lang="en-US" dirty="0">
                <a:solidFill>
                  <a:schemeClr val="tx1"/>
                </a:solidFill>
              </a:rPr>
              <a:t> my phone and my computer. </a:t>
            </a:r>
            <a:r>
              <a:rPr lang="en-US" i="1" dirty="0">
                <a:solidFill>
                  <a:schemeClr val="tx1"/>
                </a:solidFill>
              </a:rPr>
              <a:t>Eu </a:t>
            </a:r>
            <a:r>
              <a:rPr lang="en-US" i="1" dirty="0" err="1">
                <a:solidFill>
                  <a:schemeClr val="tx1"/>
                </a:solidFill>
              </a:rPr>
              <a:t>uso</a:t>
            </a:r>
            <a:r>
              <a:rPr lang="en-US" i="1" dirty="0">
                <a:solidFill>
                  <a:schemeClr val="tx1"/>
                </a:solidFill>
              </a:rPr>
              <a:t> meu </a:t>
            </a:r>
            <a:r>
              <a:rPr lang="en-US" i="1" dirty="0" err="1">
                <a:solidFill>
                  <a:schemeClr val="tx1"/>
                </a:solidFill>
              </a:rPr>
              <a:t>telefone</a:t>
            </a:r>
            <a:r>
              <a:rPr lang="en-US" i="1" dirty="0">
                <a:solidFill>
                  <a:schemeClr val="tx1"/>
                </a:solidFill>
              </a:rPr>
              <a:t> e meu </a:t>
            </a:r>
            <a:r>
              <a:rPr lang="en-US" i="1" dirty="0" err="1">
                <a:solidFill>
                  <a:schemeClr val="tx1"/>
                </a:solidFill>
              </a:rPr>
              <a:t>computador</a:t>
            </a:r>
            <a:r>
              <a:rPr lang="en-US" i="1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pt-BR" b="1" dirty="0" err="1" smtClean="0">
                <a:solidFill>
                  <a:schemeClr val="tx1"/>
                </a:solidFill>
              </a:rPr>
              <a:t>Story</a:t>
            </a:r>
            <a:r>
              <a:rPr lang="pt-BR" b="1" dirty="0" smtClean="0">
                <a:solidFill>
                  <a:schemeClr val="tx1"/>
                </a:solidFill>
              </a:rPr>
              <a:t> </a:t>
            </a:r>
            <a:r>
              <a:rPr lang="pt-BR" b="1" dirty="0" err="1" smtClean="0">
                <a:solidFill>
                  <a:schemeClr val="tx1"/>
                </a:solidFill>
              </a:rPr>
              <a:t>x</a:t>
            </a:r>
            <a:r>
              <a:rPr lang="pt-BR" b="1" dirty="0" smtClean="0">
                <a:solidFill>
                  <a:schemeClr val="tx1"/>
                </a:solidFill>
              </a:rPr>
              <a:t> </a:t>
            </a:r>
            <a:r>
              <a:rPr lang="pt-BR" b="1" dirty="0" err="1" smtClean="0">
                <a:solidFill>
                  <a:schemeClr val="tx1"/>
                </a:solidFill>
              </a:rPr>
              <a:t>History</a:t>
            </a:r>
            <a:endParaRPr lang="pt-BR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t-BR" b="1" dirty="0" err="1" smtClean="0">
                <a:solidFill>
                  <a:schemeClr val="tx1"/>
                </a:solidFill>
              </a:rPr>
              <a:t>story</a:t>
            </a:r>
            <a:r>
              <a:rPr lang="pt-BR" b="1" dirty="0" smtClean="0">
                <a:solidFill>
                  <a:schemeClr val="tx1"/>
                </a:solidFill>
              </a:rPr>
              <a:t> </a:t>
            </a:r>
            <a:r>
              <a:rPr lang="pt-BR" b="1" dirty="0">
                <a:solidFill>
                  <a:schemeClr val="tx1"/>
                </a:solidFill>
              </a:rPr>
              <a:t>= </a:t>
            </a:r>
            <a:r>
              <a:rPr lang="pt-BR" dirty="0">
                <a:solidFill>
                  <a:schemeClr val="tx1"/>
                </a:solidFill>
              </a:rPr>
              <a:t>história, mas de “estória” ou conto. Quando queremos falar do passado de algo, usamos a palavra </a:t>
            </a:r>
            <a:r>
              <a:rPr lang="pt-BR" b="1" dirty="0" err="1">
                <a:solidFill>
                  <a:schemeClr val="tx1"/>
                </a:solidFill>
              </a:rPr>
              <a:t>history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dirty="0">
                <a:solidFill>
                  <a:schemeClr val="tx1"/>
                </a:solidFill>
              </a:rPr>
              <a:t>(que se ensina na escola).</a:t>
            </a:r>
          </a:p>
          <a:p>
            <a:pPr lvl="1"/>
            <a:r>
              <a:rPr lang="pt-BR" dirty="0" err="1">
                <a:solidFill>
                  <a:schemeClr val="tx1"/>
                </a:solidFill>
              </a:rPr>
              <a:t>I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err="1">
                <a:solidFill>
                  <a:schemeClr val="tx1"/>
                </a:solidFill>
              </a:rPr>
              <a:t>read</a:t>
            </a:r>
            <a:r>
              <a:rPr lang="pt-BR" dirty="0">
                <a:solidFill>
                  <a:schemeClr val="tx1"/>
                </a:solidFill>
              </a:rPr>
              <a:t> a </a:t>
            </a:r>
            <a:r>
              <a:rPr lang="pt-BR" b="1" dirty="0" err="1">
                <a:solidFill>
                  <a:schemeClr val="tx1"/>
                </a:solidFill>
              </a:rPr>
              <a:t>story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err="1">
                <a:solidFill>
                  <a:schemeClr val="tx1"/>
                </a:solidFill>
              </a:rPr>
              <a:t>to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err="1">
                <a:solidFill>
                  <a:schemeClr val="tx1"/>
                </a:solidFill>
              </a:rPr>
              <a:t>my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err="1">
                <a:solidFill>
                  <a:schemeClr val="tx1"/>
                </a:solidFill>
              </a:rPr>
              <a:t>daughter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err="1">
                <a:solidFill>
                  <a:schemeClr val="tx1"/>
                </a:solidFill>
              </a:rPr>
              <a:t>every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err="1">
                <a:solidFill>
                  <a:schemeClr val="tx1"/>
                </a:solidFill>
              </a:rPr>
              <a:t>night</a:t>
            </a:r>
            <a:r>
              <a:rPr lang="pt-BR" dirty="0">
                <a:solidFill>
                  <a:schemeClr val="tx1"/>
                </a:solidFill>
              </a:rPr>
              <a:t>. – </a:t>
            </a:r>
            <a:r>
              <a:rPr lang="pt-BR" i="1" dirty="0">
                <a:solidFill>
                  <a:schemeClr val="tx1"/>
                </a:solidFill>
              </a:rPr>
              <a:t>Eu leio uma história para minha filha toda noite.</a:t>
            </a:r>
          </a:p>
          <a:p>
            <a:pPr lvl="1"/>
            <a:r>
              <a:rPr lang="pt-BR" dirty="0" err="1">
                <a:solidFill>
                  <a:schemeClr val="tx1"/>
                </a:solidFill>
              </a:rPr>
              <a:t>I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err="1">
                <a:solidFill>
                  <a:schemeClr val="tx1"/>
                </a:solidFill>
              </a:rPr>
              <a:t>have</a:t>
            </a:r>
            <a:r>
              <a:rPr lang="pt-BR" dirty="0">
                <a:solidFill>
                  <a:schemeClr val="tx1"/>
                </a:solidFill>
              </a:rPr>
              <a:t> a </a:t>
            </a:r>
            <a:r>
              <a:rPr lang="pt-BR" b="1" dirty="0" err="1">
                <a:solidFill>
                  <a:schemeClr val="tx1"/>
                </a:solidFill>
              </a:rPr>
              <a:t>history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err="1">
                <a:solidFill>
                  <a:schemeClr val="tx1"/>
                </a:solidFill>
              </a:rPr>
              <a:t>test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err="1">
                <a:solidFill>
                  <a:schemeClr val="tx1"/>
                </a:solidFill>
              </a:rPr>
              <a:t>tomorrow</a:t>
            </a:r>
            <a:r>
              <a:rPr lang="pt-BR" dirty="0">
                <a:solidFill>
                  <a:schemeClr val="tx1"/>
                </a:solidFill>
              </a:rPr>
              <a:t>. – </a:t>
            </a:r>
            <a:r>
              <a:rPr lang="pt-BR" i="1" dirty="0">
                <a:solidFill>
                  <a:schemeClr val="tx1"/>
                </a:solidFill>
              </a:rPr>
              <a:t>Tenho uma prova de história amanhã.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87483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8756" y="172212"/>
            <a:ext cx="7729728" cy="757428"/>
          </a:xfrm>
        </p:spPr>
        <p:txBody>
          <a:bodyPr/>
          <a:lstStyle/>
          <a:p>
            <a:r>
              <a:rPr lang="en-US" dirty="0"/>
              <a:t>Highlights </a:t>
            </a:r>
            <a:r>
              <a:rPr lang="en-US"/>
              <a:t>#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" y="1158240"/>
            <a:ext cx="11628120" cy="5364480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pt-BR" b="1" dirty="0"/>
              <a:t> </a:t>
            </a:r>
            <a:r>
              <a:rPr lang="pt-BR" b="1" dirty="0" err="1"/>
              <a:t>just</a:t>
            </a:r>
            <a:r>
              <a:rPr lang="pt-BR" b="1" dirty="0"/>
              <a:t> </a:t>
            </a:r>
            <a:r>
              <a:rPr lang="pt-BR" b="1" dirty="0" err="1"/>
              <a:t>x</a:t>
            </a:r>
            <a:r>
              <a:rPr lang="pt-BR" b="1" dirty="0"/>
              <a:t> </a:t>
            </a:r>
            <a:r>
              <a:rPr lang="pt-BR" b="1" dirty="0" err="1"/>
              <a:t>only</a:t>
            </a:r>
            <a:r>
              <a:rPr lang="pt-BR" dirty="0"/>
              <a:t> - os dois significam "só". Então qual é a diferença?</a:t>
            </a:r>
            <a:r>
              <a:rPr lang="pt-BR" i="1" dirty="0"/>
              <a:t>  </a:t>
            </a:r>
            <a:endParaRPr lang="en-US" dirty="0"/>
          </a:p>
          <a:p>
            <a:pPr lvl="1"/>
            <a:r>
              <a:rPr lang="pt-BR" b="1" i="1" dirty="0"/>
              <a:t>ONLY </a:t>
            </a:r>
            <a:r>
              <a:rPr lang="pt-BR" dirty="0"/>
              <a:t>significa “só” no sentido de somente (não mais) e</a:t>
            </a:r>
            <a:r>
              <a:rPr lang="pt-BR" i="1" dirty="0"/>
              <a:t> </a:t>
            </a:r>
            <a:r>
              <a:rPr lang="pt-BR" b="1" i="1" dirty="0"/>
              <a:t>JUST</a:t>
            </a:r>
            <a:r>
              <a:rPr lang="pt-BR" i="1" dirty="0"/>
              <a:t> </a:t>
            </a:r>
            <a:r>
              <a:rPr lang="pt-BR" dirty="0"/>
              <a:t>significa “só” no sentindo de “não é importante” ou “apenas”</a:t>
            </a:r>
            <a:r>
              <a:rPr lang="pt-BR" i="1" dirty="0"/>
              <a:t>.</a:t>
            </a:r>
            <a:endParaRPr lang="en-US" dirty="0"/>
          </a:p>
          <a:p>
            <a:pPr lvl="2"/>
            <a:r>
              <a:rPr lang="en-US" b="1" dirty="0">
                <a:solidFill>
                  <a:schemeClr val="tx1"/>
                </a:solidFill>
              </a:rPr>
              <a:t>What are you making for dinner?  </a:t>
            </a:r>
            <a:r>
              <a:rPr lang="pt-BR" b="1" dirty="0">
                <a:solidFill>
                  <a:schemeClr val="tx1"/>
                </a:solidFill>
              </a:rPr>
              <a:t>Ah, </a:t>
            </a:r>
            <a:r>
              <a:rPr lang="pt-BR" b="1" dirty="0" err="1">
                <a:solidFill>
                  <a:schemeClr val="tx1"/>
                </a:solidFill>
              </a:rPr>
              <a:t>just</a:t>
            </a:r>
            <a:r>
              <a:rPr lang="pt-BR" b="1" dirty="0">
                <a:solidFill>
                  <a:schemeClr val="tx1"/>
                </a:solidFill>
              </a:rPr>
              <a:t> pizza</a:t>
            </a:r>
            <a:r>
              <a:rPr lang="pt-BR" i="1" dirty="0">
                <a:solidFill>
                  <a:schemeClr val="tx1"/>
                </a:solidFill>
              </a:rPr>
              <a:t> (nada especial) OU </a:t>
            </a:r>
            <a:r>
              <a:rPr lang="pt-BR" b="1" i="1" dirty="0" err="1">
                <a:solidFill>
                  <a:schemeClr val="tx1"/>
                </a:solidFill>
              </a:rPr>
              <a:t>Only</a:t>
            </a:r>
            <a:r>
              <a:rPr lang="pt-BR" b="1" i="1" dirty="0">
                <a:solidFill>
                  <a:schemeClr val="tx1"/>
                </a:solidFill>
              </a:rPr>
              <a:t> pizza.</a:t>
            </a:r>
            <a:r>
              <a:rPr lang="pt-BR" i="1" dirty="0">
                <a:solidFill>
                  <a:schemeClr val="tx1"/>
                </a:solidFill>
              </a:rPr>
              <a:t> (somente pizza, nada mais)</a:t>
            </a:r>
          </a:p>
          <a:p>
            <a:pPr lvl="2"/>
            <a:r>
              <a:rPr lang="en-US" b="1" dirty="0">
                <a:solidFill>
                  <a:schemeClr val="tx1"/>
                </a:solidFill>
              </a:rPr>
              <a:t>Why are you so embarrassed! It’s just me! </a:t>
            </a:r>
            <a:r>
              <a:rPr lang="en-US" dirty="0">
                <a:solidFill>
                  <a:schemeClr val="tx1"/>
                </a:solidFill>
              </a:rPr>
              <a:t>OU </a:t>
            </a:r>
            <a:r>
              <a:rPr lang="en-US" b="1" dirty="0">
                <a:solidFill>
                  <a:schemeClr val="tx1"/>
                </a:solidFill>
              </a:rPr>
              <a:t>No one else is here. I am the only one in the building.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wherever</a:t>
            </a:r>
            <a:r>
              <a:rPr lang="pt-BR" b="1" dirty="0">
                <a:solidFill>
                  <a:schemeClr val="tx1"/>
                </a:solidFill>
              </a:rPr>
              <a:t>/ </a:t>
            </a:r>
            <a:r>
              <a:rPr lang="pt-BR" b="1" dirty="0" err="1">
                <a:solidFill>
                  <a:schemeClr val="tx1"/>
                </a:solidFill>
              </a:rPr>
              <a:t>whoever</a:t>
            </a:r>
            <a:r>
              <a:rPr lang="pt-BR" b="1" dirty="0">
                <a:solidFill>
                  <a:schemeClr val="tx1"/>
                </a:solidFill>
              </a:rPr>
              <a:t>/ </a:t>
            </a:r>
            <a:r>
              <a:rPr lang="pt-BR" b="1" dirty="0" err="1">
                <a:solidFill>
                  <a:schemeClr val="tx1"/>
                </a:solidFill>
              </a:rPr>
              <a:t>whatever</a:t>
            </a:r>
            <a:r>
              <a:rPr lang="pt-BR" b="1" dirty="0">
                <a:solidFill>
                  <a:schemeClr val="tx1"/>
                </a:solidFill>
              </a:rPr>
              <a:t>/ </a:t>
            </a:r>
            <a:r>
              <a:rPr lang="pt-BR" b="1" dirty="0" err="1">
                <a:solidFill>
                  <a:schemeClr val="tx1"/>
                </a:solidFill>
              </a:rPr>
              <a:t>whenever</a:t>
            </a:r>
            <a:r>
              <a:rPr lang="pt-BR" b="1" dirty="0">
                <a:solidFill>
                  <a:schemeClr val="tx1"/>
                </a:solidFill>
              </a:rPr>
              <a:t>/ etc.</a:t>
            </a:r>
            <a:r>
              <a:rPr lang="pt-BR" i="1" dirty="0">
                <a:solidFill>
                  <a:schemeClr val="tx1"/>
                </a:solidFill>
              </a:rPr>
              <a:t> - </a:t>
            </a:r>
            <a:r>
              <a:rPr lang="pt-BR" dirty="0">
                <a:solidFill>
                  <a:schemeClr val="tx1"/>
                </a:solidFill>
              </a:rPr>
              <a:t>qualquer lugar/pessoa/coisa/não importa onde.</a:t>
            </a:r>
            <a:endParaRPr lang="pt-BR" i="1" dirty="0">
              <a:solidFill>
                <a:schemeClr val="tx1"/>
              </a:solidFill>
            </a:endParaRPr>
          </a:p>
          <a:p>
            <a:pPr lvl="1"/>
            <a:r>
              <a:rPr lang="pt-BR" b="1" dirty="0" err="1">
                <a:solidFill>
                  <a:schemeClr val="tx1"/>
                </a:solidFill>
              </a:rPr>
              <a:t>What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would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you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like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to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eat</a:t>
            </a:r>
            <a:r>
              <a:rPr lang="pt-BR" b="1" dirty="0">
                <a:solidFill>
                  <a:schemeClr val="tx1"/>
                </a:solidFill>
              </a:rPr>
              <a:t> for </a:t>
            </a:r>
            <a:r>
              <a:rPr lang="pt-BR" b="1" dirty="0" err="1">
                <a:solidFill>
                  <a:schemeClr val="tx1"/>
                </a:solidFill>
              </a:rPr>
              <a:t>dinner</a:t>
            </a:r>
            <a:r>
              <a:rPr lang="pt-BR" b="1" dirty="0">
                <a:solidFill>
                  <a:schemeClr val="tx1"/>
                </a:solidFill>
              </a:rPr>
              <a:t>? – </a:t>
            </a:r>
            <a:r>
              <a:rPr lang="pt-BR" b="1" dirty="0" err="1">
                <a:solidFill>
                  <a:schemeClr val="tx1"/>
                </a:solidFill>
              </a:rPr>
              <a:t>Whatever</a:t>
            </a:r>
            <a:r>
              <a:rPr lang="pt-BR" b="1" dirty="0">
                <a:solidFill>
                  <a:schemeClr val="tx1"/>
                </a:solidFill>
              </a:rPr>
              <a:t>.  </a:t>
            </a:r>
            <a:r>
              <a:rPr lang="pt-BR" b="1" dirty="0" err="1">
                <a:solidFill>
                  <a:schemeClr val="tx1"/>
                </a:solidFill>
              </a:rPr>
              <a:t>I’m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so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hungry</a:t>
            </a:r>
            <a:r>
              <a:rPr lang="pt-BR" b="1" dirty="0">
                <a:solidFill>
                  <a:schemeClr val="tx1"/>
                </a:solidFill>
              </a:rPr>
              <a:t>, </a:t>
            </a:r>
            <a:r>
              <a:rPr lang="pt-BR" b="1" dirty="0" err="1">
                <a:solidFill>
                  <a:schemeClr val="tx1"/>
                </a:solidFill>
              </a:rPr>
              <a:t>I’ll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eat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anything</a:t>
            </a:r>
            <a:r>
              <a:rPr lang="pt-BR" b="1" dirty="0">
                <a:solidFill>
                  <a:schemeClr val="tx1"/>
                </a:solidFill>
              </a:rPr>
              <a:t>. </a:t>
            </a:r>
            <a:r>
              <a:rPr lang="pt-BR" i="1" dirty="0">
                <a:solidFill>
                  <a:schemeClr val="tx1"/>
                </a:solidFill>
              </a:rPr>
              <a:t>O que você gostaria de comer para o jantar? Qualquer coisa (não importa o que). Estou com tanta fome que comerei qualquer coisa.</a:t>
            </a:r>
          </a:p>
          <a:p>
            <a:pPr lvl="1"/>
            <a:r>
              <a:rPr lang="pt-BR" b="1" dirty="0" err="1">
                <a:solidFill>
                  <a:schemeClr val="tx1"/>
                </a:solidFill>
              </a:rPr>
              <a:t>We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can</a:t>
            </a:r>
            <a:r>
              <a:rPr lang="pt-BR" b="1" dirty="0">
                <a:solidFill>
                  <a:schemeClr val="tx1"/>
                </a:solidFill>
              </a:rPr>
              <a:t> go </a:t>
            </a:r>
            <a:r>
              <a:rPr lang="pt-BR" b="1" dirty="0" err="1">
                <a:solidFill>
                  <a:schemeClr val="tx1"/>
                </a:solidFill>
              </a:rPr>
              <a:t>wherever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you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want</a:t>
            </a:r>
            <a:r>
              <a:rPr lang="pt-BR" b="1" dirty="0">
                <a:solidFill>
                  <a:schemeClr val="tx1"/>
                </a:solidFill>
              </a:rPr>
              <a:t>.  </a:t>
            </a:r>
            <a:r>
              <a:rPr lang="pt-BR" i="1" dirty="0">
                <a:solidFill>
                  <a:schemeClr val="tx1"/>
                </a:solidFill>
              </a:rPr>
              <a:t>Podemos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i="1" dirty="0">
                <a:solidFill>
                  <a:schemeClr val="tx1"/>
                </a:solidFill>
              </a:rPr>
              <a:t>ir para onde você quiser (qualquer lugar, não importa onde).</a:t>
            </a:r>
          </a:p>
          <a:p>
            <a:pPr lvl="2">
              <a:buFont typeface="Wingdings" charset="2"/>
              <a:buChar char="v"/>
            </a:pPr>
            <a:r>
              <a:rPr lang="pt-BR" i="1" dirty="0">
                <a:solidFill>
                  <a:schemeClr val="tx1"/>
                </a:solidFill>
              </a:rPr>
              <a:t>”</a:t>
            </a:r>
            <a:r>
              <a:rPr lang="pt-BR" i="1" dirty="0" err="1">
                <a:solidFill>
                  <a:schemeClr val="tx1"/>
                </a:solidFill>
              </a:rPr>
              <a:t>Whenever</a:t>
            </a:r>
            <a:r>
              <a:rPr lang="pt-BR" i="1" dirty="0">
                <a:solidFill>
                  <a:schemeClr val="tx1"/>
                </a:solidFill>
              </a:rPr>
              <a:t>, </a:t>
            </a:r>
            <a:r>
              <a:rPr lang="pt-BR" i="1" dirty="0" err="1">
                <a:solidFill>
                  <a:schemeClr val="tx1"/>
                </a:solidFill>
              </a:rPr>
              <a:t>wherever</a:t>
            </a:r>
            <a:r>
              <a:rPr lang="pt-BR" i="1" dirty="0">
                <a:solidFill>
                  <a:schemeClr val="tx1"/>
                </a:solidFill>
              </a:rPr>
              <a:t>, </a:t>
            </a:r>
            <a:r>
              <a:rPr lang="pt-BR" i="1" dirty="0" err="1">
                <a:solidFill>
                  <a:schemeClr val="tx1"/>
                </a:solidFill>
              </a:rPr>
              <a:t>we’re</a:t>
            </a:r>
            <a:r>
              <a:rPr lang="pt-BR" i="1" dirty="0">
                <a:solidFill>
                  <a:schemeClr val="tx1"/>
                </a:solidFill>
              </a:rPr>
              <a:t> </a:t>
            </a:r>
            <a:r>
              <a:rPr lang="pt-BR" i="1" dirty="0" err="1">
                <a:solidFill>
                  <a:schemeClr val="tx1"/>
                </a:solidFill>
              </a:rPr>
              <a:t>meant</a:t>
            </a:r>
            <a:r>
              <a:rPr lang="pt-BR" i="1" dirty="0">
                <a:solidFill>
                  <a:schemeClr val="tx1"/>
                </a:solidFill>
              </a:rPr>
              <a:t> </a:t>
            </a:r>
            <a:r>
              <a:rPr lang="pt-BR" i="1" dirty="0" err="1">
                <a:solidFill>
                  <a:schemeClr val="tx1"/>
                </a:solidFill>
              </a:rPr>
              <a:t>to</a:t>
            </a:r>
            <a:r>
              <a:rPr lang="pt-BR" i="1" dirty="0">
                <a:solidFill>
                  <a:schemeClr val="tx1"/>
                </a:solidFill>
              </a:rPr>
              <a:t> </a:t>
            </a:r>
            <a:r>
              <a:rPr lang="pt-BR" i="1" dirty="0" err="1">
                <a:solidFill>
                  <a:schemeClr val="tx1"/>
                </a:solidFill>
              </a:rPr>
              <a:t>be</a:t>
            </a:r>
            <a:r>
              <a:rPr lang="pt-BR" i="1" dirty="0">
                <a:solidFill>
                  <a:schemeClr val="tx1"/>
                </a:solidFill>
              </a:rPr>
              <a:t> </a:t>
            </a:r>
            <a:r>
              <a:rPr lang="pt-BR" i="1" dirty="0" err="1">
                <a:solidFill>
                  <a:schemeClr val="tx1"/>
                </a:solidFill>
              </a:rPr>
              <a:t>together</a:t>
            </a:r>
            <a:r>
              <a:rPr lang="pt-BR" i="1" dirty="0">
                <a:solidFill>
                  <a:schemeClr val="tx1"/>
                </a:solidFill>
              </a:rPr>
              <a:t>.”- Shakira </a:t>
            </a:r>
            <a:r>
              <a:rPr lang="pt-BR" i="1" dirty="0">
                <a:solidFill>
                  <a:schemeClr val="tx1"/>
                </a:solidFill>
                <a:sym typeface="Wingdings"/>
              </a:rPr>
              <a:t> </a:t>
            </a:r>
          </a:p>
          <a:p>
            <a:pPr marL="0" indent="0">
              <a:buNone/>
            </a:pPr>
            <a:r>
              <a:rPr lang="pt-BR" b="1" dirty="0" err="1">
                <a:solidFill>
                  <a:schemeClr val="tx1"/>
                </a:solidFill>
              </a:rPr>
              <a:t>lose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your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job</a:t>
            </a:r>
            <a:r>
              <a:rPr lang="pt-BR" dirty="0">
                <a:solidFill>
                  <a:schemeClr val="tx1"/>
                </a:solidFill>
              </a:rPr>
              <a:t> - </a:t>
            </a:r>
            <a:r>
              <a:rPr lang="pt-BR" i="1" dirty="0">
                <a:solidFill>
                  <a:schemeClr val="tx1"/>
                </a:solidFill>
              </a:rPr>
              <a:t>perder seu emprego </a:t>
            </a:r>
            <a:r>
              <a:rPr lang="en-US" dirty="0">
                <a:solidFill>
                  <a:schemeClr val="tx1"/>
                </a:solidFill>
              </a:rPr>
              <a:t>x </a:t>
            </a:r>
            <a:r>
              <a:rPr lang="pt-BR" b="1" dirty="0" err="1">
                <a:solidFill>
                  <a:schemeClr val="tx1"/>
                </a:solidFill>
              </a:rPr>
              <a:t>to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be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fired</a:t>
            </a:r>
            <a:r>
              <a:rPr lang="pt-BR" dirty="0">
                <a:solidFill>
                  <a:schemeClr val="tx1"/>
                </a:solidFill>
              </a:rPr>
              <a:t> - </a:t>
            </a:r>
            <a:r>
              <a:rPr lang="pt-BR" i="1" dirty="0">
                <a:solidFill>
                  <a:schemeClr val="tx1"/>
                </a:solidFill>
              </a:rPr>
              <a:t>ser demitido com motivo </a:t>
            </a:r>
            <a:r>
              <a:rPr lang="pt-BR" dirty="0" err="1">
                <a:solidFill>
                  <a:schemeClr val="tx1"/>
                </a:solidFill>
              </a:rPr>
              <a:t>x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to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be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let</a:t>
            </a:r>
            <a:r>
              <a:rPr lang="pt-BR" b="1" dirty="0">
                <a:solidFill>
                  <a:schemeClr val="tx1"/>
                </a:solidFill>
              </a:rPr>
              <a:t> go/</a:t>
            </a:r>
            <a:r>
              <a:rPr lang="pt-BR" b="1" dirty="0" err="1">
                <a:solidFill>
                  <a:schemeClr val="tx1"/>
                </a:solidFill>
              </a:rPr>
              <a:t>laid</a:t>
            </a:r>
            <a:r>
              <a:rPr lang="pt-BR" b="1" dirty="0">
                <a:solidFill>
                  <a:schemeClr val="tx1"/>
                </a:solidFill>
              </a:rPr>
              <a:t> off – </a:t>
            </a:r>
            <a:r>
              <a:rPr lang="pt-BR" i="1" dirty="0">
                <a:solidFill>
                  <a:schemeClr val="tx1"/>
                </a:solidFill>
              </a:rPr>
              <a:t>ser desligado</a:t>
            </a:r>
          </a:p>
          <a:p>
            <a:pPr lvl="1">
              <a:buFont typeface="Arial" charset="0"/>
              <a:buChar char="•"/>
            </a:pPr>
            <a:r>
              <a:rPr lang="pt-BR" b="1" dirty="0" err="1">
                <a:solidFill>
                  <a:schemeClr val="tx1"/>
                </a:solidFill>
              </a:rPr>
              <a:t>I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was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fired</a:t>
            </a:r>
            <a:r>
              <a:rPr lang="pt-BR" b="1" dirty="0">
                <a:solidFill>
                  <a:schemeClr val="tx1"/>
                </a:solidFill>
              </a:rPr>
              <a:t>. </a:t>
            </a:r>
            <a:r>
              <a:rPr lang="pt-BR" i="1" dirty="0">
                <a:solidFill>
                  <a:schemeClr val="tx1"/>
                </a:solidFill>
              </a:rPr>
              <a:t>– Fui </a:t>
            </a:r>
            <a:r>
              <a:rPr lang="pt-BR" i="1" dirty="0" err="1">
                <a:solidFill>
                  <a:schemeClr val="tx1"/>
                </a:solidFill>
              </a:rPr>
              <a:t>demido</a:t>
            </a:r>
            <a:r>
              <a:rPr lang="pt-BR" i="1" dirty="0">
                <a:solidFill>
                  <a:schemeClr val="tx1"/>
                </a:solidFill>
              </a:rPr>
              <a:t> por justa causa.</a:t>
            </a:r>
          </a:p>
          <a:p>
            <a:pPr lvl="1">
              <a:buFont typeface="Arial" charset="0"/>
              <a:buChar char="•"/>
            </a:pPr>
            <a:r>
              <a:rPr lang="pt-BR" b="1" dirty="0" err="1">
                <a:solidFill>
                  <a:schemeClr val="tx1"/>
                </a:solidFill>
              </a:rPr>
              <a:t>I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lost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my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job</a:t>
            </a:r>
            <a:r>
              <a:rPr lang="pt-BR" b="1" dirty="0">
                <a:solidFill>
                  <a:schemeClr val="tx1"/>
                </a:solidFill>
              </a:rPr>
              <a:t>. </a:t>
            </a:r>
            <a:r>
              <a:rPr lang="pt-BR" i="1" dirty="0">
                <a:solidFill>
                  <a:schemeClr val="tx1"/>
                </a:solidFill>
              </a:rPr>
              <a:t>– Perdi meu emprego.</a:t>
            </a:r>
          </a:p>
          <a:p>
            <a:pPr lvl="1">
              <a:buFont typeface="Arial" charset="0"/>
              <a:buChar char="•"/>
            </a:pPr>
            <a:r>
              <a:rPr lang="pt-BR" b="1" dirty="0" err="1">
                <a:solidFill>
                  <a:schemeClr val="tx1"/>
                </a:solidFill>
              </a:rPr>
              <a:t>I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was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laid</a:t>
            </a:r>
            <a:r>
              <a:rPr lang="pt-BR" b="1" dirty="0">
                <a:solidFill>
                  <a:schemeClr val="tx1"/>
                </a:solidFill>
              </a:rPr>
              <a:t> off/</a:t>
            </a:r>
            <a:r>
              <a:rPr lang="pt-BR" b="1" dirty="0" err="1">
                <a:solidFill>
                  <a:schemeClr val="tx1"/>
                </a:solidFill>
              </a:rPr>
              <a:t>let</a:t>
            </a:r>
            <a:r>
              <a:rPr lang="pt-BR" b="1" dirty="0">
                <a:solidFill>
                  <a:schemeClr val="tx1"/>
                </a:solidFill>
              </a:rPr>
              <a:t> go </a:t>
            </a:r>
            <a:r>
              <a:rPr lang="pt-BR" b="1" dirty="0" err="1">
                <a:solidFill>
                  <a:schemeClr val="tx1"/>
                </a:solidFill>
              </a:rPr>
              <a:t>from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my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job</a:t>
            </a:r>
            <a:r>
              <a:rPr lang="pt-BR" b="1" dirty="0">
                <a:solidFill>
                  <a:schemeClr val="tx1"/>
                </a:solidFill>
              </a:rPr>
              <a:t>. </a:t>
            </a:r>
            <a:r>
              <a:rPr lang="pt-BR" i="1" dirty="0">
                <a:solidFill>
                  <a:schemeClr val="tx1"/>
                </a:solidFill>
              </a:rPr>
              <a:t>– Fui desligado de meu emprego.</a:t>
            </a:r>
          </a:p>
          <a:p>
            <a:pPr marL="0" indent="0">
              <a:buNone/>
            </a:pPr>
            <a:endParaRPr lang="pt-BR" sz="2700" i="1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6567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8756" y="126492"/>
            <a:ext cx="7729728" cy="681228"/>
          </a:xfrm>
        </p:spPr>
        <p:txBody>
          <a:bodyPr>
            <a:normAutofit fontScale="90000"/>
          </a:bodyPr>
          <a:lstStyle/>
          <a:p>
            <a:r>
              <a:rPr lang="en-US" dirty="0"/>
              <a:t>Highlights # 3 – Almost done, guys! </a:t>
            </a:r>
            <a:r>
              <a:rPr lang="en-US" dirty="0">
                <a:sym typeface="Wingdings"/>
              </a:rPr>
              <a:t>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" y="1173480"/>
            <a:ext cx="11628120" cy="5349240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t-BR" b="1" dirty="0" err="1"/>
              <a:t>Missing</a:t>
            </a:r>
            <a:r>
              <a:rPr lang="pt-BR" b="1" dirty="0"/>
              <a:t> - </a:t>
            </a:r>
            <a:r>
              <a:rPr lang="pt-BR" dirty="0"/>
              <a:t>“faltando, desaparecido”; usamos para pessoas e coisas.  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My files are missing. Can you help me find them? </a:t>
            </a:r>
            <a:r>
              <a:rPr lang="pt-BR" i="1" dirty="0">
                <a:solidFill>
                  <a:schemeClr val="tx1"/>
                </a:solidFill>
              </a:rPr>
              <a:t>Meus arquivos desapareceram. Você pode me ajudar a encontrá-los?</a:t>
            </a:r>
          </a:p>
          <a:p>
            <a:pPr lvl="1"/>
            <a:r>
              <a:rPr lang="pt-BR" dirty="0" err="1">
                <a:solidFill>
                  <a:schemeClr val="tx1"/>
                </a:solidFill>
              </a:rPr>
              <a:t>Missing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err="1">
                <a:solidFill>
                  <a:schemeClr val="tx1"/>
                </a:solidFill>
              </a:rPr>
              <a:t>children</a:t>
            </a:r>
            <a:r>
              <a:rPr lang="pt-BR" dirty="0">
                <a:solidFill>
                  <a:schemeClr val="tx1"/>
                </a:solidFill>
              </a:rPr>
              <a:t> – </a:t>
            </a:r>
            <a:r>
              <a:rPr lang="pt-BR" i="1" dirty="0">
                <a:solidFill>
                  <a:schemeClr val="tx1"/>
                </a:solidFill>
              </a:rPr>
              <a:t>crianças desaparecidas</a:t>
            </a:r>
          </a:p>
          <a:p>
            <a:pPr marL="0" indent="0">
              <a:buNone/>
            </a:pPr>
            <a:r>
              <a:rPr lang="pt-BR" b="1" dirty="0" err="1">
                <a:solidFill>
                  <a:schemeClr val="tx1"/>
                </a:solidFill>
              </a:rPr>
              <a:t>Tied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up</a:t>
            </a:r>
            <a:r>
              <a:rPr lang="pt-BR" b="1" dirty="0">
                <a:solidFill>
                  <a:schemeClr val="tx1"/>
                </a:solidFill>
              </a:rPr>
              <a:t> - </a:t>
            </a:r>
            <a:r>
              <a:rPr lang="pt-BR" dirty="0">
                <a:solidFill>
                  <a:schemeClr val="tx1"/>
                </a:solidFill>
              </a:rPr>
              <a:t>“amarrado”; também podemos usar para alguém que está “enrolado” com alguma coisa. 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I’m going to be late for dinner. I’m still </a:t>
            </a:r>
            <a:r>
              <a:rPr lang="en-US" b="1" dirty="0">
                <a:solidFill>
                  <a:schemeClr val="tx1"/>
                </a:solidFill>
              </a:rPr>
              <a:t>tied up </a:t>
            </a:r>
            <a:r>
              <a:rPr lang="en-US" dirty="0">
                <a:solidFill>
                  <a:schemeClr val="tx1"/>
                </a:solidFill>
              </a:rPr>
              <a:t>at work. </a:t>
            </a:r>
            <a:r>
              <a:rPr lang="pt-BR" i="1" dirty="0">
                <a:solidFill>
                  <a:schemeClr val="tx1"/>
                </a:solidFill>
              </a:rPr>
              <a:t>Vou me atrasar para o jantar.  Ainda estou enrolada no trabalho.</a:t>
            </a:r>
          </a:p>
          <a:p>
            <a:pPr marL="0" indent="0">
              <a:buNone/>
            </a:pPr>
            <a:r>
              <a:rPr lang="pt-BR" b="1" dirty="0" err="1">
                <a:solidFill>
                  <a:schemeClr val="tx1"/>
                </a:solidFill>
              </a:rPr>
              <a:t>So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far</a:t>
            </a:r>
            <a:r>
              <a:rPr lang="pt-BR" dirty="0">
                <a:solidFill>
                  <a:schemeClr val="tx1"/>
                </a:solidFill>
              </a:rPr>
              <a:t> = até agora (lit. </a:t>
            </a:r>
            <a:r>
              <a:rPr lang="pt-BR" i="1" dirty="0">
                <a:solidFill>
                  <a:schemeClr val="tx1"/>
                </a:solidFill>
              </a:rPr>
              <a:t>muito longe</a:t>
            </a:r>
            <a:r>
              <a:rPr lang="pt-BR" dirty="0">
                <a:solidFill>
                  <a:schemeClr val="tx1"/>
                </a:solidFill>
              </a:rPr>
              <a:t>)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>
                <a:solidFill>
                  <a:schemeClr val="tx1"/>
                </a:solidFill>
              </a:rPr>
              <a:t>What have you done </a:t>
            </a:r>
            <a:r>
              <a:rPr lang="en-US" b="1" dirty="0">
                <a:solidFill>
                  <a:schemeClr val="tx1"/>
                </a:solidFill>
              </a:rPr>
              <a:t>so far</a:t>
            </a:r>
            <a:r>
              <a:rPr lang="en-US" dirty="0">
                <a:solidFill>
                  <a:schemeClr val="tx1"/>
                </a:solidFill>
              </a:rPr>
              <a:t>? </a:t>
            </a:r>
            <a:r>
              <a:rPr lang="pt-BR" i="1" dirty="0">
                <a:solidFill>
                  <a:schemeClr val="tx1"/>
                </a:solidFill>
              </a:rPr>
              <a:t>O que você fez até agora?</a:t>
            </a:r>
            <a:r>
              <a:rPr lang="pt-BR" dirty="0">
                <a:solidFill>
                  <a:schemeClr val="tx1"/>
                </a:solidFill>
              </a:rPr>
              <a:t> </a:t>
            </a:r>
          </a:p>
          <a:p>
            <a:pPr marL="0" indent="0">
              <a:buNone/>
            </a:pPr>
            <a:r>
              <a:rPr lang="pt-BR" b="1" dirty="0" err="1">
                <a:solidFill>
                  <a:schemeClr val="tx1"/>
                </a:solidFill>
              </a:rPr>
              <a:t>Ex</a:t>
            </a:r>
            <a:r>
              <a:rPr lang="pt-BR" dirty="0">
                <a:solidFill>
                  <a:schemeClr val="tx1"/>
                </a:solidFill>
              </a:rPr>
              <a:t> = É usado só com relacionamentos românticos (não se diz em inglês "</a:t>
            </a:r>
            <a:r>
              <a:rPr lang="pt-BR" dirty="0" err="1">
                <a:solidFill>
                  <a:schemeClr val="tx1"/>
                </a:solidFill>
              </a:rPr>
              <a:t>ex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err="1">
                <a:solidFill>
                  <a:schemeClr val="tx1"/>
                </a:solidFill>
              </a:rPr>
              <a:t>boss</a:t>
            </a:r>
            <a:r>
              <a:rPr lang="pt-BR" dirty="0">
                <a:solidFill>
                  <a:schemeClr val="tx1"/>
                </a:solidFill>
              </a:rPr>
              <a:t>," "</a:t>
            </a:r>
            <a:r>
              <a:rPr lang="pt-BR" dirty="0" err="1">
                <a:solidFill>
                  <a:schemeClr val="tx1"/>
                </a:solidFill>
              </a:rPr>
              <a:t>ex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err="1">
                <a:solidFill>
                  <a:schemeClr val="tx1"/>
                </a:solidFill>
              </a:rPr>
              <a:t>neighbor</a:t>
            </a:r>
            <a:r>
              <a:rPr lang="pt-BR" dirty="0">
                <a:solidFill>
                  <a:schemeClr val="tx1"/>
                </a:solidFill>
              </a:rPr>
              <a:t>" ou ”</a:t>
            </a:r>
            <a:r>
              <a:rPr lang="pt-BR" dirty="0" err="1">
                <a:solidFill>
                  <a:schemeClr val="tx1"/>
                </a:solidFill>
              </a:rPr>
              <a:t>ex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err="1">
                <a:solidFill>
                  <a:schemeClr val="tx1"/>
                </a:solidFill>
              </a:rPr>
              <a:t>presidente.”Seria</a:t>
            </a:r>
            <a:r>
              <a:rPr lang="pt-BR" dirty="0">
                <a:solidFill>
                  <a:schemeClr val="tx1"/>
                </a:solidFill>
              </a:rPr>
              <a:t> "</a:t>
            </a:r>
            <a:r>
              <a:rPr lang="pt-BR" dirty="0" err="1">
                <a:solidFill>
                  <a:schemeClr val="tx1"/>
                </a:solidFill>
              </a:rPr>
              <a:t>old</a:t>
            </a:r>
            <a:r>
              <a:rPr lang="pt-BR" dirty="0">
                <a:solidFill>
                  <a:schemeClr val="tx1"/>
                </a:solidFill>
              </a:rPr>
              <a:t>/</a:t>
            </a:r>
            <a:r>
              <a:rPr lang="pt-BR" dirty="0" err="1">
                <a:solidFill>
                  <a:schemeClr val="tx1"/>
                </a:solidFill>
              </a:rPr>
              <a:t>former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err="1">
                <a:solidFill>
                  <a:schemeClr val="tx1"/>
                </a:solidFill>
              </a:rPr>
              <a:t>boss</a:t>
            </a:r>
            <a:r>
              <a:rPr lang="pt-BR" dirty="0">
                <a:solidFill>
                  <a:schemeClr val="tx1"/>
                </a:solidFill>
              </a:rPr>
              <a:t>/</a:t>
            </a:r>
            <a:r>
              <a:rPr lang="pt-BR" dirty="0" err="1">
                <a:solidFill>
                  <a:schemeClr val="tx1"/>
                </a:solidFill>
              </a:rPr>
              <a:t>neighbor</a:t>
            </a:r>
            <a:r>
              <a:rPr lang="pt-BR" dirty="0">
                <a:solidFill>
                  <a:schemeClr val="tx1"/>
                </a:solidFill>
              </a:rPr>
              <a:t>/</a:t>
            </a:r>
            <a:r>
              <a:rPr lang="pt-BR" dirty="0" err="1">
                <a:solidFill>
                  <a:schemeClr val="tx1"/>
                </a:solidFill>
              </a:rPr>
              <a:t>president</a:t>
            </a:r>
            <a:r>
              <a:rPr lang="pt-BR" dirty="0">
                <a:solidFill>
                  <a:schemeClr val="tx1"/>
                </a:solidFill>
              </a:rPr>
              <a:t>)</a:t>
            </a:r>
          </a:p>
          <a:p>
            <a:pPr lvl="1"/>
            <a:r>
              <a:rPr lang="pt-BR" dirty="0" err="1">
                <a:solidFill>
                  <a:schemeClr val="tx1"/>
                </a:solidFill>
              </a:rPr>
              <a:t>I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err="1">
                <a:solidFill>
                  <a:schemeClr val="tx1"/>
                </a:solidFill>
              </a:rPr>
              <a:t>saw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err="1">
                <a:solidFill>
                  <a:schemeClr val="tx1"/>
                </a:solidFill>
              </a:rPr>
              <a:t>my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ex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err="1">
                <a:solidFill>
                  <a:schemeClr val="tx1"/>
                </a:solidFill>
              </a:rPr>
              <a:t>last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err="1">
                <a:solidFill>
                  <a:schemeClr val="tx1"/>
                </a:solidFill>
              </a:rPr>
              <a:t>night</a:t>
            </a:r>
            <a:r>
              <a:rPr lang="pt-BR" dirty="0">
                <a:solidFill>
                  <a:schemeClr val="tx1"/>
                </a:solidFill>
              </a:rPr>
              <a:t>! – </a:t>
            </a:r>
            <a:r>
              <a:rPr lang="pt-BR" i="1" dirty="0">
                <a:solidFill>
                  <a:schemeClr val="tx1"/>
                </a:solidFill>
              </a:rPr>
              <a:t>Eu vi meu ex-namorado/marido ontem à noite.</a:t>
            </a:r>
          </a:p>
          <a:p>
            <a:pPr lvl="1"/>
            <a:r>
              <a:rPr lang="pt-BR" dirty="0" err="1">
                <a:solidFill>
                  <a:schemeClr val="tx1"/>
                </a:solidFill>
              </a:rPr>
              <a:t>My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former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err="1">
                <a:solidFill>
                  <a:schemeClr val="tx1"/>
                </a:solidFill>
              </a:rPr>
              <a:t>boss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err="1">
                <a:solidFill>
                  <a:schemeClr val="tx1"/>
                </a:solidFill>
              </a:rPr>
              <a:t>was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err="1">
                <a:solidFill>
                  <a:schemeClr val="tx1"/>
                </a:solidFill>
              </a:rPr>
              <a:t>very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err="1">
                <a:solidFill>
                  <a:schemeClr val="tx1"/>
                </a:solidFill>
              </a:rPr>
              <a:t>intelligent</a:t>
            </a:r>
            <a:r>
              <a:rPr lang="pt-BR" dirty="0">
                <a:solidFill>
                  <a:schemeClr val="tx1"/>
                </a:solidFill>
              </a:rPr>
              <a:t>. – </a:t>
            </a:r>
            <a:r>
              <a:rPr lang="pt-BR" i="1" dirty="0">
                <a:solidFill>
                  <a:schemeClr val="tx1"/>
                </a:solidFill>
              </a:rPr>
              <a:t>Meu </a:t>
            </a:r>
            <a:r>
              <a:rPr lang="pt-BR" i="1" dirty="0" err="1">
                <a:solidFill>
                  <a:schemeClr val="tx1"/>
                </a:solidFill>
              </a:rPr>
              <a:t>ex</a:t>
            </a:r>
            <a:r>
              <a:rPr lang="pt-BR" i="1" dirty="0">
                <a:solidFill>
                  <a:schemeClr val="tx1"/>
                </a:solidFill>
              </a:rPr>
              <a:t> chefe era muito inteligente.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t-BR" b="1" i="1" dirty="0" err="1">
                <a:solidFill>
                  <a:schemeClr val="tx1"/>
                </a:solidFill>
              </a:rPr>
              <a:t>Pay</a:t>
            </a:r>
            <a:r>
              <a:rPr lang="pt-BR" b="1" i="1" dirty="0">
                <a:solidFill>
                  <a:schemeClr val="tx1"/>
                </a:solidFill>
              </a:rPr>
              <a:t> FOR </a:t>
            </a:r>
            <a:r>
              <a:rPr lang="pt-BR" b="1" i="1" dirty="0" err="1">
                <a:solidFill>
                  <a:schemeClr val="tx1"/>
                </a:solidFill>
              </a:rPr>
              <a:t>something</a:t>
            </a:r>
            <a:r>
              <a:rPr lang="pt-BR" i="1" dirty="0">
                <a:solidFill>
                  <a:schemeClr val="tx1"/>
                </a:solidFill>
              </a:rPr>
              <a:t> = pagar algo (usamos FOR tudo menos contas) </a:t>
            </a:r>
          </a:p>
          <a:p>
            <a:pPr lvl="1"/>
            <a:r>
              <a:rPr lang="en-US" i="1" dirty="0">
                <a:solidFill>
                  <a:schemeClr val="tx1"/>
                </a:solidFill>
              </a:rPr>
              <a:t>I’ll </a:t>
            </a:r>
            <a:r>
              <a:rPr lang="en-US" b="1" i="1" u="sng" dirty="0">
                <a:solidFill>
                  <a:schemeClr val="tx1"/>
                </a:solidFill>
              </a:rPr>
              <a:t>pay for</a:t>
            </a:r>
            <a:r>
              <a:rPr lang="en-US" b="1" i="1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dinner tonight. – </a:t>
            </a:r>
            <a:r>
              <a:rPr lang="en-US" i="1" dirty="0" err="1">
                <a:solidFill>
                  <a:schemeClr val="tx1"/>
                </a:solidFill>
              </a:rPr>
              <a:t>Eu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vou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pagar</a:t>
            </a:r>
            <a:r>
              <a:rPr lang="en-US" i="1" dirty="0">
                <a:solidFill>
                  <a:schemeClr val="tx1"/>
                </a:solidFill>
              </a:rPr>
              <a:t> o </a:t>
            </a:r>
            <a:r>
              <a:rPr lang="en-US" i="1" dirty="0" err="1">
                <a:solidFill>
                  <a:schemeClr val="tx1"/>
                </a:solidFill>
              </a:rPr>
              <a:t>jantar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hoje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à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noite</a:t>
            </a:r>
            <a:r>
              <a:rPr lang="en-US" i="1" dirty="0">
                <a:solidFill>
                  <a:schemeClr val="tx1"/>
                </a:solidFill>
              </a:rPr>
              <a:t>.</a:t>
            </a:r>
          </a:p>
          <a:p>
            <a:pPr lvl="1"/>
            <a:r>
              <a:rPr lang="en-US" i="1" dirty="0">
                <a:solidFill>
                  <a:schemeClr val="tx1"/>
                </a:solidFill>
              </a:rPr>
              <a:t>Who </a:t>
            </a:r>
            <a:r>
              <a:rPr lang="en-US" b="1" i="1" u="sng" dirty="0">
                <a:solidFill>
                  <a:schemeClr val="tx1"/>
                </a:solidFill>
              </a:rPr>
              <a:t>paid for</a:t>
            </a:r>
            <a:r>
              <a:rPr lang="en-US" b="1" i="1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all these gifts?  - </a:t>
            </a:r>
            <a:r>
              <a:rPr lang="en-US" i="1" dirty="0" err="1">
                <a:solidFill>
                  <a:schemeClr val="tx1"/>
                </a:solidFill>
              </a:rPr>
              <a:t>Quem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pagou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todos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estes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presentes</a:t>
            </a:r>
            <a:r>
              <a:rPr lang="en-US" i="1" dirty="0">
                <a:solidFill>
                  <a:schemeClr val="tx1"/>
                </a:solidFill>
              </a:rPr>
              <a:t>?</a:t>
            </a:r>
          </a:p>
          <a:p>
            <a:pPr lvl="1"/>
            <a:r>
              <a:rPr lang="en-US" i="1" dirty="0">
                <a:solidFill>
                  <a:schemeClr val="tx1"/>
                </a:solidFill>
              </a:rPr>
              <a:t>I didn’t</a:t>
            </a:r>
            <a:r>
              <a:rPr lang="en-US" i="1" u="sng" dirty="0">
                <a:solidFill>
                  <a:schemeClr val="tx1"/>
                </a:solidFill>
              </a:rPr>
              <a:t> </a:t>
            </a:r>
            <a:r>
              <a:rPr lang="en-US" b="1" i="1" u="sng" dirty="0">
                <a:solidFill>
                  <a:schemeClr val="tx1"/>
                </a:solidFill>
              </a:rPr>
              <a:t>pay</a:t>
            </a:r>
            <a:r>
              <a:rPr lang="en-US" i="1" u="sng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the electric bill last month. – Eu </a:t>
            </a:r>
            <a:r>
              <a:rPr lang="en-US" i="1" dirty="0" err="1">
                <a:solidFill>
                  <a:schemeClr val="tx1"/>
                </a:solidFill>
              </a:rPr>
              <a:t>não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paguei</a:t>
            </a:r>
            <a:r>
              <a:rPr lang="en-US" i="1" dirty="0">
                <a:solidFill>
                  <a:schemeClr val="tx1"/>
                </a:solidFill>
              </a:rPr>
              <a:t> a </a:t>
            </a:r>
            <a:r>
              <a:rPr lang="en-US" i="1" dirty="0" err="1">
                <a:solidFill>
                  <a:schemeClr val="tx1"/>
                </a:solidFill>
              </a:rPr>
              <a:t>conta</a:t>
            </a:r>
            <a:r>
              <a:rPr lang="en-US" i="1" dirty="0">
                <a:solidFill>
                  <a:schemeClr val="tx1"/>
                </a:solidFill>
              </a:rPr>
              <a:t> de luz </a:t>
            </a:r>
            <a:r>
              <a:rPr lang="en-US" i="1" dirty="0" err="1">
                <a:solidFill>
                  <a:schemeClr val="tx1"/>
                </a:solidFill>
              </a:rPr>
              <a:t>mês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passado</a:t>
            </a:r>
            <a:r>
              <a:rPr lang="en-US" i="1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01532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152400"/>
            <a:ext cx="7729728" cy="822960"/>
          </a:xfrm>
        </p:spPr>
        <p:txBody>
          <a:bodyPr>
            <a:normAutofit/>
          </a:bodyPr>
          <a:lstStyle/>
          <a:p>
            <a:r>
              <a:rPr lang="en-US" dirty="0"/>
              <a:t>Highlights # 4 – last slide! </a:t>
            </a:r>
            <a:r>
              <a:rPr lang="en-US" dirty="0">
                <a:sym typeface="Wingdings"/>
              </a:rPr>
              <a:t>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" y="1173480"/>
            <a:ext cx="11628120" cy="534924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b="1" dirty="0"/>
              <a:t>Miss </a:t>
            </a:r>
            <a:r>
              <a:rPr lang="pt-BR" b="1" dirty="0" err="1"/>
              <a:t>x</a:t>
            </a:r>
            <a:r>
              <a:rPr lang="pt-BR" b="1" dirty="0"/>
              <a:t> </a:t>
            </a:r>
            <a:r>
              <a:rPr lang="pt-BR" b="1" dirty="0" err="1"/>
              <a:t>lose</a:t>
            </a:r>
            <a:r>
              <a:rPr lang="pt-BR" b="1" dirty="0"/>
              <a:t> </a:t>
            </a:r>
            <a:endParaRPr lang="pt-BR" dirty="0"/>
          </a:p>
          <a:p>
            <a:pPr lvl="1"/>
            <a:r>
              <a:rPr lang="pt-BR" i="1" dirty="0"/>
              <a:t>usamos </a:t>
            </a:r>
            <a:r>
              <a:rPr lang="pt-BR" b="1" i="1" dirty="0"/>
              <a:t>MISS</a:t>
            </a:r>
            <a:r>
              <a:rPr lang="pt-BR" i="1" dirty="0"/>
              <a:t> com </a:t>
            </a:r>
            <a:r>
              <a:rPr lang="pt-BR" i="1" u="sng" dirty="0"/>
              <a:t>transporte, eventos ou oportunidades</a:t>
            </a:r>
            <a:r>
              <a:rPr lang="pt-BR" i="1" dirty="0"/>
              <a:t> </a:t>
            </a:r>
            <a:endParaRPr lang="en-US" dirty="0"/>
          </a:p>
          <a:p>
            <a:pPr lvl="2"/>
            <a:r>
              <a:rPr lang="en-US" sz="1800" i="1" dirty="0"/>
              <a:t>I </a:t>
            </a:r>
            <a:r>
              <a:rPr lang="en-US" sz="1800" b="1" i="1" dirty="0">
                <a:solidFill>
                  <a:schemeClr val="tx1"/>
                </a:solidFill>
              </a:rPr>
              <a:t>missed</a:t>
            </a:r>
            <a:r>
              <a:rPr lang="en-US" sz="1800" i="1" dirty="0">
                <a:solidFill>
                  <a:schemeClr val="tx1"/>
                </a:solidFill>
              </a:rPr>
              <a:t> the bus/my flight/etc.. - </a:t>
            </a:r>
            <a:r>
              <a:rPr lang="pt-BR" sz="1800" i="1" dirty="0">
                <a:solidFill>
                  <a:schemeClr val="tx1"/>
                </a:solidFill>
              </a:rPr>
              <a:t>Eu perdi o ônibus/meu voo/etc.</a:t>
            </a:r>
            <a:endParaRPr lang="en-US" sz="1800" i="1" dirty="0">
              <a:solidFill>
                <a:schemeClr val="tx1"/>
              </a:solidFill>
            </a:endParaRPr>
          </a:p>
          <a:p>
            <a:pPr lvl="2"/>
            <a:r>
              <a:rPr lang="en-US" sz="1800" i="1" dirty="0">
                <a:solidFill>
                  <a:schemeClr val="tx1"/>
                </a:solidFill>
              </a:rPr>
              <a:t>I </a:t>
            </a:r>
            <a:r>
              <a:rPr lang="en-US" sz="1800" b="1" i="1" dirty="0">
                <a:solidFill>
                  <a:schemeClr val="tx1"/>
                </a:solidFill>
              </a:rPr>
              <a:t>missed</a:t>
            </a:r>
            <a:r>
              <a:rPr lang="en-US" sz="1800" i="1" dirty="0">
                <a:solidFill>
                  <a:schemeClr val="tx1"/>
                </a:solidFill>
              </a:rPr>
              <a:t> the party/meeting/class/your</a:t>
            </a:r>
            <a:r>
              <a:rPr lang="pt-BR" sz="1800" i="1" dirty="0">
                <a:solidFill>
                  <a:schemeClr val="tx1"/>
                </a:solidFill>
              </a:rPr>
              <a:t> </a:t>
            </a:r>
            <a:r>
              <a:rPr lang="pt-BR" sz="1800" i="1" dirty="0" err="1">
                <a:solidFill>
                  <a:schemeClr val="tx1"/>
                </a:solidFill>
              </a:rPr>
              <a:t>call</a:t>
            </a:r>
            <a:r>
              <a:rPr lang="pt-BR" sz="1800" i="1" dirty="0">
                <a:solidFill>
                  <a:schemeClr val="tx1"/>
                </a:solidFill>
              </a:rPr>
              <a:t>. - Eu perdi a festa/reunião/aula/sua ligação.</a:t>
            </a:r>
          </a:p>
          <a:p>
            <a:pPr marL="685800" lvl="3" indent="0">
              <a:buNone/>
            </a:pPr>
            <a:r>
              <a:rPr lang="pt-BR" sz="1800" i="1" dirty="0">
                <a:solidFill>
                  <a:schemeClr val="tx1"/>
                </a:solidFill>
              </a:rPr>
              <a:t>* miss também significa “sentir falta”. Ex. </a:t>
            </a:r>
            <a:r>
              <a:rPr lang="pt-BR" sz="1800" i="1" dirty="0" err="1">
                <a:solidFill>
                  <a:schemeClr val="tx1"/>
                </a:solidFill>
              </a:rPr>
              <a:t>I</a:t>
            </a:r>
            <a:r>
              <a:rPr lang="pt-BR" sz="1800" i="1" dirty="0">
                <a:solidFill>
                  <a:schemeClr val="tx1"/>
                </a:solidFill>
              </a:rPr>
              <a:t> </a:t>
            </a:r>
            <a:r>
              <a:rPr lang="pt-BR" sz="1800" b="1" i="1" dirty="0">
                <a:solidFill>
                  <a:schemeClr val="tx1"/>
                </a:solidFill>
              </a:rPr>
              <a:t>miss</a:t>
            </a:r>
            <a:r>
              <a:rPr lang="pt-BR" sz="1800" i="1" dirty="0">
                <a:solidFill>
                  <a:schemeClr val="tx1"/>
                </a:solidFill>
              </a:rPr>
              <a:t> </a:t>
            </a:r>
            <a:r>
              <a:rPr lang="pt-BR" sz="1800" i="1" dirty="0" err="1">
                <a:solidFill>
                  <a:schemeClr val="tx1"/>
                </a:solidFill>
              </a:rPr>
              <a:t>my</a:t>
            </a:r>
            <a:r>
              <a:rPr lang="pt-BR" sz="1800" i="1" dirty="0">
                <a:solidFill>
                  <a:schemeClr val="tx1"/>
                </a:solidFill>
              </a:rPr>
              <a:t> </a:t>
            </a:r>
            <a:r>
              <a:rPr lang="pt-BR" sz="1800" i="1" dirty="0" err="1">
                <a:solidFill>
                  <a:schemeClr val="tx1"/>
                </a:solidFill>
              </a:rPr>
              <a:t>family</a:t>
            </a:r>
            <a:r>
              <a:rPr lang="pt-BR" sz="1800" i="1" dirty="0">
                <a:solidFill>
                  <a:schemeClr val="tx1"/>
                </a:solidFill>
              </a:rPr>
              <a:t> – Sinto falta da minha família.</a:t>
            </a:r>
            <a:endParaRPr lang="en-US" sz="1800" dirty="0">
              <a:solidFill>
                <a:schemeClr val="tx1"/>
              </a:solidFill>
            </a:endParaRPr>
          </a:p>
          <a:p>
            <a:pPr lvl="1"/>
            <a:r>
              <a:rPr lang="pt-BR" i="1" dirty="0">
                <a:solidFill>
                  <a:schemeClr val="tx1"/>
                </a:solidFill>
              </a:rPr>
              <a:t>Usamos </a:t>
            </a:r>
            <a:r>
              <a:rPr lang="pt-BR" b="1" i="1" dirty="0">
                <a:solidFill>
                  <a:schemeClr val="tx1"/>
                </a:solidFill>
              </a:rPr>
              <a:t>LOSE</a:t>
            </a:r>
            <a:r>
              <a:rPr lang="pt-BR" i="1" dirty="0">
                <a:solidFill>
                  <a:schemeClr val="tx1"/>
                </a:solidFill>
              </a:rPr>
              <a:t> com </a:t>
            </a:r>
            <a:r>
              <a:rPr lang="pt-BR" i="1" u="sng" dirty="0">
                <a:solidFill>
                  <a:schemeClr val="tx1"/>
                </a:solidFill>
              </a:rPr>
              <a:t>pertences ou coisas que a gente tinha mas não tem mais</a:t>
            </a:r>
            <a:r>
              <a:rPr lang="pt-BR" i="1" dirty="0">
                <a:solidFill>
                  <a:schemeClr val="tx1"/>
                </a:solidFill>
              </a:rPr>
              <a:t>. </a:t>
            </a:r>
            <a:endParaRPr lang="en-US" dirty="0">
              <a:solidFill>
                <a:schemeClr val="tx1"/>
              </a:solidFill>
            </a:endParaRPr>
          </a:p>
          <a:p>
            <a:pPr lvl="2"/>
            <a:r>
              <a:rPr lang="en-US" sz="1800" i="1" dirty="0">
                <a:solidFill>
                  <a:schemeClr val="tx1"/>
                </a:solidFill>
              </a:rPr>
              <a:t>I </a:t>
            </a:r>
            <a:r>
              <a:rPr lang="en-US" sz="1800" b="1" i="1" dirty="0">
                <a:solidFill>
                  <a:schemeClr val="tx1"/>
                </a:solidFill>
              </a:rPr>
              <a:t>lost</a:t>
            </a:r>
            <a:r>
              <a:rPr lang="en-US" sz="1800" i="1" dirty="0">
                <a:solidFill>
                  <a:schemeClr val="tx1"/>
                </a:solidFill>
              </a:rPr>
              <a:t> my keys./ </a:t>
            </a:r>
            <a:r>
              <a:rPr lang="pt-BR" sz="1800" i="1" dirty="0" err="1">
                <a:solidFill>
                  <a:schemeClr val="tx1"/>
                </a:solidFill>
              </a:rPr>
              <a:t>I</a:t>
            </a:r>
            <a:r>
              <a:rPr lang="pt-BR" sz="1800" i="1" dirty="0">
                <a:solidFill>
                  <a:schemeClr val="tx1"/>
                </a:solidFill>
              </a:rPr>
              <a:t> </a:t>
            </a:r>
            <a:r>
              <a:rPr lang="pt-BR" sz="1800" b="1" i="1" dirty="0" err="1">
                <a:solidFill>
                  <a:schemeClr val="tx1"/>
                </a:solidFill>
              </a:rPr>
              <a:t>lost</a:t>
            </a:r>
            <a:r>
              <a:rPr lang="pt-BR" sz="1800" b="1" i="1" dirty="0">
                <a:solidFill>
                  <a:schemeClr val="tx1"/>
                </a:solidFill>
              </a:rPr>
              <a:t> </a:t>
            </a:r>
            <a:r>
              <a:rPr lang="pt-BR" sz="1800" i="1" dirty="0" err="1">
                <a:solidFill>
                  <a:schemeClr val="tx1"/>
                </a:solidFill>
              </a:rPr>
              <a:t>my</a:t>
            </a:r>
            <a:r>
              <a:rPr lang="pt-BR" sz="1800" i="1" dirty="0">
                <a:solidFill>
                  <a:schemeClr val="tx1"/>
                </a:solidFill>
              </a:rPr>
              <a:t> </a:t>
            </a:r>
            <a:r>
              <a:rPr lang="pt-BR" sz="1800" i="1" dirty="0" err="1">
                <a:solidFill>
                  <a:schemeClr val="tx1"/>
                </a:solidFill>
              </a:rPr>
              <a:t>passport</a:t>
            </a:r>
            <a:r>
              <a:rPr lang="pt-BR" sz="1800" i="1" dirty="0">
                <a:solidFill>
                  <a:schemeClr val="tx1"/>
                </a:solidFill>
              </a:rPr>
              <a:t>. – Eu perdi minhas chaves./ Eu perdi meu passaporte.</a:t>
            </a:r>
            <a:endParaRPr lang="en-US" sz="1800" dirty="0">
              <a:solidFill>
                <a:schemeClr val="tx1"/>
              </a:solidFill>
            </a:endParaRPr>
          </a:p>
          <a:p>
            <a:pPr lvl="3">
              <a:buFont typeface="Arial" charset="0"/>
              <a:buChar char="•"/>
            </a:pPr>
            <a:r>
              <a:rPr lang="pt-BR" sz="1800" i="1" dirty="0" err="1">
                <a:solidFill>
                  <a:schemeClr val="tx1"/>
                </a:solidFill>
              </a:rPr>
              <a:t>lose</a:t>
            </a:r>
            <a:r>
              <a:rPr lang="pt-BR" sz="1800" i="1" dirty="0">
                <a:solidFill>
                  <a:schemeClr val="tx1"/>
                </a:solidFill>
              </a:rPr>
              <a:t> também significa perder no sentido de “não ganhar” Ex. </a:t>
            </a:r>
            <a:r>
              <a:rPr lang="en-US" sz="1800" i="1" dirty="0">
                <a:solidFill>
                  <a:schemeClr val="tx1"/>
                </a:solidFill>
              </a:rPr>
              <a:t>Corinthians </a:t>
            </a:r>
            <a:r>
              <a:rPr lang="en-US" sz="1800" b="1" i="1" dirty="0">
                <a:solidFill>
                  <a:schemeClr val="tx1"/>
                </a:solidFill>
              </a:rPr>
              <a:t>lost</a:t>
            </a:r>
            <a:r>
              <a:rPr lang="en-US" sz="1800" i="1" dirty="0">
                <a:solidFill>
                  <a:schemeClr val="tx1"/>
                </a:solidFill>
              </a:rPr>
              <a:t> the game. – O Corinthians </a:t>
            </a:r>
            <a:r>
              <a:rPr lang="en-US" sz="1800" i="1" dirty="0" err="1">
                <a:solidFill>
                  <a:schemeClr val="tx1"/>
                </a:solidFill>
              </a:rPr>
              <a:t>perdeu</a:t>
            </a:r>
            <a:r>
              <a:rPr lang="en-US" sz="1800" i="1" dirty="0">
                <a:solidFill>
                  <a:schemeClr val="tx1"/>
                </a:solidFill>
              </a:rPr>
              <a:t> o </a:t>
            </a:r>
            <a:r>
              <a:rPr lang="en-US" sz="1800" i="1" dirty="0" err="1">
                <a:solidFill>
                  <a:schemeClr val="tx1"/>
                </a:solidFill>
              </a:rPr>
              <a:t>jogo</a:t>
            </a:r>
            <a:r>
              <a:rPr lang="en-US" sz="1800" i="1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pt-BR" b="1" dirty="0" err="1">
                <a:solidFill>
                  <a:schemeClr val="tx1"/>
                </a:solidFill>
              </a:rPr>
              <a:t>Number</a:t>
            </a:r>
            <a:r>
              <a:rPr lang="pt-BR" b="1" dirty="0">
                <a:solidFill>
                  <a:schemeClr val="tx1"/>
                </a:solidFill>
              </a:rPr>
              <a:t> + more =</a:t>
            </a:r>
            <a:r>
              <a:rPr lang="pt-BR" i="1" dirty="0">
                <a:solidFill>
                  <a:schemeClr val="tx1"/>
                </a:solidFill>
              </a:rPr>
              <a:t> </a:t>
            </a:r>
            <a:r>
              <a:rPr lang="pt-BR" b="1" i="1" dirty="0">
                <a:solidFill>
                  <a:schemeClr val="tx1"/>
                </a:solidFill>
              </a:rPr>
              <a:t>mais + número</a:t>
            </a:r>
            <a:r>
              <a:rPr lang="pt-BR" i="1" dirty="0">
                <a:solidFill>
                  <a:schemeClr val="tx1"/>
                </a:solidFill>
              </a:rPr>
              <a:t>  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pt-BR" i="1" dirty="0">
                <a:solidFill>
                  <a:schemeClr val="tx1"/>
                </a:solidFill>
              </a:rPr>
              <a:t>Em português se fala o </a:t>
            </a:r>
            <a:r>
              <a:rPr lang="pt-BR" dirty="0">
                <a:solidFill>
                  <a:schemeClr val="tx1"/>
                </a:solidFill>
              </a:rPr>
              <a:t>(mais + número)</a:t>
            </a:r>
            <a:r>
              <a:rPr lang="pt-BR" i="1" dirty="0">
                <a:solidFill>
                  <a:schemeClr val="tx1"/>
                </a:solidFill>
              </a:rPr>
              <a:t>, mas em inglês é o contrário, falamos </a:t>
            </a:r>
            <a:r>
              <a:rPr lang="pt-BR" dirty="0">
                <a:solidFill>
                  <a:schemeClr val="tx1"/>
                </a:solidFill>
              </a:rPr>
              <a:t>(número + more).</a:t>
            </a:r>
            <a:endParaRPr lang="en-US" dirty="0">
              <a:solidFill>
                <a:schemeClr val="tx1"/>
              </a:solidFill>
            </a:endParaRPr>
          </a:p>
          <a:p>
            <a:pPr lvl="2"/>
            <a:r>
              <a:rPr lang="pt-BR" sz="1800" dirty="0" err="1">
                <a:solidFill>
                  <a:schemeClr val="tx1"/>
                </a:solidFill>
              </a:rPr>
              <a:t>I</a:t>
            </a:r>
            <a:r>
              <a:rPr lang="pt-BR" sz="1800" dirty="0">
                <a:solidFill>
                  <a:schemeClr val="tx1"/>
                </a:solidFill>
              </a:rPr>
              <a:t> </a:t>
            </a:r>
            <a:r>
              <a:rPr lang="pt-BR" sz="1800" dirty="0" err="1">
                <a:solidFill>
                  <a:schemeClr val="tx1"/>
                </a:solidFill>
              </a:rPr>
              <a:t>need</a:t>
            </a:r>
            <a:r>
              <a:rPr lang="pt-BR" sz="1800" dirty="0">
                <a:solidFill>
                  <a:schemeClr val="tx1"/>
                </a:solidFill>
              </a:rPr>
              <a:t> </a:t>
            </a:r>
            <a:r>
              <a:rPr lang="pt-BR" sz="1800" b="1" dirty="0">
                <a:solidFill>
                  <a:schemeClr val="tx1"/>
                </a:solidFill>
              </a:rPr>
              <a:t>10 more </a:t>
            </a:r>
            <a:r>
              <a:rPr lang="pt-BR" sz="1800" dirty="0" err="1">
                <a:solidFill>
                  <a:schemeClr val="tx1"/>
                </a:solidFill>
              </a:rPr>
              <a:t>dollars</a:t>
            </a:r>
            <a:r>
              <a:rPr lang="pt-BR" sz="1800" dirty="0">
                <a:solidFill>
                  <a:schemeClr val="tx1"/>
                </a:solidFill>
              </a:rPr>
              <a:t> </a:t>
            </a:r>
            <a:r>
              <a:rPr lang="pt-BR" sz="1800" dirty="0" err="1">
                <a:solidFill>
                  <a:schemeClr val="tx1"/>
                </a:solidFill>
              </a:rPr>
              <a:t>to</a:t>
            </a:r>
            <a:r>
              <a:rPr lang="pt-BR" sz="1800" dirty="0">
                <a:solidFill>
                  <a:schemeClr val="tx1"/>
                </a:solidFill>
              </a:rPr>
              <a:t> </a:t>
            </a:r>
            <a:r>
              <a:rPr lang="pt-BR" sz="1800" dirty="0" err="1">
                <a:solidFill>
                  <a:schemeClr val="tx1"/>
                </a:solidFill>
              </a:rPr>
              <a:t>buy</a:t>
            </a:r>
            <a:r>
              <a:rPr lang="pt-BR" sz="1800" dirty="0">
                <a:solidFill>
                  <a:schemeClr val="tx1"/>
                </a:solidFill>
              </a:rPr>
              <a:t> </a:t>
            </a:r>
            <a:r>
              <a:rPr lang="pt-BR" sz="1800" dirty="0" err="1">
                <a:solidFill>
                  <a:schemeClr val="tx1"/>
                </a:solidFill>
              </a:rPr>
              <a:t>the</a:t>
            </a:r>
            <a:r>
              <a:rPr lang="pt-BR" sz="1800" dirty="0">
                <a:solidFill>
                  <a:schemeClr val="tx1"/>
                </a:solidFill>
              </a:rPr>
              <a:t> videogame. -</a:t>
            </a:r>
            <a:r>
              <a:rPr lang="pt-BR" sz="1800" i="1" dirty="0">
                <a:solidFill>
                  <a:schemeClr val="tx1"/>
                </a:solidFill>
              </a:rPr>
              <a:t> Preciso de </a:t>
            </a:r>
            <a:r>
              <a:rPr lang="pt-BR" sz="1800" i="1" u="sng" dirty="0">
                <a:solidFill>
                  <a:schemeClr val="tx1"/>
                </a:solidFill>
              </a:rPr>
              <a:t>mais 10</a:t>
            </a:r>
            <a:r>
              <a:rPr lang="pt-BR" sz="1800" i="1" dirty="0">
                <a:solidFill>
                  <a:schemeClr val="tx1"/>
                </a:solidFill>
              </a:rPr>
              <a:t> dólares para comprar o jogo de videogame.</a:t>
            </a:r>
            <a:endParaRPr lang="en-US" sz="1800" dirty="0">
              <a:solidFill>
                <a:schemeClr val="tx1"/>
              </a:solidFill>
            </a:endParaRPr>
          </a:p>
          <a:p>
            <a:pPr lvl="2"/>
            <a:r>
              <a:rPr lang="pt-BR" sz="1800" dirty="0" err="1">
                <a:solidFill>
                  <a:schemeClr val="tx1"/>
                </a:solidFill>
              </a:rPr>
              <a:t>Can</a:t>
            </a:r>
            <a:r>
              <a:rPr lang="pt-BR" sz="1800" dirty="0">
                <a:solidFill>
                  <a:schemeClr val="tx1"/>
                </a:solidFill>
              </a:rPr>
              <a:t> </a:t>
            </a:r>
            <a:r>
              <a:rPr lang="pt-BR" sz="1800" dirty="0" err="1">
                <a:solidFill>
                  <a:schemeClr val="tx1"/>
                </a:solidFill>
              </a:rPr>
              <a:t>you</a:t>
            </a:r>
            <a:r>
              <a:rPr lang="pt-BR" sz="1800" dirty="0">
                <a:solidFill>
                  <a:schemeClr val="tx1"/>
                </a:solidFill>
              </a:rPr>
              <a:t> </a:t>
            </a:r>
            <a:r>
              <a:rPr lang="pt-BR" sz="1800" dirty="0" err="1">
                <a:solidFill>
                  <a:schemeClr val="tx1"/>
                </a:solidFill>
              </a:rPr>
              <a:t>bring</a:t>
            </a:r>
            <a:r>
              <a:rPr lang="pt-BR" sz="1800" dirty="0">
                <a:solidFill>
                  <a:schemeClr val="tx1"/>
                </a:solidFill>
              </a:rPr>
              <a:t> me </a:t>
            </a:r>
            <a:r>
              <a:rPr lang="pt-BR" sz="1800" b="1" dirty="0">
                <a:solidFill>
                  <a:schemeClr val="tx1"/>
                </a:solidFill>
              </a:rPr>
              <a:t>2 more </a:t>
            </a:r>
            <a:r>
              <a:rPr lang="pt-BR" sz="1800" dirty="0" err="1">
                <a:solidFill>
                  <a:schemeClr val="tx1"/>
                </a:solidFill>
              </a:rPr>
              <a:t>plates</a:t>
            </a:r>
            <a:r>
              <a:rPr lang="pt-BR" sz="1800" dirty="0">
                <a:solidFill>
                  <a:schemeClr val="tx1"/>
                </a:solidFill>
              </a:rPr>
              <a:t>? </a:t>
            </a:r>
            <a:r>
              <a:rPr lang="pt-BR" sz="1800" i="1" dirty="0">
                <a:solidFill>
                  <a:schemeClr val="tx1"/>
                </a:solidFill>
              </a:rPr>
              <a:t>- Pode me trazer </a:t>
            </a:r>
            <a:r>
              <a:rPr lang="pt-BR" sz="1800" i="1" u="sng" dirty="0">
                <a:solidFill>
                  <a:schemeClr val="tx1"/>
                </a:solidFill>
              </a:rPr>
              <a:t>mais 2</a:t>
            </a:r>
            <a:r>
              <a:rPr lang="pt-BR" sz="1800" i="1" dirty="0">
                <a:solidFill>
                  <a:schemeClr val="tx1"/>
                </a:solidFill>
              </a:rPr>
              <a:t> pratos? </a:t>
            </a:r>
            <a:endParaRPr lang="en-US" sz="1800" dirty="0">
              <a:solidFill>
                <a:schemeClr val="tx1"/>
              </a:solidFill>
            </a:endParaRPr>
          </a:p>
          <a:p>
            <a:pPr marL="228600" lvl="1" indent="0">
              <a:buNone/>
            </a:pPr>
            <a:endParaRPr lang="en-US" sz="1800" i="1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5303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Great job!!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b="1" dirty="0" smtClean="0"/>
              <a:t>If you have any questions, feel free to ask us in the “</a:t>
            </a:r>
            <a:r>
              <a:rPr lang="en-US" b="1" dirty="0" err="1" smtClean="0"/>
              <a:t>tirar</a:t>
            </a:r>
            <a:r>
              <a:rPr lang="en-US" b="1" dirty="0" smtClean="0"/>
              <a:t> </a:t>
            </a:r>
            <a:r>
              <a:rPr lang="en-US" b="1" dirty="0" err="1" smtClean="0"/>
              <a:t>dúvidas</a:t>
            </a:r>
            <a:r>
              <a:rPr lang="en-US" b="1" dirty="0" smtClean="0"/>
              <a:t>” tab! </a:t>
            </a:r>
            <a:r>
              <a:rPr lang="en-US" b="1" dirty="0" smtClean="0">
                <a:sym typeface="Wingdings"/>
              </a:rPr>
              <a:t>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86105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we going to review?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en-US" dirty="0"/>
              <a:t>LOOK FORWARD TO</a:t>
            </a:r>
          </a:p>
          <a:p>
            <a:r>
              <a:rPr lang="en-US" dirty="0"/>
              <a:t>LOOK FOR</a:t>
            </a:r>
          </a:p>
          <a:p>
            <a:r>
              <a:rPr lang="en-US" dirty="0"/>
              <a:t>HANG OUT</a:t>
            </a:r>
          </a:p>
          <a:p>
            <a:r>
              <a:rPr lang="en-US" dirty="0"/>
              <a:t>LOOK INTO</a:t>
            </a:r>
          </a:p>
          <a:p>
            <a:r>
              <a:rPr lang="en-US" dirty="0"/>
              <a:t>COME OFF</a:t>
            </a:r>
          </a:p>
          <a:p>
            <a:r>
              <a:rPr lang="en-US" dirty="0"/>
              <a:t>MAKE UP</a:t>
            </a:r>
          </a:p>
          <a:p>
            <a:r>
              <a:rPr lang="en-US" dirty="0"/>
              <a:t>HIGHLIGHTS – MODULE 2</a:t>
            </a:r>
          </a:p>
        </p:txBody>
      </p:sp>
    </p:spTree>
    <p:extLst>
      <p:ext uri="{BB962C8B-B14F-4D97-AF65-F5344CB8AC3E}">
        <p14:creationId xmlns:p14="http://schemas.microsoft.com/office/powerpoint/2010/main" val="1120467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207454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/>
              <a:t># 1LOOK FORWARD TO</a:t>
            </a:r>
            <a:br>
              <a:rPr lang="en-US" dirty="0"/>
            </a:br>
            <a:r>
              <a:rPr lang="en-US" sz="1400" dirty="0"/>
              <a:t>LOOK FORWARD TO + GERÚNDIO/SUBSTANTIVO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88" y="1645920"/>
            <a:ext cx="11621451" cy="4968240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en-US" dirty="0"/>
              <a:t>Look forward to = </a:t>
            </a:r>
            <a:r>
              <a:rPr lang="en-US" dirty="0" err="1"/>
              <a:t>ter</a:t>
            </a:r>
            <a:r>
              <a:rPr lang="en-US" dirty="0"/>
              <a:t> </a:t>
            </a:r>
            <a:r>
              <a:rPr lang="en-US" dirty="0" err="1"/>
              <a:t>uma</a:t>
            </a:r>
            <a:r>
              <a:rPr lang="en-US" dirty="0"/>
              <a:t> boa </a:t>
            </a:r>
            <a:r>
              <a:rPr lang="en-US" dirty="0" err="1"/>
              <a:t>expectativa</a:t>
            </a:r>
            <a:r>
              <a:rPr lang="en-US" dirty="0"/>
              <a:t> </a:t>
            </a:r>
            <a:r>
              <a:rPr lang="en-US" dirty="0" err="1"/>
              <a:t>sobre</a:t>
            </a:r>
            <a:r>
              <a:rPr lang="en-US" dirty="0"/>
              <a:t> </a:t>
            </a:r>
            <a:r>
              <a:rPr lang="en-US" dirty="0" err="1"/>
              <a:t>algo</a:t>
            </a:r>
            <a:r>
              <a:rPr lang="en-US" dirty="0"/>
              <a:t> que </a:t>
            </a:r>
            <a:r>
              <a:rPr lang="en-US" dirty="0" err="1"/>
              <a:t>vai</a:t>
            </a:r>
            <a:r>
              <a:rPr lang="en-US" dirty="0"/>
              <a:t> </a:t>
            </a:r>
            <a:r>
              <a:rPr lang="en-US" dirty="0" err="1"/>
              <a:t>acontecer</a:t>
            </a:r>
            <a:r>
              <a:rPr lang="en-US" dirty="0"/>
              <a:t>, “</a:t>
            </a:r>
            <a:r>
              <a:rPr lang="en-US" dirty="0" err="1"/>
              <a:t>estar</a:t>
            </a:r>
            <a:r>
              <a:rPr lang="en-US" dirty="0"/>
              <a:t> </a:t>
            </a:r>
            <a:r>
              <a:rPr lang="en-US" dirty="0" err="1"/>
              <a:t>ansioso</a:t>
            </a:r>
            <a:r>
              <a:rPr lang="en-US" dirty="0"/>
              <a:t>” </a:t>
            </a:r>
            <a:r>
              <a:rPr lang="en-US" dirty="0" err="1"/>
              <a:t>ou</a:t>
            </a:r>
            <a:r>
              <a:rPr lang="en-US" dirty="0"/>
              <a:t> “</a:t>
            </a:r>
            <a:r>
              <a:rPr lang="en-US" dirty="0" err="1"/>
              <a:t>feliz</a:t>
            </a:r>
            <a:r>
              <a:rPr lang="en-US" dirty="0"/>
              <a:t>”, </a:t>
            </a:r>
            <a:r>
              <a:rPr lang="en-US" dirty="0" err="1"/>
              <a:t>aguardar</a:t>
            </a:r>
            <a:r>
              <a:rPr lang="en-US" dirty="0"/>
              <a:t> </a:t>
            </a:r>
            <a:r>
              <a:rPr lang="en-US" dirty="0" err="1"/>
              <a:t>ansiosamente</a:t>
            </a:r>
            <a:r>
              <a:rPr lang="en-US" dirty="0"/>
              <a:t>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I </a:t>
            </a:r>
            <a:r>
              <a:rPr lang="en-US" b="1" dirty="0"/>
              <a:t>look forward to </a:t>
            </a:r>
            <a:r>
              <a:rPr lang="en-US" dirty="0"/>
              <a:t>hearing from you. </a:t>
            </a:r>
            <a:r>
              <a:rPr lang="en-US" i="1" dirty="0" err="1">
                <a:solidFill>
                  <a:schemeClr val="tx1"/>
                </a:solidFill>
              </a:rPr>
              <a:t>Aguardo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seu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retorno</a:t>
            </a:r>
            <a:r>
              <a:rPr lang="en-US" i="1" dirty="0">
                <a:solidFill>
                  <a:schemeClr val="tx1"/>
                </a:solidFill>
              </a:rPr>
              <a:t>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Jimmy </a:t>
            </a:r>
            <a:r>
              <a:rPr lang="en-US" b="1" dirty="0"/>
              <a:t>is looking forward to </a:t>
            </a:r>
            <a:r>
              <a:rPr lang="en-US" dirty="0"/>
              <a:t>his high school graduation. </a:t>
            </a:r>
            <a:r>
              <a:rPr lang="en-US" i="1" dirty="0">
                <a:solidFill>
                  <a:schemeClr val="tx1"/>
                </a:solidFill>
              </a:rPr>
              <a:t>O Jimmy </a:t>
            </a:r>
            <a:r>
              <a:rPr lang="en-US" i="1" dirty="0" err="1">
                <a:solidFill>
                  <a:schemeClr val="tx1"/>
                </a:solidFill>
              </a:rPr>
              <a:t>está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aguardando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ansiosamente</a:t>
            </a:r>
            <a:r>
              <a:rPr lang="en-US" i="1" dirty="0">
                <a:solidFill>
                  <a:schemeClr val="tx1"/>
                </a:solidFill>
              </a:rPr>
              <a:t> a </a:t>
            </a:r>
            <a:r>
              <a:rPr lang="en-US" i="1" dirty="0" err="1">
                <a:solidFill>
                  <a:schemeClr val="tx1"/>
                </a:solidFill>
              </a:rPr>
              <a:t>formatura</a:t>
            </a:r>
            <a:r>
              <a:rPr lang="en-US" i="1" dirty="0">
                <a:solidFill>
                  <a:schemeClr val="tx1"/>
                </a:solidFill>
              </a:rPr>
              <a:t> do </a:t>
            </a:r>
            <a:r>
              <a:rPr lang="en-US" i="1" dirty="0" err="1">
                <a:solidFill>
                  <a:schemeClr val="tx1"/>
                </a:solidFill>
              </a:rPr>
              <a:t>ensino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médio</a:t>
            </a:r>
            <a:r>
              <a:rPr lang="en-US" i="1" dirty="0">
                <a:solidFill>
                  <a:schemeClr val="tx1"/>
                </a:solidFill>
              </a:rPr>
              <a:t> dele.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My children </a:t>
            </a:r>
            <a:r>
              <a:rPr lang="en-US" b="1" dirty="0">
                <a:solidFill>
                  <a:schemeClr val="tx1"/>
                </a:solidFill>
              </a:rPr>
              <a:t>used to look forward to </a:t>
            </a:r>
            <a:r>
              <a:rPr lang="en-US" dirty="0">
                <a:solidFill>
                  <a:schemeClr val="tx1"/>
                </a:solidFill>
              </a:rPr>
              <a:t>meeting Santa when they were kids. </a:t>
            </a:r>
            <a:r>
              <a:rPr lang="en-US" i="1" dirty="0">
                <a:solidFill>
                  <a:schemeClr val="tx1"/>
                </a:solidFill>
              </a:rPr>
              <a:t>Meus </a:t>
            </a:r>
            <a:r>
              <a:rPr lang="en-US" i="1" dirty="0" err="1">
                <a:solidFill>
                  <a:schemeClr val="tx1"/>
                </a:solidFill>
              </a:rPr>
              <a:t>filhos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costumavam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aguardar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ansiosamente</a:t>
            </a:r>
            <a:r>
              <a:rPr lang="en-US" i="1" dirty="0">
                <a:solidFill>
                  <a:schemeClr val="tx1"/>
                </a:solidFill>
              </a:rPr>
              <a:t> para </a:t>
            </a:r>
            <a:r>
              <a:rPr lang="en-US" i="1" dirty="0" err="1">
                <a:solidFill>
                  <a:schemeClr val="tx1"/>
                </a:solidFill>
              </a:rPr>
              <a:t>conhecer</a:t>
            </a:r>
            <a:r>
              <a:rPr lang="en-US" i="1" dirty="0">
                <a:solidFill>
                  <a:schemeClr val="tx1"/>
                </a:solidFill>
              </a:rPr>
              <a:t> o </a:t>
            </a:r>
            <a:r>
              <a:rPr lang="en-US" i="1" dirty="0" err="1">
                <a:solidFill>
                  <a:schemeClr val="tx1"/>
                </a:solidFill>
              </a:rPr>
              <a:t>Papai</a:t>
            </a:r>
            <a:r>
              <a:rPr lang="en-US" i="1" dirty="0">
                <a:solidFill>
                  <a:schemeClr val="tx1"/>
                </a:solidFill>
              </a:rPr>
              <a:t> Noel </a:t>
            </a:r>
            <a:r>
              <a:rPr lang="en-US" i="1" dirty="0" err="1">
                <a:solidFill>
                  <a:schemeClr val="tx1"/>
                </a:solidFill>
              </a:rPr>
              <a:t>quando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eram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crianças</a:t>
            </a:r>
            <a:r>
              <a:rPr lang="en-US" i="1" dirty="0">
                <a:solidFill>
                  <a:schemeClr val="tx1"/>
                </a:solidFill>
              </a:rPr>
              <a:t>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Margie </a:t>
            </a:r>
            <a:r>
              <a:rPr lang="en-US" b="1" dirty="0">
                <a:solidFill>
                  <a:schemeClr val="tx1"/>
                </a:solidFill>
              </a:rPr>
              <a:t>has been looking forward to </a:t>
            </a:r>
            <a:r>
              <a:rPr lang="en-US" dirty="0">
                <a:solidFill>
                  <a:schemeClr val="tx1"/>
                </a:solidFill>
              </a:rPr>
              <a:t>her wedding ever since she got engaged. </a:t>
            </a:r>
            <a:r>
              <a:rPr lang="en-US" i="1" dirty="0">
                <a:solidFill>
                  <a:schemeClr val="tx1"/>
                </a:solidFill>
              </a:rPr>
              <a:t>A Margie tem </a:t>
            </a:r>
            <a:r>
              <a:rPr lang="en-US" i="1" dirty="0" err="1">
                <a:solidFill>
                  <a:schemeClr val="tx1"/>
                </a:solidFill>
              </a:rPr>
              <a:t>aguardado</a:t>
            </a:r>
            <a:r>
              <a:rPr lang="en-US" i="1" dirty="0">
                <a:solidFill>
                  <a:schemeClr val="tx1"/>
                </a:solidFill>
              </a:rPr>
              <a:t> (</a:t>
            </a:r>
            <a:r>
              <a:rPr lang="en-US" i="1" dirty="0" err="1">
                <a:solidFill>
                  <a:schemeClr val="tx1"/>
                </a:solidFill>
              </a:rPr>
              <a:t>vem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aguardando</a:t>
            </a:r>
            <a:r>
              <a:rPr lang="en-US" i="1" dirty="0">
                <a:solidFill>
                  <a:schemeClr val="tx1"/>
                </a:solidFill>
              </a:rPr>
              <a:t>) </a:t>
            </a:r>
            <a:r>
              <a:rPr lang="en-US" i="1" dirty="0" err="1">
                <a:solidFill>
                  <a:schemeClr val="tx1"/>
                </a:solidFill>
              </a:rPr>
              <a:t>ansiosamente</a:t>
            </a:r>
            <a:r>
              <a:rPr lang="en-US" i="1" dirty="0">
                <a:solidFill>
                  <a:schemeClr val="tx1"/>
                </a:solidFill>
              </a:rPr>
              <a:t> o </a:t>
            </a:r>
            <a:r>
              <a:rPr lang="en-US" i="1" dirty="0" err="1">
                <a:solidFill>
                  <a:schemeClr val="tx1"/>
                </a:solidFill>
              </a:rPr>
              <a:t>casamento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dela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desde</a:t>
            </a:r>
            <a:r>
              <a:rPr lang="en-US" i="1" dirty="0">
                <a:solidFill>
                  <a:schemeClr val="tx1"/>
                </a:solidFill>
              </a:rPr>
              <a:t> que </a:t>
            </a:r>
            <a:r>
              <a:rPr lang="en-US" i="1" dirty="0" err="1">
                <a:solidFill>
                  <a:schemeClr val="tx1"/>
                </a:solidFill>
              </a:rPr>
              <a:t>ela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ficou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noiva</a:t>
            </a:r>
            <a:r>
              <a:rPr lang="en-US" i="1" dirty="0">
                <a:solidFill>
                  <a:schemeClr val="tx1"/>
                </a:solidFill>
              </a:rPr>
              <a:t>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If I had known how much you </a:t>
            </a:r>
            <a:r>
              <a:rPr lang="en-US" b="1" dirty="0">
                <a:solidFill>
                  <a:schemeClr val="tx1"/>
                </a:solidFill>
              </a:rPr>
              <a:t>were looking forward to </a:t>
            </a:r>
            <a:r>
              <a:rPr lang="en-US" dirty="0">
                <a:solidFill>
                  <a:schemeClr val="tx1"/>
                </a:solidFill>
              </a:rPr>
              <a:t>the trip, I </a:t>
            </a:r>
            <a:r>
              <a:rPr lang="en-US" dirty="0" smtClean="0">
                <a:solidFill>
                  <a:schemeClr val="tx1"/>
                </a:solidFill>
              </a:rPr>
              <a:t>wouldn’t have </a:t>
            </a:r>
            <a:r>
              <a:rPr lang="en-US" dirty="0">
                <a:solidFill>
                  <a:schemeClr val="tx1"/>
                </a:solidFill>
              </a:rPr>
              <a:t>have cancelled it. </a:t>
            </a:r>
            <a:r>
              <a:rPr lang="en-US" i="1" dirty="0">
                <a:solidFill>
                  <a:schemeClr val="tx1"/>
                </a:solidFill>
              </a:rPr>
              <a:t>Se </a:t>
            </a:r>
            <a:r>
              <a:rPr lang="en-US" i="1" dirty="0" err="1">
                <a:solidFill>
                  <a:schemeClr val="tx1"/>
                </a:solidFill>
              </a:rPr>
              <a:t>eu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soubesse</a:t>
            </a:r>
            <a:r>
              <a:rPr lang="en-US" i="1" dirty="0">
                <a:solidFill>
                  <a:schemeClr val="tx1"/>
                </a:solidFill>
              </a:rPr>
              <a:t> o </a:t>
            </a:r>
            <a:r>
              <a:rPr lang="en-US" i="1" dirty="0" err="1">
                <a:solidFill>
                  <a:schemeClr val="tx1"/>
                </a:solidFill>
              </a:rPr>
              <a:t>quanto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você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estava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ansioso</a:t>
            </a:r>
            <a:r>
              <a:rPr lang="en-US" i="1" dirty="0">
                <a:solidFill>
                  <a:schemeClr val="tx1"/>
                </a:solidFill>
              </a:rPr>
              <a:t> para a </a:t>
            </a:r>
            <a:r>
              <a:rPr lang="en-US" i="1" dirty="0" err="1">
                <a:solidFill>
                  <a:schemeClr val="tx1"/>
                </a:solidFill>
              </a:rPr>
              <a:t>viagem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eu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não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teria</a:t>
            </a:r>
            <a:r>
              <a:rPr lang="en-US" i="1" dirty="0">
                <a:solidFill>
                  <a:schemeClr val="tx1"/>
                </a:solidFill>
              </a:rPr>
              <a:t> a </a:t>
            </a:r>
            <a:r>
              <a:rPr lang="en-US" i="1" dirty="0" err="1">
                <a:solidFill>
                  <a:schemeClr val="tx1"/>
                </a:solidFill>
              </a:rPr>
              <a:t>cancelado</a:t>
            </a:r>
            <a:r>
              <a:rPr lang="en-US" i="1" dirty="0">
                <a:solidFill>
                  <a:schemeClr val="tx1"/>
                </a:solidFill>
              </a:rPr>
              <a:t>.</a:t>
            </a:r>
          </a:p>
          <a:p>
            <a:pPr marL="914400" lvl="1" indent="-457200">
              <a:buFont typeface="+mj-lt"/>
              <a:buAutoNum type="arabicPeriod"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9012" y="4863789"/>
            <a:ext cx="2417802" cy="1750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391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207454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/>
              <a:t># 2 LOOK for</a:t>
            </a:r>
            <a:br>
              <a:rPr lang="en-US" dirty="0"/>
            </a:br>
            <a:endParaRPr lang="en-US" sz="1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88" y="1645920"/>
            <a:ext cx="11621451" cy="4968240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en-US" b="1" dirty="0"/>
              <a:t>Look for... = </a:t>
            </a:r>
            <a:r>
              <a:rPr lang="en-US" b="1" dirty="0" err="1"/>
              <a:t>procurar</a:t>
            </a:r>
            <a:r>
              <a:rPr lang="en-US" b="1" dirty="0"/>
              <a:t> (</a:t>
            </a:r>
            <a:r>
              <a:rPr lang="en-US" b="1" dirty="0" err="1"/>
              <a:t>por</a:t>
            </a:r>
            <a:r>
              <a:rPr lang="en-US" b="1" dirty="0"/>
              <a:t>)...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I think I may have lost my passport! I’</a:t>
            </a:r>
            <a:r>
              <a:rPr lang="en-US" b="1" dirty="0">
                <a:solidFill>
                  <a:schemeClr val="tx1"/>
                </a:solidFill>
              </a:rPr>
              <a:t>ve looked for </a:t>
            </a:r>
            <a:r>
              <a:rPr lang="en-US" dirty="0">
                <a:solidFill>
                  <a:schemeClr val="tx1"/>
                </a:solidFill>
              </a:rPr>
              <a:t>it all over the place and I can’t find it. </a:t>
            </a:r>
            <a:r>
              <a:rPr lang="en-US" i="1" dirty="0">
                <a:solidFill>
                  <a:schemeClr val="tx1"/>
                </a:solidFill>
              </a:rPr>
              <a:t>Eu </a:t>
            </a:r>
            <a:r>
              <a:rPr lang="en-US" i="1" dirty="0" err="1">
                <a:solidFill>
                  <a:schemeClr val="tx1"/>
                </a:solidFill>
              </a:rPr>
              <a:t>acho</a:t>
            </a:r>
            <a:r>
              <a:rPr lang="en-US" i="1" dirty="0">
                <a:solidFill>
                  <a:schemeClr val="tx1"/>
                </a:solidFill>
              </a:rPr>
              <a:t> que devo/</a:t>
            </a:r>
            <a:r>
              <a:rPr lang="en-US" i="1" dirty="0" err="1">
                <a:solidFill>
                  <a:schemeClr val="tx1"/>
                </a:solidFill>
              </a:rPr>
              <a:t>posso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ter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perdido</a:t>
            </a:r>
            <a:r>
              <a:rPr lang="en-US" i="1" dirty="0">
                <a:solidFill>
                  <a:schemeClr val="tx1"/>
                </a:solidFill>
              </a:rPr>
              <a:t> meu </a:t>
            </a:r>
            <a:r>
              <a:rPr lang="en-US" i="1" dirty="0" err="1">
                <a:solidFill>
                  <a:schemeClr val="tx1"/>
                </a:solidFill>
              </a:rPr>
              <a:t>passaporte</a:t>
            </a:r>
            <a:r>
              <a:rPr lang="en-US" i="1" dirty="0">
                <a:solidFill>
                  <a:schemeClr val="tx1"/>
                </a:solidFill>
              </a:rPr>
              <a:t>! Eu </a:t>
            </a:r>
            <a:r>
              <a:rPr lang="en-US" i="1" dirty="0" err="1">
                <a:solidFill>
                  <a:schemeClr val="tx1"/>
                </a:solidFill>
              </a:rPr>
              <a:t>olhei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por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todo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lugar</a:t>
            </a:r>
            <a:r>
              <a:rPr lang="en-US" i="1" dirty="0">
                <a:solidFill>
                  <a:schemeClr val="tx1"/>
                </a:solidFill>
              </a:rPr>
              <a:t> e </a:t>
            </a:r>
            <a:r>
              <a:rPr lang="en-US" i="1" dirty="0" err="1">
                <a:solidFill>
                  <a:schemeClr val="tx1"/>
                </a:solidFill>
              </a:rPr>
              <a:t>não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consigo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achá</a:t>
            </a:r>
            <a:r>
              <a:rPr lang="en-US" i="1" dirty="0">
                <a:solidFill>
                  <a:schemeClr val="tx1"/>
                </a:solidFill>
              </a:rPr>
              <a:t>-lo.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If my parents make me move out, I’ll have </a:t>
            </a:r>
            <a:r>
              <a:rPr lang="en-US" b="1" dirty="0">
                <a:solidFill>
                  <a:schemeClr val="tx1"/>
                </a:solidFill>
              </a:rPr>
              <a:t>to look for </a:t>
            </a:r>
            <a:r>
              <a:rPr lang="en-US" dirty="0">
                <a:solidFill>
                  <a:schemeClr val="tx1"/>
                </a:solidFill>
              </a:rPr>
              <a:t>my own place to live.  </a:t>
            </a:r>
            <a:r>
              <a:rPr lang="en-US" i="1" dirty="0">
                <a:solidFill>
                  <a:schemeClr val="tx1"/>
                </a:solidFill>
              </a:rPr>
              <a:t>Se meus </a:t>
            </a:r>
            <a:r>
              <a:rPr lang="en-US" i="1" dirty="0" err="1">
                <a:solidFill>
                  <a:schemeClr val="tx1"/>
                </a:solidFill>
              </a:rPr>
              <a:t>pais</a:t>
            </a:r>
            <a:r>
              <a:rPr lang="en-US" i="1" dirty="0">
                <a:solidFill>
                  <a:schemeClr val="tx1"/>
                </a:solidFill>
              </a:rPr>
              <a:t> me </a:t>
            </a:r>
            <a:r>
              <a:rPr lang="en-US" i="1" dirty="0" err="1">
                <a:solidFill>
                  <a:schemeClr val="tx1"/>
                </a:solidFill>
              </a:rPr>
              <a:t>forçarem</a:t>
            </a:r>
            <a:r>
              <a:rPr lang="en-US" i="1" dirty="0">
                <a:solidFill>
                  <a:schemeClr val="tx1"/>
                </a:solidFill>
              </a:rPr>
              <a:t> a </a:t>
            </a:r>
            <a:r>
              <a:rPr lang="en-US" i="1" dirty="0" err="1">
                <a:solidFill>
                  <a:schemeClr val="tx1"/>
                </a:solidFill>
              </a:rPr>
              <a:t>sair</a:t>
            </a:r>
            <a:r>
              <a:rPr lang="en-US" i="1" dirty="0">
                <a:solidFill>
                  <a:schemeClr val="tx1"/>
                </a:solidFill>
              </a:rPr>
              <a:t> de casa, </a:t>
            </a:r>
            <a:r>
              <a:rPr lang="en-US" i="1" dirty="0" err="1">
                <a:solidFill>
                  <a:schemeClr val="tx1"/>
                </a:solidFill>
              </a:rPr>
              <a:t>vou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ter</a:t>
            </a:r>
            <a:r>
              <a:rPr lang="en-US" i="1" dirty="0">
                <a:solidFill>
                  <a:schemeClr val="tx1"/>
                </a:solidFill>
              </a:rPr>
              <a:t> que que </a:t>
            </a:r>
            <a:r>
              <a:rPr lang="en-US" i="1" dirty="0" err="1">
                <a:solidFill>
                  <a:schemeClr val="tx1"/>
                </a:solidFill>
              </a:rPr>
              <a:t>procurar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pelo</a:t>
            </a:r>
            <a:r>
              <a:rPr lang="en-US" i="1" dirty="0">
                <a:solidFill>
                  <a:schemeClr val="tx1"/>
                </a:solidFill>
              </a:rPr>
              <a:t> meu </a:t>
            </a:r>
            <a:r>
              <a:rPr lang="en-US" i="1" dirty="0" err="1">
                <a:solidFill>
                  <a:schemeClr val="tx1"/>
                </a:solidFill>
              </a:rPr>
              <a:t>próprio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lugar</a:t>
            </a:r>
            <a:r>
              <a:rPr lang="en-US" i="1" dirty="0">
                <a:solidFill>
                  <a:schemeClr val="tx1"/>
                </a:solidFill>
              </a:rPr>
              <a:t> para </a:t>
            </a:r>
            <a:r>
              <a:rPr lang="en-US" i="1" dirty="0" err="1">
                <a:solidFill>
                  <a:schemeClr val="tx1"/>
                </a:solidFill>
              </a:rPr>
              <a:t>morar</a:t>
            </a:r>
            <a:r>
              <a:rPr lang="en-US" i="1" dirty="0">
                <a:solidFill>
                  <a:schemeClr val="tx1"/>
                </a:solidFill>
              </a:rPr>
              <a:t>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Lauren used to look for the cheapest tickets, but now,  </a:t>
            </a:r>
            <a:r>
              <a:rPr lang="en-US" dirty="0" smtClean="0">
                <a:solidFill>
                  <a:schemeClr val="tx1"/>
                </a:solidFill>
              </a:rPr>
              <a:t>she only </a:t>
            </a:r>
            <a:r>
              <a:rPr lang="en-US" b="1" dirty="0">
                <a:solidFill>
                  <a:schemeClr val="tx1"/>
                </a:solidFill>
              </a:rPr>
              <a:t>looks for </a:t>
            </a:r>
            <a:r>
              <a:rPr lang="en-US" dirty="0">
                <a:solidFill>
                  <a:schemeClr val="tx1"/>
                </a:solidFill>
              </a:rPr>
              <a:t>direct </a:t>
            </a:r>
            <a:r>
              <a:rPr lang="en-US" dirty="0" smtClean="0">
                <a:solidFill>
                  <a:schemeClr val="tx1"/>
                </a:solidFill>
              </a:rPr>
              <a:t>flights. </a:t>
            </a:r>
            <a:r>
              <a:rPr lang="en-US" i="1" dirty="0">
                <a:solidFill>
                  <a:schemeClr val="tx1"/>
                </a:solidFill>
              </a:rPr>
              <a:t>Lauren </a:t>
            </a:r>
            <a:r>
              <a:rPr lang="en-US" i="1" dirty="0" err="1">
                <a:solidFill>
                  <a:schemeClr val="tx1"/>
                </a:solidFill>
              </a:rPr>
              <a:t>costumava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procurar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pelas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passagens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mais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baratas</a:t>
            </a:r>
            <a:r>
              <a:rPr lang="en-US" i="1" dirty="0">
                <a:solidFill>
                  <a:schemeClr val="tx1"/>
                </a:solidFill>
              </a:rPr>
              <a:t>, mas agora, </a:t>
            </a:r>
            <a:r>
              <a:rPr lang="en-US" i="1" dirty="0" err="1">
                <a:solidFill>
                  <a:schemeClr val="tx1"/>
                </a:solidFill>
              </a:rPr>
              <a:t>ela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procura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por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voos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diretos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apenas</a:t>
            </a:r>
            <a:r>
              <a:rPr lang="en-US" i="1" dirty="0">
                <a:solidFill>
                  <a:schemeClr val="tx1"/>
                </a:solidFill>
              </a:rPr>
              <a:t>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What </a:t>
            </a:r>
            <a:r>
              <a:rPr lang="en-US" b="1" dirty="0">
                <a:solidFill>
                  <a:schemeClr val="tx1"/>
                </a:solidFill>
              </a:rPr>
              <a:t>were you looking for</a:t>
            </a:r>
            <a:r>
              <a:rPr lang="en-US" sz="1150" b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last night in the kitchen? </a:t>
            </a:r>
            <a:r>
              <a:rPr lang="en-US" i="1" dirty="0">
                <a:solidFill>
                  <a:schemeClr val="tx1"/>
                </a:solidFill>
              </a:rPr>
              <a:t>O que </a:t>
            </a:r>
            <a:r>
              <a:rPr lang="en-US" i="1" dirty="0" err="1">
                <a:solidFill>
                  <a:schemeClr val="tx1"/>
                </a:solidFill>
              </a:rPr>
              <a:t>você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estava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procurando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ontém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à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noite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cozinha</a:t>
            </a:r>
            <a:r>
              <a:rPr lang="en-US" i="1" dirty="0">
                <a:solidFill>
                  <a:schemeClr val="tx1"/>
                </a:solidFill>
              </a:rPr>
              <a:t>?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What do you </a:t>
            </a:r>
            <a:r>
              <a:rPr lang="en-US" b="1" dirty="0">
                <a:solidFill>
                  <a:schemeClr val="tx1"/>
                </a:solidFill>
              </a:rPr>
              <a:t>look for </a:t>
            </a:r>
            <a:r>
              <a:rPr lang="en-US" dirty="0">
                <a:solidFill>
                  <a:schemeClr val="tx1"/>
                </a:solidFill>
              </a:rPr>
              <a:t>in a wife? </a:t>
            </a:r>
            <a:r>
              <a:rPr lang="en-US" i="1" dirty="0">
                <a:solidFill>
                  <a:schemeClr val="tx1"/>
                </a:solidFill>
              </a:rPr>
              <a:t>O que </a:t>
            </a:r>
            <a:r>
              <a:rPr lang="en-US" i="1" dirty="0" err="1">
                <a:solidFill>
                  <a:schemeClr val="tx1"/>
                </a:solidFill>
              </a:rPr>
              <a:t>você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procura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em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uma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esposa</a:t>
            </a:r>
            <a:r>
              <a:rPr lang="en-US" i="1" dirty="0">
                <a:solidFill>
                  <a:schemeClr val="tx1"/>
                </a:solidFill>
              </a:rPr>
              <a:t>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6299" y="4691714"/>
            <a:ext cx="3071813" cy="2036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9635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207454"/>
            <a:ext cx="7729728" cy="692659"/>
          </a:xfrm>
        </p:spPr>
        <p:txBody>
          <a:bodyPr>
            <a:normAutofit fontScale="90000"/>
          </a:bodyPr>
          <a:lstStyle/>
          <a:p>
            <a:r>
              <a:rPr lang="en-US" dirty="0"/>
              <a:t>#3 Hang out</a:t>
            </a:r>
            <a:br>
              <a:rPr lang="en-US" dirty="0"/>
            </a:br>
            <a:endParaRPr lang="en-US" sz="1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88" y="1085851"/>
            <a:ext cx="11621451" cy="3957637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en-US" b="1" dirty="0"/>
              <a:t>Hang out =</a:t>
            </a:r>
            <a:r>
              <a:rPr lang="en-US" dirty="0"/>
              <a:t>1) </a:t>
            </a:r>
            <a:r>
              <a:rPr lang="en-US" dirty="0" err="1"/>
              <a:t>estar</a:t>
            </a:r>
            <a:r>
              <a:rPr lang="en-US" dirty="0"/>
              <a:t> </a:t>
            </a:r>
            <a:r>
              <a:rPr lang="en-US" dirty="0" err="1"/>
              <a:t>dependurado</a:t>
            </a:r>
            <a:r>
              <a:rPr lang="en-US" dirty="0"/>
              <a:t> “</a:t>
            </a:r>
            <a:r>
              <a:rPr lang="en-US" dirty="0" err="1"/>
              <a:t>saindo</a:t>
            </a:r>
            <a:r>
              <a:rPr lang="en-US" dirty="0"/>
              <a:t>”; 2) informal; </a:t>
            </a:r>
            <a:r>
              <a:rPr lang="en-US" dirty="0" err="1"/>
              <a:t>passar</a:t>
            </a:r>
            <a:r>
              <a:rPr lang="en-US" dirty="0"/>
              <a:t> tempo </a:t>
            </a:r>
            <a:r>
              <a:rPr lang="en-US" dirty="0" err="1"/>
              <a:t>relaxando</a:t>
            </a:r>
            <a:r>
              <a:rPr lang="en-US" dirty="0"/>
              <a:t>, </a:t>
            </a:r>
            <a:r>
              <a:rPr lang="en-US" dirty="0" err="1"/>
              <a:t>sem</a:t>
            </a:r>
            <a:r>
              <a:rPr lang="en-US" dirty="0"/>
              <a:t> </a:t>
            </a:r>
            <a:r>
              <a:rPr lang="en-US" dirty="0" err="1"/>
              <a:t>objetivos</a:t>
            </a:r>
            <a:r>
              <a:rPr lang="en-US" dirty="0"/>
              <a:t> </a:t>
            </a:r>
            <a:r>
              <a:rPr lang="en-US" dirty="0" err="1"/>
              <a:t>específicos</a:t>
            </a:r>
            <a:r>
              <a:rPr lang="en-US" dirty="0"/>
              <a:t>; 3) </a:t>
            </a:r>
            <a:r>
              <a:rPr lang="en-US" dirty="0" err="1"/>
              <a:t>expressão</a:t>
            </a:r>
            <a:r>
              <a:rPr lang="en-US" dirty="0"/>
              <a:t> “to hang (</a:t>
            </a:r>
            <a:r>
              <a:rPr lang="en-US" dirty="0" err="1"/>
              <a:t>algo</a:t>
            </a:r>
            <a:r>
              <a:rPr lang="en-US" dirty="0"/>
              <a:t>) out to dry” = </a:t>
            </a:r>
            <a:r>
              <a:rPr lang="en-US" dirty="0" err="1"/>
              <a:t>colocar</a:t>
            </a:r>
            <a:r>
              <a:rPr lang="en-US" dirty="0"/>
              <a:t> (</a:t>
            </a:r>
            <a:r>
              <a:rPr lang="en-US" dirty="0" err="1"/>
              <a:t>algo</a:t>
            </a:r>
            <a:r>
              <a:rPr lang="en-US" dirty="0"/>
              <a:t>) para </a:t>
            </a:r>
            <a:r>
              <a:rPr lang="en-US" dirty="0" err="1"/>
              <a:t>secar</a:t>
            </a:r>
            <a:r>
              <a:rPr lang="en-US" dirty="0"/>
              <a:t>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I drove all the way home with the passenger seat belt </a:t>
            </a:r>
            <a:r>
              <a:rPr lang="en-US" b="1" dirty="0">
                <a:solidFill>
                  <a:schemeClr val="tx1"/>
                </a:solidFill>
              </a:rPr>
              <a:t>hanging out of </a:t>
            </a:r>
            <a:r>
              <a:rPr lang="en-US" dirty="0">
                <a:solidFill>
                  <a:schemeClr val="tx1"/>
                </a:solidFill>
              </a:rPr>
              <a:t>the car door. I'm surprised it didn't break off.  </a:t>
            </a:r>
            <a:r>
              <a:rPr lang="en-US" i="1" dirty="0" err="1">
                <a:solidFill>
                  <a:schemeClr val="tx1"/>
                </a:solidFill>
              </a:rPr>
              <a:t>Eu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dirigi</a:t>
            </a:r>
            <a:r>
              <a:rPr lang="en-US" i="1" dirty="0">
                <a:solidFill>
                  <a:schemeClr val="tx1"/>
                </a:solidFill>
              </a:rPr>
              <a:t> o </a:t>
            </a:r>
            <a:r>
              <a:rPr lang="en-US" i="1" dirty="0" err="1">
                <a:solidFill>
                  <a:schemeClr val="tx1"/>
                </a:solidFill>
              </a:rPr>
              <a:t>caminho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todo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pra</a:t>
            </a:r>
            <a:r>
              <a:rPr lang="en-US" i="1" dirty="0">
                <a:solidFill>
                  <a:schemeClr val="tx1"/>
                </a:solidFill>
              </a:rPr>
              <a:t> casa com o </a:t>
            </a:r>
            <a:r>
              <a:rPr lang="en-US" i="1" dirty="0" err="1">
                <a:solidFill>
                  <a:schemeClr val="tx1"/>
                </a:solidFill>
              </a:rPr>
              <a:t>cinto</a:t>
            </a:r>
            <a:r>
              <a:rPr lang="en-US" i="1" dirty="0">
                <a:solidFill>
                  <a:schemeClr val="tx1"/>
                </a:solidFill>
              </a:rPr>
              <a:t> de </a:t>
            </a:r>
            <a:r>
              <a:rPr lang="en-US" i="1" dirty="0" err="1">
                <a:solidFill>
                  <a:schemeClr val="tx1"/>
                </a:solidFill>
              </a:rPr>
              <a:t>segurança</a:t>
            </a:r>
            <a:r>
              <a:rPr lang="en-US" i="1" dirty="0">
                <a:solidFill>
                  <a:schemeClr val="tx1"/>
                </a:solidFill>
              </a:rPr>
              <a:t> do </a:t>
            </a:r>
            <a:r>
              <a:rPr lang="en-US" i="1" dirty="0" err="1">
                <a:solidFill>
                  <a:schemeClr val="tx1"/>
                </a:solidFill>
              </a:rPr>
              <a:t>passageiro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pra</a:t>
            </a:r>
            <a:r>
              <a:rPr lang="en-US" i="1" dirty="0">
                <a:solidFill>
                  <a:schemeClr val="tx1"/>
                </a:solidFill>
              </a:rPr>
              <a:t> fora da porta do </a:t>
            </a:r>
            <a:r>
              <a:rPr lang="en-US" i="1" dirty="0" err="1">
                <a:solidFill>
                  <a:schemeClr val="tx1"/>
                </a:solidFill>
              </a:rPr>
              <a:t>carro</a:t>
            </a:r>
            <a:r>
              <a:rPr lang="en-US" i="1" dirty="0">
                <a:solidFill>
                  <a:schemeClr val="tx1"/>
                </a:solidFill>
              </a:rPr>
              <a:t>. </a:t>
            </a:r>
            <a:r>
              <a:rPr lang="en-US" i="1" dirty="0" err="1">
                <a:solidFill>
                  <a:schemeClr val="tx1"/>
                </a:solidFill>
              </a:rPr>
              <a:t>Estou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surpresa</a:t>
            </a:r>
            <a:r>
              <a:rPr lang="en-US" i="1" dirty="0">
                <a:solidFill>
                  <a:schemeClr val="tx1"/>
                </a:solidFill>
              </a:rPr>
              <a:t> que </a:t>
            </a:r>
            <a:r>
              <a:rPr lang="en-US" i="1" dirty="0" err="1">
                <a:solidFill>
                  <a:schemeClr val="tx1"/>
                </a:solidFill>
              </a:rPr>
              <a:t>não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quebrou</a:t>
            </a:r>
            <a:r>
              <a:rPr lang="en-US" i="1" dirty="0">
                <a:solidFill>
                  <a:schemeClr val="tx1"/>
                </a:solidFill>
              </a:rPr>
              <a:t>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I don’t think those wires </a:t>
            </a:r>
            <a:r>
              <a:rPr lang="en-US" b="1" dirty="0">
                <a:solidFill>
                  <a:schemeClr val="tx1"/>
                </a:solidFill>
              </a:rPr>
              <a:t>should be hanging out </a:t>
            </a:r>
            <a:r>
              <a:rPr lang="en-US" dirty="0">
                <a:solidFill>
                  <a:schemeClr val="tx1"/>
                </a:solidFill>
              </a:rPr>
              <a:t>of the computer like that. </a:t>
            </a:r>
            <a:r>
              <a:rPr lang="en-US" i="1" dirty="0" err="1">
                <a:solidFill>
                  <a:schemeClr val="tx1"/>
                </a:solidFill>
              </a:rPr>
              <a:t>Nāo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acho</a:t>
            </a:r>
            <a:r>
              <a:rPr lang="en-US" i="1" dirty="0">
                <a:solidFill>
                  <a:schemeClr val="tx1"/>
                </a:solidFill>
              </a:rPr>
              <a:t> que </a:t>
            </a:r>
            <a:r>
              <a:rPr lang="en-US" i="1" dirty="0" err="1">
                <a:solidFill>
                  <a:schemeClr val="tx1"/>
                </a:solidFill>
              </a:rPr>
              <a:t>aqueles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cabos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deveriam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ficar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dependurados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pra</a:t>
            </a:r>
            <a:r>
              <a:rPr lang="en-US" i="1" dirty="0">
                <a:solidFill>
                  <a:schemeClr val="tx1"/>
                </a:solidFill>
              </a:rPr>
              <a:t> fora do </a:t>
            </a:r>
            <a:r>
              <a:rPr lang="en-US" i="1" dirty="0" err="1">
                <a:solidFill>
                  <a:schemeClr val="tx1"/>
                </a:solidFill>
              </a:rPr>
              <a:t>computador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assim</a:t>
            </a:r>
            <a:r>
              <a:rPr lang="en-US" i="1" dirty="0">
                <a:solidFill>
                  <a:schemeClr val="tx1"/>
                </a:solidFill>
              </a:rPr>
              <a:t>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We </a:t>
            </a:r>
            <a:r>
              <a:rPr lang="en-US" b="1" dirty="0">
                <a:solidFill>
                  <a:schemeClr val="tx1"/>
                </a:solidFill>
              </a:rPr>
              <a:t>used to hang out </a:t>
            </a:r>
            <a:r>
              <a:rPr lang="en-US" dirty="0">
                <a:solidFill>
                  <a:schemeClr val="tx1"/>
                </a:solidFill>
              </a:rPr>
              <a:t>together every weekend when we were in college. Now we rarely see each other. </a:t>
            </a:r>
            <a:r>
              <a:rPr lang="en-US" i="1" dirty="0" err="1">
                <a:solidFill>
                  <a:schemeClr val="tx1"/>
                </a:solidFill>
              </a:rPr>
              <a:t>Nós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costumávamos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passar</a:t>
            </a:r>
            <a:r>
              <a:rPr lang="en-US" i="1" dirty="0">
                <a:solidFill>
                  <a:schemeClr val="tx1"/>
                </a:solidFill>
              </a:rPr>
              <a:t> um tempo </a:t>
            </a:r>
            <a:r>
              <a:rPr lang="en-US" i="1" dirty="0" err="1">
                <a:solidFill>
                  <a:schemeClr val="tx1"/>
                </a:solidFill>
              </a:rPr>
              <a:t>juntos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todo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fim</a:t>
            </a:r>
            <a:r>
              <a:rPr lang="en-US" i="1" dirty="0">
                <a:solidFill>
                  <a:schemeClr val="tx1"/>
                </a:solidFill>
              </a:rPr>
              <a:t> de </a:t>
            </a:r>
            <a:r>
              <a:rPr lang="en-US" i="1" dirty="0" err="1">
                <a:solidFill>
                  <a:schemeClr val="tx1"/>
                </a:solidFill>
              </a:rPr>
              <a:t>semana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quando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estávamos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faculdade</a:t>
            </a:r>
            <a:r>
              <a:rPr lang="en-US" i="1" dirty="0">
                <a:solidFill>
                  <a:schemeClr val="tx1"/>
                </a:solidFill>
              </a:rPr>
              <a:t>. Agora </a:t>
            </a:r>
            <a:r>
              <a:rPr lang="en-US" i="1" dirty="0" err="1">
                <a:solidFill>
                  <a:schemeClr val="tx1"/>
                </a:solidFill>
              </a:rPr>
              <a:t>nós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raramente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nos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vemos</a:t>
            </a:r>
            <a:r>
              <a:rPr lang="en-US" i="1" dirty="0">
                <a:solidFill>
                  <a:schemeClr val="tx1"/>
                </a:solidFill>
              </a:rPr>
              <a:t>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We </a:t>
            </a:r>
            <a:r>
              <a:rPr lang="en-US" b="1" dirty="0">
                <a:solidFill>
                  <a:schemeClr val="tx1"/>
                </a:solidFill>
              </a:rPr>
              <a:t>were hanging out </a:t>
            </a:r>
            <a:r>
              <a:rPr lang="en-US" dirty="0">
                <a:solidFill>
                  <a:schemeClr val="tx1"/>
                </a:solidFill>
              </a:rPr>
              <a:t>in the living room watching Netflix when Stanley called. </a:t>
            </a:r>
            <a:r>
              <a:rPr lang="en-US" i="1" dirty="0" err="1">
                <a:solidFill>
                  <a:schemeClr val="tx1"/>
                </a:solidFill>
              </a:rPr>
              <a:t>Estávamos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relaxando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sala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assistindo</a:t>
            </a:r>
            <a:r>
              <a:rPr lang="en-US" i="1" dirty="0">
                <a:solidFill>
                  <a:schemeClr val="tx1"/>
                </a:solidFill>
              </a:rPr>
              <a:t> Netflix </a:t>
            </a:r>
            <a:r>
              <a:rPr lang="en-US" i="1" dirty="0" err="1">
                <a:solidFill>
                  <a:schemeClr val="tx1"/>
                </a:solidFill>
              </a:rPr>
              <a:t>quando</a:t>
            </a:r>
            <a:r>
              <a:rPr lang="en-US" i="1" dirty="0">
                <a:solidFill>
                  <a:schemeClr val="tx1"/>
                </a:solidFill>
              </a:rPr>
              <a:t> o Stanley </a:t>
            </a:r>
            <a:r>
              <a:rPr lang="en-US" i="1" dirty="0" err="1">
                <a:solidFill>
                  <a:schemeClr val="tx1"/>
                </a:solidFill>
              </a:rPr>
              <a:t>ligou</a:t>
            </a:r>
            <a:r>
              <a:rPr lang="en-US" i="1" dirty="0">
                <a:solidFill>
                  <a:schemeClr val="tx1"/>
                </a:solidFill>
              </a:rPr>
              <a:t>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My mom never </a:t>
            </a:r>
            <a:r>
              <a:rPr lang="en-US" b="1" dirty="0">
                <a:solidFill>
                  <a:schemeClr val="tx1"/>
                </a:solidFill>
              </a:rPr>
              <a:t>hangs</a:t>
            </a:r>
            <a:r>
              <a:rPr lang="en-US" dirty="0">
                <a:solidFill>
                  <a:schemeClr val="tx1"/>
                </a:solidFill>
              </a:rPr>
              <a:t> the clothes </a:t>
            </a:r>
            <a:r>
              <a:rPr lang="en-US" b="1" dirty="0">
                <a:solidFill>
                  <a:schemeClr val="tx1"/>
                </a:solidFill>
              </a:rPr>
              <a:t>out</a:t>
            </a:r>
            <a:r>
              <a:rPr lang="en-US" dirty="0">
                <a:solidFill>
                  <a:schemeClr val="tx1"/>
                </a:solidFill>
              </a:rPr>
              <a:t> to dry. She always uses the dryer. </a:t>
            </a:r>
            <a:r>
              <a:rPr lang="en-US" i="1" dirty="0" err="1">
                <a:solidFill>
                  <a:schemeClr val="tx1"/>
                </a:solidFill>
              </a:rPr>
              <a:t>Minha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mãe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nunca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coloca</a:t>
            </a:r>
            <a:r>
              <a:rPr lang="en-US" i="1" dirty="0">
                <a:solidFill>
                  <a:schemeClr val="tx1"/>
                </a:solidFill>
              </a:rPr>
              <a:t> as </a:t>
            </a:r>
            <a:r>
              <a:rPr lang="en-US" i="1" dirty="0" err="1">
                <a:solidFill>
                  <a:schemeClr val="tx1"/>
                </a:solidFill>
              </a:rPr>
              <a:t>roupas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pra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secar</a:t>
            </a:r>
            <a:r>
              <a:rPr lang="en-US" i="1" dirty="0">
                <a:solidFill>
                  <a:schemeClr val="tx1"/>
                </a:solidFill>
              </a:rPr>
              <a:t>. Ela </a:t>
            </a:r>
            <a:r>
              <a:rPr lang="en-US" i="1" dirty="0" err="1">
                <a:solidFill>
                  <a:schemeClr val="tx1"/>
                </a:solidFill>
              </a:rPr>
              <a:t>sempre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usa</a:t>
            </a:r>
            <a:r>
              <a:rPr lang="en-US" i="1" dirty="0">
                <a:solidFill>
                  <a:schemeClr val="tx1"/>
                </a:solidFill>
              </a:rPr>
              <a:t> a </a:t>
            </a:r>
            <a:r>
              <a:rPr lang="en-US" i="1" dirty="0" err="1">
                <a:solidFill>
                  <a:schemeClr val="tx1"/>
                </a:solidFill>
              </a:rPr>
              <a:t>secadora</a:t>
            </a:r>
            <a:r>
              <a:rPr lang="en-US" i="1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4812" y="4877551"/>
            <a:ext cx="2992437" cy="198044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7387" y="5021573"/>
            <a:ext cx="1457326" cy="181181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5113" y="5021573"/>
            <a:ext cx="2679698" cy="1822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377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207454"/>
            <a:ext cx="7729728" cy="921259"/>
          </a:xfrm>
        </p:spPr>
        <p:txBody>
          <a:bodyPr>
            <a:normAutofit fontScale="90000"/>
          </a:bodyPr>
          <a:lstStyle/>
          <a:p>
            <a:r>
              <a:rPr lang="en-US" dirty="0"/>
              <a:t>#4 Look into</a:t>
            </a:r>
            <a:br>
              <a:rPr lang="en-US" dirty="0"/>
            </a:br>
            <a:endParaRPr lang="en-US" sz="1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88" y="1385888"/>
            <a:ext cx="11621451" cy="5228272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en-US" b="1" dirty="0"/>
              <a:t>Look into = </a:t>
            </a:r>
            <a:r>
              <a:rPr lang="en-US" b="1" dirty="0" err="1"/>
              <a:t>investigar</a:t>
            </a:r>
            <a:endParaRPr lang="en-US" b="1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I </a:t>
            </a:r>
            <a:r>
              <a:rPr lang="en-US" b="1" dirty="0">
                <a:solidFill>
                  <a:schemeClr val="tx1"/>
                </a:solidFill>
              </a:rPr>
              <a:t>will look into </a:t>
            </a:r>
            <a:r>
              <a:rPr lang="en-US" dirty="0">
                <a:solidFill>
                  <a:schemeClr val="tx1"/>
                </a:solidFill>
              </a:rPr>
              <a:t>your complaint immediately. </a:t>
            </a:r>
            <a:r>
              <a:rPr lang="en-US" i="1" dirty="0">
                <a:solidFill>
                  <a:schemeClr val="tx1"/>
                </a:solidFill>
              </a:rPr>
              <a:t>Vou </a:t>
            </a:r>
            <a:r>
              <a:rPr lang="en-US" i="1" dirty="0" err="1">
                <a:solidFill>
                  <a:schemeClr val="tx1"/>
                </a:solidFill>
              </a:rPr>
              <a:t>investigar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sua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reclamação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imediatamente</a:t>
            </a:r>
            <a:r>
              <a:rPr lang="en-US" i="1" dirty="0">
                <a:solidFill>
                  <a:schemeClr val="tx1"/>
                </a:solidFill>
              </a:rPr>
              <a:t>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The police </a:t>
            </a:r>
            <a:r>
              <a:rPr lang="en-US" b="1" dirty="0">
                <a:solidFill>
                  <a:schemeClr val="tx1"/>
                </a:solidFill>
              </a:rPr>
              <a:t>have been looking into </a:t>
            </a:r>
            <a:r>
              <a:rPr lang="en-US" dirty="0">
                <a:solidFill>
                  <a:schemeClr val="tx1"/>
                </a:solidFill>
              </a:rPr>
              <a:t>the kidnapping case for over a year now. </a:t>
            </a:r>
            <a:r>
              <a:rPr lang="en-US" i="1" dirty="0">
                <a:solidFill>
                  <a:schemeClr val="tx1"/>
                </a:solidFill>
              </a:rPr>
              <a:t>A </a:t>
            </a:r>
            <a:r>
              <a:rPr lang="en-US" i="1" dirty="0" err="1">
                <a:solidFill>
                  <a:schemeClr val="tx1"/>
                </a:solidFill>
              </a:rPr>
              <a:t>polícia</a:t>
            </a:r>
            <a:r>
              <a:rPr lang="en-US" i="1" dirty="0">
                <a:solidFill>
                  <a:schemeClr val="tx1"/>
                </a:solidFill>
              </a:rPr>
              <a:t> tem </a:t>
            </a:r>
            <a:r>
              <a:rPr lang="en-US" i="1" dirty="0" err="1">
                <a:solidFill>
                  <a:schemeClr val="tx1"/>
                </a:solidFill>
              </a:rPr>
              <a:t>investigado</a:t>
            </a:r>
            <a:r>
              <a:rPr lang="en-US" i="1" dirty="0">
                <a:solidFill>
                  <a:schemeClr val="tx1"/>
                </a:solidFill>
              </a:rPr>
              <a:t> o </a:t>
            </a:r>
            <a:r>
              <a:rPr lang="en-US" i="1" dirty="0" err="1">
                <a:solidFill>
                  <a:schemeClr val="tx1"/>
                </a:solidFill>
              </a:rPr>
              <a:t>caso</a:t>
            </a:r>
            <a:r>
              <a:rPr lang="en-US" i="1" dirty="0">
                <a:solidFill>
                  <a:schemeClr val="tx1"/>
                </a:solidFill>
              </a:rPr>
              <a:t> de </a:t>
            </a:r>
            <a:r>
              <a:rPr lang="en-US" i="1" dirty="0" err="1">
                <a:solidFill>
                  <a:schemeClr val="tx1"/>
                </a:solidFill>
              </a:rPr>
              <a:t>sequestro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por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mais</a:t>
            </a:r>
            <a:r>
              <a:rPr lang="en-US" i="1" dirty="0">
                <a:solidFill>
                  <a:schemeClr val="tx1"/>
                </a:solidFill>
              </a:rPr>
              <a:t> de um </a:t>
            </a:r>
            <a:r>
              <a:rPr lang="en-US" i="1" dirty="0" err="1">
                <a:solidFill>
                  <a:schemeClr val="tx1"/>
                </a:solidFill>
              </a:rPr>
              <a:t>ano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já</a:t>
            </a:r>
            <a:r>
              <a:rPr lang="en-US" i="1" dirty="0">
                <a:solidFill>
                  <a:schemeClr val="tx1"/>
                </a:solidFill>
              </a:rPr>
              <a:t>.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Scientists </a:t>
            </a:r>
            <a:r>
              <a:rPr lang="en-US" b="1" dirty="0">
                <a:solidFill>
                  <a:schemeClr val="tx1"/>
                </a:solidFill>
              </a:rPr>
              <a:t>are looking into </a:t>
            </a:r>
            <a:r>
              <a:rPr lang="en-US" dirty="0">
                <a:solidFill>
                  <a:schemeClr val="tx1"/>
                </a:solidFill>
              </a:rPr>
              <a:t>the spike in the number of hurricanes and extreme weather this year. </a:t>
            </a:r>
            <a:r>
              <a:rPr lang="en-US" i="1" dirty="0" err="1">
                <a:solidFill>
                  <a:schemeClr val="tx1"/>
                </a:solidFill>
              </a:rPr>
              <a:t>Os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cientistas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estão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investigando</a:t>
            </a:r>
            <a:r>
              <a:rPr lang="en-US" i="1" dirty="0">
                <a:solidFill>
                  <a:schemeClr val="tx1"/>
                </a:solidFill>
              </a:rPr>
              <a:t> o </a:t>
            </a:r>
            <a:r>
              <a:rPr lang="en-US" i="1" dirty="0" err="1">
                <a:solidFill>
                  <a:schemeClr val="tx1"/>
                </a:solidFill>
              </a:rPr>
              <a:t>aumento</a:t>
            </a:r>
            <a:r>
              <a:rPr lang="en-US" i="1" dirty="0">
                <a:solidFill>
                  <a:schemeClr val="tx1"/>
                </a:solidFill>
              </a:rPr>
              <a:t> de </a:t>
            </a:r>
            <a:r>
              <a:rPr lang="en-US" i="1" dirty="0" err="1">
                <a:solidFill>
                  <a:schemeClr val="tx1"/>
                </a:solidFill>
              </a:rPr>
              <a:t>furacões</a:t>
            </a:r>
            <a:r>
              <a:rPr lang="en-US" i="1" dirty="0">
                <a:solidFill>
                  <a:schemeClr val="tx1"/>
                </a:solidFill>
              </a:rPr>
              <a:t> e </a:t>
            </a:r>
            <a:r>
              <a:rPr lang="en-US" i="1" dirty="0" err="1">
                <a:solidFill>
                  <a:schemeClr val="tx1"/>
                </a:solidFill>
              </a:rPr>
              <a:t>clima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extremo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este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ano</a:t>
            </a:r>
            <a:r>
              <a:rPr lang="en-US" i="1" dirty="0">
                <a:solidFill>
                  <a:schemeClr val="tx1"/>
                </a:solidFill>
              </a:rPr>
              <a:t>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The investigator </a:t>
            </a:r>
            <a:r>
              <a:rPr lang="en-US" b="1" dirty="0">
                <a:solidFill>
                  <a:schemeClr val="tx1"/>
                </a:solidFill>
              </a:rPr>
              <a:t>was looking into </a:t>
            </a:r>
            <a:r>
              <a:rPr lang="en-US" dirty="0">
                <a:solidFill>
                  <a:schemeClr val="tx1"/>
                </a:solidFill>
              </a:rPr>
              <a:t>local corruption when he uncovered a money laundering scheme. </a:t>
            </a:r>
            <a:r>
              <a:rPr lang="en-US" i="1" dirty="0">
                <a:solidFill>
                  <a:schemeClr val="tx1"/>
                </a:solidFill>
              </a:rPr>
              <a:t>O </a:t>
            </a:r>
            <a:r>
              <a:rPr lang="en-US" i="1" dirty="0" err="1">
                <a:solidFill>
                  <a:schemeClr val="tx1"/>
                </a:solidFill>
              </a:rPr>
              <a:t>investigador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estava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investigando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corrupção</a:t>
            </a:r>
            <a:r>
              <a:rPr lang="en-US" i="1" dirty="0">
                <a:solidFill>
                  <a:schemeClr val="tx1"/>
                </a:solidFill>
              </a:rPr>
              <a:t> local </a:t>
            </a:r>
            <a:r>
              <a:rPr lang="en-US" i="1" dirty="0" err="1">
                <a:solidFill>
                  <a:schemeClr val="tx1"/>
                </a:solidFill>
              </a:rPr>
              <a:t>quando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ele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descobriu</a:t>
            </a:r>
            <a:r>
              <a:rPr lang="en-US" i="1" dirty="0">
                <a:solidFill>
                  <a:schemeClr val="tx1"/>
                </a:solidFill>
              </a:rPr>
              <a:t> um </a:t>
            </a:r>
            <a:r>
              <a:rPr lang="en-US" i="1" dirty="0" err="1">
                <a:solidFill>
                  <a:schemeClr val="tx1"/>
                </a:solidFill>
              </a:rPr>
              <a:t>esquema</a:t>
            </a:r>
            <a:r>
              <a:rPr lang="en-US" i="1" dirty="0">
                <a:solidFill>
                  <a:schemeClr val="tx1"/>
                </a:solidFill>
              </a:rPr>
              <a:t> de </a:t>
            </a:r>
            <a:r>
              <a:rPr lang="en-US" i="1" dirty="0" err="1">
                <a:solidFill>
                  <a:schemeClr val="tx1"/>
                </a:solidFill>
              </a:rPr>
              <a:t>lavagem</a:t>
            </a:r>
            <a:r>
              <a:rPr lang="en-US" i="1" dirty="0">
                <a:solidFill>
                  <a:schemeClr val="tx1"/>
                </a:solidFill>
              </a:rPr>
              <a:t> de </a:t>
            </a:r>
            <a:r>
              <a:rPr lang="en-US" i="1" dirty="0" err="1" smtClean="0">
                <a:solidFill>
                  <a:schemeClr val="tx1"/>
                </a:solidFill>
              </a:rPr>
              <a:t>dinheiro</a:t>
            </a:r>
            <a:r>
              <a:rPr lang="en-US" i="1" dirty="0" smtClean="0">
                <a:solidFill>
                  <a:schemeClr val="tx1"/>
                </a:solidFill>
              </a:rPr>
              <a:t>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I </a:t>
            </a:r>
            <a:r>
              <a:rPr lang="en-US" b="1" dirty="0">
                <a:solidFill>
                  <a:schemeClr val="tx1"/>
                </a:solidFill>
              </a:rPr>
              <a:t>have been looking into </a:t>
            </a:r>
            <a:r>
              <a:rPr lang="en-US" dirty="0">
                <a:solidFill>
                  <a:schemeClr val="tx1"/>
                </a:solidFill>
              </a:rPr>
              <a:t>daycare options for my </a:t>
            </a:r>
            <a:r>
              <a:rPr lang="en-US" dirty="0" smtClean="0">
                <a:solidFill>
                  <a:schemeClr val="tx1"/>
                </a:solidFill>
              </a:rPr>
              <a:t>children for the past two months. </a:t>
            </a:r>
            <a:r>
              <a:rPr lang="en-US" dirty="0" err="1" smtClean="0">
                <a:solidFill>
                  <a:schemeClr val="tx1"/>
                </a:solidFill>
              </a:rPr>
              <a:t>E</a:t>
            </a:r>
            <a:r>
              <a:rPr lang="en-US" i="1" dirty="0" err="1" smtClean="0">
                <a:solidFill>
                  <a:schemeClr val="tx1"/>
                </a:solidFill>
              </a:rPr>
              <a:t>u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tenho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procurado</a:t>
            </a:r>
            <a:r>
              <a:rPr lang="en-US" i="1" dirty="0">
                <a:solidFill>
                  <a:schemeClr val="tx1"/>
                </a:solidFill>
              </a:rPr>
              <a:t> (</a:t>
            </a:r>
            <a:r>
              <a:rPr lang="en-US" i="1" dirty="0" err="1">
                <a:solidFill>
                  <a:schemeClr val="tx1"/>
                </a:solidFill>
              </a:rPr>
              <a:t>venho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procurando</a:t>
            </a:r>
            <a:r>
              <a:rPr lang="en-US" i="1" dirty="0">
                <a:solidFill>
                  <a:schemeClr val="tx1"/>
                </a:solidFill>
              </a:rPr>
              <a:t>) </a:t>
            </a:r>
            <a:r>
              <a:rPr lang="en-US" i="1" dirty="0" err="1">
                <a:solidFill>
                  <a:schemeClr val="tx1"/>
                </a:solidFill>
              </a:rPr>
              <a:t>opções</a:t>
            </a:r>
            <a:r>
              <a:rPr lang="en-US" i="1" dirty="0">
                <a:solidFill>
                  <a:schemeClr val="tx1"/>
                </a:solidFill>
              </a:rPr>
              <a:t> de </a:t>
            </a:r>
            <a:r>
              <a:rPr lang="en-US" i="1" dirty="0" err="1">
                <a:solidFill>
                  <a:schemeClr val="tx1"/>
                </a:solidFill>
              </a:rPr>
              <a:t>berçários</a:t>
            </a:r>
            <a:r>
              <a:rPr lang="en-US" i="1" dirty="0">
                <a:solidFill>
                  <a:schemeClr val="tx1"/>
                </a:solidFill>
              </a:rPr>
              <a:t> para meus </a:t>
            </a:r>
            <a:r>
              <a:rPr lang="en-US" i="1" dirty="0" err="1" smtClean="0">
                <a:solidFill>
                  <a:schemeClr val="tx1"/>
                </a:solidFill>
              </a:rPr>
              <a:t>filhos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 smtClean="0">
                <a:solidFill>
                  <a:schemeClr val="tx1"/>
                </a:solidFill>
              </a:rPr>
              <a:t>pelos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en-US" i="1" dirty="0" err="1" smtClean="0">
                <a:solidFill>
                  <a:schemeClr val="tx1"/>
                </a:solidFill>
              </a:rPr>
              <a:t>útlimos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en-US" i="1" dirty="0" err="1" smtClean="0">
                <a:solidFill>
                  <a:schemeClr val="tx1"/>
                </a:solidFill>
              </a:rPr>
              <a:t>dois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en-US" i="1" dirty="0" err="1" smtClean="0">
                <a:solidFill>
                  <a:schemeClr val="tx1"/>
                </a:solidFill>
              </a:rPr>
              <a:t>meses</a:t>
            </a:r>
            <a:r>
              <a:rPr lang="en-US" i="1" dirty="0" smtClean="0">
                <a:solidFill>
                  <a:schemeClr val="tx1"/>
                </a:solidFill>
              </a:rPr>
              <a:t>. 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Content Placeholder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8516" y="4909380"/>
            <a:ext cx="2094967" cy="1704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8568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207454"/>
            <a:ext cx="7729728" cy="949834"/>
          </a:xfrm>
        </p:spPr>
        <p:txBody>
          <a:bodyPr>
            <a:normAutofit/>
          </a:bodyPr>
          <a:lstStyle/>
          <a:p>
            <a:r>
              <a:rPr lang="en-US" dirty="0"/>
              <a:t>#5 COME OFF</a:t>
            </a:r>
            <a:br>
              <a:rPr lang="en-US" dirty="0"/>
            </a:br>
            <a:endParaRPr lang="en-US" sz="1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88" y="1428750"/>
            <a:ext cx="11621451" cy="2686050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en-US" b="1" dirty="0"/>
              <a:t>To come off = </a:t>
            </a:r>
            <a:r>
              <a:rPr lang="en-US" dirty="0"/>
              <a:t>1) </a:t>
            </a:r>
            <a:r>
              <a:rPr lang="en-US" dirty="0" err="1"/>
              <a:t>desprender</a:t>
            </a:r>
            <a:r>
              <a:rPr lang="en-US" dirty="0"/>
              <a:t>, </a:t>
            </a:r>
            <a:r>
              <a:rPr lang="en-US" dirty="0" err="1"/>
              <a:t>soltar</a:t>
            </a:r>
            <a:r>
              <a:rPr lang="en-US" dirty="0"/>
              <a:t>; 2) </a:t>
            </a:r>
            <a:r>
              <a:rPr lang="en-US" dirty="0" err="1"/>
              <a:t>acontecer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esperado</a:t>
            </a:r>
            <a:r>
              <a:rPr lang="en-US" dirty="0"/>
              <a:t>, </a:t>
            </a:r>
            <a:r>
              <a:rPr lang="en-US" dirty="0" err="1"/>
              <a:t>dar</a:t>
            </a:r>
            <a:r>
              <a:rPr lang="en-US" dirty="0"/>
              <a:t> </a:t>
            </a:r>
            <a:r>
              <a:rPr lang="en-US" dirty="0" err="1"/>
              <a:t>certo</a:t>
            </a:r>
            <a:endParaRPr lang="en-US" b="1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I’m going to get a manicure today. My nail polish </a:t>
            </a:r>
            <a:r>
              <a:rPr lang="en-US" b="1" dirty="0">
                <a:solidFill>
                  <a:schemeClr val="tx1"/>
                </a:solidFill>
              </a:rPr>
              <a:t>came off </a:t>
            </a:r>
            <a:r>
              <a:rPr lang="en-US" dirty="0">
                <a:solidFill>
                  <a:schemeClr val="tx1"/>
                </a:solidFill>
              </a:rPr>
              <a:t>while I was washing the dishes. </a:t>
            </a:r>
            <a:r>
              <a:rPr lang="en-US" i="1" dirty="0">
                <a:solidFill>
                  <a:schemeClr val="tx1"/>
                </a:solidFill>
              </a:rPr>
              <a:t>Vou </a:t>
            </a:r>
            <a:r>
              <a:rPr lang="en-US" i="1" dirty="0" err="1">
                <a:solidFill>
                  <a:schemeClr val="tx1"/>
                </a:solidFill>
              </a:rPr>
              <a:t>fazer</a:t>
            </a:r>
            <a:r>
              <a:rPr lang="en-US" i="1" dirty="0">
                <a:solidFill>
                  <a:schemeClr val="tx1"/>
                </a:solidFill>
              </a:rPr>
              <a:t> as </a:t>
            </a:r>
            <a:r>
              <a:rPr lang="en-US" i="1" dirty="0" err="1">
                <a:solidFill>
                  <a:schemeClr val="tx1"/>
                </a:solidFill>
              </a:rPr>
              <a:t>unhas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hoje</a:t>
            </a:r>
            <a:r>
              <a:rPr lang="en-US" i="1" dirty="0">
                <a:solidFill>
                  <a:schemeClr val="tx1"/>
                </a:solidFill>
              </a:rPr>
              <a:t>. Meu </a:t>
            </a:r>
            <a:r>
              <a:rPr lang="en-US" i="1" dirty="0" err="1">
                <a:solidFill>
                  <a:schemeClr val="tx1"/>
                </a:solidFill>
              </a:rPr>
              <a:t>esmalte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saiu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enquanto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estava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lavando</a:t>
            </a:r>
            <a:r>
              <a:rPr lang="en-US" i="1" dirty="0">
                <a:solidFill>
                  <a:schemeClr val="tx1"/>
                </a:solidFill>
              </a:rPr>
              <a:t> a </a:t>
            </a:r>
            <a:r>
              <a:rPr lang="en-US" i="1" dirty="0" err="1">
                <a:solidFill>
                  <a:schemeClr val="tx1"/>
                </a:solidFill>
              </a:rPr>
              <a:t>louça</a:t>
            </a:r>
            <a:r>
              <a:rPr lang="en-US" i="1" dirty="0">
                <a:solidFill>
                  <a:schemeClr val="tx1"/>
                </a:solidFill>
              </a:rPr>
              <a:t>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The labels </a:t>
            </a:r>
            <a:r>
              <a:rPr lang="en-US" b="1" dirty="0">
                <a:solidFill>
                  <a:schemeClr val="tx1"/>
                </a:solidFill>
              </a:rPr>
              <a:t>are coming off </a:t>
            </a:r>
            <a:r>
              <a:rPr lang="en-US" dirty="0">
                <a:solidFill>
                  <a:schemeClr val="tx1"/>
                </a:solidFill>
              </a:rPr>
              <a:t>of the folders. We need to replace them. </a:t>
            </a:r>
            <a:r>
              <a:rPr lang="en-US" i="1" dirty="0">
                <a:solidFill>
                  <a:schemeClr val="tx1"/>
                </a:solidFill>
              </a:rPr>
              <a:t>As </a:t>
            </a:r>
            <a:r>
              <a:rPr lang="en-US" i="1" dirty="0" err="1">
                <a:solidFill>
                  <a:schemeClr val="tx1"/>
                </a:solidFill>
              </a:rPr>
              <a:t>etiquetas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estão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saindo</a:t>
            </a:r>
            <a:r>
              <a:rPr lang="en-US" i="1" dirty="0">
                <a:solidFill>
                  <a:schemeClr val="tx1"/>
                </a:solidFill>
              </a:rPr>
              <a:t> das pastas. </a:t>
            </a:r>
            <a:r>
              <a:rPr lang="pt-PT" i="1" dirty="0">
                <a:solidFill>
                  <a:schemeClr val="tx1"/>
                </a:solidFill>
              </a:rPr>
              <a:t>Precisamos substituí-las.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Despite </a:t>
            </a:r>
            <a:r>
              <a:rPr lang="en-US" dirty="0">
                <a:solidFill>
                  <a:schemeClr val="tx1"/>
                </a:solidFill>
              </a:rPr>
              <a:t>a few small problems, the event </a:t>
            </a:r>
            <a:r>
              <a:rPr lang="en-US" b="1" dirty="0">
                <a:solidFill>
                  <a:schemeClr val="tx1"/>
                </a:solidFill>
              </a:rPr>
              <a:t>came off </a:t>
            </a:r>
            <a:r>
              <a:rPr lang="en-US" dirty="0">
                <a:solidFill>
                  <a:schemeClr val="tx1"/>
                </a:solidFill>
              </a:rPr>
              <a:t>really well. </a:t>
            </a:r>
            <a:r>
              <a:rPr lang="en-US" i="1" dirty="0" err="1">
                <a:solidFill>
                  <a:schemeClr val="tx1"/>
                </a:solidFill>
              </a:rPr>
              <a:t>Apesar</a:t>
            </a:r>
            <a:r>
              <a:rPr lang="en-US" i="1" dirty="0">
                <a:solidFill>
                  <a:schemeClr val="tx1"/>
                </a:solidFill>
              </a:rPr>
              <a:t> de </a:t>
            </a:r>
            <a:r>
              <a:rPr lang="en-US" i="1" dirty="0" err="1">
                <a:solidFill>
                  <a:schemeClr val="tx1"/>
                </a:solidFill>
              </a:rPr>
              <a:t>alguns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pequenos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problemas</a:t>
            </a:r>
            <a:r>
              <a:rPr lang="en-US" i="1" dirty="0">
                <a:solidFill>
                  <a:schemeClr val="tx1"/>
                </a:solidFill>
              </a:rPr>
              <a:t>, o </a:t>
            </a:r>
            <a:r>
              <a:rPr lang="en-US" i="1" dirty="0" err="1">
                <a:solidFill>
                  <a:schemeClr val="tx1"/>
                </a:solidFill>
              </a:rPr>
              <a:t>evento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saiu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muito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bem</a:t>
            </a:r>
            <a:r>
              <a:rPr lang="en-US" i="1" dirty="0">
                <a:solidFill>
                  <a:schemeClr val="tx1"/>
                </a:solidFill>
              </a:rPr>
              <a:t>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If you want your presentation </a:t>
            </a:r>
            <a:r>
              <a:rPr lang="en-US" b="1" dirty="0">
                <a:solidFill>
                  <a:schemeClr val="tx1"/>
                </a:solidFill>
              </a:rPr>
              <a:t>to come off </a:t>
            </a:r>
            <a:r>
              <a:rPr lang="en-US" dirty="0">
                <a:solidFill>
                  <a:schemeClr val="tx1"/>
                </a:solidFill>
              </a:rPr>
              <a:t>well, you should practice as much as possible. </a:t>
            </a:r>
            <a:r>
              <a:rPr lang="en-US" i="1" dirty="0">
                <a:solidFill>
                  <a:schemeClr val="tx1"/>
                </a:solidFill>
              </a:rPr>
              <a:t>Se </a:t>
            </a:r>
            <a:r>
              <a:rPr lang="en-US" i="1" dirty="0" err="1">
                <a:solidFill>
                  <a:schemeClr val="tx1"/>
                </a:solidFill>
              </a:rPr>
              <a:t>você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quer</a:t>
            </a:r>
            <a:r>
              <a:rPr lang="en-US" i="1" dirty="0">
                <a:solidFill>
                  <a:schemeClr val="tx1"/>
                </a:solidFill>
              </a:rPr>
              <a:t> que </a:t>
            </a:r>
            <a:r>
              <a:rPr lang="en-US" i="1" dirty="0" err="1">
                <a:solidFill>
                  <a:schemeClr val="tx1"/>
                </a:solidFill>
              </a:rPr>
              <a:t>sua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apresentação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saia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bem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você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deve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praticar</a:t>
            </a:r>
            <a:r>
              <a:rPr lang="en-US" i="1" dirty="0">
                <a:solidFill>
                  <a:schemeClr val="tx1"/>
                </a:solidFill>
              </a:rPr>
              <a:t> o </a:t>
            </a:r>
            <a:r>
              <a:rPr lang="en-US" i="1" dirty="0" err="1">
                <a:solidFill>
                  <a:schemeClr val="tx1"/>
                </a:solidFill>
              </a:rPr>
              <a:t>quanto</a:t>
            </a:r>
            <a:r>
              <a:rPr lang="en-US" i="1" dirty="0">
                <a:solidFill>
                  <a:schemeClr val="tx1"/>
                </a:solidFill>
              </a:rPr>
              <a:t> for </a:t>
            </a:r>
            <a:r>
              <a:rPr lang="en-US" i="1" dirty="0" err="1">
                <a:solidFill>
                  <a:schemeClr val="tx1"/>
                </a:solidFill>
              </a:rPr>
              <a:t>possível</a:t>
            </a:r>
            <a:r>
              <a:rPr lang="en-US" i="1" dirty="0" smtClean="0">
                <a:solidFill>
                  <a:schemeClr val="tx1"/>
                </a:solidFill>
              </a:rPr>
              <a:t>.</a:t>
            </a:r>
            <a:endParaRPr lang="en-US" i="1" dirty="0">
              <a:solidFill>
                <a:schemeClr val="tx1"/>
              </a:solidFill>
            </a:endParaRPr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7237" y="4332082"/>
            <a:ext cx="2887649" cy="212716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3700" y="4325740"/>
            <a:ext cx="2743675" cy="2116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8213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207454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/>
              <a:t>#6 make up</a:t>
            </a:r>
            <a:br>
              <a:rPr lang="en-US" dirty="0"/>
            </a:br>
            <a:endParaRPr lang="en-US" sz="1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88" y="1645920"/>
            <a:ext cx="11621451" cy="4968240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en-US" b="1" dirty="0"/>
              <a:t>To make up – </a:t>
            </a:r>
            <a:r>
              <a:rPr lang="en-US" dirty="0"/>
              <a:t>1) </a:t>
            </a:r>
            <a:r>
              <a:rPr lang="en-US" dirty="0" err="1"/>
              <a:t>repor</a:t>
            </a:r>
            <a:r>
              <a:rPr lang="en-US" dirty="0"/>
              <a:t> (um teste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uma</a:t>
            </a:r>
            <a:r>
              <a:rPr lang="en-US" dirty="0"/>
              <a:t> aula); 2) </a:t>
            </a:r>
            <a:r>
              <a:rPr lang="en-US" dirty="0" err="1"/>
              <a:t>Reconciliar</a:t>
            </a:r>
            <a:r>
              <a:rPr lang="en-US" dirty="0"/>
              <a:t>; 3) </a:t>
            </a:r>
            <a:r>
              <a:rPr lang="en-US" dirty="0" err="1"/>
              <a:t>Inventar</a:t>
            </a:r>
            <a:r>
              <a:rPr lang="en-US" dirty="0"/>
              <a:t>/</a:t>
            </a:r>
            <a:r>
              <a:rPr lang="en-US" dirty="0" err="1"/>
              <a:t>fingir</a:t>
            </a:r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I must</a:t>
            </a:r>
            <a:r>
              <a:rPr lang="en-US" b="1" dirty="0">
                <a:solidFill>
                  <a:schemeClr val="tx1"/>
                </a:solidFill>
              </a:rPr>
              <a:t> make up </a:t>
            </a:r>
            <a:r>
              <a:rPr lang="en-US" dirty="0">
                <a:solidFill>
                  <a:schemeClr val="tx1"/>
                </a:solidFill>
              </a:rPr>
              <a:t>the test that I missed last week. </a:t>
            </a:r>
            <a:r>
              <a:rPr lang="en-US" i="1" dirty="0">
                <a:solidFill>
                  <a:schemeClr val="tx1"/>
                </a:solidFill>
              </a:rPr>
              <a:t>Eu </a:t>
            </a:r>
            <a:r>
              <a:rPr lang="en-US" i="1" dirty="0" err="1">
                <a:solidFill>
                  <a:schemeClr val="tx1"/>
                </a:solidFill>
              </a:rPr>
              <a:t>preciso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repor</a:t>
            </a:r>
            <a:r>
              <a:rPr lang="en-US" i="1" dirty="0">
                <a:solidFill>
                  <a:schemeClr val="tx1"/>
                </a:solidFill>
              </a:rPr>
              <a:t> o </a:t>
            </a:r>
            <a:r>
              <a:rPr lang="en-US" i="1" dirty="0" err="1">
                <a:solidFill>
                  <a:schemeClr val="tx1"/>
                </a:solidFill>
              </a:rPr>
              <a:t>exame</a:t>
            </a:r>
            <a:r>
              <a:rPr lang="en-US" i="1" dirty="0">
                <a:solidFill>
                  <a:schemeClr val="tx1"/>
                </a:solidFill>
              </a:rPr>
              <a:t> que </a:t>
            </a:r>
            <a:r>
              <a:rPr lang="en-US" i="1" dirty="0" err="1">
                <a:solidFill>
                  <a:schemeClr val="tx1"/>
                </a:solidFill>
              </a:rPr>
              <a:t>eu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perdi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semana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passada</a:t>
            </a:r>
            <a:r>
              <a:rPr lang="en-US" i="1" dirty="0">
                <a:solidFill>
                  <a:schemeClr val="tx1"/>
                </a:solidFill>
              </a:rPr>
              <a:t>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Kenny </a:t>
            </a:r>
            <a:r>
              <a:rPr lang="en-US" b="1" dirty="0">
                <a:solidFill>
                  <a:schemeClr val="tx1"/>
                </a:solidFill>
              </a:rPr>
              <a:t>would have made up </a:t>
            </a:r>
            <a:r>
              <a:rPr lang="en-US" dirty="0">
                <a:solidFill>
                  <a:schemeClr val="tx1"/>
                </a:solidFill>
              </a:rPr>
              <a:t>the class already, but he hasn’t had time. </a:t>
            </a:r>
            <a:r>
              <a:rPr lang="en-US" i="1" dirty="0">
                <a:solidFill>
                  <a:schemeClr val="tx1"/>
                </a:solidFill>
              </a:rPr>
              <a:t>O Kenny </a:t>
            </a:r>
            <a:r>
              <a:rPr lang="en-US" i="1" dirty="0" err="1">
                <a:solidFill>
                  <a:schemeClr val="tx1"/>
                </a:solidFill>
              </a:rPr>
              <a:t>teria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reposto</a:t>
            </a:r>
            <a:r>
              <a:rPr lang="en-US" i="1" dirty="0">
                <a:solidFill>
                  <a:schemeClr val="tx1"/>
                </a:solidFill>
              </a:rPr>
              <a:t> a aula </a:t>
            </a:r>
            <a:r>
              <a:rPr lang="en-US" i="1" dirty="0" err="1">
                <a:solidFill>
                  <a:schemeClr val="tx1"/>
                </a:solidFill>
              </a:rPr>
              <a:t>já</a:t>
            </a:r>
            <a:r>
              <a:rPr lang="en-US" i="1" dirty="0">
                <a:solidFill>
                  <a:schemeClr val="tx1"/>
                </a:solidFill>
              </a:rPr>
              <a:t>, mas </a:t>
            </a:r>
            <a:r>
              <a:rPr lang="en-US" i="1" dirty="0" err="1">
                <a:solidFill>
                  <a:schemeClr val="tx1"/>
                </a:solidFill>
              </a:rPr>
              <a:t>ele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não</a:t>
            </a:r>
            <a:r>
              <a:rPr lang="en-US" i="1" dirty="0">
                <a:solidFill>
                  <a:schemeClr val="tx1"/>
                </a:solidFill>
              </a:rPr>
              <a:t> tem </a:t>
            </a:r>
            <a:r>
              <a:rPr lang="en-US" i="1" dirty="0" err="1">
                <a:solidFill>
                  <a:schemeClr val="tx1"/>
                </a:solidFill>
              </a:rPr>
              <a:t>tido</a:t>
            </a:r>
            <a:r>
              <a:rPr lang="en-US" i="1" dirty="0">
                <a:solidFill>
                  <a:schemeClr val="tx1"/>
                </a:solidFill>
              </a:rPr>
              <a:t> tempo.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We </a:t>
            </a:r>
            <a:r>
              <a:rPr lang="en-US" b="1" dirty="0">
                <a:solidFill>
                  <a:schemeClr val="tx1"/>
                </a:solidFill>
              </a:rPr>
              <a:t>have made up </a:t>
            </a:r>
            <a:r>
              <a:rPr lang="en-US" dirty="0">
                <a:solidFill>
                  <a:schemeClr val="tx1"/>
                </a:solidFill>
              </a:rPr>
              <a:t>3 classes so far. We have 2 more </a:t>
            </a:r>
            <a:r>
              <a:rPr lang="en-US" b="1" dirty="0">
                <a:solidFill>
                  <a:schemeClr val="tx1"/>
                </a:solidFill>
              </a:rPr>
              <a:t>to make up. </a:t>
            </a:r>
            <a:r>
              <a:rPr lang="en-US" dirty="0">
                <a:solidFill>
                  <a:schemeClr val="tx1"/>
                </a:solidFill>
              </a:rPr>
              <a:t>- </a:t>
            </a:r>
            <a:r>
              <a:rPr lang="en-US" i="1" dirty="0">
                <a:solidFill>
                  <a:schemeClr val="tx1"/>
                </a:solidFill>
              </a:rPr>
              <a:t>A </a:t>
            </a:r>
            <a:r>
              <a:rPr lang="en-US" i="1" dirty="0" err="1">
                <a:solidFill>
                  <a:schemeClr val="tx1"/>
                </a:solidFill>
              </a:rPr>
              <a:t>gente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já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repôs</a:t>
            </a:r>
            <a:r>
              <a:rPr lang="en-US" i="1" dirty="0">
                <a:solidFill>
                  <a:schemeClr val="tx1"/>
                </a:solidFill>
              </a:rPr>
              <a:t> 3 </a:t>
            </a:r>
            <a:r>
              <a:rPr lang="en-US" i="1" dirty="0" err="1">
                <a:solidFill>
                  <a:schemeClr val="tx1"/>
                </a:solidFill>
              </a:rPr>
              <a:t>aulas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até</a:t>
            </a:r>
            <a:r>
              <a:rPr lang="en-US" i="1" dirty="0">
                <a:solidFill>
                  <a:schemeClr val="tx1"/>
                </a:solidFill>
              </a:rPr>
              <a:t> agora. </a:t>
            </a:r>
            <a:r>
              <a:rPr lang="en-US" i="1" dirty="0" err="1">
                <a:solidFill>
                  <a:schemeClr val="tx1"/>
                </a:solidFill>
              </a:rPr>
              <a:t>Faltam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mais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duas</a:t>
            </a:r>
            <a:r>
              <a:rPr lang="en-US" i="1" dirty="0">
                <a:solidFill>
                  <a:schemeClr val="tx1"/>
                </a:solidFill>
              </a:rPr>
              <a:t> para </a:t>
            </a:r>
            <a:r>
              <a:rPr lang="en-US" i="1" dirty="0" err="1">
                <a:solidFill>
                  <a:schemeClr val="tx1"/>
                </a:solidFill>
              </a:rPr>
              <a:t>repor</a:t>
            </a:r>
            <a:r>
              <a:rPr lang="en-US" i="1" dirty="0">
                <a:solidFill>
                  <a:schemeClr val="tx1"/>
                </a:solidFill>
              </a:rPr>
              <a:t>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Bill is glad that he </a:t>
            </a:r>
            <a:r>
              <a:rPr lang="en-US" b="1" dirty="0">
                <a:solidFill>
                  <a:schemeClr val="tx1"/>
                </a:solidFill>
              </a:rPr>
              <a:t>made up with </a:t>
            </a:r>
            <a:r>
              <a:rPr lang="en-US" dirty="0">
                <a:solidFill>
                  <a:schemeClr val="tx1"/>
                </a:solidFill>
              </a:rPr>
              <a:t>Ashley before she moved away. </a:t>
            </a:r>
            <a:r>
              <a:rPr lang="en-US" i="1" dirty="0">
                <a:solidFill>
                  <a:schemeClr val="tx1"/>
                </a:solidFill>
              </a:rPr>
              <a:t>O Bill </a:t>
            </a:r>
            <a:r>
              <a:rPr lang="en-US" i="1" dirty="0" err="1">
                <a:solidFill>
                  <a:schemeClr val="tx1"/>
                </a:solidFill>
              </a:rPr>
              <a:t>está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feliz</a:t>
            </a:r>
            <a:r>
              <a:rPr lang="en-US" i="1" dirty="0">
                <a:solidFill>
                  <a:schemeClr val="tx1"/>
                </a:solidFill>
              </a:rPr>
              <a:t> que </a:t>
            </a:r>
            <a:r>
              <a:rPr lang="en-US" i="1" dirty="0" err="1">
                <a:solidFill>
                  <a:schemeClr val="tx1"/>
                </a:solidFill>
              </a:rPr>
              <a:t>ele</a:t>
            </a:r>
            <a:r>
              <a:rPr lang="en-US" i="1" dirty="0">
                <a:solidFill>
                  <a:schemeClr val="tx1"/>
                </a:solidFill>
              </a:rPr>
              <a:t> se </a:t>
            </a:r>
            <a:r>
              <a:rPr lang="en-US" i="1" dirty="0" err="1">
                <a:solidFill>
                  <a:schemeClr val="tx1"/>
                </a:solidFill>
              </a:rPr>
              <a:t>reconciliou</a:t>
            </a:r>
            <a:r>
              <a:rPr lang="en-US" i="1" dirty="0">
                <a:solidFill>
                  <a:schemeClr val="tx1"/>
                </a:solidFill>
              </a:rPr>
              <a:t> com a Ashley antes </a:t>
            </a:r>
            <a:r>
              <a:rPr lang="en-US" i="1" dirty="0" err="1">
                <a:solidFill>
                  <a:schemeClr val="tx1"/>
                </a:solidFill>
              </a:rPr>
              <a:t>dela</a:t>
            </a:r>
            <a:r>
              <a:rPr lang="en-US" i="1" dirty="0">
                <a:solidFill>
                  <a:schemeClr val="tx1"/>
                </a:solidFill>
              </a:rPr>
              <a:t> se </a:t>
            </a:r>
            <a:r>
              <a:rPr lang="en-US" i="1" dirty="0" err="1">
                <a:solidFill>
                  <a:schemeClr val="tx1"/>
                </a:solidFill>
              </a:rPr>
              <a:t>mudar</a:t>
            </a:r>
            <a:r>
              <a:rPr lang="en-US" i="1" dirty="0">
                <a:solidFill>
                  <a:schemeClr val="tx1"/>
                </a:solidFill>
              </a:rPr>
              <a:t>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Mary and John used to break up and </a:t>
            </a:r>
            <a:r>
              <a:rPr lang="en-US" b="1" dirty="0">
                <a:solidFill>
                  <a:schemeClr val="tx1"/>
                </a:solidFill>
              </a:rPr>
              <a:t>make up </a:t>
            </a:r>
            <a:r>
              <a:rPr lang="en-US" dirty="0">
                <a:solidFill>
                  <a:schemeClr val="tx1"/>
                </a:solidFill>
              </a:rPr>
              <a:t>every other week. . </a:t>
            </a:r>
            <a:r>
              <a:rPr lang="en-US" i="1" dirty="0">
                <a:solidFill>
                  <a:schemeClr val="tx1"/>
                </a:solidFill>
              </a:rPr>
              <a:t>Mary e John </a:t>
            </a:r>
            <a:r>
              <a:rPr lang="en-US" i="1" dirty="0" err="1">
                <a:solidFill>
                  <a:schemeClr val="tx1"/>
                </a:solidFill>
              </a:rPr>
              <a:t>costumavam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terminar</a:t>
            </a:r>
            <a:r>
              <a:rPr lang="en-US" i="1" dirty="0">
                <a:solidFill>
                  <a:schemeClr val="tx1"/>
                </a:solidFill>
              </a:rPr>
              <a:t> (o </a:t>
            </a:r>
            <a:r>
              <a:rPr lang="en-US" i="1" dirty="0" err="1">
                <a:solidFill>
                  <a:schemeClr val="tx1"/>
                </a:solidFill>
              </a:rPr>
              <a:t>namoro</a:t>
            </a:r>
            <a:r>
              <a:rPr lang="en-US" i="1" dirty="0">
                <a:solidFill>
                  <a:schemeClr val="tx1"/>
                </a:solidFill>
              </a:rPr>
              <a:t>) e </a:t>
            </a:r>
            <a:r>
              <a:rPr lang="en-US" i="1" dirty="0" err="1">
                <a:solidFill>
                  <a:schemeClr val="tx1"/>
                </a:solidFill>
              </a:rPr>
              <a:t>reconciliar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uma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semana</a:t>
            </a:r>
            <a:r>
              <a:rPr lang="en-US" i="1" dirty="0">
                <a:solidFill>
                  <a:schemeClr val="tx1"/>
                </a:solidFill>
              </a:rPr>
              <a:t> sim </a:t>
            </a:r>
            <a:r>
              <a:rPr lang="en-US" i="1" dirty="0" err="1">
                <a:solidFill>
                  <a:schemeClr val="tx1"/>
                </a:solidFill>
              </a:rPr>
              <a:t>outra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não</a:t>
            </a:r>
            <a:r>
              <a:rPr lang="en-US" i="1" dirty="0">
                <a:solidFill>
                  <a:schemeClr val="tx1"/>
                </a:solidFill>
              </a:rPr>
              <a:t>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Sandy never went to Harvard. She just </a:t>
            </a:r>
            <a:r>
              <a:rPr lang="en-US" b="1" dirty="0">
                <a:solidFill>
                  <a:schemeClr val="tx1"/>
                </a:solidFill>
              </a:rPr>
              <a:t>made </a:t>
            </a:r>
            <a:r>
              <a:rPr lang="en-US" dirty="0">
                <a:solidFill>
                  <a:schemeClr val="tx1"/>
                </a:solidFill>
              </a:rPr>
              <a:t>that </a:t>
            </a:r>
            <a:r>
              <a:rPr lang="en-US" b="1" dirty="0">
                <a:solidFill>
                  <a:schemeClr val="tx1"/>
                </a:solidFill>
              </a:rPr>
              <a:t>up </a:t>
            </a:r>
            <a:r>
              <a:rPr lang="en-US" dirty="0">
                <a:solidFill>
                  <a:schemeClr val="tx1"/>
                </a:solidFill>
              </a:rPr>
              <a:t>to impress people. </a:t>
            </a:r>
            <a:r>
              <a:rPr lang="en-US" i="1" dirty="0">
                <a:solidFill>
                  <a:schemeClr val="tx1"/>
                </a:solidFill>
              </a:rPr>
              <a:t>A Sandy </a:t>
            </a:r>
            <a:r>
              <a:rPr lang="en-US" i="1" dirty="0" err="1">
                <a:solidFill>
                  <a:schemeClr val="tx1"/>
                </a:solidFill>
              </a:rPr>
              <a:t>nunca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foi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pra</a:t>
            </a:r>
            <a:r>
              <a:rPr lang="en-US" i="1" dirty="0">
                <a:solidFill>
                  <a:schemeClr val="tx1"/>
                </a:solidFill>
              </a:rPr>
              <a:t> Harvard. Ela </a:t>
            </a:r>
            <a:r>
              <a:rPr lang="en-US" i="1" dirty="0" err="1">
                <a:solidFill>
                  <a:schemeClr val="tx1"/>
                </a:solidFill>
              </a:rPr>
              <a:t>só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inventou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isso</a:t>
            </a:r>
            <a:r>
              <a:rPr lang="en-US" i="1" dirty="0">
                <a:solidFill>
                  <a:schemeClr val="tx1"/>
                </a:solidFill>
              </a:rPr>
              <a:t> para </a:t>
            </a:r>
            <a:r>
              <a:rPr lang="en-US" i="1" dirty="0" err="1">
                <a:solidFill>
                  <a:schemeClr val="tx1"/>
                </a:solidFill>
              </a:rPr>
              <a:t>impressionar</a:t>
            </a:r>
            <a:r>
              <a:rPr lang="en-US" i="1" dirty="0">
                <a:solidFill>
                  <a:schemeClr val="tx1"/>
                </a:solidFill>
              </a:rPr>
              <a:t> as </a:t>
            </a:r>
            <a:r>
              <a:rPr lang="en-US" i="1" dirty="0" err="1">
                <a:solidFill>
                  <a:schemeClr val="tx1"/>
                </a:solidFill>
              </a:rPr>
              <a:t>pessoas</a:t>
            </a:r>
            <a:r>
              <a:rPr lang="en-US" i="1" dirty="0">
                <a:solidFill>
                  <a:schemeClr val="tx1"/>
                </a:solidFill>
              </a:rPr>
              <a:t>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When I was little, I </a:t>
            </a:r>
            <a:r>
              <a:rPr lang="en-US" b="1" dirty="0">
                <a:solidFill>
                  <a:schemeClr val="tx1"/>
                </a:solidFill>
              </a:rPr>
              <a:t>used to make up </a:t>
            </a:r>
            <a:r>
              <a:rPr lang="en-US" dirty="0">
                <a:solidFill>
                  <a:schemeClr val="tx1"/>
                </a:solidFill>
              </a:rPr>
              <a:t>the craziest excuses so that I didn’t have to go to school. </a:t>
            </a:r>
            <a:r>
              <a:rPr lang="en-US" i="1" dirty="0" err="1">
                <a:solidFill>
                  <a:schemeClr val="tx1"/>
                </a:solidFill>
              </a:rPr>
              <a:t>Quando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eu</a:t>
            </a:r>
            <a:r>
              <a:rPr lang="en-US" i="1" dirty="0">
                <a:solidFill>
                  <a:schemeClr val="tx1"/>
                </a:solidFill>
              </a:rPr>
              <a:t> era </a:t>
            </a:r>
            <a:r>
              <a:rPr lang="en-US" i="1" dirty="0" err="1">
                <a:solidFill>
                  <a:schemeClr val="tx1"/>
                </a:solidFill>
              </a:rPr>
              <a:t>pequena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eu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costumava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inventar</a:t>
            </a:r>
            <a:r>
              <a:rPr lang="en-US" i="1" dirty="0">
                <a:solidFill>
                  <a:schemeClr val="tx1"/>
                </a:solidFill>
              </a:rPr>
              <a:t> as </a:t>
            </a:r>
            <a:r>
              <a:rPr lang="en-US" i="1" dirty="0" err="1">
                <a:solidFill>
                  <a:schemeClr val="tx1"/>
                </a:solidFill>
              </a:rPr>
              <a:t>desculpas</a:t>
            </a:r>
            <a:r>
              <a:rPr lang="en-US" i="1" dirty="0">
                <a:solidFill>
                  <a:schemeClr val="tx1"/>
                </a:solidFill>
              </a:rPr>
              <a:t>/</a:t>
            </a:r>
            <a:r>
              <a:rPr lang="en-US" i="1" dirty="0" err="1">
                <a:solidFill>
                  <a:schemeClr val="tx1"/>
                </a:solidFill>
              </a:rPr>
              <a:t>histórias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mais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mirabolantes</a:t>
            </a:r>
            <a:r>
              <a:rPr lang="en-US" i="1" dirty="0">
                <a:solidFill>
                  <a:schemeClr val="tx1"/>
                </a:solidFill>
              </a:rPr>
              <a:t> para </a:t>
            </a:r>
            <a:r>
              <a:rPr lang="en-US" i="1" dirty="0" err="1">
                <a:solidFill>
                  <a:schemeClr val="tx1"/>
                </a:solidFill>
              </a:rPr>
              <a:t>eu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não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ter</a:t>
            </a:r>
            <a:r>
              <a:rPr lang="en-US" i="1" dirty="0">
                <a:solidFill>
                  <a:schemeClr val="tx1"/>
                </a:solidFill>
              </a:rPr>
              <a:t> que </a:t>
            </a:r>
            <a:r>
              <a:rPr lang="en-US" i="1" dirty="0" err="1">
                <a:solidFill>
                  <a:schemeClr val="tx1"/>
                </a:solidFill>
              </a:rPr>
              <a:t>ir</a:t>
            </a:r>
            <a:r>
              <a:rPr lang="en-US" i="1" dirty="0">
                <a:solidFill>
                  <a:schemeClr val="tx1"/>
                </a:solidFill>
              </a:rPr>
              <a:t> para a </a:t>
            </a:r>
            <a:r>
              <a:rPr lang="en-US" i="1" dirty="0" err="1">
                <a:solidFill>
                  <a:schemeClr val="tx1"/>
                </a:solidFill>
              </a:rPr>
              <a:t>escola</a:t>
            </a:r>
            <a:r>
              <a:rPr lang="en-US" i="1" dirty="0">
                <a:solidFill>
                  <a:schemeClr val="tx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285549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207454"/>
            <a:ext cx="7729728" cy="1188720"/>
          </a:xfrm>
        </p:spPr>
        <p:txBody>
          <a:bodyPr>
            <a:normAutofit/>
          </a:bodyPr>
          <a:lstStyle/>
          <a:p>
            <a:r>
              <a:rPr lang="en-US" dirty="0"/>
              <a:t>#6 make up – more expressions </a:t>
            </a:r>
            <a:r>
              <a:rPr lang="en-US" dirty="0">
                <a:sym typeface="Wingdings"/>
              </a:rPr>
              <a:t></a:t>
            </a:r>
            <a:r>
              <a:rPr lang="en-US" dirty="0"/>
              <a:t/>
            </a:r>
            <a:br>
              <a:rPr lang="en-US" dirty="0"/>
            </a:br>
            <a:endParaRPr lang="en-US" sz="1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88" y="1645920"/>
            <a:ext cx="11621451" cy="4968240"/>
          </a:xfrm>
          <a:solidFill>
            <a:schemeClr val="bg1"/>
          </a:solidFill>
        </p:spPr>
        <p:txBody>
          <a:bodyPr/>
          <a:lstStyle/>
          <a:p>
            <a:pPr lvl="1" indent="0">
              <a:buNone/>
            </a:pPr>
            <a:r>
              <a:rPr lang="en-US" b="1" dirty="0"/>
              <a:t>Make-up/makeup = </a:t>
            </a:r>
            <a:r>
              <a:rPr lang="en-US" b="1" dirty="0" err="1">
                <a:solidFill>
                  <a:schemeClr val="tx1"/>
                </a:solidFill>
              </a:rPr>
              <a:t>maquiagem</a:t>
            </a:r>
            <a:r>
              <a:rPr lang="en-US" b="1" dirty="0">
                <a:solidFill>
                  <a:schemeClr val="tx1"/>
                </a:solidFill>
              </a:rPr>
              <a:t> (noun)</a:t>
            </a:r>
          </a:p>
          <a:p>
            <a:pPr lvl="2"/>
            <a:r>
              <a:rPr lang="en-US" dirty="0">
                <a:solidFill>
                  <a:schemeClr val="tx1"/>
                </a:solidFill>
              </a:rPr>
              <a:t>I love your</a:t>
            </a:r>
            <a:r>
              <a:rPr lang="en-US" b="1" dirty="0">
                <a:solidFill>
                  <a:schemeClr val="tx1"/>
                </a:solidFill>
              </a:rPr>
              <a:t> make-up/makeup!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Eu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adoro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sua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maquiagem</a:t>
            </a:r>
            <a:r>
              <a:rPr lang="en-US" i="1" dirty="0">
                <a:solidFill>
                  <a:schemeClr val="tx1"/>
                </a:solidFill>
              </a:rPr>
              <a:t>!</a:t>
            </a:r>
          </a:p>
          <a:p>
            <a:pPr lvl="2"/>
            <a:r>
              <a:rPr lang="en-US" dirty="0">
                <a:solidFill>
                  <a:schemeClr val="tx1"/>
                </a:solidFill>
              </a:rPr>
              <a:t>I used to wear </a:t>
            </a:r>
            <a:r>
              <a:rPr lang="en-US" b="1" dirty="0">
                <a:solidFill>
                  <a:schemeClr val="tx1"/>
                </a:solidFill>
              </a:rPr>
              <a:t>makeup/make-up</a:t>
            </a:r>
            <a:r>
              <a:rPr lang="en-US" dirty="0">
                <a:solidFill>
                  <a:schemeClr val="tx1"/>
                </a:solidFill>
              </a:rPr>
              <a:t> every day, but now I just wear it on the weekends or for special occasions. </a:t>
            </a:r>
            <a:r>
              <a:rPr lang="en-US" i="1" dirty="0">
                <a:solidFill>
                  <a:schemeClr val="tx1"/>
                </a:solidFill>
              </a:rPr>
              <a:t>Eu </a:t>
            </a:r>
            <a:r>
              <a:rPr lang="en-US" i="1" dirty="0" err="1">
                <a:solidFill>
                  <a:schemeClr val="tx1"/>
                </a:solidFill>
              </a:rPr>
              <a:t>costumava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usar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maquiagem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todos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os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dias</a:t>
            </a:r>
            <a:r>
              <a:rPr lang="en-US" i="1" dirty="0">
                <a:solidFill>
                  <a:schemeClr val="tx1"/>
                </a:solidFill>
              </a:rPr>
              <a:t>, mas agora </a:t>
            </a:r>
            <a:r>
              <a:rPr lang="en-US" i="1" dirty="0" err="1">
                <a:solidFill>
                  <a:schemeClr val="tx1"/>
                </a:solidFill>
              </a:rPr>
              <a:t>só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uso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nos</a:t>
            </a:r>
            <a:r>
              <a:rPr lang="en-US" i="1" dirty="0">
                <a:solidFill>
                  <a:schemeClr val="tx1"/>
                </a:solidFill>
              </a:rPr>
              <a:t> fins de </a:t>
            </a:r>
            <a:r>
              <a:rPr lang="en-US" i="1" dirty="0" err="1">
                <a:solidFill>
                  <a:schemeClr val="tx1"/>
                </a:solidFill>
              </a:rPr>
              <a:t>semana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ou</a:t>
            </a:r>
            <a:r>
              <a:rPr lang="en-US" i="1" dirty="0">
                <a:solidFill>
                  <a:schemeClr val="tx1"/>
                </a:solidFill>
              </a:rPr>
              <a:t> para </a:t>
            </a:r>
            <a:r>
              <a:rPr lang="en-US" i="1" dirty="0" err="1">
                <a:solidFill>
                  <a:schemeClr val="tx1"/>
                </a:solidFill>
              </a:rPr>
              <a:t>ocasiões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especiais</a:t>
            </a:r>
            <a:r>
              <a:rPr lang="en-US" i="1" dirty="0">
                <a:solidFill>
                  <a:schemeClr val="tx1"/>
                </a:solidFill>
              </a:rPr>
              <a:t>.</a:t>
            </a:r>
          </a:p>
          <a:p>
            <a:pPr lvl="1" indent="0">
              <a:buNone/>
            </a:pPr>
            <a:r>
              <a:rPr lang="en-US" b="1" dirty="0">
                <a:solidFill>
                  <a:schemeClr val="tx1"/>
                </a:solidFill>
              </a:rPr>
              <a:t>To make up one’s mind = </a:t>
            </a:r>
            <a:r>
              <a:rPr lang="en-US" b="1" dirty="0" err="1">
                <a:solidFill>
                  <a:schemeClr val="tx1"/>
                </a:solidFill>
              </a:rPr>
              <a:t>tomar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uma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decisão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 err="1">
                <a:solidFill>
                  <a:schemeClr val="tx1"/>
                </a:solidFill>
              </a:rPr>
              <a:t>decidir</a:t>
            </a:r>
            <a:r>
              <a:rPr lang="en-US" b="1" dirty="0">
                <a:solidFill>
                  <a:schemeClr val="tx1"/>
                </a:solidFill>
              </a:rPr>
              <a:t>-se</a:t>
            </a:r>
          </a:p>
          <a:p>
            <a:pPr lvl="2"/>
            <a:r>
              <a:rPr lang="en-US" dirty="0">
                <a:solidFill>
                  <a:schemeClr val="tx1"/>
                </a:solidFill>
              </a:rPr>
              <a:t>He needs </a:t>
            </a:r>
            <a:r>
              <a:rPr lang="en-US" b="1" dirty="0">
                <a:solidFill>
                  <a:schemeClr val="tx1"/>
                </a:solidFill>
              </a:rPr>
              <a:t>to make up his mind</a:t>
            </a:r>
            <a:r>
              <a:rPr lang="en-US" dirty="0">
                <a:solidFill>
                  <a:schemeClr val="tx1"/>
                </a:solidFill>
              </a:rPr>
              <a:t>.  </a:t>
            </a:r>
            <a:r>
              <a:rPr lang="en-US" i="1" dirty="0" err="1">
                <a:solidFill>
                  <a:schemeClr val="tx1"/>
                </a:solidFill>
              </a:rPr>
              <a:t>Ele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precisa</a:t>
            </a:r>
            <a:r>
              <a:rPr lang="en-US" i="1" dirty="0">
                <a:solidFill>
                  <a:schemeClr val="tx1"/>
                </a:solidFill>
              </a:rPr>
              <a:t> se </a:t>
            </a:r>
            <a:r>
              <a:rPr lang="en-US" i="1" dirty="0" err="1">
                <a:solidFill>
                  <a:schemeClr val="tx1"/>
                </a:solidFill>
              </a:rPr>
              <a:t>decidir</a:t>
            </a:r>
            <a:r>
              <a:rPr lang="en-US" i="1" dirty="0">
                <a:solidFill>
                  <a:schemeClr val="tx1"/>
                </a:solidFill>
              </a:rPr>
              <a:t>.</a:t>
            </a:r>
          </a:p>
          <a:p>
            <a:pPr lvl="2"/>
            <a:r>
              <a:rPr lang="en-US" b="1" dirty="0">
                <a:solidFill>
                  <a:schemeClr val="tx1"/>
                </a:solidFill>
              </a:rPr>
              <a:t>Have</a:t>
            </a:r>
            <a:r>
              <a:rPr lang="en-US" dirty="0">
                <a:solidFill>
                  <a:schemeClr val="tx1"/>
                </a:solidFill>
              </a:rPr>
              <a:t> you </a:t>
            </a:r>
            <a:r>
              <a:rPr lang="en-US" b="1" dirty="0">
                <a:solidFill>
                  <a:schemeClr val="tx1"/>
                </a:solidFill>
              </a:rPr>
              <a:t>made up your mind </a:t>
            </a:r>
            <a:r>
              <a:rPr lang="en-US" dirty="0">
                <a:solidFill>
                  <a:schemeClr val="tx1"/>
                </a:solidFill>
              </a:rPr>
              <a:t>yet? </a:t>
            </a:r>
            <a:r>
              <a:rPr lang="en-US" i="1" dirty="0" err="1">
                <a:solidFill>
                  <a:schemeClr val="tx1"/>
                </a:solidFill>
              </a:rPr>
              <a:t>Você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já</a:t>
            </a:r>
            <a:r>
              <a:rPr lang="en-US" i="1" dirty="0">
                <a:solidFill>
                  <a:schemeClr val="tx1"/>
                </a:solidFill>
              </a:rPr>
              <a:t> se </a:t>
            </a:r>
            <a:r>
              <a:rPr lang="en-US" i="1" dirty="0" err="1">
                <a:solidFill>
                  <a:schemeClr val="tx1"/>
                </a:solidFill>
              </a:rPr>
              <a:t>decidiu</a:t>
            </a:r>
            <a:r>
              <a:rPr lang="en-US" i="1" dirty="0">
                <a:solidFill>
                  <a:schemeClr val="tx1"/>
                </a:solidFill>
              </a:rPr>
              <a:t>?</a:t>
            </a:r>
            <a:endParaRPr lang="en-US" dirty="0">
              <a:solidFill>
                <a:schemeClr val="tx1"/>
              </a:solidFill>
            </a:endParaRPr>
          </a:p>
          <a:p>
            <a:pPr lvl="1" indent="0">
              <a:buNone/>
            </a:pPr>
            <a:r>
              <a:rPr lang="en-US" b="1" dirty="0">
                <a:solidFill>
                  <a:schemeClr val="tx1"/>
                </a:solidFill>
              </a:rPr>
              <a:t>To make it up to (someone); to make up for (something) - </a:t>
            </a:r>
            <a:r>
              <a:rPr lang="en-US" b="1" dirty="0" err="1">
                <a:solidFill>
                  <a:schemeClr val="tx1"/>
                </a:solidFill>
              </a:rPr>
              <a:t>compensar</a:t>
            </a:r>
            <a:endParaRPr lang="en-US" b="1" dirty="0">
              <a:solidFill>
                <a:schemeClr val="tx1"/>
              </a:solidFill>
            </a:endParaRPr>
          </a:p>
          <a:p>
            <a:pPr lvl="2"/>
            <a:r>
              <a:rPr lang="en-US" dirty="0">
                <a:solidFill>
                  <a:schemeClr val="tx1"/>
                </a:solidFill>
              </a:rPr>
              <a:t>I’m sorry I forgot your birthday. I’ll </a:t>
            </a:r>
            <a:r>
              <a:rPr lang="en-US" b="1" dirty="0">
                <a:solidFill>
                  <a:schemeClr val="tx1"/>
                </a:solidFill>
              </a:rPr>
              <a:t>make it up to </a:t>
            </a:r>
            <a:r>
              <a:rPr lang="en-US" dirty="0">
                <a:solidFill>
                  <a:schemeClr val="tx1"/>
                </a:solidFill>
              </a:rPr>
              <a:t>you. - </a:t>
            </a:r>
            <a:r>
              <a:rPr lang="en-US" i="1" dirty="0" err="1">
                <a:solidFill>
                  <a:schemeClr val="tx1"/>
                </a:solidFill>
              </a:rPr>
              <a:t>Desculpe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ter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esquecido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seu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aniversário</a:t>
            </a:r>
            <a:r>
              <a:rPr lang="en-US" i="1" dirty="0">
                <a:solidFill>
                  <a:schemeClr val="tx1"/>
                </a:solidFill>
              </a:rPr>
              <a:t>, </a:t>
            </a:r>
            <a:r>
              <a:rPr lang="en-US" i="1" dirty="0" err="1">
                <a:solidFill>
                  <a:schemeClr val="tx1"/>
                </a:solidFill>
              </a:rPr>
              <a:t>prometo</a:t>
            </a:r>
            <a:r>
              <a:rPr lang="en-US" i="1" dirty="0">
                <a:solidFill>
                  <a:schemeClr val="tx1"/>
                </a:solidFill>
              </a:rPr>
              <a:t> que </a:t>
            </a:r>
            <a:r>
              <a:rPr lang="en-US" i="1" dirty="0" err="1">
                <a:solidFill>
                  <a:schemeClr val="tx1"/>
                </a:solidFill>
              </a:rPr>
              <a:t>vou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fazer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algo</a:t>
            </a:r>
            <a:r>
              <a:rPr lang="en-US" i="1" dirty="0">
                <a:solidFill>
                  <a:schemeClr val="tx1"/>
                </a:solidFill>
              </a:rPr>
              <a:t> para </a:t>
            </a:r>
            <a:r>
              <a:rPr lang="en-US" i="1" dirty="0" err="1">
                <a:solidFill>
                  <a:schemeClr val="tx1"/>
                </a:solidFill>
              </a:rPr>
              <a:t>compensar</a:t>
            </a:r>
            <a:r>
              <a:rPr lang="en-US" i="1" dirty="0">
                <a:solidFill>
                  <a:schemeClr val="tx1"/>
                </a:solidFill>
              </a:rPr>
              <a:t>.</a:t>
            </a:r>
          </a:p>
          <a:p>
            <a:pPr lvl="2"/>
            <a:r>
              <a:rPr lang="en-US" dirty="0">
                <a:solidFill>
                  <a:schemeClr val="tx1"/>
                </a:solidFill>
              </a:rPr>
              <a:t>I can’t believe that you forgot our wedding anniversary! You should buy me a nice present </a:t>
            </a:r>
            <a:r>
              <a:rPr lang="en-US" b="1" dirty="0">
                <a:solidFill>
                  <a:schemeClr val="tx1"/>
                </a:solidFill>
              </a:rPr>
              <a:t>to make up for </a:t>
            </a:r>
            <a:r>
              <a:rPr lang="en-US" dirty="0">
                <a:solidFill>
                  <a:schemeClr val="tx1"/>
                </a:solidFill>
              </a:rPr>
              <a:t>it. </a:t>
            </a:r>
            <a:r>
              <a:rPr lang="en-US" i="1" dirty="0" err="1">
                <a:solidFill>
                  <a:schemeClr val="tx1"/>
                </a:solidFill>
              </a:rPr>
              <a:t>Não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acredito</a:t>
            </a:r>
            <a:r>
              <a:rPr lang="en-US" i="1" dirty="0">
                <a:solidFill>
                  <a:schemeClr val="tx1"/>
                </a:solidFill>
              </a:rPr>
              <a:t> que </a:t>
            </a:r>
            <a:r>
              <a:rPr lang="en-US" i="1" dirty="0" err="1">
                <a:solidFill>
                  <a:schemeClr val="tx1"/>
                </a:solidFill>
              </a:rPr>
              <a:t>você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esqueceu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nosso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aniversário</a:t>
            </a:r>
            <a:r>
              <a:rPr lang="en-US" i="1" dirty="0">
                <a:solidFill>
                  <a:schemeClr val="tx1"/>
                </a:solidFill>
              </a:rPr>
              <a:t> de </a:t>
            </a:r>
            <a:r>
              <a:rPr lang="en-US" i="1" dirty="0" err="1">
                <a:solidFill>
                  <a:schemeClr val="tx1"/>
                </a:solidFill>
              </a:rPr>
              <a:t>casamento</a:t>
            </a:r>
            <a:r>
              <a:rPr lang="en-US" i="1" dirty="0">
                <a:solidFill>
                  <a:schemeClr val="tx1"/>
                </a:solidFill>
              </a:rPr>
              <a:t>! </a:t>
            </a:r>
            <a:r>
              <a:rPr lang="en-US" i="1" dirty="0" err="1">
                <a:solidFill>
                  <a:schemeClr val="tx1"/>
                </a:solidFill>
              </a:rPr>
              <a:t>Você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 smtClean="0">
                <a:solidFill>
                  <a:schemeClr val="tx1"/>
                </a:solidFill>
              </a:rPr>
              <a:t>deveria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comprar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 smtClean="0">
                <a:solidFill>
                  <a:schemeClr val="tx1"/>
                </a:solidFill>
              </a:rPr>
              <a:t>pra</a:t>
            </a: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en-US" i="1" dirty="0" err="1" smtClean="0">
                <a:solidFill>
                  <a:schemeClr val="tx1"/>
                </a:solidFill>
              </a:rPr>
              <a:t>mim</a:t>
            </a:r>
            <a:r>
              <a:rPr lang="en-US" i="1" dirty="0" smtClean="0">
                <a:solidFill>
                  <a:schemeClr val="tx1"/>
                </a:solidFill>
              </a:rPr>
              <a:t> um </a:t>
            </a:r>
            <a:r>
              <a:rPr lang="en-US" i="1" dirty="0" err="1">
                <a:solidFill>
                  <a:schemeClr val="tx1"/>
                </a:solidFill>
              </a:rPr>
              <a:t>presente</a:t>
            </a:r>
            <a:r>
              <a:rPr lang="en-US" i="1" dirty="0">
                <a:solidFill>
                  <a:schemeClr val="tx1"/>
                </a:solidFill>
              </a:rPr>
              <a:t> legal </a:t>
            </a:r>
            <a:r>
              <a:rPr lang="en-US" i="1" dirty="0" err="1">
                <a:solidFill>
                  <a:schemeClr val="tx1"/>
                </a:solidFill>
              </a:rPr>
              <a:t>pra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compensar</a:t>
            </a:r>
            <a:r>
              <a:rPr lang="en-US" i="1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en-US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6868065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195</TotalTime>
  <Words>2136</Words>
  <Application>Microsoft Macintosh PowerPoint</Application>
  <PresentationFormat>Widescreen</PresentationFormat>
  <Paragraphs>122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Gill Sans MT</vt:lpstr>
      <vt:lpstr>Wingdings</vt:lpstr>
      <vt:lpstr>Arial</vt:lpstr>
      <vt:lpstr>Parcel</vt:lpstr>
      <vt:lpstr>Module 2 - Review</vt:lpstr>
      <vt:lpstr>What are we going to review?</vt:lpstr>
      <vt:lpstr># 1LOOK FORWARD TO LOOK FORWARD TO + GERÚNDIO/SUBSTANTIVO</vt:lpstr>
      <vt:lpstr># 2 LOOK for </vt:lpstr>
      <vt:lpstr>#3 Hang out </vt:lpstr>
      <vt:lpstr>#4 Look into </vt:lpstr>
      <vt:lpstr>#5 COME OFF </vt:lpstr>
      <vt:lpstr>#6 make up </vt:lpstr>
      <vt:lpstr>#6 make up – more expressions  </vt:lpstr>
      <vt:lpstr>Highlights # 1</vt:lpstr>
      <vt:lpstr>Highlights # 2</vt:lpstr>
      <vt:lpstr>Highlights # 3 – Almost done, guys! </vt:lpstr>
      <vt:lpstr>Highlights # 4 – last slide! </vt:lpstr>
      <vt:lpstr>Great job!!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2 - Review</dc:title>
  <dc:creator>jackie katsis</dc:creator>
  <cp:lastModifiedBy>jackie katsis</cp:lastModifiedBy>
  <cp:revision>21</cp:revision>
  <dcterms:created xsi:type="dcterms:W3CDTF">2019-03-21T16:47:58Z</dcterms:created>
  <dcterms:modified xsi:type="dcterms:W3CDTF">2019-09-11T15:42:01Z</dcterms:modified>
</cp:coreProperties>
</file>