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E8D2BF-6495-102E-DAA0-B413C09D8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C26EECA-F039-3D32-525A-ED476E3BA4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2D577F-256D-14EB-5D3D-1344ECE34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B25A-4F95-4A3D-BFF0-A635051FB18D}" type="datetimeFigureOut">
              <a:rPr lang="pt-BR" smtClean="0"/>
              <a:t>06/01/2023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4B2263B-C0D6-54F2-8E5D-68433F5A6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2A6B52E-5CD1-A357-3D73-7F9172EF3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19A7-E6F2-4BCC-A161-BF562884F4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2559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1469CE-73E4-D995-2E1B-FCDBC06E0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37CBE95-F0FE-7529-0BDF-D7B56E8ED1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814C8DB-115A-D2B4-72F9-8A506170F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B25A-4F95-4A3D-BFF0-A635051FB18D}" type="datetimeFigureOut">
              <a:rPr lang="pt-BR" smtClean="0"/>
              <a:t>06/01/2023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1D24DED-1373-FDE2-A66C-D7254DA65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EDFD471-7F46-2312-8484-E89CD5154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19A7-E6F2-4BCC-A161-BF562884F4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5837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39487AC-2AC4-3395-618C-EABFE224CE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9BC3872-0755-D9BD-55DF-E2F11FB6F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A936A7-D90F-378B-D2FB-AE70772DC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B25A-4F95-4A3D-BFF0-A635051FB18D}" type="datetimeFigureOut">
              <a:rPr lang="pt-BR" smtClean="0"/>
              <a:t>06/01/2023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F4DD533-C7A0-9D5F-5FE6-FBC4ABFEB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9C99D7-9D57-7BB0-F8EC-BFDD6E10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19A7-E6F2-4BCC-A161-BF562884F4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3137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3C1718-1E41-E5D3-EED8-921167372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C3A7F0-16EB-2439-3EEF-85F6C044E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58D11CC-3086-E4E6-8BB9-CAB0B05C8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B25A-4F95-4A3D-BFF0-A635051FB18D}" type="datetimeFigureOut">
              <a:rPr lang="pt-BR" smtClean="0"/>
              <a:t>06/01/2023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E4C512F-436F-C255-FE93-4981C5407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14B6553-82D8-0364-407D-20F896AE3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19A7-E6F2-4BCC-A161-BF562884F4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9694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BBE59-7F25-75EA-4313-ED5B36DEF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0C21B18-7A35-0718-12ED-DABD76971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51FD0BF-1C7E-6645-D42E-9F530A19B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B25A-4F95-4A3D-BFF0-A635051FB18D}" type="datetimeFigureOut">
              <a:rPr lang="pt-BR" smtClean="0"/>
              <a:t>06/01/2023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189EB1-6FD5-0127-00EE-74F27B75F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9A0CCE-56C9-4BAD-B760-AFC7F7416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19A7-E6F2-4BCC-A161-BF562884F4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6076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6646EB-50DC-45BF-A20B-379E1765D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976196-0D62-C24B-0937-E7B2E7971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D6206B8-00F6-D7EF-E9CA-0AD1E1771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8C343E8-5873-395C-FD5A-B4BBA4F7E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B25A-4F95-4A3D-BFF0-A635051FB18D}" type="datetimeFigureOut">
              <a:rPr lang="pt-BR" smtClean="0"/>
              <a:t>06/01/2023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2C1E582-6882-B481-F296-A2B12829D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1B9763E-D04F-12E3-8BD6-59C45FDFE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19A7-E6F2-4BCC-A161-BF562884F4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1274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3AEC8A-9292-E8AA-0CB5-EBC955B8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3A9F20E-A644-EEA8-25C8-9B22A32AF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1A8288A-23E7-FAF5-C5DF-888F6F06A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E593960-309A-821B-277F-44F1B43892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FDE9E62-BB90-2B43-DCFC-D3437EB7CB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7EB6B2A-BD1A-BBDA-CB8B-079A6F9AE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B25A-4F95-4A3D-BFF0-A635051FB18D}" type="datetimeFigureOut">
              <a:rPr lang="pt-BR" smtClean="0"/>
              <a:t>06/01/2023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1A41D1B-1847-F249-71CE-47A33FC3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B5997FB-921D-B737-045F-ADCAA26DD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19A7-E6F2-4BCC-A161-BF562884F4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7607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D78FC-FEDF-BBCD-60CF-F024C4423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FF5CB4B-3DA4-EAAD-4BF2-8A534D48B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B25A-4F95-4A3D-BFF0-A635051FB18D}" type="datetimeFigureOut">
              <a:rPr lang="pt-BR" smtClean="0"/>
              <a:t>06/01/2023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76DE810-E06F-A61B-0658-1FAEB3941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DB198D9-9E1E-4914-3C05-3DC8C07D2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19A7-E6F2-4BCC-A161-BF562884F4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0191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727240B-B789-95F5-1925-E73342278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B25A-4F95-4A3D-BFF0-A635051FB18D}" type="datetimeFigureOut">
              <a:rPr lang="pt-BR" smtClean="0"/>
              <a:t>06/01/2023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80071B8-CD00-8369-D495-CA3A048AB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8AF6C39-EC8F-9B34-8CF0-17CB7DEA7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19A7-E6F2-4BCC-A161-BF562884F4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0637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9A4CBF-C541-C58C-05AA-FC0DB2232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E74ADAE-78DB-6567-07EC-ECDEBB331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7C1D8D3-D27D-00D9-3096-610D97F58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4FDD867-A0CF-EB32-1408-7452DC74D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B25A-4F95-4A3D-BFF0-A635051FB18D}" type="datetimeFigureOut">
              <a:rPr lang="pt-BR" smtClean="0"/>
              <a:t>06/01/2023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5243B94-341B-ECC8-4AE1-40597693F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EC5DBAD-CCA6-76F7-97FA-8D18C4C35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19A7-E6F2-4BCC-A161-BF562884F4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7249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A3CCF-1583-2D17-0981-2531B33A6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37D4E7B-23FC-C4EC-EB8A-3AEC50DC4F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C0E71A1-D53D-5E1A-E7EA-39120EA50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AFCC3E7-AC50-3062-5708-BFCFF8619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B25A-4F95-4A3D-BFF0-A635051FB18D}" type="datetimeFigureOut">
              <a:rPr lang="pt-BR" smtClean="0"/>
              <a:t>06/01/2023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E9BA383-8CCA-2C23-EC74-BAB5F6CDD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152F5CA-9305-FB4B-1B2E-0B6F2DFBB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19A7-E6F2-4BCC-A161-BF562884F4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1659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2B4AB72-E221-518F-1DB6-177EC3150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7031CE-21A0-66D4-55DE-4BEB48F81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07A1C5C-1B7F-98BC-A377-B79CC06273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8B25A-4F95-4A3D-BFF0-A635051FB18D}" type="datetimeFigureOut">
              <a:rPr lang="pt-BR" smtClean="0"/>
              <a:t>06/01/2023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FB1DDC3-9F5E-60E6-0024-7ED7643630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AFB7F83-12FB-F32C-33EB-32AA5D4834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519A7-E6F2-4BCC-A161-BF562884F4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030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subslikescript.com/series/Breaking_Bad-903747/season-1/episode-1-Pilo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706C50-FDA4-B5C5-6E60-404A1D8A27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17C6704-FCFC-4C43-A219-234D10E19E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0FFB975-8FB5-141C-5E30-A68D987921BE}"/>
              </a:ext>
            </a:extLst>
          </p:cNvPr>
          <p:cNvSpPr txBox="1"/>
          <p:nvPr/>
        </p:nvSpPr>
        <p:spPr>
          <a:xfrm>
            <a:off x="4487594" y="6349611"/>
            <a:ext cx="7901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4"/>
              </a:rPr>
              <a:t>https://subslikescript.com/series/Breaking_Bad-903747/season-1/episode-1-Pilot</a:t>
            </a:r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965278D-01C1-8C99-5CDD-4049BF77E6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7532"/>
            <a:ext cx="12190476" cy="7365532"/>
          </a:xfrm>
          <a:prstGeom prst="rect">
            <a:avLst/>
          </a:prstGeom>
        </p:spPr>
      </p:pic>
      <p:pic>
        <p:nvPicPr>
          <p:cNvPr id="4" name="2022-12-21 19-51-52">
            <a:hlinkClick r:id="" action="ppaction://media"/>
            <a:extLst>
              <a:ext uri="{FF2B5EF4-FFF2-40B4-BE49-F238E27FC236}">
                <a16:creationId xmlns:a16="http://schemas.microsoft.com/office/drawing/2014/main" id="{5723F4F4-2582-FC94-0BCD-131E134B678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95549" y="1252686"/>
            <a:ext cx="6999377" cy="435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3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do Office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 borges</dc:creator>
  <cp:lastModifiedBy>gabriel borges</cp:lastModifiedBy>
  <cp:revision>2</cp:revision>
  <dcterms:created xsi:type="dcterms:W3CDTF">2023-01-06T22:59:38Z</dcterms:created>
  <dcterms:modified xsi:type="dcterms:W3CDTF">2023-01-06T23:01:21Z</dcterms:modified>
</cp:coreProperties>
</file>