
<file path=[Content_Types].xml><?xml version="1.0" encoding="utf-8"?>
<Types xmlns="http://schemas.openxmlformats.org/package/2006/content-types">
  <Default ContentType="image/jpeg" Extension="jpg"/>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Lst>
  <p:sldSz cy="4291000" cx="7913675"/>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31" Type="http://schemas.openxmlformats.org/officeDocument/2006/relationships/slide" Target="slides/slide26.xml"/><Relationship Id="rId75" Type="http://schemas.openxmlformats.org/officeDocument/2006/relationships/slide" Target="slides/slide70.xml"/><Relationship Id="rId30" Type="http://schemas.openxmlformats.org/officeDocument/2006/relationships/slide" Target="slides/slide25.xml"/><Relationship Id="rId74" Type="http://schemas.openxmlformats.org/officeDocument/2006/relationships/slide" Target="slides/slide69.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71" Type="http://schemas.openxmlformats.org/officeDocument/2006/relationships/slide" Target="slides/slide66.xml"/><Relationship Id="rId70" Type="http://schemas.openxmlformats.org/officeDocument/2006/relationships/slide" Target="slides/slide65.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799" cy="457200"/>
          </a:xfrm>
          <a:prstGeom prst="rect">
            <a:avLst/>
          </a:prstGeom>
          <a:noFill/>
          <a:ln>
            <a:noFill/>
          </a:ln>
        </p:spPr>
        <p:txBody>
          <a:bodyPr anchorCtr="0" anchor="t"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884612" y="0"/>
            <a:ext cx="2971799" cy="457200"/>
          </a:xfrm>
          <a:prstGeom prst="rect">
            <a:avLst/>
          </a:prstGeom>
          <a:noFill/>
          <a:ln>
            <a:noFill/>
          </a:ln>
        </p:spPr>
        <p:txBody>
          <a:bodyPr anchorCtr="0" anchor="t" bIns="91425" lIns="91425" rIns="91425" tIns="91425"/>
          <a:lstStyle>
            <a:lvl1pPr indent="0" lvl="0" marL="0" marR="0" rtl="0" algn="r">
              <a:spcBef>
                <a:spcPts val="0"/>
              </a:spcBef>
              <a:buNone/>
              <a:defRPr b="0" i="0" sz="1200" u="none" cap="none" strike="noStrike">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200" u="none" cap="none" strike="noStrike">
                <a:solidFill>
                  <a:schemeClr val="dk1"/>
                </a:solidFill>
                <a:latin typeface="Calibri"/>
                <a:ea typeface="Calibri"/>
                <a:cs typeface="Calibri"/>
                <a:sym typeface="Calibri"/>
              </a:defRPr>
            </a:lvl2pPr>
            <a:lvl3pPr indent="0" lvl="2" marL="914400" marR="0" rtl="0" algn="l">
              <a:spcBef>
                <a:spcPts val="0"/>
              </a:spcBef>
              <a:buNone/>
              <a:defRPr b="0" i="0" sz="1200" u="none" cap="none" strike="noStrike">
                <a:solidFill>
                  <a:schemeClr val="dk1"/>
                </a:solidFill>
                <a:latin typeface="Calibri"/>
                <a:ea typeface="Calibri"/>
                <a:cs typeface="Calibri"/>
                <a:sym typeface="Calibri"/>
              </a:defRPr>
            </a:lvl3pPr>
            <a:lvl4pPr indent="0" lvl="3" marL="1371600" marR="0" rtl="0" algn="l">
              <a:spcBef>
                <a:spcPts val="0"/>
              </a:spcBef>
              <a:buNone/>
              <a:defRPr b="0" i="0" sz="1200" u="none" cap="none" strike="noStrike">
                <a:solidFill>
                  <a:schemeClr val="dk1"/>
                </a:solidFill>
                <a:latin typeface="Calibri"/>
                <a:ea typeface="Calibri"/>
                <a:cs typeface="Calibri"/>
                <a:sym typeface="Calibri"/>
              </a:defRPr>
            </a:lvl4pPr>
            <a:lvl5pPr indent="0" lvl="4" marL="1828800" marR="0" rtl="0" algn="l">
              <a:spcBef>
                <a:spcPts val="0"/>
              </a:spcBef>
              <a:buNone/>
              <a:defRPr b="0" i="0" sz="1200" u="none" cap="none" strike="noStrike">
                <a:solidFill>
                  <a:schemeClr val="dk1"/>
                </a:solidFill>
                <a:latin typeface="Calibri"/>
                <a:ea typeface="Calibri"/>
                <a:cs typeface="Calibri"/>
                <a:sym typeface="Calibri"/>
              </a:defRPr>
            </a:lvl5pPr>
            <a:lvl6pPr indent="0" lvl="5" marL="2286000" marR="0" rtl="0" algn="l">
              <a:spcBef>
                <a:spcPts val="0"/>
              </a:spcBef>
              <a:buNone/>
              <a:defRPr b="0" i="0" sz="1200" u="none" cap="none" strike="noStrike">
                <a:solidFill>
                  <a:schemeClr val="dk1"/>
                </a:solidFill>
                <a:latin typeface="Calibri"/>
                <a:ea typeface="Calibri"/>
                <a:cs typeface="Calibri"/>
                <a:sym typeface="Calibri"/>
              </a:defRPr>
            </a:lvl6pPr>
            <a:lvl7pPr indent="0" lvl="6" marL="2743200" marR="0" rtl="0" algn="l">
              <a:spcBef>
                <a:spcPts val="0"/>
              </a:spcBef>
              <a:buNone/>
              <a:defRPr b="0" i="0" sz="1200" u="none" cap="none" strike="noStrike">
                <a:solidFill>
                  <a:schemeClr val="dk1"/>
                </a:solidFill>
                <a:latin typeface="Calibri"/>
                <a:ea typeface="Calibri"/>
                <a:cs typeface="Calibri"/>
                <a:sym typeface="Calibri"/>
              </a:defRPr>
            </a:lvl7pPr>
            <a:lvl8pPr indent="0" lvl="7" marL="3200400" marR="0" rtl="0" algn="l">
              <a:spcBef>
                <a:spcPts val="0"/>
              </a:spcBef>
              <a:buNone/>
              <a:defRPr b="0" i="0" sz="1200" u="none" cap="none" strike="noStrike">
                <a:solidFill>
                  <a:schemeClr val="dk1"/>
                </a:solidFill>
                <a:latin typeface="Calibri"/>
                <a:ea typeface="Calibri"/>
                <a:cs typeface="Calibri"/>
                <a:sym typeface="Calibri"/>
              </a:defRPr>
            </a:lvl8pPr>
            <a:lvl9pPr indent="0" lvl="8" marL="3657600" marR="0" rtl="0" algn="l">
              <a:spcBef>
                <a:spcPts val="0"/>
              </a:spcBef>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685213"/>
            <a:ext cx="2971799" cy="457200"/>
          </a:xfrm>
          <a:prstGeom prst="rect">
            <a:avLst/>
          </a:prstGeom>
          <a:noFill/>
          <a:ln>
            <a:noFill/>
          </a:ln>
        </p:spPr>
        <p:txBody>
          <a:bodyPr anchorCtr="0" anchor="b"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i="0" lang="pt-BR" sz="1200" u="none" cap="none" strike="noStrike">
                <a:solidFill>
                  <a:schemeClr val="dk1"/>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4" name="Shape 154"/>
        <p:cNvGrpSpPr/>
        <p:nvPr/>
      </p:nvGrpSpPr>
      <p:grpSpPr>
        <a:xfrm>
          <a:off x="0" y="0"/>
          <a:ext cx="0" cy="0"/>
          <a:chOff x="0" y="0"/>
          <a:chExt cx="0" cy="0"/>
        </a:xfrm>
      </p:grpSpPr>
      <p:sp>
        <p:nvSpPr>
          <p:cNvPr id="155" name="Shape 155"/>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56" name="Shape 156"/>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157" name="Shape 157"/>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pt-BR"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8" name="Shape 248"/>
        <p:cNvGrpSpPr/>
        <p:nvPr/>
      </p:nvGrpSpPr>
      <p:grpSpPr>
        <a:xfrm>
          <a:off x="0" y="0"/>
          <a:ext cx="0" cy="0"/>
          <a:chOff x="0" y="0"/>
          <a:chExt cx="0" cy="0"/>
        </a:xfrm>
      </p:grpSpPr>
      <p:sp>
        <p:nvSpPr>
          <p:cNvPr id="249" name="Shape 249"/>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250" name="Shape 250"/>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4" name="Shape 264"/>
        <p:cNvGrpSpPr/>
        <p:nvPr/>
      </p:nvGrpSpPr>
      <p:grpSpPr>
        <a:xfrm>
          <a:off x="0" y="0"/>
          <a:ext cx="0" cy="0"/>
          <a:chOff x="0" y="0"/>
          <a:chExt cx="0" cy="0"/>
        </a:xfrm>
      </p:grpSpPr>
      <p:sp>
        <p:nvSpPr>
          <p:cNvPr id="265" name="Shape 265"/>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266" name="Shape 266"/>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0" name="Shape 280"/>
        <p:cNvGrpSpPr/>
        <p:nvPr/>
      </p:nvGrpSpPr>
      <p:grpSpPr>
        <a:xfrm>
          <a:off x="0" y="0"/>
          <a:ext cx="0" cy="0"/>
          <a:chOff x="0" y="0"/>
          <a:chExt cx="0" cy="0"/>
        </a:xfrm>
      </p:grpSpPr>
      <p:sp>
        <p:nvSpPr>
          <p:cNvPr id="281" name="Shape 281"/>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282" name="Shape 282"/>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1" name="Shape 291"/>
        <p:cNvGrpSpPr/>
        <p:nvPr/>
      </p:nvGrpSpPr>
      <p:grpSpPr>
        <a:xfrm>
          <a:off x="0" y="0"/>
          <a:ext cx="0" cy="0"/>
          <a:chOff x="0" y="0"/>
          <a:chExt cx="0" cy="0"/>
        </a:xfrm>
      </p:grpSpPr>
      <p:sp>
        <p:nvSpPr>
          <p:cNvPr id="292" name="Shape 29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293" name="Shape 293"/>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8" name="Shape 298"/>
        <p:cNvGrpSpPr/>
        <p:nvPr/>
      </p:nvGrpSpPr>
      <p:grpSpPr>
        <a:xfrm>
          <a:off x="0" y="0"/>
          <a:ext cx="0" cy="0"/>
          <a:chOff x="0" y="0"/>
          <a:chExt cx="0" cy="0"/>
        </a:xfrm>
      </p:grpSpPr>
      <p:sp>
        <p:nvSpPr>
          <p:cNvPr id="299" name="Shape 299"/>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300" name="Shape 300"/>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5" name="Shape 305"/>
        <p:cNvGrpSpPr/>
        <p:nvPr/>
      </p:nvGrpSpPr>
      <p:grpSpPr>
        <a:xfrm>
          <a:off x="0" y="0"/>
          <a:ext cx="0" cy="0"/>
          <a:chOff x="0" y="0"/>
          <a:chExt cx="0" cy="0"/>
        </a:xfrm>
      </p:grpSpPr>
      <p:sp>
        <p:nvSpPr>
          <p:cNvPr id="306" name="Shape 30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307" name="Shape 307"/>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2" name="Shape 312"/>
        <p:cNvGrpSpPr/>
        <p:nvPr/>
      </p:nvGrpSpPr>
      <p:grpSpPr>
        <a:xfrm>
          <a:off x="0" y="0"/>
          <a:ext cx="0" cy="0"/>
          <a:chOff x="0" y="0"/>
          <a:chExt cx="0" cy="0"/>
        </a:xfrm>
      </p:grpSpPr>
      <p:sp>
        <p:nvSpPr>
          <p:cNvPr id="313" name="Shape 31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314" name="Shape 314"/>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9" name="Shape 319"/>
        <p:cNvGrpSpPr/>
        <p:nvPr/>
      </p:nvGrpSpPr>
      <p:grpSpPr>
        <a:xfrm>
          <a:off x="0" y="0"/>
          <a:ext cx="0" cy="0"/>
          <a:chOff x="0" y="0"/>
          <a:chExt cx="0" cy="0"/>
        </a:xfrm>
      </p:grpSpPr>
      <p:sp>
        <p:nvSpPr>
          <p:cNvPr id="320" name="Shape 32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321" name="Shape 321"/>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6" name="Shape 326"/>
        <p:cNvGrpSpPr/>
        <p:nvPr/>
      </p:nvGrpSpPr>
      <p:grpSpPr>
        <a:xfrm>
          <a:off x="0" y="0"/>
          <a:ext cx="0" cy="0"/>
          <a:chOff x="0" y="0"/>
          <a:chExt cx="0" cy="0"/>
        </a:xfrm>
      </p:grpSpPr>
      <p:sp>
        <p:nvSpPr>
          <p:cNvPr id="327" name="Shape 32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328" name="Shape 328"/>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46" name="Shape 346"/>
        <p:cNvGrpSpPr/>
        <p:nvPr/>
      </p:nvGrpSpPr>
      <p:grpSpPr>
        <a:xfrm>
          <a:off x="0" y="0"/>
          <a:ext cx="0" cy="0"/>
          <a:chOff x="0" y="0"/>
          <a:chExt cx="0" cy="0"/>
        </a:xfrm>
      </p:grpSpPr>
      <p:sp>
        <p:nvSpPr>
          <p:cNvPr id="347" name="Shape 34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348" name="Shape 348"/>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6" name="Shape 166"/>
        <p:cNvGrpSpPr/>
        <p:nvPr/>
      </p:nvGrpSpPr>
      <p:grpSpPr>
        <a:xfrm>
          <a:off x="0" y="0"/>
          <a:ext cx="0" cy="0"/>
          <a:chOff x="0" y="0"/>
          <a:chExt cx="0" cy="0"/>
        </a:xfrm>
      </p:grpSpPr>
      <p:sp>
        <p:nvSpPr>
          <p:cNvPr id="167" name="Shape 16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168" name="Shape 168"/>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77" name="Shape 377"/>
        <p:cNvGrpSpPr/>
        <p:nvPr/>
      </p:nvGrpSpPr>
      <p:grpSpPr>
        <a:xfrm>
          <a:off x="0" y="0"/>
          <a:ext cx="0" cy="0"/>
          <a:chOff x="0" y="0"/>
          <a:chExt cx="0" cy="0"/>
        </a:xfrm>
      </p:grpSpPr>
      <p:sp>
        <p:nvSpPr>
          <p:cNvPr id="378" name="Shape 37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379" name="Shape 379"/>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08" name="Shape 408"/>
        <p:cNvGrpSpPr/>
        <p:nvPr/>
      </p:nvGrpSpPr>
      <p:grpSpPr>
        <a:xfrm>
          <a:off x="0" y="0"/>
          <a:ext cx="0" cy="0"/>
          <a:chOff x="0" y="0"/>
          <a:chExt cx="0" cy="0"/>
        </a:xfrm>
      </p:grpSpPr>
      <p:sp>
        <p:nvSpPr>
          <p:cNvPr id="409" name="Shape 409"/>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410" name="Shape 410"/>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24" name="Shape 424"/>
        <p:cNvGrpSpPr/>
        <p:nvPr/>
      </p:nvGrpSpPr>
      <p:grpSpPr>
        <a:xfrm>
          <a:off x="0" y="0"/>
          <a:ext cx="0" cy="0"/>
          <a:chOff x="0" y="0"/>
          <a:chExt cx="0" cy="0"/>
        </a:xfrm>
      </p:grpSpPr>
      <p:sp>
        <p:nvSpPr>
          <p:cNvPr id="425" name="Shape 425"/>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426" name="Shape 426"/>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31" name="Shape 431"/>
        <p:cNvGrpSpPr/>
        <p:nvPr/>
      </p:nvGrpSpPr>
      <p:grpSpPr>
        <a:xfrm>
          <a:off x="0" y="0"/>
          <a:ext cx="0" cy="0"/>
          <a:chOff x="0" y="0"/>
          <a:chExt cx="0" cy="0"/>
        </a:xfrm>
      </p:grpSpPr>
      <p:sp>
        <p:nvSpPr>
          <p:cNvPr id="432" name="Shape 43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433" name="Shape 433"/>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38" name="Shape 438"/>
        <p:cNvGrpSpPr/>
        <p:nvPr/>
      </p:nvGrpSpPr>
      <p:grpSpPr>
        <a:xfrm>
          <a:off x="0" y="0"/>
          <a:ext cx="0" cy="0"/>
          <a:chOff x="0" y="0"/>
          <a:chExt cx="0" cy="0"/>
        </a:xfrm>
      </p:grpSpPr>
      <p:sp>
        <p:nvSpPr>
          <p:cNvPr id="439" name="Shape 439"/>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440" name="Shape 440"/>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45" name="Shape 445"/>
        <p:cNvGrpSpPr/>
        <p:nvPr/>
      </p:nvGrpSpPr>
      <p:grpSpPr>
        <a:xfrm>
          <a:off x="0" y="0"/>
          <a:ext cx="0" cy="0"/>
          <a:chOff x="0" y="0"/>
          <a:chExt cx="0" cy="0"/>
        </a:xfrm>
      </p:grpSpPr>
      <p:sp>
        <p:nvSpPr>
          <p:cNvPr id="446" name="Shape 44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447" name="Shape 447"/>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52" name="Shape 452"/>
        <p:cNvGrpSpPr/>
        <p:nvPr/>
      </p:nvGrpSpPr>
      <p:grpSpPr>
        <a:xfrm>
          <a:off x="0" y="0"/>
          <a:ext cx="0" cy="0"/>
          <a:chOff x="0" y="0"/>
          <a:chExt cx="0" cy="0"/>
        </a:xfrm>
      </p:grpSpPr>
      <p:sp>
        <p:nvSpPr>
          <p:cNvPr id="453" name="Shape 45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454" name="Shape 454"/>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59" name="Shape 459"/>
        <p:cNvGrpSpPr/>
        <p:nvPr/>
      </p:nvGrpSpPr>
      <p:grpSpPr>
        <a:xfrm>
          <a:off x="0" y="0"/>
          <a:ext cx="0" cy="0"/>
          <a:chOff x="0" y="0"/>
          <a:chExt cx="0" cy="0"/>
        </a:xfrm>
      </p:grpSpPr>
      <p:sp>
        <p:nvSpPr>
          <p:cNvPr id="460" name="Shape 46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461" name="Shape 461"/>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71" name="Shape 471"/>
        <p:cNvGrpSpPr/>
        <p:nvPr/>
      </p:nvGrpSpPr>
      <p:grpSpPr>
        <a:xfrm>
          <a:off x="0" y="0"/>
          <a:ext cx="0" cy="0"/>
          <a:chOff x="0" y="0"/>
          <a:chExt cx="0" cy="0"/>
        </a:xfrm>
      </p:grpSpPr>
      <p:sp>
        <p:nvSpPr>
          <p:cNvPr id="472" name="Shape 47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473" name="Shape 473"/>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78" name="Shape 478"/>
        <p:cNvGrpSpPr/>
        <p:nvPr/>
      </p:nvGrpSpPr>
      <p:grpSpPr>
        <a:xfrm>
          <a:off x="0" y="0"/>
          <a:ext cx="0" cy="0"/>
          <a:chOff x="0" y="0"/>
          <a:chExt cx="0" cy="0"/>
        </a:xfrm>
      </p:grpSpPr>
      <p:sp>
        <p:nvSpPr>
          <p:cNvPr id="479" name="Shape 479"/>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480" name="Shape 480"/>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8" name="Shape 178"/>
        <p:cNvGrpSpPr/>
        <p:nvPr/>
      </p:nvGrpSpPr>
      <p:grpSpPr>
        <a:xfrm>
          <a:off x="0" y="0"/>
          <a:ext cx="0" cy="0"/>
          <a:chOff x="0" y="0"/>
          <a:chExt cx="0" cy="0"/>
        </a:xfrm>
      </p:grpSpPr>
      <p:sp>
        <p:nvSpPr>
          <p:cNvPr id="179" name="Shape 179"/>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180" name="Shape 180"/>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84" name="Shape 484"/>
        <p:cNvGrpSpPr/>
        <p:nvPr/>
      </p:nvGrpSpPr>
      <p:grpSpPr>
        <a:xfrm>
          <a:off x="0" y="0"/>
          <a:ext cx="0" cy="0"/>
          <a:chOff x="0" y="0"/>
          <a:chExt cx="0" cy="0"/>
        </a:xfrm>
      </p:grpSpPr>
      <p:sp>
        <p:nvSpPr>
          <p:cNvPr id="485" name="Shape 485"/>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486" name="Shape 486"/>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96" name="Shape 496"/>
        <p:cNvGrpSpPr/>
        <p:nvPr/>
      </p:nvGrpSpPr>
      <p:grpSpPr>
        <a:xfrm>
          <a:off x="0" y="0"/>
          <a:ext cx="0" cy="0"/>
          <a:chOff x="0" y="0"/>
          <a:chExt cx="0" cy="0"/>
        </a:xfrm>
      </p:grpSpPr>
      <p:sp>
        <p:nvSpPr>
          <p:cNvPr id="497" name="Shape 49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498" name="Shape 498"/>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4" name="Shape 504"/>
        <p:cNvGrpSpPr/>
        <p:nvPr/>
      </p:nvGrpSpPr>
      <p:grpSpPr>
        <a:xfrm>
          <a:off x="0" y="0"/>
          <a:ext cx="0" cy="0"/>
          <a:chOff x="0" y="0"/>
          <a:chExt cx="0" cy="0"/>
        </a:xfrm>
      </p:grpSpPr>
      <p:sp>
        <p:nvSpPr>
          <p:cNvPr id="505" name="Shape 505"/>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506" name="Shape 506"/>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12" name="Shape 512"/>
        <p:cNvGrpSpPr/>
        <p:nvPr/>
      </p:nvGrpSpPr>
      <p:grpSpPr>
        <a:xfrm>
          <a:off x="0" y="0"/>
          <a:ext cx="0" cy="0"/>
          <a:chOff x="0" y="0"/>
          <a:chExt cx="0" cy="0"/>
        </a:xfrm>
      </p:grpSpPr>
      <p:sp>
        <p:nvSpPr>
          <p:cNvPr id="513" name="Shape 51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514" name="Shape 514"/>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20" name="Shape 520"/>
        <p:cNvGrpSpPr/>
        <p:nvPr/>
      </p:nvGrpSpPr>
      <p:grpSpPr>
        <a:xfrm>
          <a:off x="0" y="0"/>
          <a:ext cx="0" cy="0"/>
          <a:chOff x="0" y="0"/>
          <a:chExt cx="0" cy="0"/>
        </a:xfrm>
      </p:grpSpPr>
      <p:sp>
        <p:nvSpPr>
          <p:cNvPr id="521" name="Shape 521"/>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522" name="Shape 522"/>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28" name="Shape 528"/>
        <p:cNvGrpSpPr/>
        <p:nvPr/>
      </p:nvGrpSpPr>
      <p:grpSpPr>
        <a:xfrm>
          <a:off x="0" y="0"/>
          <a:ext cx="0" cy="0"/>
          <a:chOff x="0" y="0"/>
          <a:chExt cx="0" cy="0"/>
        </a:xfrm>
      </p:grpSpPr>
      <p:sp>
        <p:nvSpPr>
          <p:cNvPr id="529" name="Shape 529"/>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530" name="Shape 530"/>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36" name="Shape 536"/>
        <p:cNvGrpSpPr/>
        <p:nvPr/>
      </p:nvGrpSpPr>
      <p:grpSpPr>
        <a:xfrm>
          <a:off x="0" y="0"/>
          <a:ext cx="0" cy="0"/>
          <a:chOff x="0" y="0"/>
          <a:chExt cx="0" cy="0"/>
        </a:xfrm>
      </p:grpSpPr>
      <p:sp>
        <p:nvSpPr>
          <p:cNvPr id="537" name="Shape 53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538" name="Shape 538"/>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47" name="Shape 547"/>
        <p:cNvGrpSpPr/>
        <p:nvPr/>
      </p:nvGrpSpPr>
      <p:grpSpPr>
        <a:xfrm>
          <a:off x="0" y="0"/>
          <a:ext cx="0" cy="0"/>
          <a:chOff x="0" y="0"/>
          <a:chExt cx="0" cy="0"/>
        </a:xfrm>
      </p:grpSpPr>
      <p:sp>
        <p:nvSpPr>
          <p:cNvPr id="548" name="Shape 54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549" name="Shape 549"/>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55" name="Shape 555"/>
        <p:cNvGrpSpPr/>
        <p:nvPr/>
      </p:nvGrpSpPr>
      <p:grpSpPr>
        <a:xfrm>
          <a:off x="0" y="0"/>
          <a:ext cx="0" cy="0"/>
          <a:chOff x="0" y="0"/>
          <a:chExt cx="0" cy="0"/>
        </a:xfrm>
      </p:grpSpPr>
      <p:sp>
        <p:nvSpPr>
          <p:cNvPr id="556" name="Shape 55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557" name="Shape 557"/>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75" name="Shape 575"/>
        <p:cNvGrpSpPr/>
        <p:nvPr/>
      </p:nvGrpSpPr>
      <p:grpSpPr>
        <a:xfrm>
          <a:off x="0" y="0"/>
          <a:ext cx="0" cy="0"/>
          <a:chOff x="0" y="0"/>
          <a:chExt cx="0" cy="0"/>
        </a:xfrm>
      </p:grpSpPr>
      <p:sp>
        <p:nvSpPr>
          <p:cNvPr id="576" name="Shape 57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577" name="Shape 577"/>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4" name="Shape 184"/>
        <p:cNvGrpSpPr/>
        <p:nvPr/>
      </p:nvGrpSpPr>
      <p:grpSpPr>
        <a:xfrm>
          <a:off x="0" y="0"/>
          <a:ext cx="0" cy="0"/>
          <a:chOff x="0" y="0"/>
          <a:chExt cx="0" cy="0"/>
        </a:xfrm>
      </p:grpSpPr>
      <p:sp>
        <p:nvSpPr>
          <p:cNvPr id="185" name="Shape 185"/>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186" name="Shape 186"/>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83" name="Shape 583"/>
        <p:cNvGrpSpPr/>
        <p:nvPr/>
      </p:nvGrpSpPr>
      <p:grpSpPr>
        <a:xfrm>
          <a:off x="0" y="0"/>
          <a:ext cx="0" cy="0"/>
          <a:chOff x="0" y="0"/>
          <a:chExt cx="0" cy="0"/>
        </a:xfrm>
      </p:grpSpPr>
      <p:sp>
        <p:nvSpPr>
          <p:cNvPr id="584" name="Shape 58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585" name="Shape 585"/>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91" name="Shape 591"/>
        <p:cNvGrpSpPr/>
        <p:nvPr/>
      </p:nvGrpSpPr>
      <p:grpSpPr>
        <a:xfrm>
          <a:off x="0" y="0"/>
          <a:ext cx="0" cy="0"/>
          <a:chOff x="0" y="0"/>
          <a:chExt cx="0" cy="0"/>
        </a:xfrm>
      </p:grpSpPr>
      <p:sp>
        <p:nvSpPr>
          <p:cNvPr id="592" name="Shape 59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593" name="Shape 593"/>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99" name="Shape 599"/>
        <p:cNvGrpSpPr/>
        <p:nvPr/>
      </p:nvGrpSpPr>
      <p:grpSpPr>
        <a:xfrm>
          <a:off x="0" y="0"/>
          <a:ext cx="0" cy="0"/>
          <a:chOff x="0" y="0"/>
          <a:chExt cx="0" cy="0"/>
        </a:xfrm>
      </p:grpSpPr>
      <p:sp>
        <p:nvSpPr>
          <p:cNvPr id="600" name="Shape 60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601" name="Shape 601"/>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07" name="Shape 607"/>
        <p:cNvGrpSpPr/>
        <p:nvPr/>
      </p:nvGrpSpPr>
      <p:grpSpPr>
        <a:xfrm>
          <a:off x="0" y="0"/>
          <a:ext cx="0" cy="0"/>
          <a:chOff x="0" y="0"/>
          <a:chExt cx="0" cy="0"/>
        </a:xfrm>
      </p:grpSpPr>
      <p:sp>
        <p:nvSpPr>
          <p:cNvPr id="608" name="Shape 60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609" name="Shape 609"/>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15" name="Shape 615"/>
        <p:cNvGrpSpPr/>
        <p:nvPr/>
      </p:nvGrpSpPr>
      <p:grpSpPr>
        <a:xfrm>
          <a:off x="0" y="0"/>
          <a:ext cx="0" cy="0"/>
          <a:chOff x="0" y="0"/>
          <a:chExt cx="0" cy="0"/>
        </a:xfrm>
      </p:grpSpPr>
      <p:sp>
        <p:nvSpPr>
          <p:cNvPr id="616" name="Shape 61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617" name="Shape 617"/>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23" name="Shape 623"/>
        <p:cNvGrpSpPr/>
        <p:nvPr/>
      </p:nvGrpSpPr>
      <p:grpSpPr>
        <a:xfrm>
          <a:off x="0" y="0"/>
          <a:ext cx="0" cy="0"/>
          <a:chOff x="0" y="0"/>
          <a:chExt cx="0" cy="0"/>
        </a:xfrm>
      </p:grpSpPr>
      <p:sp>
        <p:nvSpPr>
          <p:cNvPr id="624" name="Shape 62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625" name="Shape 625"/>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31" name="Shape 631"/>
        <p:cNvGrpSpPr/>
        <p:nvPr/>
      </p:nvGrpSpPr>
      <p:grpSpPr>
        <a:xfrm>
          <a:off x="0" y="0"/>
          <a:ext cx="0" cy="0"/>
          <a:chOff x="0" y="0"/>
          <a:chExt cx="0" cy="0"/>
        </a:xfrm>
      </p:grpSpPr>
      <p:sp>
        <p:nvSpPr>
          <p:cNvPr id="632" name="Shape 63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633" name="Shape 633"/>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39" name="Shape 639"/>
        <p:cNvGrpSpPr/>
        <p:nvPr/>
      </p:nvGrpSpPr>
      <p:grpSpPr>
        <a:xfrm>
          <a:off x="0" y="0"/>
          <a:ext cx="0" cy="0"/>
          <a:chOff x="0" y="0"/>
          <a:chExt cx="0" cy="0"/>
        </a:xfrm>
      </p:grpSpPr>
      <p:sp>
        <p:nvSpPr>
          <p:cNvPr id="640" name="Shape 64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641" name="Shape 641"/>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51" name="Shape 651"/>
        <p:cNvGrpSpPr/>
        <p:nvPr/>
      </p:nvGrpSpPr>
      <p:grpSpPr>
        <a:xfrm>
          <a:off x="0" y="0"/>
          <a:ext cx="0" cy="0"/>
          <a:chOff x="0" y="0"/>
          <a:chExt cx="0" cy="0"/>
        </a:xfrm>
      </p:grpSpPr>
      <p:sp>
        <p:nvSpPr>
          <p:cNvPr id="652" name="Shape 65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653" name="Shape 653"/>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59" name="Shape 659"/>
        <p:cNvGrpSpPr/>
        <p:nvPr/>
      </p:nvGrpSpPr>
      <p:grpSpPr>
        <a:xfrm>
          <a:off x="0" y="0"/>
          <a:ext cx="0" cy="0"/>
          <a:chOff x="0" y="0"/>
          <a:chExt cx="0" cy="0"/>
        </a:xfrm>
      </p:grpSpPr>
      <p:sp>
        <p:nvSpPr>
          <p:cNvPr id="660" name="Shape 66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661" name="Shape 661"/>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0" name="Shape 190"/>
        <p:cNvGrpSpPr/>
        <p:nvPr/>
      </p:nvGrpSpPr>
      <p:grpSpPr>
        <a:xfrm>
          <a:off x="0" y="0"/>
          <a:ext cx="0" cy="0"/>
          <a:chOff x="0" y="0"/>
          <a:chExt cx="0" cy="0"/>
        </a:xfrm>
      </p:grpSpPr>
      <p:sp>
        <p:nvSpPr>
          <p:cNvPr id="191" name="Shape 191"/>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192" name="Shape 192"/>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67" name="Shape 667"/>
        <p:cNvGrpSpPr/>
        <p:nvPr/>
      </p:nvGrpSpPr>
      <p:grpSpPr>
        <a:xfrm>
          <a:off x="0" y="0"/>
          <a:ext cx="0" cy="0"/>
          <a:chOff x="0" y="0"/>
          <a:chExt cx="0" cy="0"/>
        </a:xfrm>
      </p:grpSpPr>
      <p:sp>
        <p:nvSpPr>
          <p:cNvPr id="668" name="Shape 66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669" name="Shape 669"/>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75" name="Shape 675"/>
        <p:cNvGrpSpPr/>
        <p:nvPr/>
      </p:nvGrpSpPr>
      <p:grpSpPr>
        <a:xfrm>
          <a:off x="0" y="0"/>
          <a:ext cx="0" cy="0"/>
          <a:chOff x="0" y="0"/>
          <a:chExt cx="0" cy="0"/>
        </a:xfrm>
      </p:grpSpPr>
      <p:sp>
        <p:nvSpPr>
          <p:cNvPr id="676" name="Shape 67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677" name="Shape 677"/>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83" name="Shape 683"/>
        <p:cNvGrpSpPr/>
        <p:nvPr/>
      </p:nvGrpSpPr>
      <p:grpSpPr>
        <a:xfrm>
          <a:off x="0" y="0"/>
          <a:ext cx="0" cy="0"/>
          <a:chOff x="0" y="0"/>
          <a:chExt cx="0" cy="0"/>
        </a:xfrm>
      </p:grpSpPr>
      <p:sp>
        <p:nvSpPr>
          <p:cNvPr id="684" name="Shape 68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685" name="Shape 685"/>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91" name="Shape 691"/>
        <p:cNvGrpSpPr/>
        <p:nvPr/>
      </p:nvGrpSpPr>
      <p:grpSpPr>
        <a:xfrm>
          <a:off x="0" y="0"/>
          <a:ext cx="0" cy="0"/>
          <a:chOff x="0" y="0"/>
          <a:chExt cx="0" cy="0"/>
        </a:xfrm>
      </p:grpSpPr>
      <p:sp>
        <p:nvSpPr>
          <p:cNvPr id="692" name="Shape 69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693" name="Shape 693"/>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99" name="Shape 699"/>
        <p:cNvGrpSpPr/>
        <p:nvPr/>
      </p:nvGrpSpPr>
      <p:grpSpPr>
        <a:xfrm>
          <a:off x="0" y="0"/>
          <a:ext cx="0" cy="0"/>
          <a:chOff x="0" y="0"/>
          <a:chExt cx="0" cy="0"/>
        </a:xfrm>
      </p:grpSpPr>
      <p:sp>
        <p:nvSpPr>
          <p:cNvPr id="700" name="Shape 70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701" name="Shape 701"/>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07" name="Shape 707"/>
        <p:cNvGrpSpPr/>
        <p:nvPr/>
      </p:nvGrpSpPr>
      <p:grpSpPr>
        <a:xfrm>
          <a:off x="0" y="0"/>
          <a:ext cx="0" cy="0"/>
          <a:chOff x="0" y="0"/>
          <a:chExt cx="0" cy="0"/>
        </a:xfrm>
      </p:grpSpPr>
      <p:sp>
        <p:nvSpPr>
          <p:cNvPr id="708" name="Shape 70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709" name="Shape 709"/>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15" name="Shape 715"/>
        <p:cNvGrpSpPr/>
        <p:nvPr/>
      </p:nvGrpSpPr>
      <p:grpSpPr>
        <a:xfrm>
          <a:off x="0" y="0"/>
          <a:ext cx="0" cy="0"/>
          <a:chOff x="0" y="0"/>
          <a:chExt cx="0" cy="0"/>
        </a:xfrm>
      </p:grpSpPr>
      <p:sp>
        <p:nvSpPr>
          <p:cNvPr id="716" name="Shape 71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717" name="Shape 717"/>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27" name="Shape 727"/>
        <p:cNvGrpSpPr/>
        <p:nvPr/>
      </p:nvGrpSpPr>
      <p:grpSpPr>
        <a:xfrm>
          <a:off x="0" y="0"/>
          <a:ext cx="0" cy="0"/>
          <a:chOff x="0" y="0"/>
          <a:chExt cx="0" cy="0"/>
        </a:xfrm>
      </p:grpSpPr>
      <p:sp>
        <p:nvSpPr>
          <p:cNvPr id="728" name="Shape 72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729" name="Shape 729"/>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35" name="Shape 735"/>
        <p:cNvGrpSpPr/>
        <p:nvPr/>
      </p:nvGrpSpPr>
      <p:grpSpPr>
        <a:xfrm>
          <a:off x="0" y="0"/>
          <a:ext cx="0" cy="0"/>
          <a:chOff x="0" y="0"/>
          <a:chExt cx="0" cy="0"/>
        </a:xfrm>
      </p:grpSpPr>
      <p:sp>
        <p:nvSpPr>
          <p:cNvPr id="736" name="Shape 73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737" name="Shape 737"/>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43" name="Shape 743"/>
        <p:cNvGrpSpPr/>
        <p:nvPr/>
      </p:nvGrpSpPr>
      <p:grpSpPr>
        <a:xfrm>
          <a:off x="0" y="0"/>
          <a:ext cx="0" cy="0"/>
          <a:chOff x="0" y="0"/>
          <a:chExt cx="0" cy="0"/>
        </a:xfrm>
      </p:grpSpPr>
      <p:sp>
        <p:nvSpPr>
          <p:cNvPr id="744" name="Shape 74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745" name="Shape 745"/>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6" name="Shape 196"/>
        <p:cNvGrpSpPr/>
        <p:nvPr/>
      </p:nvGrpSpPr>
      <p:grpSpPr>
        <a:xfrm>
          <a:off x="0" y="0"/>
          <a:ext cx="0" cy="0"/>
          <a:chOff x="0" y="0"/>
          <a:chExt cx="0" cy="0"/>
        </a:xfrm>
      </p:grpSpPr>
      <p:sp>
        <p:nvSpPr>
          <p:cNvPr id="197" name="Shape 19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198" name="Shape 198"/>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52" name="Shape 752"/>
        <p:cNvGrpSpPr/>
        <p:nvPr/>
      </p:nvGrpSpPr>
      <p:grpSpPr>
        <a:xfrm>
          <a:off x="0" y="0"/>
          <a:ext cx="0" cy="0"/>
          <a:chOff x="0" y="0"/>
          <a:chExt cx="0" cy="0"/>
        </a:xfrm>
      </p:grpSpPr>
      <p:sp>
        <p:nvSpPr>
          <p:cNvPr id="753" name="Shape 75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754" name="Shape 754"/>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60" name="Shape 760"/>
        <p:cNvGrpSpPr/>
        <p:nvPr/>
      </p:nvGrpSpPr>
      <p:grpSpPr>
        <a:xfrm>
          <a:off x="0" y="0"/>
          <a:ext cx="0" cy="0"/>
          <a:chOff x="0" y="0"/>
          <a:chExt cx="0" cy="0"/>
        </a:xfrm>
      </p:grpSpPr>
      <p:sp>
        <p:nvSpPr>
          <p:cNvPr id="761" name="Shape 761"/>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762" name="Shape 762"/>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68" name="Shape 768"/>
        <p:cNvGrpSpPr/>
        <p:nvPr/>
      </p:nvGrpSpPr>
      <p:grpSpPr>
        <a:xfrm>
          <a:off x="0" y="0"/>
          <a:ext cx="0" cy="0"/>
          <a:chOff x="0" y="0"/>
          <a:chExt cx="0" cy="0"/>
        </a:xfrm>
      </p:grpSpPr>
      <p:sp>
        <p:nvSpPr>
          <p:cNvPr id="769" name="Shape 769"/>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770" name="Shape 770"/>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76" name="Shape 776"/>
        <p:cNvGrpSpPr/>
        <p:nvPr/>
      </p:nvGrpSpPr>
      <p:grpSpPr>
        <a:xfrm>
          <a:off x="0" y="0"/>
          <a:ext cx="0" cy="0"/>
          <a:chOff x="0" y="0"/>
          <a:chExt cx="0" cy="0"/>
        </a:xfrm>
      </p:grpSpPr>
      <p:sp>
        <p:nvSpPr>
          <p:cNvPr id="777" name="Shape 77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778" name="Shape 778"/>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84" name="Shape 784"/>
        <p:cNvGrpSpPr/>
        <p:nvPr/>
      </p:nvGrpSpPr>
      <p:grpSpPr>
        <a:xfrm>
          <a:off x="0" y="0"/>
          <a:ext cx="0" cy="0"/>
          <a:chOff x="0" y="0"/>
          <a:chExt cx="0" cy="0"/>
        </a:xfrm>
      </p:grpSpPr>
      <p:sp>
        <p:nvSpPr>
          <p:cNvPr id="785" name="Shape 785"/>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786" name="Shape 786"/>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92" name="Shape 792"/>
        <p:cNvGrpSpPr/>
        <p:nvPr/>
      </p:nvGrpSpPr>
      <p:grpSpPr>
        <a:xfrm>
          <a:off x="0" y="0"/>
          <a:ext cx="0" cy="0"/>
          <a:chOff x="0" y="0"/>
          <a:chExt cx="0" cy="0"/>
        </a:xfrm>
      </p:grpSpPr>
      <p:sp>
        <p:nvSpPr>
          <p:cNvPr id="793" name="Shape 79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794" name="Shape 794"/>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0" name="Shape 800"/>
        <p:cNvGrpSpPr/>
        <p:nvPr/>
      </p:nvGrpSpPr>
      <p:grpSpPr>
        <a:xfrm>
          <a:off x="0" y="0"/>
          <a:ext cx="0" cy="0"/>
          <a:chOff x="0" y="0"/>
          <a:chExt cx="0" cy="0"/>
        </a:xfrm>
      </p:grpSpPr>
      <p:sp>
        <p:nvSpPr>
          <p:cNvPr id="801" name="Shape 801"/>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802" name="Shape 802"/>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8" name="Shape 808"/>
        <p:cNvGrpSpPr/>
        <p:nvPr/>
      </p:nvGrpSpPr>
      <p:grpSpPr>
        <a:xfrm>
          <a:off x="0" y="0"/>
          <a:ext cx="0" cy="0"/>
          <a:chOff x="0" y="0"/>
          <a:chExt cx="0" cy="0"/>
        </a:xfrm>
      </p:grpSpPr>
      <p:sp>
        <p:nvSpPr>
          <p:cNvPr id="809" name="Shape 809"/>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810" name="Shape 810"/>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16" name="Shape 816"/>
        <p:cNvGrpSpPr/>
        <p:nvPr/>
      </p:nvGrpSpPr>
      <p:grpSpPr>
        <a:xfrm>
          <a:off x="0" y="0"/>
          <a:ext cx="0" cy="0"/>
          <a:chOff x="0" y="0"/>
          <a:chExt cx="0" cy="0"/>
        </a:xfrm>
      </p:grpSpPr>
      <p:sp>
        <p:nvSpPr>
          <p:cNvPr id="817" name="Shape 81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818" name="Shape 818"/>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24" name="Shape 824"/>
        <p:cNvGrpSpPr/>
        <p:nvPr/>
      </p:nvGrpSpPr>
      <p:grpSpPr>
        <a:xfrm>
          <a:off x="0" y="0"/>
          <a:ext cx="0" cy="0"/>
          <a:chOff x="0" y="0"/>
          <a:chExt cx="0" cy="0"/>
        </a:xfrm>
      </p:grpSpPr>
      <p:sp>
        <p:nvSpPr>
          <p:cNvPr id="825" name="Shape 825"/>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826" name="Shape 826"/>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8" name="Shape 208"/>
        <p:cNvGrpSpPr/>
        <p:nvPr/>
      </p:nvGrpSpPr>
      <p:grpSpPr>
        <a:xfrm>
          <a:off x="0" y="0"/>
          <a:ext cx="0" cy="0"/>
          <a:chOff x="0" y="0"/>
          <a:chExt cx="0" cy="0"/>
        </a:xfrm>
      </p:grpSpPr>
      <p:sp>
        <p:nvSpPr>
          <p:cNvPr id="209" name="Shape 209"/>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210" name="Shape 210"/>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32" name="Shape 832"/>
        <p:cNvGrpSpPr/>
        <p:nvPr/>
      </p:nvGrpSpPr>
      <p:grpSpPr>
        <a:xfrm>
          <a:off x="0" y="0"/>
          <a:ext cx="0" cy="0"/>
          <a:chOff x="0" y="0"/>
          <a:chExt cx="0" cy="0"/>
        </a:xfrm>
      </p:grpSpPr>
      <p:sp>
        <p:nvSpPr>
          <p:cNvPr id="833" name="Shape 833"/>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834" name="Shape 834"/>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835" name="Shape 835"/>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pt-BR"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0" name="Shape 220"/>
        <p:cNvGrpSpPr/>
        <p:nvPr/>
      </p:nvGrpSpPr>
      <p:grpSpPr>
        <a:xfrm>
          <a:off x="0" y="0"/>
          <a:ext cx="0" cy="0"/>
          <a:chOff x="0" y="0"/>
          <a:chExt cx="0" cy="0"/>
        </a:xfrm>
      </p:grpSpPr>
      <p:sp>
        <p:nvSpPr>
          <p:cNvPr id="221" name="Shape 221"/>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222" name="Shape 222"/>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2" name="Shape 232"/>
        <p:cNvGrpSpPr/>
        <p:nvPr/>
      </p:nvGrpSpPr>
      <p:grpSpPr>
        <a:xfrm>
          <a:off x="0" y="0"/>
          <a:ext cx="0" cy="0"/>
          <a:chOff x="0" y="0"/>
          <a:chExt cx="0" cy="0"/>
        </a:xfrm>
      </p:grpSpPr>
      <p:sp>
        <p:nvSpPr>
          <p:cNvPr id="233" name="Shape 23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234" name="Shape 234"/>
          <p:cNvSpPr/>
          <p:nvPr>
            <p:ph idx="2"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01.png"/><Relationship Id="rId3" Type="http://schemas.openxmlformats.org/officeDocument/2006/relationships/image" Target="../media/image00.gi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Em branco">
    <p:spTree>
      <p:nvGrpSpPr>
        <p:cNvPr id="15" name="Shape 15"/>
        <p:cNvGrpSpPr/>
        <p:nvPr/>
      </p:nvGrpSpPr>
      <p:grpSpPr>
        <a:xfrm>
          <a:off x="0" y="0"/>
          <a:ext cx="0" cy="0"/>
          <a:chOff x="0" y="0"/>
          <a:chExt cx="0" cy="0"/>
        </a:xfrm>
      </p:grpSpPr>
      <p:sp>
        <p:nvSpPr>
          <p:cNvPr id="16" name="Shape 16"/>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b="0" i="0" sz="1000" u="none" cap="none" strike="noStrike">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7" name="Shape 17"/>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b="0" i="0" sz="1000" u="none" cap="none" strike="noStrike">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8" name="Shape 18"/>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b="0" i="0" lang="pt-BR" sz="10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ítulo e texto vertical">
    <p:spTree>
      <p:nvGrpSpPr>
        <p:cNvPr id="72" name="Shape 72"/>
        <p:cNvGrpSpPr/>
        <p:nvPr/>
      </p:nvGrpSpPr>
      <p:grpSpPr>
        <a:xfrm>
          <a:off x="0" y="0"/>
          <a:ext cx="0" cy="0"/>
          <a:chOff x="0" y="0"/>
          <a:chExt cx="0" cy="0"/>
        </a:xfrm>
      </p:grpSpPr>
      <p:sp>
        <p:nvSpPr>
          <p:cNvPr id="73" name="Shape 73"/>
          <p:cNvSpPr txBox="1"/>
          <p:nvPr>
            <p:ph type="title"/>
          </p:nvPr>
        </p:nvSpPr>
        <p:spPr>
          <a:xfrm>
            <a:off x="395685" y="171839"/>
            <a:ext cx="7122319" cy="71516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74" name="Shape 74"/>
          <p:cNvSpPr txBox="1"/>
          <p:nvPr>
            <p:ph idx="1" type="body"/>
          </p:nvPr>
        </p:nvSpPr>
        <p:spPr>
          <a:xfrm rot="5400000">
            <a:off x="2540909" y="-1143987"/>
            <a:ext cx="2831870" cy="7122319"/>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75" name="Shape 75"/>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76" name="Shape 76"/>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77" name="Shape 77"/>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Título e texto verticais">
    <p:spTree>
      <p:nvGrpSpPr>
        <p:cNvPr id="78" name="Shape 78"/>
        <p:cNvGrpSpPr/>
        <p:nvPr/>
      </p:nvGrpSpPr>
      <p:grpSpPr>
        <a:xfrm>
          <a:off x="0" y="0"/>
          <a:ext cx="0" cy="0"/>
          <a:chOff x="0" y="0"/>
          <a:chExt cx="0" cy="0"/>
        </a:xfrm>
      </p:grpSpPr>
      <p:sp>
        <p:nvSpPr>
          <p:cNvPr id="79" name="Shape 79"/>
          <p:cNvSpPr txBox="1"/>
          <p:nvPr>
            <p:ph type="title"/>
          </p:nvPr>
        </p:nvSpPr>
        <p:spPr>
          <a:xfrm rot="5400000">
            <a:off x="4797080" y="1112183"/>
            <a:ext cx="3661267" cy="178057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80" name="Shape 80"/>
          <p:cNvSpPr txBox="1"/>
          <p:nvPr>
            <p:ph idx="1" type="body"/>
          </p:nvPr>
        </p:nvSpPr>
        <p:spPr>
          <a:xfrm rot="5400000">
            <a:off x="1169972" y="-602448"/>
            <a:ext cx="3661267" cy="5209844"/>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81" name="Shape 81"/>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82" name="Shape 82"/>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83" name="Shape 83"/>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Em branco">
    <p:spTree>
      <p:nvGrpSpPr>
        <p:cNvPr id="85" name="Shape 85"/>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lide de título">
    <p:spTree>
      <p:nvGrpSpPr>
        <p:cNvPr id="86" name="Shape 86"/>
        <p:cNvGrpSpPr/>
        <p:nvPr/>
      </p:nvGrpSpPr>
      <p:grpSpPr>
        <a:xfrm>
          <a:off x="0" y="0"/>
          <a:ext cx="0" cy="0"/>
          <a:chOff x="0" y="0"/>
          <a:chExt cx="0" cy="0"/>
        </a:xfrm>
      </p:grpSpPr>
      <p:sp>
        <p:nvSpPr>
          <p:cNvPr id="87" name="Shape 87"/>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
        <p:nvSpPr>
          <p:cNvPr id="88" name="Shape 88"/>
          <p:cNvSpPr/>
          <p:nvPr/>
        </p:nvSpPr>
        <p:spPr>
          <a:xfrm>
            <a:off x="1580579" y="129281"/>
            <a:ext cx="6333108" cy="504056"/>
          </a:xfrm>
          <a:prstGeom prst="rect">
            <a:avLst/>
          </a:prstGeom>
          <a:gradFill>
            <a:gsLst>
              <a:gs pos="0">
                <a:srgbClr val="CAC5D3">
                  <a:alpha val="0"/>
                </a:srgbClr>
              </a:gs>
              <a:gs pos="100000">
                <a:srgbClr val="4C004C">
                  <a:alpha val="93725"/>
                </a:srgbClr>
              </a:gs>
            </a:gsLst>
            <a:lin ang="0" scaled="0"/>
          </a:gradFill>
          <a:ln>
            <a:noFill/>
          </a:ln>
        </p:spPr>
        <p:txBody>
          <a:bodyPr anchorCtr="0" anchor="ctr" bIns="45700" lIns="91425" rIns="91425" tIns="45700">
            <a:noAutofit/>
          </a:bodyPr>
          <a:lstStyle/>
          <a:p>
            <a:pPr indent="0" lvl="0" marL="0" marR="0" rtl="0" algn="ctr">
              <a:spcBef>
                <a:spcPts val="0"/>
              </a:spcBef>
              <a:buNone/>
            </a:pPr>
            <a:r>
              <a:t/>
            </a:r>
            <a:endParaRPr sz="1500">
              <a:solidFill>
                <a:schemeClr val="lt1"/>
              </a:solidFill>
              <a:latin typeface="Calibri"/>
              <a:ea typeface="Calibri"/>
              <a:cs typeface="Calibri"/>
              <a:sym typeface="Calibri"/>
            </a:endParaRPr>
          </a:p>
        </p:txBody>
      </p:sp>
      <p:pic>
        <p:nvPicPr>
          <p:cNvPr descr="https://www.caelum.com.br/apostila-html-css-javascript/anuncios/alura_2x.png" id="89" name="Shape 89"/>
          <p:cNvPicPr preferRelativeResize="0"/>
          <p:nvPr/>
        </p:nvPicPr>
        <p:blipFill rotWithShape="1">
          <a:blip r:embed="rId2">
            <a:alphaModFix/>
          </a:blip>
          <a:srcRect b="0" l="0" r="0" t="0"/>
          <a:stretch/>
        </p:blipFill>
        <p:spPr>
          <a:xfrm>
            <a:off x="6261100" y="3441650"/>
            <a:ext cx="1224135" cy="550861"/>
          </a:xfrm>
          <a:prstGeom prst="rect">
            <a:avLst/>
          </a:prstGeom>
          <a:noFill/>
          <a:ln>
            <a:noFill/>
          </a:ln>
        </p:spPr>
      </p:pic>
      <p:pic>
        <p:nvPicPr>
          <p:cNvPr descr="http://www.valit.com.br/fw-uploads/0df68964d7f69a99cae07c24f4190c45.gif" id="90" name="Shape 90"/>
          <p:cNvPicPr preferRelativeResize="0"/>
          <p:nvPr/>
        </p:nvPicPr>
        <p:blipFill rotWithShape="1">
          <a:blip r:embed="rId3">
            <a:alphaModFix/>
          </a:blip>
          <a:srcRect b="0" l="0" r="0" t="0"/>
          <a:stretch/>
        </p:blipFill>
        <p:spPr>
          <a:xfrm>
            <a:off x="140419" y="57273"/>
            <a:ext cx="1368151" cy="694765"/>
          </a:xfrm>
          <a:prstGeom prst="rect">
            <a:avLst/>
          </a:prstGeom>
          <a:noFill/>
          <a:ln>
            <a:noFill/>
          </a:ln>
        </p:spPr>
      </p:pic>
      <p:sp>
        <p:nvSpPr>
          <p:cNvPr id="91" name="Shape 91"/>
          <p:cNvSpPr/>
          <p:nvPr/>
        </p:nvSpPr>
        <p:spPr>
          <a:xfrm>
            <a:off x="5757044" y="201290"/>
            <a:ext cx="1872207" cy="1368151"/>
          </a:xfrm>
          <a:prstGeom prst="rect">
            <a:avLst/>
          </a:prstGeom>
          <a:gradFill>
            <a:gsLst>
              <a:gs pos="0">
                <a:schemeClr val="dk1"/>
              </a:gs>
              <a:gs pos="50000">
                <a:srgbClr val="CACACA"/>
              </a:gs>
              <a:gs pos="100000">
                <a:schemeClr val="dk1"/>
              </a:gs>
            </a:gsLst>
            <a:lin ang="0" scaled="0"/>
          </a:gradFill>
          <a:ln>
            <a:noFill/>
          </a:ln>
          <a:effectLst>
            <a:outerShdw blurRad="50799" rotWithShape="0" algn="tl" dir="2700000" dist="38100">
              <a:srgbClr val="000000">
                <a:alpha val="40000"/>
              </a:srgbClr>
            </a:outerShdw>
          </a:effectLst>
        </p:spPr>
        <p:txBody>
          <a:bodyPr anchorCtr="0" anchor="ctr" bIns="45700" lIns="91425" rIns="91425" tIns="45700">
            <a:noAutofit/>
          </a:bodyPr>
          <a:lstStyle/>
          <a:p>
            <a:pPr indent="0" lvl="0" marL="0" marR="0" rtl="0" algn="ctr">
              <a:spcBef>
                <a:spcPts val="0"/>
              </a:spcBef>
              <a:buNone/>
            </a:pPr>
            <a:r>
              <a:t/>
            </a:r>
            <a:endParaRPr sz="1500">
              <a:solidFill>
                <a:schemeClr val="lt1"/>
              </a:solidFill>
              <a:latin typeface="Calibri"/>
              <a:ea typeface="Calibri"/>
              <a:cs typeface="Calibri"/>
              <a:sym typeface="Calibri"/>
            </a:endParaRPr>
          </a:p>
        </p:txBody>
      </p:sp>
      <p:sp>
        <p:nvSpPr>
          <p:cNvPr id="92" name="Shape 92"/>
          <p:cNvSpPr/>
          <p:nvPr/>
        </p:nvSpPr>
        <p:spPr>
          <a:xfrm>
            <a:off x="5829051" y="273297"/>
            <a:ext cx="1728191" cy="1224135"/>
          </a:xfrm>
          <a:prstGeom prst="rect">
            <a:avLst/>
          </a:prstGeom>
          <a:gradFill>
            <a:gsLst>
              <a:gs pos="0">
                <a:srgbClr val="7C7C7C"/>
              </a:gs>
              <a:gs pos="50000">
                <a:srgbClr val="B4B4B4"/>
              </a:gs>
              <a:gs pos="100000">
                <a:srgbClr val="D8D8D8"/>
              </a:gs>
            </a:gsLst>
            <a:path path="circle">
              <a:fillToRect b="50%" l="50%" r="50%" t="50%"/>
            </a:path>
            <a:tileRect/>
          </a:gradFill>
          <a:ln cap="flat" cmpd="sng" w="9525">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500">
              <a:solidFill>
                <a:schemeClr val="lt1"/>
              </a:solidFill>
              <a:latin typeface="Calibri"/>
              <a:ea typeface="Calibri"/>
              <a:cs typeface="Calibri"/>
              <a:sym typeface="Calibri"/>
            </a:endParaRPr>
          </a:p>
        </p:txBody>
      </p:sp>
      <p:sp>
        <p:nvSpPr>
          <p:cNvPr id="93" name="Shape 93"/>
          <p:cNvSpPr txBox="1"/>
          <p:nvPr/>
        </p:nvSpPr>
        <p:spPr>
          <a:xfrm>
            <a:off x="1508571" y="201290"/>
            <a:ext cx="4045187" cy="338554"/>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lang="pt-BR" sz="1600">
                <a:solidFill>
                  <a:srgbClr val="0C0C0C"/>
                </a:solidFill>
                <a:latin typeface="Calibri"/>
                <a:ea typeface="Calibri"/>
                <a:cs typeface="Calibri"/>
                <a:sym typeface="Calibri"/>
              </a:rPr>
              <a:t>Preparatório para o Exame  ITIL® Foundation</a:t>
            </a:r>
          </a:p>
        </p:txBody>
      </p:sp>
      <p:sp>
        <p:nvSpPr>
          <p:cNvPr id="94" name="Shape 94"/>
          <p:cNvSpPr/>
          <p:nvPr/>
        </p:nvSpPr>
        <p:spPr>
          <a:xfrm rot="10800000">
            <a:off x="0" y="3657674"/>
            <a:ext cx="4172868" cy="504056"/>
          </a:xfrm>
          <a:prstGeom prst="rect">
            <a:avLst/>
          </a:prstGeom>
          <a:gradFill>
            <a:gsLst>
              <a:gs pos="0">
                <a:srgbClr val="CAC5D3">
                  <a:alpha val="0"/>
                </a:srgbClr>
              </a:gs>
              <a:gs pos="100000">
                <a:srgbClr val="76923C"/>
              </a:gs>
            </a:gsLst>
            <a:lin ang="0" scaled="0"/>
          </a:gradFill>
          <a:ln>
            <a:noFill/>
          </a:ln>
        </p:spPr>
        <p:txBody>
          <a:bodyPr anchorCtr="0" anchor="ctr" bIns="45700" lIns="91425" rIns="91425" tIns="45700">
            <a:noAutofit/>
          </a:bodyPr>
          <a:lstStyle/>
          <a:p>
            <a:pPr indent="0" lvl="0" marL="0" marR="0" rtl="0" algn="ctr">
              <a:spcBef>
                <a:spcPts val="0"/>
              </a:spcBef>
              <a:buNone/>
            </a:pPr>
            <a:r>
              <a:t/>
            </a:r>
            <a:endParaRPr sz="1500">
              <a:solidFill>
                <a:schemeClr val="lt1"/>
              </a:solidFill>
              <a:latin typeface="Calibri"/>
              <a:ea typeface="Calibri"/>
              <a:cs typeface="Calibri"/>
              <a:sym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ítulo e conteúdo">
    <p:spTree>
      <p:nvGrpSpPr>
        <p:cNvPr id="95" name="Shape 95"/>
        <p:cNvGrpSpPr/>
        <p:nvPr/>
      </p:nvGrpSpPr>
      <p:grpSpPr>
        <a:xfrm>
          <a:off x="0" y="0"/>
          <a:ext cx="0" cy="0"/>
          <a:chOff x="0" y="0"/>
          <a:chExt cx="0" cy="0"/>
        </a:xfrm>
      </p:grpSpPr>
      <p:sp>
        <p:nvSpPr>
          <p:cNvPr id="96" name="Shape 96"/>
          <p:cNvSpPr txBox="1"/>
          <p:nvPr>
            <p:ph type="title"/>
          </p:nvPr>
        </p:nvSpPr>
        <p:spPr>
          <a:xfrm>
            <a:off x="395685" y="171839"/>
            <a:ext cx="7122319" cy="715169"/>
          </a:xfrm>
          <a:prstGeom prst="rect">
            <a:avLst/>
          </a:prstGeom>
          <a:noFill/>
          <a:ln>
            <a:noFill/>
          </a:ln>
        </p:spPr>
        <p:txBody>
          <a:bodyPr anchorCtr="0" anchor="t"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97" name="Shape 97"/>
          <p:cNvSpPr txBox="1"/>
          <p:nvPr>
            <p:ph idx="1" type="body"/>
          </p:nvPr>
        </p:nvSpPr>
        <p:spPr>
          <a:xfrm>
            <a:off x="395685" y="1001237"/>
            <a:ext cx="7122319" cy="2831870"/>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98" name="Shape 98"/>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99" name="Shape 99"/>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00" name="Shape 100"/>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Cabeçalho da Seção">
    <p:spTree>
      <p:nvGrpSpPr>
        <p:cNvPr id="101" name="Shape 101"/>
        <p:cNvGrpSpPr/>
        <p:nvPr/>
      </p:nvGrpSpPr>
      <p:grpSpPr>
        <a:xfrm>
          <a:off x="0" y="0"/>
          <a:ext cx="0" cy="0"/>
          <a:chOff x="0" y="0"/>
          <a:chExt cx="0" cy="0"/>
        </a:xfrm>
      </p:grpSpPr>
      <p:sp>
        <p:nvSpPr>
          <p:cNvPr id="102" name="Shape 102"/>
          <p:cNvSpPr txBox="1"/>
          <p:nvPr>
            <p:ph type="title"/>
          </p:nvPr>
        </p:nvSpPr>
        <p:spPr>
          <a:xfrm>
            <a:off x="625127" y="2757374"/>
            <a:ext cx="6726634" cy="852243"/>
          </a:xfrm>
          <a:prstGeom prst="rect">
            <a:avLst/>
          </a:prstGeom>
          <a:noFill/>
          <a:ln>
            <a:noFill/>
          </a:ln>
        </p:spPr>
        <p:txBody>
          <a:bodyPr anchorCtr="0" anchor="t" bIns="91425" lIns="91425" rIns="91425" tIns="91425"/>
          <a:lstStyle>
            <a:lvl1pPr indent="0" lvl="0" marL="0" marR="0" rtl="0" algn="l">
              <a:spcBef>
                <a:spcPts val="0"/>
              </a:spcBef>
              <a:buClr>
                <a:schemeClr val="dk1"/>
              </a:buClr>
              <a:buFont typeface="Calibri"/>
              <a:buNone/>
              <a:defRPr b="1" i="0" sz="33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03" name="Shape 103"/>
          <p:cNvSpPr txBox="1"/>
          <p:nvPr>
            <p:ph idx="1" type="body"/>
          </p:nvPr>
        </p:nvSpPr>
        <p:spPr>
          <a:xfrm>
            <a:off x="625127" y="1818714"/>
            <a:ext cx="6726634" cy="938658"/>
          </a:xfrm>
          <a:prstGeom prst="rect">
            <a:avLst/>
          </a:prstGeom>
          <a:noFill/>
          <a:ln>
            <a:noFill/>
          </a:ln>
        </p:spPr>
        <p:txBody>
          <a:bodyPr anchorCtr="0" anchor="b" bIns="91425" lIns="91425" rIns="91425" tIns="91425"/>
          <a:lstStyle>
            <a:lvl1pPr indent="0" lvl="0" marL="0" marR="0" rtl="0" algn="l">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1pPr>
            <a:lvl2pPr indent="-7198" lvl="1" marL="375498" marR="0" rtl="0" algn="l">
              <a:spcBef>
                <a:spcPts val="300"/>
              </a:spcBef>
              <a:buClr>
                <a:srgbClr val="888888"/>
              </a:buClr>
              <a:buFont typeface="Arial"/>
              <a:buNone/>
              <a:defRPr b="0" i="0" sz="1500" u="none" cap="none" strike="noStrike">
                <a:solidFill>
                  <a:srgbClr val="888888"/>
                </a:solidFill>
                <a:latin typeface="Calibri"/>
                <a:ea typeface="Calibri"/>
                <a:cs typeface="Calibri"/>
                <a:sym typeface="Calibri"/>
              </a:defRPr>
            </a:lvl2pPr>
            <a:lvl3pPr indent="-1696" lvl="2" marL="750997" marR="0" rtl="0" algn="l">
              <a:spcBef>
                <a:spcPts val="260"/>
              </a:spcBef>
              <a:buClr>
                <a:srgbClr val="888888"/>
              </a:buClr>
              <a:buFont typeface="Arial"/>
              <a:buNone/>
              <a:defRPr b="0" i="0" sz="1300" u="none" cap="none" strike="noStrike">
                <a:solidFill>
                  <a:srgbClr val="888888"/>
                </a:solidFill>
                <a:latin typeface="Calibri"/>
                <a:ea typeface="Calibri"/>
                <a:cs typeface="Calibri"/>
                <a:sym typeface="Calibri"/>
              </a:defRPr>
            </a:lvl3pPr>
            <a:lvl4pPr indent="-8895" lvl="3" marL="1126495"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4pPr>
            <a:lvl5pPr indent="-3393" lvl="4" marL="1501993"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5pPr>
            <a:lvl6pPr indent="-10591" lvl="5" marL="1877492"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6pPr>
            <a:lvl7pPr indent="-5089" lvl="6" marL="2252990"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7pPr>
            <a:lvl8pPr indent="-12288" lvl="7" marL="2628489"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8pPr>
            <a:lvl9pPr indent="-6786" lvl="8" marL="3003987"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9pPr>
          </a:lstStyle>
          <a:p/>
        </p:txBody>
      </p:sp>
      <p:sp>
        <p:nvSpPr>
          <p:cNvPr id="104" name="Shape 104"/>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05" name="Shape 105"/>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06" name="Shape 106"/>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Duas Partes de Conteúdo">
    <p:spTree>
      <p:nvGrpSpPr>
        <p:cNvPr id="107" name="Shape 107"/>
        <p:cNvGrpSpPr/>
        <p:nvPr/>
      </p:nvGrpSpPr>
      <p:grpSpPr>
        <a:xfrm>
          <a:off x="0" y="0"/>
          <a:ext cx="0" cy="0"/>
          <a:chOff x="0" y="0"/>
          <a:chExt cx="0" cy="0"/>
        </a:xfrm>
      </p:grpSpPr>
      <p:sp>
        <p:nvSpPr>
          <p:cNvPr id="108" name="Shape 108"/>
          <p:cNvSpPr txBox="1"/>
          <p:nvPr>
            <p:ph type="title"/>
          </p:nvPr>
        </p:nvSpPr>
        <p:spPr>
          <a:xfrm>
            <a:off x="395685" y="171839"/>
            <a:ext cx="7122319" cy="715169"/>
          </a:xfrm>
          <a:prstGeom prst="rect">
            <a:avLst/>
          </a:prstGeom>
          <a:noFill/>
          <a:ln>
            <a:noFill/>
          </a:ln>
        </p:spPr>
        <p:txBody>
          <a:bodyPr anchorCtr="0" anchor="t"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09" name="Shape 109"/>
          <p:cNvSpPr txBox="1"/>
          <p:nvPr>
            <p:ph idx="1" type="body"/>
          </p:nvPr>
        </p:nvSpPr>
        <p:spPr>
          <a:xfrm>
            <a:off x="395685" y="1001237"/>
            <a:ext cx="3495211" cy="2831870"/>
          </a:xfrm>
          <a:prstGeom prst="rect">
            <a:avLst/>
          </a:prstGeom>
          <a:noFill/>
          <a:ln>
            <a:noFill/>
          </a:ln>
        </p:spPr>
        <p:txBody>
          <a:bodyPr anchorCtr="0" anchor="t" bIns="91425" lIns="91425" rIns="91425" tIns="91425"/>
          <a:lstStyle>
            <a:lvl1pPr indent="-135573" lvl="0" marL="281624"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1pPr>
            <a:lvl2pPr indent="-114884" lvl="1" marL="610185"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87845" lvl="2" marL="93874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3pPr>
            <a:lvl4pPr indent="-101394" lvl="3" marL="1314244"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4pPr>
            <a:lvl5pPr indent="-95892" lvl="4" marL="1689743"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5pPr>
            <a:lvl6pPr indent="-103090" lvl="5" marL="2065241"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6pPr>
            <a:lvl7pPr indent="-97589" lvl="6" marL="2440739"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7pPr>
            <a:lvl8pPr indent="-104787" lvl="7" marL="2816238"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8pPr>
            <a:lvl9pPr indent="-99285" lvl="8" marL="319173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9pPr>
          </a:lstStyle>
          <a:p/>
        </p:txBody>
      </p:sp>
      <p:sp>
        <p:nvSpPr>
          <p:cNvPr id="110" name="Shape 110"/>
          <p:cNvSpPr txBox="1"/>
          <p:nvPr>
            <p:ph idx="2" type="body"/>
          </p:nvPr>
        </p:nvSpPr>
        <p:spPr>
          <a:xfrm>
            <a:off x="4022792" y="1001237"/>
            <a:ext cx="3495211" cy="2831870"/>
          </a:xfrm>
          <a:prstGeom prst="rect">
            <a:avLst/>
          </a:prstGeom>
          <a:noFill/>
          <a:ln>
            <a:noFill/>
          </a:ln>
        </p:spPr>
        <p:txBody>
          <a:bodyPr anchorCtr="0" anchor="t" bIns="91425" lIns="91425" rIns="91425" tIns="91425"/>
          <a:lstStyle>
            <a:lvl1pPr indent="-135573" lvl="0" marL="281624"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1pPr>
            <a:lvl2pPr indent="-114884" lvl="1" marL="610185"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87845" lvl="2" marL="93874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3pPr>
            <a:lvl4pPr indent="-101394" lvl="3" marL="1314244"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4pPr>
            <a:lvl5pPr indent="-95892" lvl="4" marL="1689743"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5pPr>
            <a:lvl6pPr indent="-103090" lvl="5" marL="2065241"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6pPr>
            <a:lvl7pPr indent="-97589" lvl="6" marL="2440739"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7pPr>
            <a:lvl8pPr indent="-104787" lvl="7" marL="2816238"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8pPr>
            <a:lvl9pPr indent="-99285" lvl="8" marL="319173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9pPr>
          </a:lstStyle>
          <a:p/>
        </p:txBody>
      </p:sp>
      <p:sp>
        <p:nvSpPr>
          <p:cNvPr id="111" name="Shape 111"/>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12" name="Shape 112"/>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13" name="Shape 113"/>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ação">
    <p:spTree>
      <p:nvGrpSpPr>
        <p:cNvPr id="114" name="Shape 114"/>
        <p:cNvGrpSpPr/>
        <p:nvPr/>
      </p:nvGrpSpPr>
      <p:grpSpPr>
        <a:xfrm>
          <a:off x="0" y="0"/>
          <a:ext cx="0" cy="0"/>
          <a:chOff x="0" y="0"/>
          <a:chExt cx="0" cy="0"/>
        </a:xfrm>
      </p:grpSpPr>
      <p:sp>
        <p:nvSpPr>
          <p:cNvPr id="115" name="Shape 115"/>
          <p:cNvSpPr txBox="1"/>
          <p:nvPr>
            <p:ph type="title"/>
          </p:nvPr>
        </p:nvSpPr>
        <p:spPr>
          <a:xfrm>
            <a:off x="395685" y="171839"/>
            <a:ext cx="7122319" cy="715169"/>
          </a:xfrm>
          <a:prstGeom prst="rect">
            <a:avLst/>
          </a:prstGeom>
          <a:noFill/>
          <a:ln>
            <a:noFill/>
          </a:ln>
        </p:spPr>
        <p:txBody>
          <a:bodyPr anchorCtr="0" anchor="t"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16" name="Shape 116"/>
          <p:cNvSpPr txBox="1"/>
          <p:nvPr>
            <p:ph idx="1" type="body"/>
          </p:nvPr>
        </p:nvSpPr>
        <p:spPr>
          <a:xfrm>
            <a:off x="395684" y="960512"/>
            <a:ext cx="3496587" cy="400296"/>
          </a:xfrm>
          <a:prstGeom prst="rect">
            <a:avLst/>
          </a:prstGeom>
          <a:noFill/>
          <a:ln>
            <a:noFill/>
          </a:ln>
        </p:spPr>
        <p:txBody>
          <a:bodyPr anchorCtr="0" anchor="b" bIns="91425" lIns="91425" rIns="91425" tIns="91425"/>
          <a:lstStyle>
            <a:lvl1pPr indent="0" lvl="0" marL="0" marR="0" rtl="0" algn="l">
              <a:spcBef>
                <a:spcPts val="400"/>
              </a:spcBef>
              <a:buClr>
                <a:schemeClr val="dk1"/>
              </a:buClr>
              <a:buFont typeface="Arial"/>
              <a:buNone/>
              <a:defRPr b="1" i="0" sz="2000" u="none" cap="none" strike="noStrike">
                <a:solidFill>
                  <a:schemeClr val="dk1"/>
                </a:solidFill>
                <a:latin typeface="Calibri"/>
                <a:ea typeface="Calibri"/>
                <a:cs typeface="Calibri"/>
                <a:sym typeface="Calibri"/>
              </a:defRPr>
            </a:lvl1pPr>
            <a:lvl2pPr indent="-7198" lvl="1" marL="375498"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2pPr>
            <a:lvl3pPr indent="-1696" lvl="2" marL="750997" marR="0" rtl="0" algn="l">
              <a:spcBef>
                <a:spcPts val="300"/>
              </a:spcBef>
              <a:buClr>
                <a:schemeClr val="dk1"/>
              </a:buClr>
              <a:buFont typeface="Arial"/>
              <a:buNone/>
              <a:defRPr b="1" i="0" sz="1500" u="none" cap="none" strike="noStrike">
                <a:solidFill>
                  <a:schemeClr val="dk1"/>
                </a:solidFill>
                <a:latin typeface="Calibri"/>
                <a:ea typeface="Calibri"/>
                <a:cs typeface="Calibri"/>
                <a:sym typeface="Calibri"/>
              </a:defRPr>
            </a:lvl3pPr>
            <a:lvl4pPr indent="-8895" lvl="3" marL="1126495"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4pPr>
            <a:lvl5pPr indent="-3393" lvl="4" marL="1501993"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5pPr>
            <a:lvl6pPr indent="-10591" lvl="5" marL="1877492"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6pPr>
            <a:lvl7pPr indent="-5089" lvl="6" marL="2252990"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7pPr>
            <a:lvl8pPr indent="-12288" lvl="7" marL="2628489"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8pPr>
            <a:lvl9pPr indent="-6786" lvl="8" marL="3003987"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9pPr>
          </a:lstStyle>
          <a:p/>
        </p:txBody>
      </p:sp>
      <p:sp>
        <p:nvSpPr>
          <p:cNvPr id="117" name="Shape 117"/>
          <p:cNvSpPr txBox="1"/>
          <p:nvPr>
            <p:ph idx="2" type="body"/>
          </p:nvPr>
        </p:nvSpPr>
        <p:spPr>
          <a:xfrm>
            <a:off x="395684" y="1360808"/>
            <a:ext cx="3496587" cy="2472298"/>
          </a:xfrm>
          <a:prstGeom prst="rect">
            <a:avLst/>
          </a:prstGeom>
          <a:noFill/>
          <a:ln>
            <a:noFill/>
          </a:ln>
        </p:spPr>
        <p:txBody>
          <a:bodyPr anchorCtr="0" anchor="t" bIns="91425" lIns="91425" rIns="91425" tIns="91425"/>
          <a:lstStyle>
            <a:lvl1pPr indent="-154623" lvl="0" marL="281624"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1pPr>
            <a:lvl2pPr indent="-140285" lvl="1" marL="610185"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2pPr>
            <a:lvl3pPr indent="-94195" lvl="2" marL="93874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3pPr>
            <a:lvl4pPr indent="-114094" lvl="3" marL="1314244"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4pPr>
            <a:lvl5pPr indent="-108592" lvl="4" marL="1689743"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5pPr>
            <a:lvl6pPr indent="-115790" lvl="5" marL="2065241"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6pPr>
            <a:lvl7pPr indent="-110289" lvl="6" marL="2440739"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7pPr>
            <a:lvl8pPr indent="-117487" lvl="7" marL="2816238"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8pPr>
            <a:lvl9pPr indent="-111985" lvl="8" marL="3191736"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9pPr>
          </a:lstStyle>
          <a:p/>
        </p:txBody>
      </p:sp>
      <p:sp>
        <p:nvSpPr>
          <p:cNvPr id="118" name="Shape 118"/>
          <p:cNvSpPr txBox="1"/>
          <p:nvPr>
            <p:ph idx="3" type="body"/>
          </p:nvPr>
        </p:nvSpPr>
        <p:spPr>
          <a:xfrm>
            <a:off x="4020044" y="960512"/>
            <a:ext cx="3497959" cy="400296"/>
          </a:xfrm>
          <a:prstGeom prst="rect">
            <a:avLst/>
          </a:prstGeom>
          <a:noFill/>
          <a:ln>
            <a:noFill/>
          </a:ln>
        </p:spPr>
        <p:txBody>
          <a:bodyPr anchorCtr="0" anchor="b" bIns="91425" lIns="91425" rIns="91425" tIns="91425"/>
          <a:lstStyle>
            <a:lvl1pPr indent="0" lvl="0" marL="0" marR="0" rtl="0" algn="l">
              <a:spcBef>
                <a:spcPts val="400"/>
              </a:spcBef>
              <a:buClr>
                <a:schemeClr val="dk1"/>
              </a:buClr>
              <a:buFont typeface="Arial"/>
              <a:buNone/>
              <a:defRPr b="1" i="0" sz="2000" u="none" cap="none" strike="noStrike">
                <a:solidFill>
                  <a:schemeClr val="dk1"/>
                </a:solidFill>
                <a:latin typeface="Calibri"/>
                <a:ea typeface="Calibri"/>
                <a:cs typeface="Calibri"/>
                <a:sym typeface="Calibri"/>
              </a:defRPr>
            </a:lvl1pPr>
            <a:lvl2pPr indent="-7198" lvl="1" marL="375498"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2pPr>
            <a:lvl3pPr indent="-1696" lvl="2" marL="750997" marR="0" rtl="0" algn="l">
              <a:spcBef>
                <a:spcPts val="300"/>
              </a:spcBef>
              <a:buClr>
                <a:schemeClr val="dk1"/>
              </a:buClr>
              <a:buFont typeface="Arial"/>
              <a:buNone/>
              <a:defRPr b="1" i="0" sz="1500" u="none" cap="none" strike="noStrike">
                <a:solidFill>
                  <a:schemeClr val="dk1"/>
                </a:solidFill>
                <a:latin typeface="Calibri"/>
                <a:ea typeface="Calibri"/>
                <a:cs typeface="Calibri"/>
                <a:sym typeface="Calibri"/>
              </a:defRPr>
            </a:lvl3pPr>
            <a:lvl4pPr indent="-8895" lvl="3" marL="1126495"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4pPr>
            <a:lvl5pPr indent="-3393" lvl="4" marL="1501993"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5pPr>
            <a:lvl6pPr indent="-10591" lvl="5" marL="1877492"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6pPr>
            <a:lvl7pPr indent="-5089" lvl="6" marL="2252990"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7pPr>
            <a:lvl8pPr indent="-12288" lvl="7" marL="2628489"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8pPr>
            <a:lvl9pPr indent="-6786" lvl="8" marL="3003987"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9pPr>
          </a:lstStyle>
          <a:p/>
        </p:txBody>
      </p:sp>
      <p:sp>
        <p:nvSpPr>
          <p:cNvPr id="119" name="Shape 119"/>
          <p:cNvSpPr txBox="1"/>
          <p:nvPr>
            <p:ph idx="4" type="body"/>
          </p:nvPr>
        </p:nvSpPr>
        <p:spPr>
          <a:xfrm>
            <a:off x="4020044" y="1360808"/>
            <a:ext cx="3497959" cy="2472298"/>
          </a:xfrm>
          <a:prstGeom prst="rect">
            <a:avLst/>
          </a:prstGeom>
          <a:noFill/>
          <a:ln>
            <a:noFill/>
          </a:ln>
        </p:spPr>
        <p:txBody>
          <a:bodyPr anchorCtr="0" anchor="t" bIns="91425" lIns="91425" rIns="91425" tIns="91425"/>
          <a:lstStyle>
            <a:lvl1pPr indent="-154623" lvl="0" marL="281624"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1pPr>
            <a:lvl2pPr indent="-140285" lvl="1" marL="610185"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2pPr>
            <a:lvl3pPr indent="-94195" lvl="2" marL="93874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3pPr>
            <a:lvl4pPr indent="-114094" lvl="3" marL="1314244"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4pPr>
            <a:lvl5pPr indent="-108592" lvl="4" marL="1689743"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5pPr>
            <a:lvl6pPr indent="-115790" lvl="5" marL="2065241"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6pPr>
            <a:lvl7pPr indent="-110289" lvl="6" marL="2440739"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7pPr>
            <a:lvl8pPr indent="-117487" lvl="7" marL="2816238"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8pPr>
            <a:lvl9pPr indent="-111985" lvl="8" marL="3191736"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9pPr>
          </a:lstStyle>
          <a:p/>
        </p:txBody>
      </p:sp>
      <p:sp>
        <p:nvSpPr>
          <p:cNvPr id="120" name="Shape 120"/>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21" name="Shape 121"/>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22" name="Shape 122"/>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Somente título">
    <p:spTree>
      <p:nvGrpSpPr>
        <p:cNvPr id="123" name="Shape 123"/>
        <p:cNvGrpSpPr/>
        <p:nvPr/>
      </p:nvGrpSpPr>
      <p:grpSpPr>
        <a:xfrm>
          <a:off x="0" y="0"/>
          <a:ext cx="0" cy="0"/>
          <a:chOff x="0" y="0"/>
          <a:chExt cx="0" cy="0"/>
        </a:xfrm>
      </p:grpSpPr>
      <p:sp>
        <p:nvSpPr>
          <p:cNvPr id="124" name="Shape 124"/>
          <p:cNvSpPr txBox="1"/>
          <p:nvPr>
            <p:ph type="title"/>
          </p:nvPr>
        </p:nvSpPr>
        <p:spPr>
          <a:xfrm>
            <a:off x="395685" y="171839"/>
            <a:ext cx="7122319" cy="715169"/>
          </a:xfrm>
          <a:prstGeom prst="rect">
            <a:avLst/>
          </a:prstGeom>
          <a:noFill/>
          <a:ln>
            <a:noFill/>
          </a:ln>
        </p:spPr>
        <p:txBody>
          <a:bodyPr anchorCtr="0" anchor="t"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25" name="Shape 125"/>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26" name="Shape 126"/>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27" name="Shape 127"/>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údo com Legenda">
    <p:spTree>
      <p:nvGrpSpPr>
        <p:cNvPr id="128" name="Shape 128"/>
        <p:cNvGrpSpPr/>
        <p:nvPr/>
      </p:nvGrpSpPr>
      <p:grpSpPr>
        <a:xfrm>
          <a:off x="0" y="0"/>
          <a:ext cx="0" cy="0"/>
          <a:chOff x="0" y="0"/>
          <a:chExt cx="0" cy="0"/>
        </a:xfrm>
      </p:grpSpPr>
      <p:sp>
        <p:nvSpPr>
          <p:cNvPr id="129" name="Shape 129"/>
          <p:cNvSpPr txBox="1"/>
          <p:nvPr>
            <p:ph type="title"/>
          </p:nvPr>
        </p:nvSpPr>
        <p:spPr>
          <a:xfrm>
            <a:off x="395686" y="170846"/>
            <a:ext cx="2603548" cy="727087"/>
          </a:xfrm>
          <a:prstGeom prst="rect">
            <a:avLst/>
          </a:prstGeom>
          <a:noFill/>
          <a:ln>
            <a:noFill/>
          </a:ln>
        </p:spPr>
        <p:txBody>
          <a:bodyPr anchorCtr="0" anchor="b" bIns="91425" lIns="91425" rIns="91425" tIns="91425"/>
          <a:lstStyle>
            <a:lvl1pPr indent="0" lvl="0" marL="0" marR="0" rtl="0" algn="l">
              <a:spcBef>
                <a:spcPts val="0"/>
              </a:spcBef>
              <a:buClr>
                <a:schemeClr val="dk1"/>
              </a:buClr>
              <a:buFont typeface="Calibri"/>
              <a:buNone/>
              <a:defRPr b="1" i="0" sz="1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30" name="Shape 130"/>
          <p:cNvSpPr txBox="1"/>
          <p:nvPr>
            <p:ph idx="1" type="body"/>
          </p:nvPr>
        </p:nvSpPr>
        <p:spPr>
          <a:xfrm>
            <a:off x="3094032" y="170845"/>
            <a:ext cx="4423971" cy="3662261"/>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131" name="Shape 131"/>
          <p:cNvSpPr txBox="1"/>
          <p:nvPr>
            <p:ph idx="2" type="body"/>
          </p:nvPr>
        </p:nvSpPr>
        <p:spPr>
          <a:xfrm>
            <a:off x="395686" y="897934"/>
            <a:ext cx="2603548" cy="2935172"/>
          </a:xfrm>
          <a:prstGeom prst="rect">
            <a:avLst/>
          </a:prstGeom>
          <a:noFill/>
          <a:ln>
            <a:noFill/>
          </a:ln>
        </p:spPr>
        <p:txBody>
          <a:bodyPr anchorCtr="0" anchor="t" bIns="91425" lIns="91425" rIns="91425" tIns="91425"/>
          <a:lstStyle>
            <a:lvl1pPr indent="0" lvl="0" marL="0" marR="0" rtl="0" algn="l">
              <a:spcBef>
                <a:spcPts val="220"/>
              </a:spcBef>
              <a:buClr>
                <a:schemeClr val="dk1"/>
              </a:buClr>
              <a:buFont typeface="Arial"/>
              <a:buNone/>
              <a:defRPr b="0" i="0" sz="1100" u="none" cap="none" strike="noStrike">
                <a:solidFill>
                  <a:schemeClr val="dk1"/>
                </a:solidFill>
                <a:latin typeface="Calibri"/>
                <a:ea typeface="Calibri"/>
                <a:cs typeface="Calibri"/>
                <a:sym typeface="Calibri"/>
              </a:defRPr>
            </a:lvl1pPr>
            <a:lvl2pPr indent="-7198" lvl="1" marL="375498" marR="0" rtl="0" algn="l">
              <a:spcBef>
                <a:spcPts val="200"/>
              </a:spcBef>
              <a:buClr>
                <a:schemeClr val="dk1"/>
              </a:buClr>
              <a:buFont typeface="Arial"/>
              <a:buNone/>
              <a:defRPr b="0" i="0" sz="1000" u="none" cap="none" strike="noStrike">
                <a:solidFill>
                  <a:schemeClr val="dk1"/>
                </a:solidFill>
                <a:latin typeface="Calibri"/>
                <a:ea typeface="Calibri"/>
                <a:cs typeface="Calibri"/>
                <a:sym typeface="Calibri"/>
              </a:defRPr>
            </a:lvl2pPr>
            <a:lvl3pPr indent="-1696" lvl="2" marL="750997" marR="0" rtl="0" algn="l">
              <a:spcBef>
                <a:spcPts val="160"/>
              </a:spcBef>
              <a:buClr>
                <a:schemeClr val="dk1"/>
              </a:buClr>
              <a:buFont typeface="Arial"/>
              <a:buNone/>
              <a:defRPr b="0" i="0" sz="800" u="none" cap="none" strike="noStrike">
                <a:solidFill>
                  <a:schemeClr val="dk1"/>
                </a:solidFill>
                <a:latin typeface="Calibri"/>
                <a:ea typeface="Calibri"/>
                <a:cs typeface="Calibri"/>
                <a:sym typeface="Calibri"/>
              </a:defRPr>
            </a:lvl3pPr>
            <a:lvl4pPr indent="-8895" lvl="3" marL="1126495"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4pPr>
            <a:lvl5pPr indent="-3393" lvl="4" marL="1501993"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5pPr>
            <a:lvl6pPr indent="-10591" lvl="5" marL="1877492"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6pPr>
            <a:lvl7pPr indent="-5089" lvl="6" marL="2252990"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7pPr>
            <a:lvl8pPr indent="-12288" lvl="7" marL="2628489"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8pPr>
            <a:lvl9pPr indent="-6786" lvl="8" marL="3003987"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9pPr>
          </a:lstStyle>
          <a:p/>
        </p:txBody>
      </p:sp>
      <p:sp>
        <p:nvSpPr>
          <p:cNvPr id="132" name="Shape 132"/>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33" name="Shape 133"/>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34" name="Shape 134"/>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Slide de título">
    <p:spTree>
      <p:nvGrpSpPr>
        <p:cNvPr id="19" name="Shape 19"/>
        <p:cNvGrpSpPr/>
        <p:nvPr/>
      </p:nvGrpSpPr>
      <p:grpSpPr>
        <a:xfrm>
          <a:off x="0" y="0"/>
          <a:ext cx="0" cy="0"/>
          <a:chOff x="0" y="0"/>
          <a:chExt cx="0" cy="0"/>
        </a:xfrm>
      </p:grpSpPr>
      <p:sp>
        <p:nvSpPr>
          <p:cNvPr id="20" name="Shape 20"/>
          <p:cNvSpPr txBox="1"/>
          <p:nvPr>
            <p:ph type="ctrTitle"/>
          </p:nvPr>
        </p:nvSpPr>
        <p:spPr>
          <a:xfrm>
            <a:off x="593527" y="1332995"/>
            <a:ext cx="6726634" cy="919786"/>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1" name="Shape 21"/>
          <p:cNvSpPr txBox="1"/>
          <p:nvPr>
            <p:ph idx="1" type="subTitle"/>
          </p:nvPr>
        </p:nvSpPr>
        <p:spPr>
          <a:xfrm>
            <a:off x="1187053" y="2431574"/>
            <a:ext cx="5539582" cy="1096592"/>
          </a:xfrm>
          <a:prstGeom prst="rect">
            <a:avLst/>
          </a:prstGeom>
          <a:noFill/>
          <a:ln>
            <a:noFill/>
          </a:ln>
        </p:spPr>
        <p:txBody>
          <a:bodyPr anchorCtr="0" anchor="t" bIns="91425" lIns="91425" rIns="91425" tIns="91425"/>
          <a:lstStyle>
            <a:lvl1pPr indent="0" lvl="0" marL="0" marR="0" rtl="0" algn="ctr">
              <a:spcBef>
                <a:spcPts val="520"/>
              </a:spcBef>
              <a:buClr>
                <a:srgbClr val="888888"/>
              </a:buClr>
              <a:buFont typeface="Arial"/>
              <a:buNone/>
              <a:defRPr b="0" i="0" sz="2600" u="none" cap="none" strike="noStrike">
                <a:solidFill>
                  <a:srgbClr val="888888"/>
                </a:solidFill>
                <a:latin typeface="Calibri"/>
                <a:ea typeface="Calibri"/>
                <a:cs typeface="Calibri"/>
                <a:sym typeface="Calibri"/>
              </a:defRPr>
            </a:lvl1pPr>
            <a:lvl2pPr indent="-7198" lvl="1" marL="375498" marR="0" rtl="0" algn="ctr">
              <a:spcBef>
                <a:spcPts val="460"/>
              </a:spcBef>
              <a:buClr>
                <a:srgbClr val="888888"/>
              </a:buClr>
              <a:buFont typeface="Arial"/>
              <a:buNone/>
              <a:defRPr b="0" i="0" sz="2300" u="none" cap="none" strike="noStrike">
                <a:solidFill>
                  <a:srgbClr val="888888"/>
                </a:solidFill>
                <a:latin typeface="Calibri"/>
                <a:ea typeface="Calibri"/>
                <a:cs typeface="Calibri"/>
                <a:sym typeface="Calibri"/>
              </a:defRPr>
            </a:lvl2pPr>
            <a:lvl3pPr indent="-1696" lvl="2" marL="750997"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3pPr>
            <a:lvl4pPr indent="-8895" lvl="3" marL="1126495" marR="0" rtl="0" algn="ctr">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4pPr>
            <a:lvl5pPr indent="-3393" lvl="4" marL="1501993" marR="0" rtl="0" algn="ctr">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5pPr>
            <a:lvl6pPr indent="-10591" lvl="5" marL="1877492" marR="0" rtl="0" algn="ctr">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6pPr>
            <a:lvl7pPr indent="-5089" lvl="6" marL="2252990" marR="0" rtl="0" algn="ctr">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7pPr>
            <a:lvl8pPr indent="-12288" lvl="7" marL="2628489" marR="0" rtl="0" algn="ctr">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8pPr>
            <a:lvl9pPr indent="-6786" lvl="8" marL="3003987" marR="0" rtl="0" algn="ctr">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9pPr>
          </a:lstStyle>
          <a:p/>
        </p:txBody>
      </p:sp>
      <p:sp>
        <p:nvSpPr>
          <p:cNvPr id="22" name="Shape 22"/>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23" name="Shape 23"/>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24" name="Shape 24"/>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Imagem com Legenda">
    <p:spTree>
      <p:nvGrpSpPr>
        <p:cNvPr id="135" name="Shape 135"/>
        <p:cNvGrpSpPr/>
        <p:nvPr/>
      </p:nvGrpSpPr>
      <p:grpSpPr>
        <a:xfrm>
          <a:off x="0" y="0"/>
          <a:ext cx="0" cy="0"/>
          <a:chOff x="0" y="0"/>
          <a:chExt cx="0" cy="0"/>
        </a:xfrm>
      </p:grpSpPr>
      <p:sp>
        <p:nvSpPr>
          <p:cNvPr id="136" name="Shape 136"/>
          <p:cNvSpPr txBox="1"/>
          <p:nvPr>
            <p:ph type="title"/>
          </p:nvPr>
        </p:nvSpPr>
        <p:spPr>
          <a:xfrm>
            <a:off x="1551137" y="3003708"/>
            <a:ext cx="4748213" cy="354604"/>
          </a:xfrm>
          <a:prstGeom prst="rect">
            <a:avLst/>
          </a:prstGeom>
          <a:noFill/>
          <a:ln>
            <a:noFill/>
          </a:ln>
        </p:spPr>
        <p:txBody>
          <a:bodyPr anchorCtr="0" anchor="b" bIns="91425" lIns="91425" rIns="91425" tIns="91425"/>
          <a:lstStyle>
            <a:lvl1pPr indent="0" lvl="0" marL="0" marR="0" rtl="0" algn="l">
              <a:spcBef>
                <a:spcPts val="0"/>
              </a:spcBef>
              <a:buClr>
                <a:schemeClr val="dk1"/>
              </a:buClr>
              <a:buFont typeface="Calibri"/>
              <a:buNone/>
              <a:defRPr b="1" i="0" sz="1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37" name="Shape 137"/>
          <p:cNvSpPr/>
          <p:nvPr>
            <p:ph idx="2" type="pic"/>
          </p:nvPr>
        </p:nvSpPr>
        <p:spPr>
          <a:xfrm>
            <a:off x="1551137" y="383410"/>
            <a:ext cx="4748213" cy="2574608"/>
          </a:xfrm>
          <a:prstGeom prst="rect">
            <a:avLst/>
          </a:prstGeom>
          <a:noFill/>
          <a:ln>
            <a:noFill/>
          </a:ln>
        </p:spPr>
        <p:txBody>
          <a:bodyPr anchorCtr="0" anchor="t" bIns="91425" lIns="91425" rIns="91425" tIns="91425"/>
          <a:lstStyle>
            <a:lvl1pPr indent="0" lvl="0" marL="0" marR="0" rtl="0" algn="l">
              <a:spcBef>
                <a:spcPts val="520"/>
              </a:spcBef>
              <a:buClr>
                <a:schemeClr val="dk1"/>
              </a:buClr>
              <a:buFont typeface="Arial"/>
              <a:buNone/>
              <a:defRPr b="0" i="0" sz="2600" u="none" cap="none" strike="noStrike">
                <a:solidFill>
                  <a:schemeClr val="dk1"/>
                </a:solidFill>
                <a:latin typeface="Calibri"/>
                <a:ea typeface="Calibri"/>
                <a:cs typeface="Calibri"/>
                <a:sym typeface="Calibri"/>
              </a:defRPr>
            </a:lvl1pPr>
            <a:lvl2pPr indent="-7198" lvl="1" marL="375498" marR="0" rtl="0" algn="l">
              <a:spcBef>
                <a:spcPts val="460"/>
              </a:spcBef>
              <a:buClr>
                <a:schemeClr val="dk1"/>
              </a:buClr>
              <a:buFont typeface="Arial"/>
              <a:buNone/>
              <a:defRPr b="0" i="0" sz="2300" u="none" cap="none" strike="noStrike">
                <a:solidFill>
                  <a:schemeClr val="dk1"/>
                </a:solidFill>
                <a:latin typeface="Calibri"/>
                <a:ea typeface="Calibri"/>
                <a:cs typeface="Calibri"/>
                <a:sym typeface="Calibri"/>
              </a:defRPr>
            </a:lvl2pPr>
            <a:lvl3pPr indent="-1696" lvl="2" marL="750997"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3pPr>
            <a:lvl4pPr indent="-8895" lvl="3" marL="1126495"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4pPr>
            <a:lvl5pPr indent="-3393" lvl="4" marL="1501993"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5pPr>
            <a:lvl6pPr indent="-10591" lvl="5" marL="1877492"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6pPr>
            <a:lvl7pPr indent="-5089" lvl="6" marL="2252990"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7pPr>
            <a:lvl8pPr indent="-12288" lvl="7" marL="2628489"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8pPr>
            <a:lvl9pPr indent="-6786" lvl="8" marL="3003987"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9pPr>
          </a:lstStyle>
          <a:p/>
        </p:txBody>
      </p:sp>
      <p:sp>
        <p:nvSpPr>
          <p:cNvPr id="138" name="Shape 138"/>
          <p:cNvSpPr txBox="1"/>
          <p:nvPr>
            <p:ph idx="1" type="body"/>
          </p:nvPr>
        </p:nvSpPr>
        <p:spPr>
          <a:xfrm>
            <a:off x="1551137" y="3358314"/>
            <a:ext cx="4748213" cy="503596"/>
          </a:xfrm>
          <a:prstGeom prst="rect">
            <a:avLst/>
          </a:prstGeom>
          <a:noFill/>
          <a:ln>
            <a:noFill/>
          </a:ln>
        </p:spPr>
        <p:txBody>
          <a:bodyPr anchorCtr="0" anchor="t" bIns="91425" lIns="91425" rIns="91425" tIns="91425"/>
          <a:lstStyle>
            <a:lvl1pPr indent="0" lvl="0" marL="0" marR="0" rtl="0" algn="l">
              <a:spcBef>
                <a:spcPts val="220"/>
              </a:spcBef>
              <a:buClr>
                <a:schemeClr val="dk1"/>
              </a:buClr>
              <a:buFont typeface="Arial"/>
              <a:buNone/>
              <a:defRPr b="0" i="0" sz="1100" u="none" cap="none" strike="noStrike">
                <a:solidFill>
                  <a:schemeClr val="dk1"/>
                </a:solidFill>
                <a:latin typeface="Calibri"/>
                <a:ea typeface="Calibri"/>
                <a:cs typeface="Calibri"/>
                <a:sym typeface="Calibri"/>
              </a:defRPr>
            </a:lvl1pPr>
            <a:lvl2pPr indent="-7198" lvl="1" marL="375498" marR="0" rtl="0" algn="l">
              <a:spcBef>
                <a:spcPts val="200"/>
              </a:spcBef>
              <a:buClr>
                <a:schemeClr val="dk1"/>
              </a:buClr>
              <a:buFont typeface="Arial"/>
              <a:buNone/>
              <a:defRPr b="0" i="0" sz="1000" u="none" cap="none" strike="noStrike">
                <a:solidFill>
                  <a:schemeClr val="dk1"/>
                </a:solidFill>
                <a:latin typeface="Calibri"/>
                <a:ea typeface="Calibri"/>
                <a:cs typeface="Calibri"/>
                <a:sym typeface="Calibri"/>
              </a:defRPr>
            </a:lvl2pPr>
            <a:lvl3pPr indent="-1696" lvl="2" marL="750997" marR="0" rtl="0" algn="l">
              <a:spcBef>
                <a:spcPts val="160"/>
              </a:spcBef>
              <a:buClr>
                <a:schemeClr val="dk1"/>
              </a:buClr>
              <a:buFont typeface="Arial"/>
              <a:buNone/>
              <a:defRPr b="0" i="0" sz="800" u="none" cap="none" strike="noStrike">
                <a:solidFill>
                  <a:schemeClr val="dk1"/>
                </a:solidFill>
                <a:latin typeface="Calibri"/>
                <a:ea typeface="Calibri"/>
                <a:cs typeface="Calibri"/>
                <a:sym typeface="Calibri"/>
              </a:defRPr>
            </a:lvl3pPr>
            <a:lvl4pPr indent="-8895" lvl="3" marL="1126495"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4pPr>
            <a:lvl5pPr indent="-3393" lvl="4" marL="1501993"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5pPr>
            <a:lvl6pPr indent="-10591" lvl="5" marL="1877492"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6pPr>
            <a:lvl7pPr indent="-5089" lvl="6" marL="2252990"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7pPr>
            <a:lvl8pPr indent="-12288" lvl="7" marL="2628489"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8pPr>
            <a:lvl9pPr indent="-6786" lvl="8" marL="3003987"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9pPr>
          </a:lstStyle>
          <a:p/>
        </p:txBody>
      </p:sp>
      <p:sp>
        <p:nvSpPr>
          <p:cNvPr id="139" name="Shape 139"/>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40" name="Shape 140"/>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41" name="Shape 141"/>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ítulo e texto vertical">
    <p:spTree>
      <p:nvGrpSpPr>
        <p:cNvPr id="142" name="Shape 142"/>
        <p:cNvGrpSpPr/>
        <p:nvPr/>
      </p:nvGrpSpPr>
      <p:grpSpPr>
        <a:xfrm>
          <a:off x="0" y="0"/>
          <a:ext cx="0" cy="0"/>
          <a:chOff x="0" y="0"/>
          <a:chExt cx="0" cy="0"/>
        </a:xfrm>
      </p:grpSpPr>
      <p:sp>
        <p:nvSpPr>
          <p:cNvPr id="143" name="Shape 143"/>
          <p:cNvSpPr txBox="1"/>
          <p:nvPr>
            <p:ph type="title"/>
          </p:nvPr>
        </p:nvSpPr>
        <p:spPr>
          <a:xfrm>
            <a:off x="395685" y="171839"/>
            <a:ext cx="7122319" cy="715169"/>
          </a:xfrm>
          <a:prstGeom prst="rect">
            <a:avLst/>
          </a:prstGeom>
          <a:noFill/>
          <a:ln>
            <a:noFill/>
          </a:ln>
        </p:spPr>
        <p:txBody>
          <a:bodyPr anchorCtr="0" anchor="t"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44" name="Shape 144"/>
          <p:cNvSpPr txBox="1"/>
          <p:nvPr>
            <p:ph idx="1" type="body"/>
          </p:nvPr>
        </p:nvSpPr>
        <p:spPr>
          <a:xfrm rot="5400000">
            <a:off x="2540909" y="-1143987"/>
            <a:ext cx="2831870" cy="7122319"/>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145" name="Shape 145"/>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46" name="Shape 146"/>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47" name="Shape 147"/>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Título e texto verticais">
    <p:spTree>
      <p:nvGrpSpPr>
        <p:cNvPr id="148" name="Shape 148"/>
        <p:cNvGrpSpPr/>
        <p:nvPr/>
      </p:nvGrpSpPr>
      <p:grpSpPr>
        <a:xfrm>
          <a:off x="0" y="0"/>
          <a:ext cx="0" cy="0"/>
          <a:chOff x="0" y="0"/>
          <a:chExt cx="0" cy="0"/>
        </a:xfrm>
      </p:grpSpPr>
      <p:sp>
        <p:nvSpPr>
          <p:cNvPr id="149" name="Shape 149"/>
          <p:cNvSpPr txBox="1"/>
          <p:nvPr>
            <p:ph type="title"/>
          </p:nvPr>
        </p:nvSpPr>
        <p:spPr>
          <a:xfrm rot="5400000">
            <a:off x="4797080" y="1112183"/>
            <a:ext cx="3661267" cy="1780579"/>
          </a:xfrm>
          <a:prstGeom prst="rect">
            <a:avLst/>
          </a:prstGeom>
          <a:noFill/>
          <a:ln>
            <a:noFill/>
          </a:ln>
        </p:spPr>
        <p:txBody>
          <a:bodyPr anchorCtr="0" anchor="t"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50" name="Shape 150"/>
          <p:cNvSpPr txBox="1"/>
          <p:nvPr>
            <p:ph idx="1" type="body"/>
          </p:nvPr>
        </p:nvSpPr>
        <p:spPr>
          <a:xfrm rot="5400000">
            <a:off x="1169972" y="-602448"/>
            <a:ext cx="3661267" cy="5209844"/>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151" name="Shape 151"/>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52" name="Shape 152"/>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53" name="Shape 153"/>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ítulo e conteúdo">
    <p:spTree>
      <p:nvGrpSpPr>
        <p:cNvPr id="25" name="Shape 25"/>
        <p:cNvGrpSpPr/>
        <p:nvPr/>
      </p:nvGrpSpPr>
      <p:grpSpPr>
        <a:xfrm>
          <a:off x="0" y="0"/>
          <a:ext cx="0" cy="0"/>
          <a:chOff x="0" y="0"/>
          <a:chExt cx="0" cy="0"/>
        </a:xfrm>
      </p:grpSpPr>
      <p:sp>
        <p:nvSpPr>
          <p:cNvPr id="26" name="Shape 26"/>
          <p:cNvSpPr txBox="1"/>
          <p:nvPr>
            <p:ph type="title"/>
          </p:nvPr>
        </p:nvSpPr>
        <p:spPr>
          <a:xfrm>
            <a:off x="395685" y="171839"/>
            <a:ext cx="7122319" cy="71516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7" name="Shape 27"/>
          <p:cNvSpPr txBox="1"/>
          <p:nvPr>
            <p:ph idx="1" type="body"/>
          </p:nvPr>
        </p:nvSpPr>
        <p:spPr>
          <a:xfrm>
            <a:off x="395685" y="1001237"/>
            <a:ext cx="7122319" cy="2831870"/>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28" name="Shape 28"/>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29" name="Shape 29"/>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30" name="Shape 30"/>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Cabeçalho da Seção">
    <p:spTree>
      <p:nvGrpSpPr>
        <p:cNvPr id="31" name="Shape 31"/>
        <p:cNvGrpSpPr/>
        <p:nvPr/>
      </p:nvGrpSpPr>
      <p:grpSpPr>
        <a:xfrm>
          <a:off x="0" y="0"/>
          <a:ext cx="0" cy="0"/>
          <a:chOff x="0" y="0"/>
          <a:chExt cx="0" cy="0"/>
        </a:xfrm>
      </p:grpSpPr>
      <p:sp>
        <p:nvSpPr>
          <p:cNvPr id="32" name="Shape 32"/>
          <p:cNvSpPr txBox="1"/>
          <p:nvPr>
            <p:ph type="title"/>
          </p:nvPr>
        </p:nvSpPr>
        <p:spPr>
          <a:xfrm>
            <a:off x="625127" y="2757374"/>
            <a:ext cx="6726634" cy="852243"/>
          </a:xfrm>
          <a:prstGeom prst="rect">
            <a:avLst/>
          </a:prstGeom>
          <a:noFill/>
          <a:ln>
            <a:noFill/>
          </a:ln>
        </p:spPr>
        <p:txBody>
          <a:bodyPr anchorCtr="0" anchor="t" bIns="91425" lIns="91425" rIns="91425" tIns="91425"/>
          <a:lstStyle>
            <a:lvl1pPr indent="0" lvl="0" marL="0" marR="0" rtl="0" algn="l">
              <a:spcBef>
                <a:spcPts val="0"/>
              </a:spcBef>
              <a:buClr>
                <a:schemeClr val="dk1"/>
              </a:buClr>
              <a:buFont typeface="Calibri"/>
              <a:buNone/>
              <a:defRPr b="1" i="0" sz="33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33" name="Shape 33"/>
          <p:cNvSpPr txBox="1"/>
          <p:nvPr>
            <p:ph idx="1" type="body"/>
          </p:nvPr>
        </p:nvSpPr>
        <p:spPr>
          <a:xfrm>
            <a:off x="625127" y="1818714"/>
            <a:ext cx="6726634" cy="938658"/>
          </a:xfrm>
          <a:prstGeom prst="rect">
            <a:avLst/>
          </a:prstGeom>
          <a:noFill/>
          <a:ln>
            <a:noFill/>
          </a:ln>
        </p:spPr>
        <p:txBody>
          <a:bodyPr anchorCtr="0" anchor="b" bIns="91425" lIns="91425" rIns="91425" tIns="91425"/>
          <a:lstStyle>
            <a:lvl1pPr indent="0" lvl="0" marL="0" marR="0" rtl="0" algn="l">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1pPr>
            <a:lvl2pPr indent="-7198" lvl="1" marL="375498" marR="0" rtl="0" algn="l">
              <a:spcBef>
                <a:spcPts val="300"/>
              </a:spcBef>
              <a:buClr>
                <a:srgbClr val="888888"/>
              </a:buClr>
              <a:buFont typeface="Arial"/>
              <a:buNone/>
              <a:defRPr b="0" i="0" sz="1500" u="none" cap="none" strike="noStrike">
                <a:solidFill>
                  <a:srgbClr val="888888"/>
                </a:solidFill>
                <a:latin typeface="Calibri"/>
                <a:ea typeface="Calibri"/>
                <a:cs typeface="Calibri"/>
                <a:sym typeface="Calibri"/>
              </a:defRPr>
            </a:lvl2pPr>
            <a:lvl3pPr indent="-1696" lvl="2" marL="750997" marR="0" rtl="0" algn="l">
              <a:spcBef>
                <a:spcPts val="260"/>
              </a:spcBef>
              <a:buClr>
                <a:srgbClr val="888888"/>
              </a:buClr>
              <a:buFont typeface="Arial"/>
              <a:buNone/>
              <a:defRPr b="0" i="0" sz="1300" u="none" cap="none" strike="noStrike">
                <a:solidFill>
                  <a:srgbClr val="888888"/>
                </a:solidFill>
                <a:latin typeface="Calibri"/>
                <a:ea typeface="Calibri"/>
                <a:cs typeface="Calibri"/>
                <a:sym typeface="Calibri"/>
              </a:defRPr>
            </a:lvl3pPr>
            <a:lvl4pPr indent="-8895" lvl="3" marL="1126495"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4pPr>
            <a:lvl5pPr indent="-3393" lvl="4" marL="1501993"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5pPr>
            <a:lvl6pPr indent="-10591" lvl="5" marL="1877492"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6pPr>
            <a:lvl7pPr indent="-5089" lvl="6" marL="2252990"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7pPr>
            <a:lvl8pPr indent="-12288" lvl="7" marL="2628489"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8pPr>
            <a:lvl9pPr indent="-6786" lvl="8" marL="3003987"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9pPr>
          </a:lstStyle>
          <a:p/>
        </p:txBody>
      </p:sp>
      <p:sp>
        <p:nvSpPr>
          <p:cNvPr id="34" name="Shape 34"/>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35" name="Shape 35"/>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36" name="Shape 36"/>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Duas Partes de Conteúdo">
    <p:spTree>
      <p:nvGrpSpPr>
        <p:cNvPr id="37" name="Shape 37"/>
        <p:cNvGrpSpPr/>
        <p:nvPr/>
      </p:nvGrpSpPr>
      <p:grpSpPr>
        <a:xfrm>
          <a:off x="0" y="0"/>
          <a:ext cx="0" cy="0"/>
          <a:chOff x="0" y="0"/>
          <a:chExt cx="0" cy="0"/>
        </a:xfrm>
      </p:grpSpPr>
      <p:sp>
        <p:nvSpPr>
          <p:cNvPr id="38" name="Shape 38"/>
          <p:cNvSpPr txBox="1"/>
          <p:nvPr>
            <p:ph type="title"/>
          </p:nvPr>
        </p:nvSpPr>
        <p:spPr>
          <a:xfrm>
            <a:off x="395685" y="171839"/>
            <a:ext cx="7122319" cy="71516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39" name="Shape 39"/>
          <p:cNvSpPr txBox="1"/>
          <p:nvPr>
            <p:ph idx="1" type="body"/>
          </p:nvPr>
        </p:nvSpPr>
        <p:spPr>
          <a:xfrm>
            <a:off x="395685" y="1001237"/>
            <a:ext cx="3495211" cy="2831870"/>
          </a:xfrm>
          <a:prstGeom prst="rect">
            <a:avLst/>
          </a:prstGeom>
          <a:noFill/>
          <a:ln>
            <a:noFill/>
          </a:ln>
        </p:spPr>
        <p:txBody>
          <a:bodyPr anchorCtr="0" anchor="t" bIns="91425" lIns="91425" rIns="91425" tIns="91425"/>
          <a:lstStyle>
            <a:lvl1pPr indent="-135573" lvl="0" marL="281624"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1pPr>
            <a:lvl2pPr indent="-114884" lvl="1" marL="610185"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87845" lvl="2" marL="93874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3pPr>
            <a:lvl4pPr indent="-101394" lvl="3" marL="1314244"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4pPr>
            <a:lvl5pPr indent="-95892" lvl="4" marL="1689743"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5pPr>
            <a:lvl6pPr indent="-103090" lvl="5" marL="2065241"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6pPr>
            <a:lvl7pPr indent="-97589" lvl="6" marL="2440739"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7pPr>
            <a:lvl8pPr indent="-104787" lvl="7" marL="2816238"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8pPr>
            <a:lvl9pPr indent="-99285" lvl="8" marL="319173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9pPr>
          </a:lstStyle>
          <a:p/>
        </p:txBody>
      </p:sp>
      <p:sp>
        <p:nvSpPr>
          <p:cNvPr id="40" name="Shape 40"/>
          <p:cNvSpPr txBox="1"/>
          <p:nvPr>
            <p:ph idx="2" type="body"/>
          </p:nvPr>
        </p:nvSpPr>
        <p:spPr>
          <a:xfrm>
            <a:off x="4022792" y="1001237"/>
            <a:ext cx="3495211" cy="2831870"/>
          </a:xfrm>
          <a:prstGeom prst="rect">
            <a:avLst/>
          </a:prstGeom>
          <a:noFill/>
          <a:ln>
            <a:noFill/>
          </a:ln>
        </p:spPr>
        <p:txBody>
          <a:bodyPr anchorCtr="0" anchor="t" bIns="91425" lIns="91425" rIns="91425" tIns="91425"/>
          <a:lstStyle>
            <a:lvl1pPr indent="-135573" lvl="0" marL="281624"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1pPr>
            <a:lvl2pPr indent="-114884" lvl="1" marL="610185"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87845" lvl="2" marL="93874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3pPr>
            <a:lvl4pPr indent="-101394" lvl="3" marL="1314244"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4pPr>
            <a:lvl5pPr indent="-95892" lvl="4" marL="1689743"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5pPr>
            <a:lvl6pPr indent="-103090" lvl="5" marL="2065241"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6pPr>
            <a:lvl7pPr indent="-97589" lvl="6" marL="2440739"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7pPr>
            <a:lvl8pPr indent="-104787" lvl="7" marL="2816238"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8pPr>
            <a:lvl9pPr indent="-99285" lvl="8" marL="319173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9pPr>
          </a:lstStyle>
          <a:p/>
        </p:txBody>
      </p:sp>
      <p:sp>
        <p:nvSpPr>
          <p:cNvPr id="41" name="Shape 41"/>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42" name="Shape 42"/>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43" name="Shape 43"/>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ação">
    <p:spTree>
      <p:nvGrpSpPr>
        <p:cNvPr id="44" name="Shape 44"/>
        <p:cNvGrpSpPr/>
        <p:nvPr/>
      </p:nvGrpSpPr>
      <p:grpSpPr>
        <a:xfrm>
          <a:off x="0" y="0"/>
          <a:ext cx="0" cy="0"/>
          <a:chOff x="0" y="0"/>
          <a:chExt cx="0" cy="0"/>
        </a:xfrm>
      </p:grpSpPr>
      <p:sp>
        <p:nvSpPr>
          <p:cNvPr id="45" name="Shape 45"/>
          <p:cNvSpPr txBox="1"/>
          <p:nvPr>
            <p:ph type="title"/>
          </p:nvPr>
        </p:nvSpPr>
        <p:spPr>
          <a:xfrm>
            <a:off x="395685" y="171839"/>
            <a:ext cx="7122319" cy="71516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46" name="Shape 46"/>
          <p:cNvSpPr txBox="1"/>
          <p:nvPr>
            <p:ph idx="1" type="body"/>
          </p:nvPr>
        </p:nvSpPr>
        <p:spPr>
          <a:xfrm>
            <a:off x="395684" y="960512"/>
            <a:ext cx="3496587" cy="400296"/>
          </a:xfrm>
          <a:prstGeom prst="rect">
            <a:avLst/>
          </a:prstGeom>
          <a:noFill/>
          <a:ln>
            <a:noFill/>
          </a:ln>
        </p:spPr>
        <p:txBody>
          <a:bodyPr anchorCtr="0" anchor="b" bIns="91425" lIns="91425" rIns="91425" tIns="91425"/>
          <a:lstStyle>
            <a:lvl1pPr indent="0" lvl="0" marL="0" marR="0" rtl="0" algn="l">
              <a:spcBef>
                <a:spcPts val="400"/>
              </a:spcBef>
              <a:buClr>
                <a:schemeClr val="dk1"/>
              </a:buClr>
              <a:buFont typeface="Arial"/>
              <a:buNone/>
              <a:defRPr b="1" i="0" sz="2000" u="none" cap="none" strike="noStrike">
                <a:solidFill>
                  <a:schemeClr val="dk1"/>
                </a:solidFill>
                <a:latin typeface="Calibri"/>
                <a:ea typeface="Calibri"/>
                <a:cs typeface="Calibri"/>
                <a:sym typeface="Calibri"/>
              </a:defRPr>
            </a:lvl1pPr>
            <a:lvl2pPr indent="-7198" lvl="1" marL="375498"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2pPr>
            <a:lvl3pPr indent="-1696" lvl="2" marL="750997" marR="0" rtl="0" algn="l">
              <a:spcBef>
                <a:spcPts val="300"/>
              </a:spcBef>
              <a:buClr>
                <a:schemeClr val="dk1"/>
              </a:buClr>
              <a:buFont typeface="Arial"/>
              <a:buNone/>
              <a:defRPr b="1" i="0" sz="1500" u="none" cap="none" strike="noStrike">
                <a:solidFill>
                  <a:schemeClr val="dk1"/>
                </a:solidFill>
                <a:latin typeface="Calibri"/>
                <a:ea typeface="Calibri"/>
                <a:cs typeface="Calibri"/>
                <a:sym typeface="Calibri"/>
              </a:defRPr>
            </a:lvl3pPr>
            <a:lvl4pPr indent="-8895" lvl="3" marL="1126495"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4pPr>
            <a:lvl5pPr indent="-3393" lvl="4" marL="1501993"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5pPr>
            <a:lvl6pPr indent="-10591" lvl="5" marL="1877492"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6pPr>
            <a:lvl7pPr indent="-5089" lvl="6" marL="2252990"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7pPr>
            <a:lvl8pPr indent="-12288" lvl="7" marL="2628489"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8pPr>
            <a:lvl9pPr indent="-6786" lvl="8" marL="3003987"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9pPr>
          </a:lstStyle>
          <a:p/>
        </p:txBody>
      </p:sp>
      <p:sp>
        <p:nvSpPr>
          <p:cNvPr id="47" name="Shape 47"/>
          <p:cNvSpPr txBox="1"/>
          <p:nvPr>
            <p:ph idx="2" type="body"/>
          </p:nvPr>
        </p:nvSpPr>
        <p:spPr>
          <a:xfrm>
            <a:off x="395684" y="1360808"/>
            <a:ext cx="3496587" cy="2472298"/>
          </a:xfrm>
          <a:prstGeom prst="rect">
            <a:avLst/>
          </a:prstGeom>
          <a:noFill/>
          <a:ln>
            <a:noFill/>
          </a:ln>
        </p:spPr>
        <p:txBody>
          <a:bodyPr anchorCtr="0" anchor="t" bIns="91425" lIns="91425" rIns="91425" tIns="91425"/>
          <a:lstStyle>
            <a:lvl1pPr indent="-154623" lvl="0" marL="281624"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1pPr>
            <a:lvl2pPr indent="-140285" lvl="1" marL="610185"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2pPr>
            <a:lvl3pPr indent="-94195" lvl="2" marL="93874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3pPr>
            <a:lvl4pPr indent="-114094" lvl="3" marL="1314244"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4pPr>
            <a:lvl5pPr indent="-108592" lvl="4" marL="1689743"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5pPr>
            <a:lvl6pPr indent="-115790" lvl="5" marL="2065241"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6pPr>
            <a:lvl7pPr indent="-110289" lvl="6" marL="2440739"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7pPr>
            <a:lvl8pPr indent="-117487" lvl="7" marL="2816238"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8pPr>
            <a:lvl9pPr indent="-111985" lvl="8" marL="3191736"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9pPr>
          </a:lstStyle>
          <a:p/>
        </p:txBody>
      </p:sp>
      <p:sp>
        <p:nvSpPr>
          <p:cNvPr id="48" name="Shape 48"/>
          <p:cNvSpPr txBox="1"/>
          <p:nvPr>
            <p:ph idx="3" type="body"/>
          </p:nvPr>
        </p:nvSpPr>
        <p:spPr>
          <a:xfrm>
            <a:off x="4020044" y="960512"/>
            <a:ext cx="3497959" cy="400296"/>
          </a:xfrm>
          <a:prstGeom prst="rect">
            <a:avLst/>
          </a:prstGeom>
          <a:noFill/>
          <a:ln>
            <a:noFill/>
          </a:ln>
        </p:spPr>
        <p:txBody>
          <a:bodyPr anchorCtr="0" anchor="b" bIns="91425" lIns="91425" rIns="91425" tIns="91425"/>
          <a:lstStyle>
            <a:lvl1pPr indent="0" lvl="0" marL="0" marR="0" rtl="0" algn="l">
              <a:spcBef>
                <a:spcPts val="400"/>
              </a:spcBef>
              <a:buClr>
                <a:schemeClr val="dk1"/>
              </a:buClr>
              <a:buFont typeface="Arial"/>
              <a:buNone/>
              <a:defRPr b="1" i="0" sz="2000" u="none" cap="none" strike="noStrike">
                <a:solidFill>
                  <a:schemeClr val="dk1"/>
                </a:solidFill>
                <a:latin typeface="Calibri"/>
                <a:ea typeface="Calibri"/>
                <a:cs typeface="Calibri"/>
                <a:sym typeface="Calibri"/>
              </a:defRPr>
            </a:lvl1pPr>
            <a:lvl2pPr indent="-7198" lvl="1" marL="375498"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2pPr>
            <a:lvl3pPr indent="-1696" lvl="2" marL="750997" marR="0" rtl="0" algn="l">
              <a:spcBef>
                <a:spcPts val="300"/>
              </a:spcBef>
              <a:buClr>
                <a:schemeClr val="dk1"/>
              </a:buClr>
              <a:buFont typeface="Arial"/>
              <a:buNone/>
              <a:defRPr b="1" i="0" sz="1500" u="none" cap="none" strike="noStrike">
                <a:solidFill>
                  <a:schemeClr val="dk1"/>
                </a:solidFill>
                <a:latin typeface="Calibri"/>
                <a:ea typeface="Calibri"/>
                <a:cs typeface="Calibri"/>
                <a:sym typeface="Calibri"/>
              </a:defRPr>
            </a:lvl3pPr>
            <a:lvl4pPr indent="-8895" lvl="3" marL="1126495"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4pPr>
            <a:lvl5pPr indent="-3393" lvl="4" marL="1501993"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5pPr>
            <a:lvl6pPr indent="-10591" lvl="5" marL="1877492"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6pPr>
            <a:lvl7pPr indent="-5089" lvl="6" marL="2252990"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7pPr>
            <a:lvl8pPr indent="-12288" lvl="7" marL="2628489"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8pPr>
            <a:lvl9pPr indent="-6786" lvl="8" marL="3003987"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9pPr>
          </a:lstStyle>
          <a:p/>
        </p:txBody>
      </p:sp>
      <p:sp>
        <p:nvSpPr>
          <p:cNvPr id="49" name="Shape 49"/>
          <p:cNvSpPr txBox="1"/>
          <p:nvPr>
            <p:ph idx="4" type="body"/>
          </p:nvPr>
        </p:nvSpPr>
        <p:spPr>
          <a:xfrm>
            <a:off x="4020044" y="1360808"/>
            <a:ext cx="3497959" cy="2472298"/>
          </a:xfrm>
          <a:prstGeom prst="rect">
            <a:avLst/>
          </a:prstGeom>
          <a:noFill/>
          <a:ln>
            <a:noFill/>
          </a:ln>
        </p:spPr>
        <p:txBody>
          <a:bodyPr anchorCtr="0" anchor="t" bIns="91425" lIns="91425" rIns="91425" tIns="91425"/>
          <a:lstStyle>
            <a:lvl1pPr indent="-154623" lvl="0" marL="281624"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1pPr>
            <a:lvl2pPr indent="-140285" lvl="1" marL="610185"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2pPr>
            <a:lvl3pPr indent="-94195" lvl="2" marL="93874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3pPr>
            <a:lvl4pPr indent="-114094" lvl="3" marL="1314244"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4pPr>
            <a:lvl5pPr indent="-108592" lvl="4" marL="1689743"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5pPr>
            <a:lvl6pPr indent="-115790" lvl="5" marL="2065241"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6pPr>
            <a:lvl7pPr indent="-110289" lvl="6" marL="2440739"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7pPr>
            <a:lvl8pPr indent="-117487" lvl="7" marL="2816238"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8pPr>
            <a:lvl9pPr indent="-111985" lvl="8" marL="3191736"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9pPr>
          </a:lstStyle>
          <a:p/>
        </p:txBody>
      </p:sp>
      <p:sp>
        <p:nvSpPr>
          <p:cNvPr id="50" name="Shape 50"/>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51" name="Shape 51"/>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52" name="Shape 52"/>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Somente título">
    <p:spTree>
      <p:nvGrpSpPr>
        <p:cNvPr id="53" name="Shape 53"/>
        <p:cNvGrpSpPr/>
        <p:nvPr/>
      </p:nvGrpSpPr>
      <p:grpSpPr>
        <a:xfrm>
          <a:off x="0" y="0"/>
          <a:ext cx="0" cy="0"/>
          <a:chOff x="0" y="0"/>
          <a:chExt cx="0" cy="0"/>
        </a:xfrm>
      </p:grpSpPr>
      <p:sp>
        <p:nvSpPr>
          <p:cNvPr id="54" name="Shape 54"/>
          <p:cNvSpPr txBox="1"/>
          <p:nvPr>
            <p:ph type="title"/>
          </p:nvPr>
        </p:nvSpPr>
        <p:spPr>
          <a:xfrm>
            <a:off x="395685" y="171839"/>
            <a:ext cx="7122319" cy="71516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55" name="Shape 55"/>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56" name="Shape 56"/>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57" name="Shape 57"/>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údo com Legenda">
    <p:spTree>
      <p:nvGrpSpPr>
        <p:cNvPr id="58" name="Shape 58"/>
        <p:cNvGrpSpPr/>
        <p:nvPr/>
      </p:nvGrpSpPr>
      <p:grpSpPr>
        <a:xfrm>
          <a:off x="0" y="0"/>
          <a:ext cx="0" cy="0"/>
          <a:chOff x="0" y="0"/>
          <a:chExt cx="0" cy="0"/>
        </a:xfrm>
      </p:grpSpPr>
      <p:sp>
        <p:nvSpPr>
          <p:cNvPr id="59" name="Shape 59"/>
          <p:cNvSpPr txBox="1"/>
          <p:nvPr>
            <p:ph type="title"/>
          </p:nvPr>
        </p:nvSpPr>
        <p:spPr>
          <a:xfrm>
            <a:off x="395686" y="170846"/>
            <a:ext cx="2603548" cy="727087"/>
          </a:xfrm>
          <a:prstGeom prst="rect">
            <a:avLst/>
          </a:prstGeom>
          <a:noFill/>
          <a:ln>
            <a:noFill/>
          </a:ln>
        </p:spPr>
        <p:txBody>
          <a:bodyPr anchorCtr="0" anchor="b" bIns="91425" lIns="91425" rIns="91425" tIns="91425"/>
          <a:lstStyle>
            <a:lvl1pPr indent="0" lvl="0" marL="0" marR="0" rtl="0" algn="l">
              <a:spcBef>
                <a:spcPts val="0"/>
              </a:spcBef>
              <a:buClr>
                <a:schemeClr val="dk1"/>
              </a:buClr>
              <a:buFont typeface="Calibri"/>
              <a:buNone/>
              <a:defRPr b="1" i="0" sz="1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60" name="Shape 60"/>
          <p:cNvSpPr txBox="1"/>
          <p:nvPr>
            <p:ph idx="1" type="body"/>
          </p:nvPr>
        </p:nvSpPr>
        <p:spPr>
          <a:xfrm>
            <a:off x="3094032" y="170845"/>
            <a:ext cx="4423971" cy="3662261"/>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61" name="Shape 61"/>
          <p:cNvSpPr txBox="1"/>
          <p:nvPr>
            <p:ph idx="2" type="body"/>
          </p:nvPr>
        </p:nvSpPr>
        <p:spPr>
          <a:xfrm>
            <a:off x="395686" y="897934"/>
            <a:ext cx="2603548" cy="2935172"/>
          </a:xfrm>
          <a:prstGeom prst="rect">
            <a:avLst/>
          </a:prstGeom>
          <a:noFill/>
          <a:ln>
            <a:noFill/>
          </a:ln>
        </p:spPr>
        <p:txBody>
          <a:bodyPr anchorCtr="0" anchor="t" bIns="91425" lIns="91425" rIns="91425" tIns="91425"/>
          <a:lstStyle>
            <a:lvl1pPr indent="0" lvl="0" marL="0" marR="0" rtl="0" algn="l">
              <a:spcBef>
                <a:spcPts val="220"/>
              </a:spcBef>
              <a:buClr>
                <a:schemeClr val="dk1"/>
              </a:buClr>
              <a:buFont typeface="Arial"/>
              <a:buNone/>
              <a:defRPr b="0" i="0" sz="1100" u="none" cap="none" strike="noStrike">
                <a:solidFill>
                  <a:schemeClr val="dk1"/>
                </a:solidFill>
                <a:latin typeface="Calibri"/>
                <a:ea typeface="Calibri"/>
                <a:cs typeface="Calibri"/>
                <a:sym typeface="Calibri"/>
              </a:defRPr>
            </a:lvl1pPr>
            <a:lvl2pPr indent="-7198" lvl="1" marL="375498" marR="0" rtl="0" algn="l">
              <a:spcBef>
                <a:spcPts val="200"/>
              </a:spcBef>
              <a:buClr>
                <a:schemeClr val="dk1"/>
              </a:buClr>
              <a:buFont typeface="Arial"/>
              <a:buNone/>
              <a:defRPr b="0" i="0" sz="1000" u="none" cap="none" strike="noStrike">
                <a:solidFill>
                  <a:schemeClr val="dk1"/>
                </a:solidFill>
                <a:latin typeface="Calibri"/>
                <a:ea typeface="Calibri"/>
                <a:cs typeface="Calibri"/>
                <a:sym typeface="Calibri"/>
              </a:defRPr>
            </a:lvl2pPr>
            <a:lvl3pPr indent="-1696" lvl="2" marL="750997" marR="0" rtl="0" algn="l">
              <a:spcBef>
                <a:spcPts val="160"/>
              </a:spcBef>
              <a:buClr>
                <a:schemeClr val="dk1"/>
              </a:buClr>
              <a:buFont typeface="Arial"/>
              <a:buNone/>
              <a:defRPr b="0" i="0" sz="800" u="none" cap="none" strike="noStrike">
                <a:solidFill>
                  <a:schemeClr val="dk1"/>
                </a:solidFill>
                <a:latin typeface="Calibri"/>
                <a:ea typeface="Calibri"/>
                <a:cs typeface="Calibri"/>
                <a:sym typeface="Calibri"/>
              </a:defRPr>
            </a:lvl3pPr>
            <a:lvl4pPr indent="-8895" lvl="3" marL="1126495"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4pPr>
            <a:lvl5pPr indent="-3393" lvl="4" marL="1501993"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5pPr>
            <a:lvl6pPr indent="-10591" lvl="5" marL="1877492"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6pPr>
            <a:lvl7pPr indent="-5089" lvl="6" marL="2252990"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7pPr>
            <a:lvl8pPr indent="-12288" lvl="7" marL="2628489"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8pPr>
            <a:lvl9pPr indent="-6786" lvl="8" marL="3003987"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9pPr>
          </a:lstStyle>
          <a:p/>
        </p:txBody>
      </p:sp>
      <p:sp>
        <p:nvSpPr>
          <p:cNvPr id="62" name="Shape 62"/>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63" name="Shape 63"/>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64" name="Shape 64"/>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Imagem com Legenda">
    <p:spTree>
      <p:nvGrpSpPr>
        <p:cNvPr id="65" name="Shape 65"/>
        <p:cNvGrpSpPr/>
        <p:nvPr/>
      </p:nvGrpSpPr>
      <p:grpSpPr>
        <a:xfrm>
          <a:off x="0" y="0"/>
          <a:ext cx="0" cy="0"/>
          <a:chOff x="0" y="0"/>
          <a:chExt cx="0" cy="0"/>
        </a:xfrm>
      </p:grpSpPr>
      <p:sp>
        <p:nvSpPr>
          <p:cNvPr id="66" name="Shape 66"/>
          <p:cNvSpPr txBox="1"/>
          <p:nvPr>
            <p:ph type="title"/>
          </p:nvPr>
        </p:nvSpPr>
        <p:spPr>
          <a:xfrm>
            <a:off x="1551137" y="3003708"/>
            <a:ext cx="4748213" cy="354604"/>
          </a:xfrm>
          <a:prstGeom prst="rect">
            <a:avLst/>
          </a:prstGeom>
          <a:noFill/>
          <a:ln>
            <a:noFill/>
          </a:ln>
        </p:spPr>
        <p:txBody>
          <a:bodyPr anchorCtr="0" anchor="b" bIns="91425" lIns="91425" rIns="91425" tIns="91425"/>
          <a:lstStyle>
            <a:lvl1pPr indent="0" lvl="0" marL="0" marR="0" rtl="0" algn="l">
              <a:spcBef>
                <a:spcPts val="0"/>
              </a:spcBef>
              <a:buClr>
                <a:schemeClr val="dk1"/>
              </a:buClr>
              <a:buFont typeface="Calibri"/>
              <a:buNone/>
              <a:defRPr b="1" i="0" sz="1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67" name="Shape 67"/>
          <p:cNvSpPr/>
          <p:nvPr>
            <p:ph idx="2" type="pic"/>
          </p:nvPr>
        </p:nvSpPr>
        <p:spPr>
          <a:xfrm>
            <a:off x="1551137" y="383410"/>
            <a:ext cx="4748213" cy="2574608"/>
          </a:xfrm>
          <a:prstGeom prst="rect">
            <a:avLst/>
          </a:prstGeom>
          <a:noFill/>
          <a:ln>
            <a:noFill/>
          </a:ln>
        </p:spPr>
        <p:txBody>
          <a:bodyPr anchorCtr="0" anchor="t" bIns="91425" lIns="91425" rIns="91425" tIns="91425"/>
          <a:lstStyle>
            <a:lvl1pPr indent="0" lvl="0" marL="0" marR="0" rtl="0" algn="l">
              <a:spcBef>
                <a:spcPts val="520"/>
              </a:spcBef>
              <a:buClr>
                <a:schemeClr val="dk1"/>
              </a:buClr>
              <a:buFont typeface="Arial"/>
              <a:buNone/>
              <a:defRPr b="0" i="0" sz="2600" u="none" cap="none" strike="noStrike">
                <a:solidFill>
                  <a:schemeClr val="dk1"/>
                </a:solidFill>
                <a:latin typeface="Calibri"/>
                <a:ea typeface="Calibri"/>
                <a:cs typeface="Calibri"/>
                <a:sym typeface="Calibri"/>
              </a:defRPr>
            </a:lvl1pPr>
            <a:lvl2pPr indent="-7198" lvl="1" marL="375498" marR="0" rtl="0" algn="l">
              <a:spcBef>
                <a:spcPts val="460"/>
              </a:spcBef>
              <a:buClr>
                <a:schemeClr val="dk1"/>
              </a:buClr>
              <a:buFont typeface="Arial"/>
              <a:buNone/>
              <a:defRPr b="0" i="0" sz="2300" u="none" cap="none" strike="noStrike">
                <a:solidFill>
                  <a:schemeClr val="dk1"/>
                </a:solidFill>
                <a:latin typeface="Calibri"/>
                <a:ea typeface="Calibri"/>
                <a:cs typeface="Calibri"/>
                <a:sym typeface="Calibri"/>
              </a:defRPr>
            </a:lvl2pPr>
            <a:lvl3pPr indent="-1696" lvl="2" marL="750997"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3pPr>
            <a:lvl4pPr indent="-8895" lvl="3" marL="1126495"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4pPr>
            <a:lvl5pPr indent="-3393" lvl="4" marL="1501993"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5pPr>
            <a:lvl6pPr indent="-10591" lvl="5" marL="1877492"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6pPr>
            <a:lvl7pPr indent="-5089" lvl="6" marL="2252990"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7pPr>
            <a:lvl8pPr indent="-12288" lvl="7" marL="2628489"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8pPr>
            <a:lvl9pPr indent="-6786" lvl="8" marL="3003987"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9pPr>
          </a:lstStyle>
          <a:p/>
        </p:txBody>
      </p:sp>
      <p:sp>
        <p:nvSpPr>
          <p:cNvPr id="68" name="Shape 68"/>
          <p:cNvSpPr txBox="1"/>
          <p:nvPr>
            <p:ph idx="1" type="body"/>
          </p:nvPr>
        </p:nvSpPr>
        <p:spPr>
          <a:xfrm>
            <a:off x="1551137" y="3358314"/>
            <a:ext cx="4748213" cy="503596"/>
          </a:xfrm>
          <a:prstGeom prst="rect">
            <a:avLst/>
          </a:prstGeom>
          <a:noFill/>
          <a:ln>
            <a:noFill/>
          </a:ln>
        </p:spPr>
        <p:txBody>
          <a:bodyPr anchorCtr="0" anchor="t" bIns="91425" lIns="91425" rIns="91425" tIns="91425"/>
          <a:lstStyle>
            <a:lvl1pPr indent="0" lvl="0" marL="0" marR="0" rtl="0" algn="l">
              <a:spcBef>
                <a:spcPts val="220"/>
              </a:spcBef>
              <a:buClr>
                <a:schemeClr val="dk1"/>
              </a:buClr>
              <a:buFont typeface="Arial"/>
              <a:buNone/>
              <a:defRPr b="0" i="0" sz="1100" u="none" cap="none" strike="noStrike">
                <a:solidFill>
                  <a:schemeClr val="dk1"/>
                </a:solidFill>
                <a:latin typeface="Calibri"/>
                <a:ea typeface="Calibri"/>
                <a:cs typeface="Calibri"/>
                <a:sym typeface="Calibri"/>
              </a:defRPr>
            </a:lvl1pPr>
            <a:lvl2pPr indent="-7198" lvl="1" marL="375498" marR="0" rtl="0" algn="l">
              <a:spcBef>
                <a:spcPts val="200"/>
              </a:spcBef>
              <a:buClr>
                <a:schemeClr val="dk1"/>
              </a:buClr>
              <a:buFont typeface="Arial"/>
              <a:buNone/>
              <a:defRPr b="0" i="0" sz="1000" u="none" cap="none" strike="noStrike">
                <a:solidFill>
                  <a:schemeClr val="dk1"/>
                </a:solidFill>
                <a:latin typeface="Calibri"/>
                <a:ea typeface="Calibri"/>
                <a:cs typeface="Calibri"/>
                <a:sym typeface="Calibri"/>
              </a:defRPr>
            </a:lvl2pPr>
            <a:lvl3pPr indent="-1696" lvl="2" marL="750997" marR="0" rtl="0" algn="l">
              <a:spcBef>
                <a:spcPts val="160"/>
              </a:spcBef>
              <a:buClr>
                <a:schemeClr val="dk1"/>
              </a:buClr>
              <a:buFont typeface="Arial"/>
              <a:buNone/>
              <a:defRPr b="0" i="0" sz="800" u="none" cap="none" strike="noStrike">
                <a:solidFill>
                  <a:schemeClr val="dk1"/>
                </a:solidFill>
                <a:latin typeface="Calibri"/>
                <a:ea typeface="Calibri"/>
                <a:cs typeface="Calibri"/>
                <a:sym typeface="Calibri"/>
              </a:defRPr>
            </a:lvl3pPr>
            <a:lvl4pPr indent="-8895" lvl="3" marL="1126495"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4pPr>
            <a:lvl5pPr indent="-3393" lvl="4" marL="1501993"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5pPr>
            <a:lvl6pPr indent="-10591" lvl="5" marL="1877492"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6pPr>
            <a:lvl7pPr indent="-5089" lvl="6" marL="2252990"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7pPr>
            <a:lvl8pPr indent="-12288" lvl="7" marL="2628489"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8pPr>
            <a:lvl9pPr indent="-6786" lvl="8" marL="3003987"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9pPr>
          </a:lstStyle>
          <a:p/>
        </p:txBody>
      </p:sp>
      <p:sp>
        <p:nvSpPr>
          <p:cNvPr id="69" name="Shape 69"/>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70" name="Shape 70"/>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71" name="Shape 71"/>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9" name="Shape 9"/>
        <p:cNvGrpSpPr/>
        <p:nvPr/>
      </p:nvGrpSpPr>
      <p:grpSpPr>
        <a:xfrm>
          <a:off x="0" y="0"/>
          <a:ext cx="0" cy="0"/>
          <a:chOff x="0" y="0"/>
          <a:chExt cx="0" cy="0"/>
        </a:xfrm>
      </p:grpSpPr>
      <p:sp>
        <p:nvSpPr>
          <p:cNvPr id="10" name="Shape 10"/>
          <p:cNvSpPr txBox="1"/>
          <p:nvPr>
            <p:ph type="title"/>
          </p:nvPr>
        </p:nvSpPr>
        <p:spPr>
          <a:xfrm>
            <a:off x="395685" y="171839"/>
            <a:ext cx="7122319" cy="71516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1" name="Shape 11"/>
          <p:cNvSpPr txBox="1"/>
          <p:nvPr>
            <p:ph idx="1" type="body"/>
          </p:nvPr>
        </p:nvSpPr>
        <p:spPr>
          <a:xfrm>
            <a:off x="395685" y="1001237"/>
            <a:ext cx="7122319" cy="2831870"/>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12" name="Shape 12"/>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b="0" i="0" sz="1000" u="none" cap="none" strike="noStrike">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3" name="Shape 13"/>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b="0" i="0" sz="1000" u="none" cap="none" strike="noStrike">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4" name="Shape 14"/>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b="0" i="0" lang="pt-BR" sz="10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84" name="Shape 84"/>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1.png"/><Relationship Id="rId4" Type="http://schemas.openxmlformats.org/officeDocument/2006/relationships/image" Target="../media/image03.jpg"/><Relationship Id="rId5" Type="http://schemas.openxmlformats.org/officeDocument/2006/relationships/image" Target="../media/image0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01.png"/><Relationship Id="rId4" Type="http://schemas.openxmlformats.org/officeDocument/2006/relationships/image" Target="../media/image03.jpg"/><Relationship Id="rId5" Type="http://schemas.openxmlformats.org/officeDocument/2006/relationships/image" Target="../media/image0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 Id="rId3" Type="http://schemas.openxmlformats.org/officeDocument/2006/relationships/image" Target="../media/image01.png"/><Relationship Id="rId4" Type="http://schemas.openxmlformats.org/officeDocument/2006/relationships/image" Target="../media/image03.jpg"/><Relationship Id="rId5" Type="http://schemas.openxmlformats.org/officeDocument/2006/relationships/image" Target="../media/image02.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8.xml"/><Relationship Id="rId3" Type="http://schemas.openxmlformats.org/officeDocument/2006/relationships/image" Target="../media/image0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9.xml"/><Relationship Id="rId3" Type="http://schemas.openxmlformats.org/officeDocument/2006/relationships/image" Target="../media/image0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0.xml"/><Relationship Id="rId3" Type="http://schemas.openxmlformats.org/officeDocument/2006/relationships/image" Target="../media/image01.png"/><Relationship Id="rId4" Type="http://schemas.openxmlformats.org/officeDocument/2006/relationships/image" Target="../media/image03.jpg"/><Relationship Id="rId5" Type="http://schemas.openxmlformats.org/officeDocument/2006/relationships/image" Target="../media/image02.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1.xml"/><Relationship Id="rId3" Type="http://schemas.openxmlformats.org/officeDocument/2006/relationships/image" Target="../media/image0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2.xml"/><Relationship Id="rId3" Type="http://schemas.openxmlformats.org/officeDocument/2006/relationships/image" Target="../media/image04.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3.xml"/><Relationship Id="rId3" Type="http://schemas.openxmlformats.org/officeDocument/2006/relationships/image" Target="../media/image04.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4.xml"/><Relationship Id="rId3" Type="http://schemas.openxmlformats.org/officeDocument/2006/relationships/image" Target="../media/image04.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5.xml"/><Relationship Id="rId3" Type="http://schemas.openxmlformats.org/officeDocument/2006/relationships/image" Target="../media/image0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6.xml"/><Relationship Id="rId3" Type="http://schemas.openxmlformats.org/officeDocument/2006/relationships/image" Target="../media/image05.png"/><Relationship Id="rId4" Type="http://schemas.openxmlformats.org/officeDocument/2006/relationships/image" Target="../media/image1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7.xml"/><Relationship Id="rId3" Type="http://schemas.openxmlformats.org/officeDocument/2006/relationships/image" Target="../media/image0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8.xml"/><Relationship Id="rId3" Type="http://schemas.openxmlformats.org/officeDocument/2006/relationships/image" Target="../media/image0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9.xml"/><Relationship Id="rId3" Type="http://schemas.openxmlformats.org/officeDocument/2006/relationships/image" Target="../media/image0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0.xml"/><Relationship Id="rId3" Type="http://schemas.openxmlformats.org/officeDocument/2006/relationships/image" Target="../media/image0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1.xml"/><Relationship Id="rId3" Type="http://schemas.openxmlformats.org/officeDocument/2006/relationships/image" Target="../media/image0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2.xml"/><Relationship Id="rId3" Type="http://schemas.openxmlformats.org/officeDocument/2006/relationships/image" Target="../media/image05.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3.xml"/><Relationship Id="rId3" Type="http://schemas.openxmlformats.org/officeDocument/2006/relationships/image" Target="../media/image07.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4.xml"/><Relationship Id="rId3" Type="http://schemas.openxmlformats.org/officeDocument/2006/relationships/image" Target="../media/image07.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5.xml"/><Relationship Id="rId3" Type="http://schemas.openxmlformats.org/officeDocument/2006/relationships/image" Target="../media/image07.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6.xml"/><Relationship Id="rId3" Type="http://schemas.openxmlformats.org/officeDocument/2006/relationships/image" Target="../media/image1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7.xml"/><Relationship Id="rId3" Type="http://schemas.openxmlformats.org/officeDocument/2006/relationships/image" Target="../media/image01.png"/><Relationship Id="rId4" Type="http://schemas.openxmlformats.org/officeDocument/2006/relationships/image" Target="../media/image03.jpg"/><Relationship Id="rId5" Type="http://schemas.openxmlformats.org/officeDocument/2006/relationships/image" Target="../media/image02.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8.xml"/><Relationship Id="rId3" Type="http://schemas.openxmlformats.org/officeDocument/2006/relationships/image" Target="../media/image12.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9.xml"/><Relationship Id="rId3" Type="http://schemas.openxmlformats.org/officeDocument/2006/relationships/image" Target="../media/image0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0.xml"/><Relationship Id="rId3" Type="http://schemas.openxmlformats.org/officeDocument/2006/relationships/image" Target="../media/image04.jp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1.xml"/><Relationship Id="rId3" Type="http://schemas.openxmlformats.org/officeDocument/2006/relationships/image" Target="../media/image05.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2.xml"/><Relationship Id="rId3" Type="http://schemas.openxmlformats.org/officeDocument/2006/relationships/image" Target="../media/image05.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3.xml"/><Relationship Id="rId3" Type="http://schemas.openxmlformats.org/officeDocument/2006/relationships/image" Target="../media/image07.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4.xml"/><Relationship Id="rId3" Type="http://schemas.openxmlformats.org/officeDocument/2006/relationships/image" Target="../media/image07.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5.xml"/><Relationship Id="rId3" Type="http://schemas.openxmlformats.org/officeDocument/2006/relationships/image" Target="../media/image14.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6.xml"/><Relationship Id="rId3" Type="http://schemas.openxmlformats.org/officeDocument/2006/relationships/image" Target="../media/image01.png"/><Relationship Id="rId4" Type="http://schemas.openxmlformats.org/officeDocument/2006/relationships/image" Target="../media/image03.jpg"/><Relationship Id="rId5" Type="http://schemas.openxmlformats.org/officeDocument/2006/relationships/image" Target="../media/image02.jp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7.xml"/><Relationship Id="rId3" Type="http://schemas.openxmlformats.org/officeDocument/2006/relationships/image" Target="../media/image11.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8.xml"/><Relationship Id="rId3" Type="http://schemas.openxmlformats.org/officeDocument/2006/relationships/image" Target="../media/image04.jp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9.xml"/><Relationship Id="rId3" Type="http://schemas.openxmlformats.org/officeDocument/2006/relationships/image" Target="../media/image0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01.png"/><Relationship Id="rId4" Type="http://schemas.openxmlformats.org/officeDocument/2006/relationships/image" Target="../media/image03.jpg"/><Relationship Id="rId5" Type="http://schemas.openxmlformats.org/officeDocument/2006/relationships/image" Target="../media/image02.jp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0.xml"/><Relationship Id="rId3" Type="http://schemas.openxmlformats.org/officeDocument/2006/relationships/image" Target="../media/image04.jp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1.xml"/><Relationship Id="rId3" Type="http://schemas.openxmlformats.org/officeDocument/2006/relationships/image" Target="../media/image04.jp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2.xml"/><Relationship Id="rId3" Type="http://schemas.openxmlformats.org/officeDocument/2006/relationships/image" Target="../media/image05.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3.xml"/><Relationship Id="rId3" Type="http://schemas.openxmlformats.org/officeDocument/2006/relationships/image" Target="../media/image05.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4.xml"/><Relationship Id="rId3" Type="http://schemas.openxmlformats.org/officeDocument/2006/relationships/image" Target="../media/image07.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5.xml"/><Relationship Id="rId3" Type="http://schemas.openxmlformats.org/officeDocument/2006/relationships/image" Target="../media/image07.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6.xml"/><Relationship Id="rId3" Type="http://schemas.openxmlformats.org/officeDocument/2006/relationships/image" Target="../media/image07.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7.xml"/><Relationship Id="rId3" Type="http://schemas.openxmlformats.org/officeDocument/2006/relationships/image" Target="../media/image07.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8.xml"/><Relationship Id="rId3" Type="http://schemas.openxmlformats.org/officeDocument/2006/relationships/image" Target="../media/image07.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9.xml"/><Relationship Id="rId3"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 Id="rId3" Type="http://schemas.openxmlformats.org/officeDocument/2006/relationships/image" Target="../media/image01.png"/><Relationship Id="rId4" Type="http://schemas.openxmlformats.org/officeDocument/2006/relationships/image" Target="../media/image03.jpg"/><Relationship Id="rId5" Type="http://schemas.openxmlformats.org/officeDocument/2006/relationships/image" Target="../media/image0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8" name="Shape 158"/>
        <p:cNvGrpSpPr/>
        <p:nvPr/>
      </p:nvGrpSpPr>
      <p:grpSpPr>
        <a:xfrm>
          <a:off x="0" y="0"/>
          <a:ext cx="0" cy="0"/>
          <a:chOff x="0" y="0"/>
          <a:chExt cx="0" cy="0"/>
        </a:xfrm>
      </p:grpSpPr>
      <p:sp>
        <p:nvSpPr>
          <p:cNvPr id="159" name="Shape 159"/>
          <p:cNvSpPr txBox="1"/>
          <p:nvPr/>
        </p:nvSpPr>
        <p:spPr>
          <a:xfrm>
            <a:off x="0" y="345306"/>
            <a:ext cx="6477124" cy="1323439"/>
          </a:xfrm>
          <a:prstGeom prst="rect">
            <a:avLst/>
          </a:prstGeom>
          <a:gradFill>
            <a:gsLst>
              <a:gs pos="0">
                <a:srgbClr val="006C2D"/>
              </a:gs>
              <a:gs pos="50000">
                <a:srgbClr val="009E40"/>
              </a:gs>
              <a:gs pos="100000">
                <a:srgbClr val="00BD4E"/>
              </a:gs>
            </a:gsLst>
            <a:lin ang="10800000"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4400" u="none" cap="none" strike="noStrike">
                <a:solidFill>
                  <a:srgbClr val="FFFFFF"/>
                </a:solidFill>
                <a:latin typeface="Calibri"/>
                <a:ea typeface="Calibri"/>
                <a:cs typeface="Calibri"/>
                <a:sym typeface="Calibri"/>
              </a:rPr>
              <a:t>Módulo 8</a:t>
            </a:r>
            <a:r>
              <a:rPr b="1" i="0" lang="pt-BR" sz="3600" u="none" cap="none" strike="noStrike">
                <a:solidFill>
                  <a:srgbClr val="FFFFFF"/>
                </a:solidFill>
                <a:latin typeface="Calibri"/>
                <a:ea typeface="Calibri"/>
                <a:cs typeface="Calibri"/>
                <a:sym typeface="Calibri"/>
              </a:rPr>
              <a:t> </a:t>
            </a:r>
          </a:p>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Gerenciamento da Qualidade</a:t>
            </a:r>
          </a:p>
        </p:txBody>
      </p:sp>
      <p:sp>
        <p:nvSpPr>
          <p:cNvPr id="160" name="Shape 160"/>
          <p:cNvSpPr/>
          <p:nvPr/>
        </p:nvSpPr>
        <p:spPr>
          <a:xfrm>
            <a:off x="1649718" y="1688196"/>
            <a:ext cx="6261099" cy="792087"/>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161" name="Shape 161"/>
          <p:cNvSpPr txBox="1"/>
          <p:nvPr/>
        </p:nvSpPr>
        <p:spPr>
          <a:xfrm>
            <a:off x="1865742" y="1938308"/>
            <a:ext cx="6045076" cy="338554"/>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pic>
        <p:nvPicPr>
          <p:cNvPr descr="https://www.caelum.com.br/apostila-html-css-javascript/anuncios/alura_2x.png" id="162" name="Shape 162"/>
          <p:cNvPicPr preferRelativeResize="0"/>
          <p:nvPr/>
        </p:nvPicPr>
        <p:blipFill rotWithShape="1">
          <a:blip r:embed="rId3">
            <a:alphaModFix/>
          </a:blip>
          <a:srcRect b="0" l="0" r="0" t="0"/>
          <a:stretch/>
        </p:blipFill>
        <p:spPr>
          <a:xfrm>
            <a:off x="356443" y="3466853"/>
            <a:ext cx="1224135" cy="550861"/>
          </a:xfrm>
          <a:prstGeom prst="rect">
            <a:avLst/>
          </a:prstGeom>
          <a:noFill/>
          <a:ln>
            <a:noFill/>
          </a:ln>
        </p:spPr>
      </p:pic>
      <p:grpSp>
        <p:nvGrpSpPr>
          <p:cNvPr id="163" name="Shape 163"/>
          <p:cNvGrpSpPr/>
          <p:nvPr/>
        </p:nvGrpSpPr>
        <p:grpSpPr>
          <a:xfrm>
            <a:off x="0" y="1796207"/>
            <a:ext cx="2732806" cy="576064"/>
            <a:chOff x="-150191" y="1834342"/>
            <a:chExt cx="7482529" cy="1702447"/>
          </a:xfrm>
        </p:grpSpPr>
        <p:pic>
          <p:nvPicPr>
            <p:cNvPr id="164" name="Shape 164"/>
            <p:cNvPicPr preferRelativeResize="0"/>
            <p:nvPr/>
          </p:nvPicPr>
          <p:blipFill rotWithShape="1">
            <a:blip r:embed="rId4">
              <a:alphaModFix/>
            </a:blip>
            <a:srcRect b="58669" l="0" r="49018" t="1451"/>
            <a:stretch/>
          </p:blipFill>
          <p:spPr>
            <a:xfrm>
              <a:off x="3593207" y="1857476"/>
              <a:ext cx="3739130" cy="1656183"/>
            </a:xfrm>
            <a:prstGeom prst="rect">
              <a:avLst/>
            </a:prstGeom>
            <a:noFill/>
            <a:ln>
              <a:noFill/>
            </a:ln>
          </p:spPr>
        </p:pic>
        <p:pic>
          <p:nvPicPr>
            <p:cNvPr id="165" name="Shape 165"/>
            <p:cNvPicPr preferRelativeResize="0"/>
            <p:nvPr/>
          </p:nvPicPr>
          <p:blipFill rotWithShape="1">
            <a:blip r:embed="rId5">
              <a:alphaModFix/>
            </a:blip>
            <a:srcRect b="335" l="48085" r="909" t="58671"/>
            <a:stretch/>
          </p:blipFill>
          <p:spPr>
            <a:xfrm>
              <a:off x="-150191" y="1834342"/>
              <a:ext cx="3740820" cy="1702447"/>
            </a:xfrm>
            <a:prstGeom prst="rect">
              <a:avLst/>
            </a:prstGeom>
            <a:noFill/>
            <a:ln>
              <a:noFill/>
            </a:ln>
          </p:spPr>
        </p:pic>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1" name="Shape 251"/>
        <p:cNvGrpSpPr/>
        <p:nvPr/>
      </p:nvGrpSpPr>
      <p:grpSpPr>
        <a:xfrm>
          <a:off x="0" y="0"/>
          <a:ext cx="0" cy="0"/>
          <a:chOff x="0" y="0"/>
          <a:chExt cx="0" cy="0"/>
        </a:xfrm>
      </p:grpSpPr>
      <p:sp>
        <p:nvSpPr>
          <p:cNvPr id="252" name="Shape 252"/>
          <p:cNvSpPr txBox="1"/>
          <p:nvPr/>
        </p:nvSpPr>
        <p:spPr>
          <a:xfrm rot="-1663575">
            <a:off x="5977688" y="3412434"/>
            <a:ext cx="1709558" cy="46166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253" name="Shape 253"/>
          <p:cNvSpPr/>
          <p:nvPr/>
        </p:nvSpPr>
        <p:spPr>
          <a:xfrm>
            <a:off x="12443" y="273297"/>
            <a:ext cx="7889192"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Terminologia geral da área de gerenciamento da qualidade</a:t>
            </a:r>
          </a:p>
        </p:txBody>
      </p:sp>
      <p:grpSp>
        <p:nvGrpSpPr>
          <p:cNvPr id="254" name="Shape 254"/>
          <p:cNvGrpSpPr/>
          <p:nvPr/>
        </p:nvGrpSpPr>
        <p:grpSpPr>
          <a:xfrm>
            <a:off x="716843" y="804554"/>
            <a:ext cx="6480000" cy="1763999"/>
            <a:chOff x="0" y="9000"/>
            <a:chExt cx="6480000" cy="1763999"/>
          </a:xfrm>
        </p:grpSpPr>
        <p:sp>
          <p:nvSpPr>
            <p:cNvPr id="255" name="Shape 255"/>
            <p:cNvSpPr/>
            <p:nvPr/>
          </p:nvSpPr>
          <p:spPr>
            <a:xfrm>
              <a:off x="0" y="9000"/>
              <a:ext cx="6480000" cy="468000"/>
            </a:xfrm>
            <a:prstGeom prst="roundRect">
              <a:avLst>
                <a:gd fmla="val 16667" name="adj"/>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256" name="Shape 256"/>
            <p:cNvSpPr txBox="1"/>
            <p:nvPr/>
          </p:nvSpPr>
          <p:spPr>
            <a:xfrm>
              <a:off x="22846" y="31845"/>
              <a:ext cx="6434308" cy="422307"/>
            </a:xfrm>
            <a:prstGeom prst="rect">
              <a:avLst/>
            </a:prstGeom>
            <a:noFill/>
            <a:ln>
              <a:noFill/>
            </a:ln>
          </p:spPr>
          <p:txBody>
            <a:bodyPr anchorCtr="0" anchor="ctr" bIns="45700" lIns="45700" rIns="45700" tIns="45700">
              <a:noAutofit/>
            </a:bodyPr>
            <a:lstStyle/>
            <a:p>
              <a:pPr indent="0" lvl="0" marL="0" marR="0" rtl="0" algn="just">
                <a:lnSpc>
                  <a:spcPct val="90000"/>
                </a:lnSpc>
                <a:spcBef>
                  <a:spcPts val="0"/>
                </a:spcBef>
                <a:spcAft>
                  <a:spcPts val="0"/>
                </a:spcAft>
                <a:buSzPct val="25000"/>
                <a:buNone/>
              </a:pPr>
              <a:r>
                <a:rPr lang="pt-BR" sz="1200" cap="none">
                  <a:solidFill>
                    <a:schemeClr val="lt1"/>
                  </a:solidFill>
                  <a:latin typeface="Calibri"/>
                  <a:ea typeface="Calibri"/>
                  <a:cs typeface="Calibri"/>
                  <a:sym typeface="Calibri"/>
                </a:rPr>
                <a:t>Qualidade do produto</a:t>
              </a:r>
            </a:p>
          </p:txBody>
        </p:sp>
        <p:sp>
          <p:nvSpPr>
            <p:cNvPr id="257" name="Shape 257"/>
            <p:cNvSpPr/>
            <p:nvPr/>
          </p:nvSpPr>
          <p:spPr>
            <a:xfrm>
              <a:off x="0" y="477000"/>
              <a:ext cx="6480000" cy="413999"/>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58" name="Shape 258"/>
            <p:cNvSpPr txBox="1"/>
            <p:nvPr/>
          </p:nvSpPr>
          <p:spPr>
            <a:xfrm>
              <a:off x="0" y="477000"/>
              <a:ext cx="6480000" cy="413999"/>
            </a:xfrm>
            <a:prstGeom prst="rect">
              <a:avLst/>
            </a:prstGeom>
            <a:noFill/>
            <a:ln>
              <a:noFill/>
            </a:ln>
          </p:spPr>
          <p:txBody>
            <a:bodyPr anchorCtr="0" anchor="t" bIns="15225" lIns="205725" rIns="85325" tIns="15225">
              <a:noAutofit/>
            </a:bodyPr>
            <a:lstStyle/>
            <a:p>
              <a:pPr indent="-114300" lvl="1" marL="114300" marR="0" rtl="0" algn="just">
                <a:lnSpc>
                  <a:spcPct val="90000"/>
                </a:lnSpc>
                <a:spcBef>
                  <a:spcPts val="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É relacionada aos requisitos do mesmo. Qual a capacidade do motor, de cálculo, quanto tempo deve durar, resistência e etc.</a:t>
              </a:r>
            </a:p>
          </p:txBody>
        </p:sp>
        <p:sp>
          <p:nvSpPr>
            <p:cNvPr id="259" name="Shape 259"/>
            <p:cNvSpPr/>
            <p:nvPr/>
          </p:nvSpPr>
          <p:spPr>
            <a:xfrm>
              <a:off x="0" y="891000"/>
              <a:ext cx="6480000" cy="468000"/>
            </a:xfrm>
            <a:prstGeom prst="roundRect">
              <a:avLst>
                <a:gd fmla="val 16667" name="adj"/>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260" name="Shape 260"/>
            <p:cNvSpPr txBox="1"/>
            <p:nvPr/>
          </p:nvSpPr>
          <p:spPr>
            <a:xfrm>
              <a:off x="22846" y="913845"/>
              <a:ext cx="6434308" cy="422307"/>
            </a:xfrm>
            <a:prstGeom prst="rect">
              <a:avLst/>
            </a:prstGeom>
            <a:noFill/>
            <a:ln>
              <a:noFill/>
            </a:ln>
          </p:spPr>
          <p:txBody>
            <a:bodyPr anchorCtr="0" anchor="ctr" bIns="45700" lIns="45700" rIns="45700" tIns="45700">
              <a:noAutofit/>
            </a:bodyPr>
            <a:lstStyle/>
            <a:p>
              <a:pPr indent="0" lvl="0" marL="0" marR="0" rtl="0" algn="just">
                <a:lnSpc>
                  <a:spcPct val="90000"/>
                </a:lnSpc>
                <a:spcBef>
                  <a:spcPts val="0"/>
                </a:spcBef>
                <a:spcAft>
                  <a:spcPts val="0"/>
                </a:spcAft>
                <a:buSzPct val="25000"/>
                <a:buNone/>
              </a:pPr>
              <a:r>
                <a:rPr i="0" lang="pt-BR" sz="1200" cap="none">
                  <a:solidFill>
                    <a:schemeClr val="lt1"/>
                  </a:solidFill>
                  <a:latin typeface="Calibri"/>
                  <a:ea typeface="Calibri"/>
                  <a:cs typeface="Calibri"/>
                  <a:sym typeface="Calibri"/>
                </a:rPr>
                <a:t>Qualidade do projeto</a:t>
              </a:r>
            </a:p>
          </p:txBody>
        </p:sp>
        <p:sp>
          <p:nvSpPr>
            <p:cNvPr id="261" name="Shape 261"/>
            <p:cNvSpPr/>
            <p:nvPr/>
          </p:nvSpPr>
          <p:spPr>
            <a:xfrm>
              <a:off x="0" y="1359000"/>
              <a:ext cx="6480000" cy="413999"/>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62" name="Shape 262"/>
            <p:cNvSpPr txBox="1"/>
            <p:nvPr/>
          </p:nvSpPr>
          <p:spPr>
            <a:xfrm>
              <a:off x="0" y="1359000"/>
              <a:ext cx="6480000" cy="413999"/>
            </a:xfrm>
            <a:prstGeom prst="rect">
              <a:avLst/>
            </a:prstGeom>
            <a:noFill/>
            <a:ln>
              <a:noFill/>
            </a:ln>
          </p:spPr>
          <p:txBody>
            <a:bodyPr anchorCtr="0" anchor="t" bIns="15225" lIns="205725" rIns="85325" tIns="15225">
              <a:noAutofit/>
            </a:bodyPr>
            <a:lstStyle/>
            <a:p>
              <a:pPr indent="-114300" lvl="1" marL="114300" marR="0" rtl="0" algn="just">
                <a:lnSpc>
                  <a:spcPct val="90000"/>
                </a:lnSpc>
                <a:spcBef>
                  <a:spcPts val="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É para todos os projetos e refere-se, em geral, à realização da garantia da qualidade do projeto.</a:t>
              </a:r>
            </a:p>
          </p:txBody>
        </p:sp>
      </p:grpSp>
      <p:sp>
        <p:nvSpPr>
          <p:cNvPr id="263" name="Shape 263"/>
          <p:cNvSpPr/>
          <p:nvPr/>
        </p:nvSpPr>
        <p:spPr>
          <a:xfrm>
            <a:off x="428452" y="3729682"/>
            <a:ext cx="463295" cy="343052"/>
          </a:xfrm>
          <a:prstGeom prst="rightArrow">
            <a:avLst>
              <a:gd fmla="val 50000" name="adj1"/>
              <a:gd fmla="val 57108" name="adj2"/>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7" name="Shape 267"/>
        <p:cNvGrpSpPr/>
        <p:nvPr/>
      </p:nvGrpSpPr>
      <p:grpSpPr>
        <a:xfrm>
          <a:off x="0" y="0"/>
          <a:ext cx="0" cy="0"/>
          <a:chOff x="0" y="0"/>
          <a:chExt cx="0" cy="0"/>
        </a:xfrm>
      </p:grpSpPr>
      <p:sp>
        <p:nvSpPr>
          <p:cNvPr id="268" name="Shape 268"/>
          <p:cNvSpPr txBox="1"/>
          <p:nvPr/>
        </p:nvSpPr>
        <p:spPr>
          <a:xfrm rot="-1663575">
            <a:off x="5977688" y="3412434"/>
            <a:ext cx="1709558" cy="46166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269" name="Shape 269"/>
          <p:cNvSpPr/>
          <p:nvPr/>
        </p:nvSpPr>
        <p:spPr>
          <a:xfrm>
            <a:off x="12443" y="273297"/>
            <a:ext cx="7889192"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Terminologia geral da área de gerenciamento da qualidade</a:t>
            </a:r>
          </a:p>
        </p:txBody>
      </p:sp>
      <p:grpSp>
        <p:nvGrpSpPr>
          <p:cNvPr id="270" name="Shape 270"/>
          <p:cNvGrpSpPr/>
          <p:nvPr/>
        </p:nvGrpSpPr>
        <p:grpSpPr>
          <a:xfrm>
            <a:off x="716843" y="804554"/>
            <a:ext cx="6480000" cy="1763999"/>
            <a:chOff x="0" y="9000"/>
            <a:chExt cx="6480000" cy="1763999"/>
          </a:xfrm>
        </p:grpSpPr>
        <p:sp>
          <p:nvSpPr>
            <p:cNvPr id="271" name="Shape 271"/>
            <p:cNvSpPr/>
            <p:nvPr/>
          </p:nvSpPr>
          <p:spPr>
            <a:xfrm>
              <a:off x="0" y="9000"/>
              <a:ext cx="6480000" cy="468000"/>
            </a:xfrm>
            <a:prstGeom prst="roundRect">
              <a:avLst>
                <a:gd fmla="val 16667" name="adj"/>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272" name="Shape 272"/>
            <p:cNvSpPr txBox="1"/>
            <p:nvPr/>
          </p:nvSpPr>
          <p:spPr>
            <a:xfrm>
              <a:off x="22846" y="31845"/>
              <a:ext cx="6434308" cy="422307"/>
            </a:xfrm>
            <a:prstGeom prst="rect">
              <a:avLst/>
            </a:prstGeom>
            <a:noFill/>
            <a:ln>
              <a:noFill/>
            </a:ln>
          </p:spPr>
          <p:txBody>
            <a:bodyPr anchorCtr="0" anchor="ctr" bIns="45700" lIns="45700" rIns="45700" tIns="45700">
              <a:noAutofit/>
            </a:bodyPr>
            <a:lstStyle/>
            <a:p>
              <a:pPr indent="0" lvl="0" marL="0" marR="0" rtl="0" algn="just">
                <a:lnSpc>
                  <a:spcPct val="90000"/>
                </a:lnSpc>
                <a:spcBef>
                  <a:spcPts val="0"/>
                </a:spcBef>
                <a:spcAft>
                  <a:spcPts val="0"/>
                </a:spcAft>
                <a:buSzPct val="25000"/>
                <a:buNone/>
              </a:pPr>
              <a:r>
                <a:rPr lang="pt-BR" sz="1200" cap="none">
                  <a:solidFill>
                    <a:schemeClr val="lt1"/>
                  </a:solidFill>
                  <a:latin typeface="Calibri"/>
                  <a:ea typeface="Calibri"/>
                  <a:cs typeface="Calibri"/>
                  <a:sym typeface="Calibri"/>
                </a:rPr>
                <a:t>Verificação</a:t>
              </a:r>
            </a:p>
          </p:txBody>
        </p:sp>
        <p:sp>
          <p:nvSpPr>
            <p:cNvPr id="273" name="Shape 273"/>
            <p:cNvSpPr/>
            <p:nvPr/>
          </p:nvSpPr>
          <p:spPr>
            <a:xfrm>
              <a:off x="0" y="477000"/>
              <a:ext cx="6480000" cy="413999"/>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74" name="Shape 274"/>
            <p:cNvSpPr txBox="1"/>
            <p:nvPr/>
          </p:nvSpPr>
          <p:spPr>
            <a:xfrm>
              <a:off x="0" y="477000"/>
              <a:ext cx="6480000" cy="413999"/>
            </a:xfrm>
            <a:prstGeom prst="rect">
              <a:avLst/>
            </a:prstGeom>
            <a:noFill/>
            <a:ln>
              <a:noFill/>
            </a:ln>
          </p:spPr>
          <p:txBody>
            <a:bodyPr anchorCtr="0" anchor="t" bIns="15225" lIns="205725" rIns="85325" tIns="15225">
              <a:noAutofit/>
            </a:bodyPr>
            <a:lstStyle/>
            <a:p>
              <a:pPr indent="-114300" lvl="1" marL="114300" marR="0" rtl="0" algn="just">
                <a:lnSpc>
                  <a:spcPct val="90000"/>
                </a:lnSpc>
                <a:spcBef>
                  <a:spcPts val="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Verificar é comparar o requisito esperado com o requisito cumprido.</a:t>
              </a:r>
            </a:p>
          </p:txBody>
        </p:sp>
        <p:sp>
          <p:nvSpPr>
            <p:cNvPr id="275" name="Shape 275"/>
            <p:cNvSpPr/>
            <p:nvPr/>
          </p:nvSpPr>
          <p:spPr>
            <a:xfrm>
              <a:off x="0" y="891000"/>
              <a:ext cx="6480000" cy="468000"/>
            </a:xfrm>
            <a:prstGeom prst="roundRect">
              <a:avLst>
                <a:gd fmla="val 16667" name="adj"/>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276" name="Shape 276"/>
            <p:cNvSpPr txBox="1"/>
            <p:nvPr/>
          </p:nvSpPr>
          <p:spPr>
            <a:xfrm>
              <a:off x="22846" y="913845"/>
              <a:ext cx="6434308" cy="422307"/>
            </a:xfrm>
            <a:prstGeom prst="rect">
              <a:avLst/>
            </a:prstGeom>
            <a:noFill/>
            <a:ln>
              <a:noFill/>
            </a:ln>
          </p:spPr>
          <p:txBody>
            <a:bodyPr anchorCtr="0" anchor="ctr" bIns="45700" lIns="45700" rIns="45700" tIns="45700">
              <a:noAutofit/>
            </a:bodyPr>
            <a:lstStyle/>
            <a:p>
              <a:pPr indent="0" lvl="0" marL="0" marR="0" rtl="0" algn="just">
                <a:lnSpc>
                  <a:spcPct val="90000"/>
                </a:lnSpc>
                <a:spcBef>
                  <a:spcPts val="0"/>
                </a:spcBef>
                <a:spcAft>
                  <a:spcPts val="0"/>
                </a:spcAft>
                <a:buSzPct val="25000"/>
                <a:buNone/>
              </a:pPr>
              <a:r>
                <a:rPr i="0" lang="pt-BR" sz="1200" cap="none">
                  <a:solidFill>
                    <a:schemeClr val="lt1"/>
                  </a:solidFill>
                  <a:latin typeface="Calibri"/>
                  <a:ea typeface="Calibri"/>
                  <a:cs typeface="Calibri"/>
                  <a:sym typeface="Calibri"/>
                </a:rPr>
                <a:t>Validação </a:t>
              </a:r>
            </a:p>
          </p:txBody>
        </p:sp>
        <p:sp>
          <p:nvSpPr>
            <p:cNvPr id="277" name="Shape 277"/>
            <p:cNvSpPr/>
            <p:nvPr/>
          </p:nvSpPr>
          <p:spPr>
            <a:xfrm>
              <a:off x="0" y="1359000"/>
              <a:ext cx="6480000" cy="413999"/>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78" name="Shape 278"/>
            <p:cNvSpPr txBox="1"/>
            <p:nvPr/>
          </p:nvSpPr>
          <p:spPr>
            <a:xfrm>
              <a:off x="0" y="1359000"/>
              <a:ext cx="6480000" cy="413999"/>
            </a:xfrm>
            <a:prstGeom prst="rect">
              <a:avLst/>
            </a:prstGeom>
            <a:noFill/>
            <a:ln>
              <a:noFill/>
            </a:ln>
          </p:spPr>
          <p:txBody>
            <a:bodyPr anchorCtr="0" anchor="t" bIns="15225" lIns="205725" rIns="85325" tIns="15225">
              <a:noAutofit/>
            </a:bodyPr>
            <a:lstStyle/>
            <a:p>
              <a:pPr indent="-114300" lvl="1" marL="114300" marR="0" rtl="0" algn="just">
                <a:lnSpc>
                  <a:spcPct val="90000"/>
                </a:lnSpc>
                <a:spcBef>
                  <a:spcPts val="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Validar é não apenas verificar, mas garantir que a entrega atende às necessidades reais, bem como aos requisitos.</a:t>
              </a:r>
            </a:p>
          </p:txBody>
        </p:sp>
      </p:grpSp>
      <p:sp>
        <p:nvSpPr>
          <p:cNvPr id="279" name="Shape 279"/>
          <p:cNvSpPr/>
          <p:nvPr/>
        </p:nvSpPr>
        <p:spPr>
          <a:xfrm>
            <a:off x="428452" y="3729682"/>
            <a:ext cx="463295" cy="343052"/>
          </a:xfrm>
          <a:prstGeom prst="rightArrow">
            <a:avLst>
              <a:gd fmla="val 50000" name="adj1"/>
              <a:gd fmla="val 57108" name="adj2"/>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3" name="Shape 283"/>
        <p:cNvGrpSpPr/>
        <p:nvPr/>
      </p:nvGrpSpPr>
      <p:grpSpPr>
        <a:xfrm>
          <a:off x="0" y="0"/>
          <a:ext cx="0" cy="0"/>
          <a:chOff x="0" y="0"/>
          <a:chExt cx="0" cy="0"/>
        </a:xfrm>
      </p:grpSpPr>
      <p:sp>
        <p:nvSpPr>
          <p:cNvPr id="284" name="Shape 284"/>
          <p:cNvSpPr txBox="1"/>
          <p:nvPr/>
        </p:nvSpPr>
        <p:spPr>
          <a:xfrm rot="-1663575">
            <a:off x="5977688" y="3412434"/>
            <a:ext cx="1709558" cy="46166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285" name="Shape 285"/>
          <p:cNvSpPr/>
          <p:nvPr/>
        </p:nvSpPr>
        <p:spPr>
          <a:xfrm>
            <a:off x="12443" y="273297"/>
            <a:ext cx="7889192"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Terminologia geral da área de gerenciamento dos custos</a:t>
            </a:r>
          </a:p>
        </p:txBody>
      </p:sp>
      <p:grpSp>
        <p:nvGrpSpPr>
          <p:cNvPr id="286" name="Shape 286"/>
          <p:cNvGrpSpPr/>
          <p:nvPr/>
        </p:nvGrpSpPr>
        <p:grpSpPr>
          <a:xfrm>
            <a:off x="716843" y="883919"/>
            <a:ext cx="6480000" cy="1605268"/>
            <a:chOff x="0" y="88365"/>
            <a:chExt cx="6480000" cy="1605268"/>
          </a:xfrm>
        </p:grpSpPr>
        <p:sp>
          <p:nvSpPr>
            <p:cNvPr id="287" name="Shape 287"/>
            <p:cNvSpPr/>
            <p:nvPr/>
          </p:nvSpPr>
          <p:spPr>
            <a:xfrm>
              <a:off x="0" y="88365"/>
              <a:ext cx="6480000" cy="528868"/>
            </a:xfrm>
            <a:prstGeom prst="roundRect">
              <a:avLst>
                <a:gd fmla="val 16667" name="adj"/>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288" name="Shape 288"/>
            <p:cNvSpPr txBox="1"/>
            <p:nvPr/>
          </p:nvSpPr>
          <p:spPr>
            <a:xfrm>
              <a:off x="25817" y="114181"/>
              <a:ext cx="6428365" cy="477234"/>
            </a:xfrm>
            <a:prstGeom prst="rect">
              <a:avLst/>
            </a:prstGeom>
            <a:noFill/>
            <a:ln>
              <a:noFill/>
            </a:ln>
          </p:spPr>
          <p:txBody>
            <a:bodyPr anchorCtr="0" anchor="ctr" bIns="45700" lIns="45700" rIns="45700" tIns="45700">
              <a:noAutofit/>
            </a:bodyPr>
            <a:lstStyle/>
            <a:p>
              <a:pPr indent="0" lvl="0" marL="0" marR="0" rtl="0" algn="l">
                <a:lnSpc>
                  <a:spcPct val="90000"/>
                </a:lnSpc>
                <a:spcBef>
                  <a:spcPts val="0"/>
                </a:spcBef>
                <a:spcAft>
                  <a:spcPts val="0"/>
                </a:spcAft>
                <a:buSzPct val="25000"/>
                <a:buNone/>
              </a:pPr>
              <a:r>
                <a:rPr i="0" lang="pt-BR" sz="1200" cap="none">
                  <a:solidFill>
                    <a:schemeClr val="lt1"/>
                  </a:solidFill>
                  <a:latin typeface="Calibri"/>
                  <a:ea typeface="Calibri"/>
                  <a:cs typeface="Calibri"/>
                  <a:sym typeface="Calibri"/>
                </a:rPr>
                <a:t>Análise marginal</a:t>
              </a:r>
            </a:p>
          </p:txBody>
        </p:sp>
        <p:sp>
          <p:nvSpPr>
            <p:cNvPr id="289" name="Shape 289"/>
            <p:cNvSpPr/>
            <p:nvPr/>
          </p:nvSpPr>
          <p:spPr>
            <a:xfrm>
              <a:off x="0" y="617233"/>
              <a:ext cx="6480000" cy="1076399"/>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90" name="Shape 290"/>
            <p:cNvSpPr txBox="1"/>
            <p:nvPr/>
          </p:nvSpPr>
          <p:spPr>
            <a:xfrm>
              <a:off x="0" y="617233"/>
              <a:ext cx="6480000" cy="1076399"/>
            </a:xfrm>
            <a:prstGeom prst="rect">
              <a:avLst/>
            </a:prstGeom>
            <a:noFill/>
            <a:ln>
              <a:noFill/>
            </a:ln>
          </p:spPr>
          <p:txBody>
            <a:bodyPr anchorCtr="0" anchor="t" bIns="15225" lIns="205725" rIns="85325" tIns="15225">
              <a:noAutofit/>
            </a:bodyPr>
            <a:lstStyle/>
            <a:p>
              <a:pPr indent="-114300" lvl="1" marL="114300" marR="0" rtl="0" algn="just">
                <a:lnSpc>
                  <a:spcPct val="90000"/>
                </a:lnSpc>
                <a:spcBef>
                  <a:spcPts val="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É encontrar o ponto onde o custo da melhoria é igual ao benefício daquilo que buscamos melhorar. Precisamos saber se nosso investimento em qualidade será equivalente, superior ou inferior ao resultado de determinado processo. </a:t>
              </a:r>
            </a:p>
            <a:p>
              <a:pPr indent="-114300" lvl="1" marL="114300" marR="0" rtl="0" algn="just">
                <a:lnSpc>
                  <a:spcPct val="90000"/>
                </a:lnSpc>
                <a:spcBef>
                  <a:spcPts val="24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Não vale a pena investir em um processo, por exemplo, ou em uma máquina, caso o retorno ou impacto em termos de valor para o negócio ou projeto seja inferior ao investimento.</a:t>
              </a: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4" name="Shape 294"/>
        <p:cNvGrpSpPr/>
        <p:nvPr/>
      </p:nvGrpSpPr>
      <p:grpSpPr>
        <a:xfrm>
          <a:off x="0" y="0"/>
          <a:ext cx="0" cy="0"/>
          <a:chOff x="0" y="0"/>
          <a:chExt cx="0" cy="0"/>
        </a:xfrm>
      </p:grpSpPr>
      <p:sp>
        <p:nvSpPr>
          <p:cNvPr id="295" name="Shape 295"/>
          <p:cNvSpPr txBox="1"/>
          <p:nvPr/>
        </p:nvSpPr>
        <p:spPr>
          <a:xfrm rot="-1663575">
            <a:off x="5977688" y="3412434"/>
            <a:ext cx="1709558" cy="46166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296" name="Shape 296"/>
          <p:cNvSpPr/>
          <p:nvPr/>
        </p:nvSpPr>
        <p:spPr>
          <a:xfrm>
            <a:off x="12443" y="273297"/>
            <a:ext cx="7889192"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PMI e Qualidade</a:t>
            </a:r>
          </a:p>
        </p:txBody>
      </p:sp>
      <p:sp>
        <p:nvSpPr>
          <p:cNvPr id="297" name="Shape 297"/>
          <p:cNvSpPr/>
          <p:nvPr/>
        </p:nvSpPr>
        <p:spPr>
          <a:xfrm>
            <a:off x="716843" y="885505"/>
            <a:ext cx="6480000" cy="144655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Conceitos utilizados	</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Gerenciamento da Qualidade Total (GQT) ou </a:t>
            </a:r>
            <a:r>
              <a:rPr b="0" i="1" lang="pt-BR" sz="1400" u="none" cap="none" strike="noStrike">
                <a:solidFill>
                  <a:srgbClr val="000000"/>
                </a:solidFill>
                <a:latin typeface="Calibri"/>
                <a:ea typeface="Calibri"/>
                <a:cs typeface="Calibri"/>
                <a:sym typeface="Calibri"/>
              </a:rPr>
              <a:t>Total Quality Management </a:t>
            </a:r>
            <a:r>
              <a:rPr b="0" i="0" lang="pt-BR" sz="1400" u="none" cap="none" strike="noStrike">
                <a:solidFill>
                  <a:srgbClr val="000000"/>
                </a:solidFill>
                <a:latin typeface="Calibri"/>
                <a:ea typeface="Calibri"/>
                <a:cs typeface="Calibri"/>
                <a:sym typeface="Calibri"/>
              </a:rPr>
              <a:t>(TQM);</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Deming, Juran, Crosby e outros “gurus”;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Custo da Qualidade; 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FMEA.</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1" name="Shape 301"/>
        <p:cNvGrpSpPr/>
        <p:nvPr/>
      </p:nvGrpSpPr>
      <p:grpSpPr>
        <a:xfrm>
          <a:off x="0" y="0"/>
          <a:ext cx="0" cy="0"/>
          <a:chOff x="0" y="0"/>
          <a:chExt cx="0" cy="0"/>
        </a:xfrm>
      </p:grpSpPr>
      <p:sp>
        <p:nvSpPr>
          <p:cNvPr id="302" name="Shape 302"/>
          <p:cNvSpPr txBox="1"/>
          <p:nvPr/>
        </p:nvSpPr>
        <p:spPr>
          <a:xfrm rot="-1663575">
            <a:off x="5977688" y="3412434"/>
            <a:ext cx="1709558" cy="46166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303" name="Shape 303"/>
          <p:cNvSpPr/>
          <p:nvPr/>
        </p:nvSpPr>
        <p:spPr>
          <a:xfrm>
            <a:off x="12443" y="273297"/>
            <a:ext cx="7889192"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PMI e Qualidade</a:t>
            </a:r>
          </a:p>
        </p:txBody>
      </p:sp>
      <p:sp>
        <p:nvSpPr>
          <p:cNvPr id="304" name="Shape 304"/>
          <p:cNvSpPr/>
          <p:nvPr/>
        </p:nvSpPr>
        <p:spPr>
          <a:xfrm>
            <a:off x="716483" y="885505"/>
            <a:ext cx="6480000" cy="2308323"/>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Prioridades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 produto que o projeto se propõe a entregar deve satisfazer o cliente, além de satisfazer aos requisitos;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Prevenir ao invés de inspecionar, planejar a qualidade ao invés de incorrer em custos pela falta desta;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Melhoria contínua com base no PDCA para o gerenciamento de projetos que construam melhores entregas; e</a:t>
            </a:r>
          </a:p>
          <a:p>
            <a:pPr indent="-292948" lvl="1" marL="661248" marR="0" rtl="0" algn="just">
              <a:spcBef>
                <a:spcPts val="0"/>
              </a:spcBef>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Responsabilidade da gerência de projetos e da organização/patrocinadores para garantir a qualidade por meio do investimento em qualidade e alocação de recursos para tanto.</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8" name="Shape 308"/>
        <p:cNvGrpSpPr/>
        <p:nvPr/>
      </p:nvGrpSpPr>
      <p:grpSpPr>
        <a:xfrm>
          <a:off x="0" y="0"/>
          <a:ext cx="0" cy="0"/>
          <a:chOff x="0" y="0"/>
          <a:chExt cx="0" cy="0"/>
        </a:xfrm>
      </p:grpSpPr>
      <p:sp>
        <p:nvSpPr>
          <p:cNvPr id="309" name="Shape 309"/>
          <p:cNvSpPr txBox="1"/>
          <p:nvPr/>
        </p:nvSpPr>
        <p:spPr>
          <a:xfrm rot="-1663575">
            <a:off x="5977688" y="3412434"/>
            <a:ext cx="1709558" cy="46166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310" name="Shape 310"/>
          <p:cNvSpPr/>
          <p:nvPr/>
        </p:nvSpPr>
        <p:spPr>
          <a:xfrm>
            <a:off x="12443" y="273297"/>
            <a:ext cx="7889192"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Gurus da qualidade</a:t>
            </a:r>
          </a:p>
        </p:txBody>
      </p:sp>
      <p:sp>
        <p:nvSpPr>
          <p:cNvPr id="311" name="Shape 311"/>
          <p:cNvSpPr/>
          <p:nvPr/>
        </p:nvSpPr>
        <p:spPr>
          <a:xfrm>
            <a:off x="716483" y="885505"/>
            <a:ext cx="6480000" cy="2308323"/>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Autores reconhecidos e principais conceitos</a:t>
            </a:r>
          </a:p>
          <a:p>
            <a:pPr indent="-292948" lvl="1" marL="661248" marR="0" rtl="0" algn="just">
              <a:lnSpc>
                <a:spcPct val="100000"/>
              </a:lnSpc>
              <a:spcBef>
                <a:spcPts val="0"/>
              </a:spcBef>
              <a:spcAft>
                <a:spcPts val="0"/>
              </a:spcAft>
              <a:buClr>
                <a:srgbClr val="000000"/>
              </a:buClr>
              <a:buSzPct val="100000"/>
              <a:buFont typeface="Arial"/>
              <a:buChar char="•"/>
            </a:pPr>
            <a:r>
              <a:rPr b="1" i="0" lang="pt-BR" sz="1400" u="none" cap="none" strike="noStrike">
                <a:solidFill>
                  <a:srgbClr val="000000"/>
                </a:solidFill>
                <a:latin typeface="Calibri"/>
                <a:ea typeface="Calibri"/>
                <a:cs typeface="Calibri"/>
                <a:sym typeface="Calibri"/>
              </a:rPr>
              <a:t>Juran: </a:t>
            </a:r>
            <a:r>
              <a:rPr b="0" i="0" lang="pt-BR" sz="1400" u="none" cap="none" strike="noStrike">
                <a:solidFill>
                  <a:srgbClr val="000000"/>
                </a:solidFill>
                <a:latin typeface="Calibri"/>
                <a:ea typeface="Calibri"/>
                <a:cs typeface="Calibri"/>
                <a:sym typeface="Calibri"/>
              </a:rPr>
              <a:t>trilogia da qualidade, 80/20, aptidão para uso;</a:t>
            </a:r>
          </a:p>
          <a:p>
            <a:pPr indent="-292948" lvl="1" marL="661248" marR="0" rtl="0" algn="just">
              <a:lnSpc>
                <a:spcPct val="100000"/>
              </a:lnSpc>
              <a:spcBef>
                <a:spcPts val="0"/>
              </a:spcBef>
              <a:spcAft>
                <a:spcPts val="0"/>
              </a:spcAft>
              <a:buClr>
                <a:srgbClr val="000000"/>
              </a:buClr>
              <a:buSzPct val="100000"/>
              <a:buFont typeface="Arial"/>
              <a:buChar char="•"/>
            </a:pPr>
            <a:r>
              <a:rPr b="1" i="0" lang="pt-BR" sz="1400" u="none" cap="none" strike="noStrike">
                <a:solidFill>
                  <a:srgbClr val="000000"/>
                </a:solidFill>
                <a:latin typeface="Calibri"/>
                <a:ea typeface="Calibri"/>
                <a:cs typeface="Calibri"/>
                <a:sym typeface="Calibri"/>
              </a:rPr>
              <a:t>Deming:</a:t>
            </a:r>
            <a:r>
              <a:rPr b="0" i="0" lang="pt-BR" sz="1400" u="none" cap="none" strike="noStrike">
                <a:solidFill>
                  <a:srgbClr val="000000"/>
                </a:solidFill>
                <a:latin typeface="Calibri"/>
                <a:ea typeface="Calibri"/>
                <a:cs typeface="Calibri"/>
                <a:sym typeface="Calibri"/>
              </a:rPr>
              <a:t> técnicas de amostragem, 14 princípios, divulgou o PDCA;</a:t>
            </a:r>
          </a:p>
          <a:p>
            <a:pPr indent="-292948" lvl="1" marL="661248" marR="0" rtl="0" algn="just">
              <a:lnSpc>
                <a:spcPct val="100000"/>
              </a:lnSpc>
              <a:spcBef>
                <a:spcPts val="0"/>
              </a:spcBef>
              <a:spcAft>
                <a:spcPts val="0"/>
              </a:spcAft>
              <a:buClr>
                <a:srgbClr val="000000"/>
              </a:buClr>
              <a:buSzPct val="100000"/>
              <a:buFont typeface="Arial"/>
              <a:buChar char="•"/>
            </a:pPr>
            <a:r>
              <a:rPr b="1" i="0" lang="pt-BR" sz="1400" u="none" cap="none" strike="noStrike">
                <a:solidFill>
                  <a:srgbClr val="000000"/>
                </a:solidFill>
                <a:latin typeface="Calibri"/>
                <a:ea typeface="Calibri"/>
                <a:cs typeface="Calibri"/>
                <a:sym typeface="Calibri"/>
              </a:rPr>
              <a:t>Crosby:</a:t>
            </a:r>
            <a:r>
              <a:rPr b="0" i="0" lang="pt-BR" sz="1400" u="none" cap="none" strike="noStrike">
                <a:solidFill>
                  <a:srgbClr val="000000"/>
                </a:solidFill>
                <a:latin typeface="Calibri"/>
                <a:ea typeface="Calibri"/>
                <a:cs typeface="Calibri"/>
                <a:sym typeface="Calibri"/>
              </a:rPr>
              <a:t> os 4 pilares da qualidade e o conceito de “zero defeitos”;</a:t>
            </a:r>
          </a:p>
          <a:p>
            <a:pPr indent="-292948" lvl="1" marL="661248" marR="0" rtl="0" algn="just">
              <a:lnSpc>
                <a:spcPct val="100000"/>
              </a:lnSpc>
              <a:spcBef>
                <a:spcPts val="0"/>
              </a:spcBef>
              <a:spcAft>
                <a:spcPts val="0"/>
              </a:spcAft>
              <a:buClr>
                <a:srgbClr val="000000"/>
              </a:buClr>
              <a:buSzPct val="100000"/>
              <a:buFont typeface="Arial"/>
              <a:buChar char="•"/>
            </a:pPr>
            <a:r>
              <a:rPr b="1" i="0" lang="pt-BR" sz="1400" u="none" cap="none" strike="noStrike">
                <a:solidFill>
                  <a:srgbClr val="000000"/>
                </a:solidFill>
                <a:latin typeface="Calibri"/>
                <a:ea typeface="Calibri"/>
                <a:cs typeface="Calibri"/>
                <a:sym typeface="Calibri"/>
              </a:rPr>
              <a:t>Shewhart: </a:t>
            </a:r>
            <a:r>
              <a:rPr b="0" i="0" lang="pt-BR" sz="1400" u="none" cap="none" strike="noStrike">
                <a:solidFill>
                  <a:srgbClr val="000000"/>
                </a:solidFill>
                <a:latin typeface="Calibri"/>
                <a:ea typeface="Calibri"/>
                <a:cs typeface="Calibri"/>
                <a:sym typeface="Calibri"/>
              </a:rPr>
              <a:t>propôs o controle estatístico de processos (CEP);</a:t>
            </a:r>
          </a:p>
          <a:p>
            <a:pPr indent="-292948" lvl="1" marL="661248" marR="0" rtl="0" algn="just">
              <a:lnSpc>
                <a:spcPct val="100000"/>
              </a:lnSpc>
              <a:spcBef>
                <a:spcPts val="0"/>
              </a:spcBef>
              <a:spcAft>
                <a:spcPts val="0"/>
              </a:spcAft>
              <a:buClr>
                <a:srgbClr val="000000"/>
              </a:buClr>
              <a:buSzPct val="100000"/>
              <a:buFont typeface="Arial"/>
              <a:buChar char="•"/>
            </a:pPr>
            <a:r>
              <a:rPr b="1" i="0" lang="pt-BR" sz="1400" u="none" cap="none" strike="noStrike">
                <a:solidFill>
                  <a:srgbClr val="000000"/>
                </a:solidFill>
                <a:latin typeface="Calibri"/>
                <a:ea typeface="Calibri"/>
                <a:cs typeface="Calibri"/>
                <a:sym typeface="Calibri"/>
              </a:rPr>
              <a:t>Ishikawa:</a:t>
            </a:r>
            <a:r>
              <a:rPr b="0" i="0" lang="pt-BR" sz="1400" u="none" cap="none" strike="noStrike">
                <a:solidFill>
                  <a:srgbClr val="000000"/>
                </a:solidFill>
                <a:latin typeface="Calibri"/>
                <a:ea typeface="Calibri"/>
                <a:cs typeface="Calibri"/>
                <a:sym typeface="Calibri"/>
              </a:rPr>
              <a:t> 7 ferramentas de controle da qualidade;</a:t>
            </a:r>
          </a:p>
          <a:p>
            <a:pPr indent="-292948" lvl="1" marL="661248" marR="0" rtl="0" algn="just">
              <a:lnSpc>
                <a:spcPct val="100000"/>
              </a:lnSpc>
              <a:spcBef>
                <a:spcPts val="0"/>
              </a:spcBef>
              <a:spcAft>
                <a:spcPts val="0"/>
              </a:spcAft>
              <a:buClr>
                <a:srgbClr val="000000"/>
              </a:buClr>
              <a:buSzPct val="100000"/>
              <a:buFont typeface="Arial"/>
              <a:buChar char="•"/>
            </a:pPr>
            <a:r>
              <a:rPr b="1" i="0" lang="pt-BR" sz="1400" u="none" cap="none" strike="noStrike">
                <a:solidFill>
                  <a:srgbClr val="000000"/>
                </a:solidFill>
                <a:latin typeface="Calibri"/>
                <a:ea typeface="Calibri"/>
                <a:cs typeface="Calibri"/>
                <a:sym typeface="Calibri"/>
              </a:rPr>
              <a:t>Feigenbaum:</a:t>
            </a:r>
            <a:r>
              <a:rPr b="0" i="0" lang="pt-BR" sz="1400" u="none" cap="none" strike="noStrike">
                <a:solidFill>
                  <a:srgbClr val="000000"/>
                </a:solidFill>
                <a:latin typeface="Calibri"/>
                <a:ea typeface="Calibri"/>
                <a:cs typeface="Calibri"/>
                <a:sym typeface="Calibri"/>
              </a:rPr>
              <a:t> qualidade total, custos da falta de qualidade;</a:t>
            </a:r>
          </a:p>
          <a:p>
            <a:pPr indent="-292948" lvl="1" marL="661248" marR="0" rtl="0" algn="just">
              <a:lnSpc>
                <a:spcPct val="100000"/>
              </a:lnSpc>
              <a:spcBef>
                <a:spcPts val="0"/>
              </a:spcBef>
              <a:spcAft>
                <a:spcPts val="0"/>
              </a:spcAft>
              <a:buClr>
                <a:srgbClr val="000000"/>
              </a:buClr>
              <a:buSzPct val="100000"/>
              <a:buFont typeface="Arial"/>
              <a:buChar char="•"/>
            </a:pPr>
            <a:r>
              <a:rPr b="1" i="0" lang="pt-BR" sz="1400" u="none" cap="none" strike="noStrike">
                <a:solidFill>
                  <a:srgbClr val="000000"/>
                </a:solidFill>
                <a:latin typeface="Calibri"/>
                <a:ea typeface="Calibri"/>
                <a:cs typeface="Calibri"/>
                <a:sym typeface="Calibri"/>
              </a:rPr>
              <a:t>Taguchi: </a:t>
            </a:r>
            <a:r>
              <a:rPr b="0" i="0" lang="pt-BR" sz="1400" u="none" cap="none" strike="noStrike">
                <a:solidFill>
                  <a:srgbClr val="000000"/>
                </a:solidFill>
                <a:latin typeface="Calibri"/>
                <a:ea typeface="Calibri"/>
                <a:cs typeface="Calibri"/>
                <a:sym typeface="Calibri"/>
              </a:rPr>
              <a:t>projetos de experimentos (DOE) e projetos </a:t>
            </a:r>
          </a:p>
          <a:p>
            <a:pPr indent="-7198" lvl="1" marL="375498" marR="0" rtl="0" algn="just">
              <a:lnSpc>
                <a:spcPct val="100000"/>
              </a:lnSpc>
              <a:spcBef>
                <a:spcPts val="0"/>
              </a:spcBef>
              <a:spcAft>
                <a:spcPts val="0"/>
              </a:spcAft>
              <a:buClr>
                <a:srgbClr val="000000"/>
              </a:buClr>
              <a:buSzPct val="25000"/>
              <a:buFont typeface="Calibri"/>
              <a:buNone/>
            </a:pPr>
            <a:r>
              <a:rPr b="0" i="0" lang="pt-BR" sz="1400" u="none" cap="none" strike="noStrike">
                <a:solidFill>
                  <a:srgbClr val="000000"/>
                </a:solidFill>
                <a:latin typeface="Calibri"/>
                <a:ea typeface="Calibri"/>
                <a:cs typeface="Calibri"/>
                <a:sym typeface="Calibri"/>
              </a:rPr>
              <a:t>        robustos; e</a:t>
            </a:r>
          </a:p>
          <a:p>
            <a:pPr indent="-292948" lvl="1" marL="661248" marR="0" rtl="0" algn="just">
              <a:lnSpc>
                <a:spcPct val="100000"/>
              </a:lnSpc>
              <a:spcBef>
                <a:spcPts val="0"/>
              </a:spcBef>
              <a:spcAft>
                <a:spcPts val="0"/>
              </a:spcAft>
              <a:buClr>
                <a:srgbClr val="000000"/>
              </a:buClr>
              <a:buSzPct val="100000"/>
              <a:buFont typeface="Arial"/>
              <a:buChar char="•"/>
            </a:pPr>
            <a:r>
              <a:rPr b="1" i="0" lang="pt-BR" sz="1400" u="none" cap="none" strike="noStrike">
                <a:solidFill>
                  <a:srgbClr val="000000"/>
                </a:solidFill>
                <a:latin typeface="Calibri"/>
                <a:ea typeface="Calibri"/>
                <a:cs typeface="Calibri"/>
                <a:sym typeface="Calibri"/>
              </a:rPr>
              <a:t>Shingo: </a:t>
            </a:r>
            <a:r>
              <a:rPr b="0" i="0" lang="pt-BR" sz="1400" u="none" cap="none" strike="noStrike">
                <a:solidFill>
                  <a:srgbClr val="000000"/>
                </a:solidFill>
                <a:latin typeface="Calibri"/>
                <a:ea typeface="Calibri"/>
                <a:cs typeface="Calibri"/>
                <a:sym typeface="Calibri"/>
              </a:rPr>
              <a:t>Poka-yoke ou “à prova de erros”.</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5" name="Shape 315"/>
        <p:cNvGrpSpPr/>
        <p:nvPr/>
      </p:nvGrpSpPr>
      <p:grpSpPr>
        <a:xfrm>
          <a:off x="0" y="0"/>
          <a:ext cx="0" cy="0"/>
          <a:chOff x="0" y="0"/>
          <a:chExt cx="0" cy="0"/>
        </a:xfrm>
      </p:grpSpPr>
      <p:sp>
        <p:nvSpPr>
          <p:cNvPr id="316" name="Shape 316"/>
          <p:cNvSpPr txBox="1"/>
          <p:nvPr/>
        </p:nvSpPr>
        <p:spPr>
          <a:xfrm rot="-1663575">
            <a:off x="5977688" y="3412434"/>
            <a:ext cx="1709558" cy="46166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317" name="Shape 317"/>
          <p:cNvSpPr/>
          <p:nvPr/>
        </p:nvSpPr>
        <p:spPr>
          <a:xfrm>
            <a:off x="12443" y="273297"/>
            <a:ext cx="7889192"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Gurus da qualidade</a:t>
            </a:r>
          </a:p>
        </p:txBody>
      </p:sp>
      <p:sp>
        <p:nvSpPr>
          <p:cNvPr id="318" name="Shape 318"/>
          <p:cNvSpPr/>
          <p:nvPr/>
        </p:nvSpPr>
        <p:spPr>
          <a:xfrm>
            <a:off x="716483" y="885505"/>
            <a:ext cx="6480000" cy="2092881"/>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Joseph M. Juran</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Planejamento é o processo de estabelecer objetivos da qualidade;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Controlar é avaliar o desempenho atual com o planejado e atuar nas discrepâncias;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Melhoria é inovar;</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Para Juran, o custo da qualidade é pagar por erros que poderiam ter sido prevenidos – contudo, o custo da qualidade pode ser maior do que a qualidade em si ou do benefício dela; e</a:t>
            </a:r>
          </a:p>
          <a:p>
            <a:pPr indent="-292948" lvl="1" marL="661248" marR="0" rtl="0" algn="just">
              <a:spcBef>
                <a:spcPts val="0"/>
              </a:spcBef>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Aptidão para uso: um produto deve ser apto para utilização.</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2" name="Shape 322"/>
        <p:cNvGrpSpPr/>
        <p:nvPr/>
      </p:nvGrpSpPr>
      <p:grpSpPr>
        <a:xfrm>
          <a:off x="0" y="0"/>
          <a:ext cx="0" cy="0"/>
          <a:chOff x="0" y="0"/>
          <a:chExt cx="0" cy="0"/>
        </a:xfrm>
      </p:grpSpPr>
      <p:sp>
        <p:nvSpPr>
          <p:cNvPr id="323" name="Shape 323"/>
          <p:cNvSpPr txBox="1"/>
          <p:nvPr/>
        </p:nvSpPr>
        <p:spPr>
          <a:xfrm rot="-1663575">
            <a:off x="5977688" y="3412434"/>
            <a:ext cx="1709558" cy="46166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324" name="Shape 324"/>
          <p:cNvSpPr/>
          <p:nvPr/>
        </p:nvSpPr>
        <p:spPr>
          <a:xfrm>
            <a:off x="12443" y="273297"/>
            <a:ext cx="7889192"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Gurus da qualidade</a:t>
            </a:r>
          </a:p>
        </p:txBody>
      </p:sp>
      <p:sp>
        <p:nvSpPr>
          <p:cNvPr id="325" name="Shape 325"/>
          <p:cNvSpPr/>
          <p:nvPr/>
        </p:nvSpPr>
        <p:spPr>
          <a:xfrm>
            <a:off x="716483" y="885505"/>
            <a:ext cx="6480000" cy="1661993"/>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J. Edwards Deming</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Sugere a utilização de controles estatísticos mais do que a inspeção;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Propõe a filtragem de fornecedores para aumento da qualidade;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Diz que os gerentes/alta direção são responsáveis por até 85% dos problemas de qualidade;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Popularizou a utilização do ciclo PDCA, criado por Walter Shewhart; 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14 princípios da filosofia de Deming.</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9" name="Shape 329"/>
        <p:cNvGrpSpPr/>
        <p:nvPr/>
      </p:nvGrpSpPr>
      <p:grpSpPr>
        <a:xfrm>
          <a:off x="0" y="0"/>
          <a:ext cx="0" cy="0"/>
          <a:chOff x="0" y="0"/>
          <a:chExt cx="0" cy="0"/>
        </a:xfrm>
      </p:grpSpPr>
      <p:sp>
        <p:nvSpPr>
          <p:cNvPr id="330" name="Shape 330"/>
          <p:cNvSpPr txBox="1"/>
          <p:nvPr/>
        </p:nvSpPr>
        <p:spPr>
          <a:xfrm rot="-1663575">
            <a:off x="5977688" y="3412434"/>
            <a:ext cx="1709558" cy="46166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331" name="Shape 331"/>
          <p:cNvSpPr/>
          <p:nvPr/>
        </p:nvSpPr>
        <p:spPr>
          <a:xfrm>
            <a:off x="12443" y="273297"/>
            <a:ext cx="7889192"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Gurus da qualidade</a:t>
            </a:r>
          </a:p>
        </p:txBody>
      </p:sp>
      <p:grpSp>
        <p:nvGrpSpPr>
          <p:cNvPr id="332" name="Shape 332"/>
          <p:cNvGrpSpPr/>
          <p:nvPr/>
        </p:nvGrpSpPr>
        <p:grpSpPr>
          <a:xfrm>
            <a:off x="2818745" y="1295438"/>
            <a:ext cx="2240196" cy="2240196"/>
            <a:chOff x="1549861" y="14028"/>
            <a:chExt cx="2240196" cy="2240196"/>
          </a:xfrm>
        </p:grpSpPr>
        <p:sp>
          <p:nvSpPr>
            <p:cNvPr id="333" name="Shape 333"/>
            <p:cNvSpPr/>
            <p:nvPr/>
          </p:nvSpPr>
          <p:spPr>
            <a:xfrm>
              <a:off x="1734661" y="133850"/>
              <a:ext cx="1935575" cy="1935575"/>
            </a:xfrm>
            <a:prstGeom prst="pie">
              <a:avLst>
                <a:gd fmla="val 16200000" name="adj1"/>
                <a:gd fmla="val 0" name="adj2"/>
              </a:avLst>
            </a:prstGeom>
            <a:gradFill>
              <a:gsLst>
                <a:gs pos="0">
                  <a:srgbClr val="982D2B"/>
                </a:gs>
                <a:gs pos="80000">
                  <a:srgbClr val="C83D39"/>
                </a:gs>
                <a:gs pos="100000">
                  <a:srgbClr val="CC3A36"/>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334" name="Shape 334"/>
            <p:cNvSpPr txBox="1"/>
            <p:nvPr/>
          </p:nvSpPr>
          <p:spPr>
            <a:xfrm>
              <a:off x="2762130" y="535020"/>
              <a:ext cx="714319" cy="529977"/>
            </a:xfrm>
            <a:prstGeom prst="rect">
              <a:avLst/>
            </a:prstGeom>
            <a:noFill/>
            <a:ln>
              <a:noFill/>
            </a:ln>
          </p:spPr>
          <p:txBody>
            <a:bodyPr anchorCtr="0" anchor="ctr" bIns="15225" lIns="15225" rIns="15225" tIns="15225">
              <a:noAutofit/>
            </a:bodyPr>
            <a:lstStyle/>
            <a:p>
              <a:pPr indent="0" lvl="0" marL="0" marR="0" rtl="0" algn="ctr">
                <a:lnSpc>
                  <a:spcPct val="90000"/>
                </a:lnSpc>
                <a:spcBef>
                  <a:spcPts val="0"/>
                </a:spcBef>
                <a:spcAft>
                  <a:spcPts val="0"/>
                </a:spcAft>
                <a:buSzPct val="25000"/>
                <a:buNone/>
              </a:pPr>
              <a:r>
                <a:rPr b="1" lang="pt-BR" sz="1200" cap="small">
                  <a:solidFill>
                    <a:schemeClr val="lt1"/>
                  </a:solidFill>
                  <a:latin typeface="Calibri"/>
                  <a:ea typeface="Calibri"/>
                  <a:cs typeface="Calibri"/>
                  <a:sym typeface="Calibri"/>
                </a:rPr>
                <a:t>Planejar</a:t>
              </a:r>
            </a:p>
            <a:p>
              <a:pPr indent="0" lvl="0" marL="0" marR="0" rtl="0" algn="ctr">
                <a:lnSpc>
                  <a:spcPct val="90000"/>
                </a:lnSpc>
                <a:spcBef>
                  <a:spcPts val="420"/>
                </a:spcBef>
                <a:spcAft>
                  <a:spcPts val="0"/>
                </a:spcAft>
                <a:buSzPct val="25000"/>
                <a:buNone/>
              </a:pPr>
              <a:r>
                <a:rPr b="0" i="1" lang="pt-BR" sz="1200" cap="small">
                  <a:solidFill>
                    <a:schemeClr val="lt1"/>
                  </a:solidFill>
                  <a:latin typeface="Calibri"/>
                  <a:ea typeface="Calibri"/>
                  <a:cs typeface="Calibri"/>
                  <a:sym typeface="Calibri"/>
                </a:rPr>
                <a:t>Plan</a:t>
              </a:r>
            </a:p>
          </p:txBody>
        </p:sp>
        <p:sp>
          <p:nvSpPr>
            <p:cNvPr id="335" name="Shape 335"/>
            <p:cNvSpPr/>
            <p:nvPr/>
          </p:nvSpPr>
          <p:spPr>
            <a:xfrm>
              <a:off x="1734661" y="198830"/>
              <a:ext cx="1935575" cy="1935575"/>
            </a:xfrm>
            <a:prstGeom prst="pie">
              <a:avLst>
                <a:gd fmla="val 0" name="adj1"/>
                <a:gd fmla="val 5400000" name="adj2"/>
              </a:avLst>
            </a:prstGeom>
            <a:gradFill>
              <a:gsLst>
                <a:gs pos="0">
                  <a:srgbClr val="759336"/>
                </a:gs>
                <a:gs pos="80000">
                  <a:srgbClr val="99C247"/>
                </a:gs>
                <a:gs pos="100000">
                  <a:srgbClr val="9BC545"/>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336" name="Shape 336"/>
            <p:cNvSpPr txBox="1"/>
            <p:nvPr/>
          </p:nvSpPr>
          <p:spPr>
            <a:xfrm>
              <a:off x="2762130" y="1203254"/>
              <a:ext cx="714319" cy="529977"/>
            </a:xfrm>
            <a:prstGeom prst="rect">
              <a:avLst/>
            </a:prstGeom>
            <a:noFill/>
            <a:ln>
              <a:noFill/>
            </a:ln>
          </p:spPr>
          <p:txBody>
            <a:bodyPr anchorCtr="0" anchor="ctr" bIns="15225" lIns="15225" rIns="15225" tIns="15225">
              <a:noAutofit/>
            </a:bodyPr>
            <a:lstStyle/>
            <a:p>
              <a:pPr indent="0" lvl="0" marL="0" marR="0" rtl="0" algn="ctr">
                <a:lnSpc>
                  <a:spcPct val="90000"/>
                </a:lnSpc>
                <a:spcBef>
                  <a:spcPts val="0"/>
                </a:spcBef>
                <a:spcAft>
                  <a:spcPts val="0"/>
                </a:spcAft>
                <a:buNone/>
              </a:pPr>
              <a:r>
                <a:t/>
              </a:r>
              <a:endParaRPr b="1" sz="1200" cap="small">
                <a:solidFill>
                  <a:schemeClr val="lt1"/>
                </a:solidFill>
                <a:latin typeface="Calibri"/>
                <a:ea typeface="Calibri"/>
                <a:cs typeface="Calibri"/>
                <a:sym typeface="Calibri"/>
              </a:endParaRPr>
            </a:p>
            <a:p>
              <a:pPr indent="0" lvl="0" marL="0" marR="0" rtl="0" algn="ctr">
                <a:lnSpc>
                  <a:spcPct val="90000"/>
                </a:lnSpc>
                <a:spcBef>
                  <a:spcPts val="420"/>
                </a:spcBef>
                <a:spcAft>
                  <a:spcPts val="0"/>
                </a:spcAft>
                <a:buSzPct val="25000"/>
                <a:buNone/>
              </a:pPr>
              <a:r>
                <a:rPr b="1" lang="pt-BR" sz="1200" cap="small">
                  <a:solidFill>
                    <a:schemeClr val="lt1"/>
                  </a:solidFill>
                  <a:latin typeface="Calibri"/>
                  <a:ea typeface="Calibri"/>
                  <a:cs typeface="Calibri"/>
                  <a:sym typeface="Calibri"/>
                </a:rPr>
                <a:t>Fazer</a:t>
              </a:r>
            </a:p>
            <a:p>
              <a:pPr indent="0" lvl="0" marL="0" marR="0" rtl="0" algn="ctr">
                <a:lnSpc>
                  <a:spcPct val="90000"/>
                </a:lnSpc>
                <a:spcBef>
                  <a:spcPts val="420"/>
                </a:spcBef>
                <a:spcAft>
                  <a:spcPts val="0"/>
                </a:spcAft>
                <a:buSzPct val="25000"/>
                <a:buNone/>
              </a:pPr>
              <a:r>
                <a:rPr b="0" i="1" lang="pt-BR" sz="1200" cap="small">
                  <a:solidFill>
                    <a:schemeClr val="lt1"/>
                  </a:solidFill>
                  <a:latin typeface="Calibri"/>
                  <a:ea typeface="Calibri"/>
                  <a:cs typeface="Calibri"/>
                  <a:sym typeface="Calibri"/>
                </a:rPr>
                <a:t>Do</a:t>
              </a:r>
            </a:p>
          </p:txBody>
        </p:sp>
        <p:sp>
          <p:nvSpPr>
            <p:cNvPr id="337" name="Shape 337"/>
            <p:cNvSpPr/>
            <p:nvPr/>
          </p:nvSpPr>
          <p:spPr>
            <a:xfrm>
              <a:off x="1669682" y="198830"/>
              <a:ext cx="1935575" cy="1935575"/>
            </a:xfrm>
            <a:prstGeom prst="pie">
              <a:avLst>
                <a:gd fmla="val 5400000" name="adj1"/>
                <a:gd fmla="val 10800000" name="adj2"/>
              </a:avLst>
            </a:prstGeom>
            <a:gradFill>
              <a:gsLst>
                <a:gs pos="0">
                  <a:srgbClr val="5D427D"/>
                </a:gs>
                <a:gs pos="80000">
                  <a:srgbClr val="7A57A5"/>
                </a:gs>
                <a:gs pos="100000">
                  <a:srgbClr val="7A56A7"/>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338" name="Shape 338"/>
            <p:cNvSpPr txBox="1"/>
            <p:nvPr/>
          </p:nvSpPr>
          <p:spPr>
            <a:xfrm>
              <a:off x="1863469" y="1203254"/>
              <a:ext cx="714319" cy="529977"/>
            </a:xfrm>
            <a:prstGeom prst="rect">
              <a:avLst/>
            </a:prstGeom>
            <a:noFill/>
            <a:ln>
              <a:noFill/>
            </a:ln>
          </p:spPr>
          <p:txBody>
            <a:bodyPr anchorCtr="0" anchor="ctr" bIns="15225" lIns="15225" rIns="15225" tIns="15225">
              <a:noAutofit/>
            </a:bodyPr>
            <a:lstStyle/>
            <a:p>
              <a:pPr indent="0" lvl="0" marL="0" marR="0" rtl="0" algn="ctr">
                <a:lnSpc>
                  <a:spcPct val="90000"/>
                </a:lnSpc>
                <a:spcBef>
                  <a:spcPts val="0"/>
                </a:spcBef>
                <a:spcAft>
                  <a:spcPts val="0"/>
                </a:spcAft>
                <a:buNone/>
              </a:pPr>
              <a:r>
                <a:t/>
              </a:r>
              <a:endParaRPr b="1" sz="1200" cap="small">
                <a:solidFill>
                  <a:schemeClr val="lt1"/>
                </a:solidFill>
                <a:latin typeface="Calibri"/>
                <a:ea typeface="Calibri"/>
                <a:cs typeface="Calibri"/>
                <a:sym typeface="Calibri"/>
              </a:endParaRPr>
            </a:p>
            <a:p>
              <a:pPr indent="0" lvl="0" marL="0" marR="0" rtl="0" algn="ctr">
                <a:lnSpc>
                  <a:spcPct val="90000"/>
                </a:lnSpc>
                <a:spcBef>
                  <a:spcPts val="420"/>
                </a:spcBef>
                <a:spcAft>
                  <a:spcPts val="0"/>
                </a:spcAft>
                <a:buSzPct val="25000"/>
                <a:buNone/>
              </a:pPr>
              <a:r>
                <a:rPr b="1" lang="pt-BR" sz="1200" cap="small">
                  <a:solidFill>
                    <a:schemeClr val="lt1"/>
                  </a:solidFill>
                  <a:latin typeface="Calibri"/>
                  <a:ea typeface="Calibri"/>
                  <a:cs typeface="Calibri"/>
                  <a:sym typeface="Calibri"/>
                </a:rPr>
                <a:t>Checar</a:t>
              </a:r>
            </a:p>
            <a:p>
              <a:pPr indent="0" lvl="0" marL="0" marR="0" rtl="0" algn="ctr">
                <a:lnSpc>
                  <a:spcPct val="90000"/>
                </a:lnSpc>
                <a:spcBef>
                  <a:spcPts val="420"/>
                </a:spcBef>
                <a:spcAft>
                  <a:spcPts val="0"/>
                </a:spcAft>
                <a:buSzPct val="25000"/>
                <a:buNone/>
              </a:pPr>
              <a:r>
                <a:rPr b="0" i="1" lang="pt-BR" sz="1200" cap="small">
                  <a:solidFill>
                    <a:schemeClr val="lt1"/>
                  </a:solidFill>
                  <a:latin typeface="Calibri"/>
                  <a:ea typeface="Calibri"/>
                  <a:cs typeface="Calibri"/>
                  <a:sym typeface="Calibri"/>
                </a:rPr>
                <a:t>Check</a:t>
              </a:r>
            </a:p>
          </p:txBody>
        </p:sp>
        <p:sp>
          <p:nvSpPr>
            <p:cNvPr id="339" name="Shape 339"/>
            <p:cNvSpPr/>
            <p:nvPr/>
          </p:nvSpPr>
          <p:spPr>
            <a:xfrm>
              <a:off x="1669682" y="133850"/>
              <a:ext cx="1935575" cy="1935575"/>
            </a:xfrm>
            <a:prstGeom prst="pie">
              <a:avLst>
                <a:gd fmla="val 10800000" name="adj1"/>
                <a:gd fmla="val 16200000" name="adj2"/>
              </a:avLst>
            </a:prstGeom>
            <a:gradFill>
              <a:gsLst>
                <a:gs pos="0">
                  <a:srgbClr val="27869E"/>
                </a:gs>
                <a:gs pos="80000">
                  <a:srgbClr val="34B0D0"/>
                </a:gs>
                <a:gs pos="100000">
                  <a:srgbClr val="30B3D4"/>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340" name="Shape 340"/>
            <p:cNvSpPr txBox="1"/>
            <p:nvPr/>
          </p:nvSpPr>
          <p:spPr>
            <a:xfrm>
              <a:off x="1863469" y="535020"/>
              <a:ext cx="714319" cy="529977"/>
            </a:xfrm>
            <a:prstGeom prst="rect">
              <a:avLst/>
            </a:prstGeom>
            <a:noFill/>
            <a:ln>
              <a:noFill/>
            </a:ln>
          </p:spPr>
          <p:txBody>
            <a:bodyPr anchorCtr="0" anchor="ctr" bIns="15225" lIns="15225" rIns="15225" tIns="15225">
              <a:noAutofit/>
            </a:bodyPr>
            <a:lstStyle/>
            <a:p>
              <a:pPr indent="0" lvl="0" marL="0" marR="0" rtl="0" algn="ctr">
                <a:lnSpc>
                  <a:spcPct val="90000"/>
                </a:lnSpc>
                <a:spcBef>
                  <a:spcPts val="0"/>
                </a:spcBef>
                <a:spcAft>
                  <a:spcPts val="0"/>
                </a:spcAft>
                <a:buSzPct val="25000"/>
                <a:buNone/>
              </a:pPr>
              <a:r>
                <a:rPr b="1" lang="pt-BR" sz="1200" cap="small">
                  <a:solidFill>
                    <a:schemeClr val="lt1"/>
                  </a:solidFill>
                  <a:latin typeface="Calibri"/>
                  <a:ea typeface="Calibri"/>
                  <a:cs typeface="Calibri"/>
                  <a:sym typeface="Calibri"/>
                </a:rPr>
                <a:t>Agir</a:t>
              </a:r>
            </a:p>
            <a:p>
              <a:pPr indent="0" lvl="0" marL="0" marR="0" rtl="0" algn="ctr">
                <a:lnSpc>
                  <a:spcPct val="90000"/>
                </a:lnSpc>
                <a:spcBef>
                  <a:spcPts val="420"/>
                </a:spcBef>
                <a:spcAft>
                  <a:spcPts val="0"/>
                </a:spcAft>
                <a:buSzPct val="25000"/>
                <a:buNone/>
              </a:pPr>
              <a:r>
                <a:rPr b="0" i="1" lang="pt-BR" sz="1200" cap="small">
                  <a:solidFill>
                    <a:schemeClr val="lt1"/>
                  </a:solidFill>
                  <a:latin typeface="Calibri"/>
                  <a:ea typeface="Calibri"/>
                  <a:cs typeface="Calibri"/>
                  <a:sym typeface="Calibri"/>
                </a:rPr>
                <a:t>Act</a:t>
              </a:r>
            </a:p>
          </p:txBody>
        </p:sp>
        <p:sp>
          <p:nvSpPr>
            <p:cNvPr id="341" name="Shape 341"/>
            <p:cNvSpPr/>
            <p:nvPr/>
          </p:nvSpPr>
          <p:spPr>
            <a:xfrm>
              <a:off x="1614841" y="14028"/>
              <a:ext cx="2175216" cy="2175216"/>
            </a:xfrm>
            <a:custGeom>
              <a:pathLst>
                <a:path extrusionOk="0" h="120000" w="120000">
                  <a:moveTo>
                    <a:pt x="59999" y="4067"/>
                  </a:moveTo>
                  <a:lnTo>
                    <a:pt x="59999" y="4067"/>
                  </a:lnTo>
                  <a:cubicBezTo>
                    <a:pt x="88941" y="4067"/>
                    <a:pt x="113102" y="26145"/>
                    <a:pt x="115705" y="54969"/>
                  </a:cubicBezTo>
                  <a:lnTo>
                    <a:pt x="119760" y="54969"/>
                  </a:lnTo>
                  <a:lnTo>
                    <a:pt x="112881" y="59999"/>
                  </a:lnTo>
                  <a:lnTo>
                    <a:pt x="105523" y="54969"/>
                  </a:lnTo>
                  <a:lnTo>
                    <a:pt x="109576" y="54969"/>
                  </a:lnTo>
                  <a:lnTo>
                    <a:pt x="109576" y="54969"/>
                  </a:lnTo>
                  <a:cubicBezTo>
                    <a:pt x="106994" y="29527"/>
                    <a:pt x="85572" y="10169"/>
                    <a:pt x="59999" y="10169"/>
                  </a:cubicBezTo>
                  <a:close/>
                </a:path>
              </a:pathLst>
            </a:custGeom>
            <a:gradFill>
              <a:gsLst>
                <a:gs pos="0">
                  <a:srgbClr val="982D2B"/>
                </a:gs>
                <a:gs pos="80000">
                  <a:srgbClr val="C83D39"/>
                </a:gs>
                <a:gs pos="100000">
                  <a:srgbClr val="CC3A36"/>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342" name="Shape 342"/>
            <p:cNvSpPr/>
            <p:nvPr/>
          </p:nvSpPr>
          <p:spPr>
            <a:xfrm>
              <a:off x="1614841" y="79009"/>
              <a:ext cx="2175216" cy="2175216"/>
            </a:xfrm>
            <a:custGeom>
              <a:pathLst>
                <a:path extrusionOk="0" h="120000" w="120000">
                  <a:moveTo>
                    <a:pt x="115932" y="60000"/>
                  </a:moveTo>
                  <a:lnTo>
                    <a:pt x="115932" y="59999"/>
                  </a:lnTo>
                  <a:cubicBezTo>
                    <a:pt x="115932" y="88941"/>
                    <a:pt x="93854" y="113102"/>
                    <a:pt x="65030" y="115705"/>
                  </a:cubicBezTo>
                  <a:lnTo>
                    <a:pt x="65030" y="119760"/>
                  </a:lnTo>
                  <a:lnTo>
                    <a:pt x="60000" y="112881"/>
                  </a:lnTo>
                  <a:lnTo>
                    <a:pt x="65030" y="105523"/>
                  </a:lnTo>
                  <a:lnTo>
                    <a:pt x="65030" y="109576"/>
                  </a:lnTo>
                  <a:cubicBezTo>
                    <a:pt x="90472" y="106994"/>
                    <a:pt x="109830" y="85572"/>
                    <a:pt x="109830" y="60000"/>
                  </a:cubicBezTo>
                  <a:close/>
                </a:path>
              </a:pathLst>
            </a:custGeom>
            <a:gradFill>
              <a:gsLst>
                <a:gs pos="0">
                  <a:srgbClr val="759336"/>
                </a:gs>
                <a:gs pos="80000">
                  <a:srgbClr val="99C247"/>
                </a:gs>
                <a:gs pos="100000">
                  <a:srgbClr val="9BC545"/>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343" name="Shape 343"/>
            <p:cNvSpPr/>
            <p:nvPr/>
          </p:nvSpPr>
          <p:spPr>
            <a:xfrm>
              <a:off x="1549861" y="79009"/>
              <a:ext cx="2175216" cy="2175216"/>
            </a:xfrm>
            <a:custGeom>
              <a:pathLst>
                <a:path extrusionOk="0" h="120000" w="120000">
                  <a:moveTo>
                    <a:pt x="60000" y="115932"/>
                  </a:moveTo>
                  <a:cubicBezTo>
                    <a:pt x="31058" y="115932"/>
                    <a:pt x="6897" y="93854"/>
                    <a:pt x="4294" y="65030"/>
                  </a:cubicBezTo>
                  <a:lnTo>
                    <a:pt x="239" y="65030"/>
                  </a:lnTo>
                  <a:lnTo>
                    <a:pt x="7118" y="60000"/>
                  </a:lnTo>
                  <a:lnTo>
                    <a:pt x="14476" y="65030"/>
                  </a:lnTo>
                  <a:lnTo>
                    <a:pt x="10423" y="65030"/>
                  </a:lnTo>
                  <a:lnTo>
                    <a:pt x="10423" y="65030"/>
                  </a:lnTo>
                  <a:cubicBezTo>
                    <a:pt x="13005" y="90472"/>
                    <a:pt x="34427" y="109830"/>
                    <a:pt x="60000" y="109830"/>
                  </a:cubicBezTo>
                  <a:close/>
                </a:path>
              </a:pathLst>
            </a:custGeom>
            <a:gradFill>
              <a:gsLst>
                <a:gs pos="0">
                  <a:srgbClr val="5D427D"/>
                </a:gs>
                <a:gs pos="80000">
                  <a:srgbClr val="7A57A5"/>
                </a:gs>
                <a:gs pos="100000">
                  <a:srgbClr val="7A56A7"/>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344" name="Shape 344"/>
            <p:cNvSpPr/>
            <p:nvPr/>
          </p:nvSpPr>
          <p:spPr>
            <a:xfrm>
              <a:off x="1549861" y="14028"/>
              <a:ext cx="2175216" cy="2175216"/>
            </a:xfrm>
            <a:custGeom>
              <a:pathLst>
                <a:path extrusionOk="0" h="120000" w="120000">
                  <a:moveTo>
                    <a:pt x="4067" y="60000"/>
                  </a:moveTo>
                  <a:lnTo>
                    <a:pt x="4067" y="60000"/>
                  </a:lnTo>
                  <a:cubicBezTo>
                    <a:pt x="4067" y="31058"/>
                    <a:pt x="26145" y="6897"/>
                    <a:pt x="54969" y="4294"/>
                  </a:cubicBezTo>
                  <a:lnTo>
                    <a:pt x="54969" y="239"/>
                  </a:lnTo>
                  <a:lnTo>
                    <a:pt x="59999" y="7118"/>
                  </a:lnTo>
                  <a:lnTo>
                    <a:pt x="54969" y="14476"/>
                  </a:lnTo>
                  <a:lnTo>
                    <a:pt x="54969" y="10423"/>
                  </a:lnTo>
                  <a:lnTo>
                    <a:pt x="54969" y="10423"/>
                  </a:lnTo>
                  <a:cubicBezTo>
                    <a:pt x="29527" y="13005"/>
                    <a:pt x="10169" y="34427"/>
                    <a:pt x="10169" y="59999"/>
                  </a:cubicBezTo>
                  <a:close/>
                </a:path>
              </a:pathLst>
            </a:custGeom>
            <a:gradFill>
              <a:gsLst>
                <a:gs pos="0">
                  <a:srgbClr val="27869E"/>
                </a:gs>
                <a:gs pos="80000">
                  <a:srgbClr val="34B0D0"/>
                </a:gs>
                <a:gs pos="100000">
                  <a:srgbClr val="30B3D4"/>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grpSp>
      <p:sp>
        <p:nvSpPr>
          <p:cNvPr id="345" name="Shape 345"/>
          <p:cNvSpPr/>
          <p:nvPr/>
        </p:nvSpPr>
        <p:spPr>
          <a:xfrm>
            <a:off x="284436" y="849362"/>
            <a:ext cx="3283911" cy="307777"/>
          </a:xfrm>
          <a:prstGeom prst="rect">
            <a:avLst/>
          </a:prstGeom>
          <a:noFill/>
          <a:ln>
            <a:noFill/>
          </a:ln>
        </p:spPr>
        <p:txBody>
          <a:bodyPr anchorCtr="0" anchor="t" bIns="45700" lIns="91425" rIns="91425" tIns="45700">
            <a:noAutofit/>
          </a:bodyPr>
          <a:lstStyle/>
          <a:p>
            <a:pPr indent="0" lvl="0" marL="139700" marR="0" rtl="0" algn="ctr">
              <a:spcBef>
                <a:spcPts val="0"/>
              </a:spcBef>
              <a:buSzPct val="25000"/>
              <a:buNone/>
            </a:pPr>
            <a:r>
              <a:rPr b="1" lang="pt-BR" sz="1400">
                <a:solidFill>
                  <a:schemeClr val="dk1"/>
                </a:solidFill>
                <a:latin typeface="Calibri"/>
                <a:ea typeface="Calibri"/>
                <a:cs typeface="Calibri"/>
                <a:sym typeface="Calibri"/>
              </a:rPr>
              <a:t>Ciclo PDCA, criado por Walter Shewhart</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49" name="Shape 349"/>
        <p:cNvGrpSpPr/>
        <p:nvPr/>
      </p:nvGrpSpPr>
      <p:grpSpPr>
        <a:xfrm>
          <a:off x="0" y="0"/>
          <a:ext cx="0" cy="0"/>
          <a:chOff x="0" y="0"/>
          <a:chExt cx="0" cy="0"/>
        </a:xfrm>
      </p:grpSpPr>
      <p:sp>
        <p:nvSpPr>
          <p:cNvPr id="350" name="Shape 350"/>
          <p:cNvSpPr txBox="1"/>
          <p:nvPr/>
        </p:nvSpPr>
        <p:spPr>
          <a:xfrm rot="-1663575">
            <a:off x="5977688" y="3412434"/>
            <a:ext cx="1709558" cy="46166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351" name="Shape 351"/>
          <p:cNvSpPr/>
          <p:nvPr/>
        </p:nvSpPr>
        <p:spPr>
          <a:xfrm>
            <a:off x="12443" y="273297"/>
            <a:ext cx="7889192"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Gurus da qualidade</a:t>
            </a:r>
          </a:p>
        </p:txBody>
      </p:sp>
      <p:grpSp>
        <p:nvGrpSpPr>
          <p:cNvPr id="352" name="Shape 352"/>
          <p:cNvGrpSpPr/>
          <p:nvPr/>
        </p:nvGrpSpPr>
        <p:grpSpPr>
          <a:xfrm>
            <a:off x="1328551" y="922846"/>
            <a:ext cx="5256583" cy="3021381"/>
            <a:chOff x="0" y="1476"/>
            <a:chExt cx="5256583" cy="3021381"/>
          </a:xfrm>
        </p:grpSpPr>
        <p:cxnSp>
          <p:nvCxnSpPr>
            <p:cNvPr id="353" name="Shape 353"/>
            <p:cNvCxnSpPr/>
            <p:nvPr/>
          </p:nvCxnSpPr>
          <p:spPr>
            <a:xfrm>
              <a:off x="0" y="1476"/>
              <a:ext cx="5256582" cy="0"/>
            </a:xfrm>
            <a:prstGeom prst="straightConnector1">
              <a:avLst/>
            </a:prstGeom>
            <a:solidFill>
              <a:schemeClr val="lt1"/>
            </a:solidFill>
            <a:ln cap="flat" cmpd="sng" w="25400">
              <a:solidFill>
                <a:srgbClr val="4674AA"/>
              </a:solidFill>
              <a:prstDash val="solid"/>
              <a:round/>
              <a:headEnd len="med" w="med" type="none"/>
              <a:tailEnd len="med" w="med" type="none"/>
            </a:ln>
          </p:spPr>
        </p:cxnSp>
        <p:sp>
          <p:nvSpPr>
            <p:cNvPr id="354" name="Shape 354"/>
            <p:cNvSpPr/>
            <p:nvPr/>
          </p:nvSpPr>
          <p:spPr>
            <a:xfrm>
              <a:off x="0" y="1476"/>
              <a:ext cx="1051315" cy="3021381"/>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355" name="Shape 355"/>
            <p:cNvSpPr txBox="1"/>
            <p:nvPr/>
          </p:nvSpPr>
          <p:spPr>
            <a:xfrm>
              <a:off x="0" y="1476"/>
              <a:ext cx="1051315" cy="3021381"/>
            </a:xfrm>
            <a:prstGeom prst="rect">
              <a:avLst/>
            </a:prstGeom>
            <a:noFill/>
            <a:ln>
              <a:noFill/>
            </a:ln>
          </p:spPr>
          <p:txBody>
            <a:bodyPr anchorCtr="0" anchor="t" bIns="45700" lIns="45700" rIns="45700" tIns="45700">
              <a:noAutofit/>
            </a:bodyPr>
            <a:lstStyle/>
            <a:p>
              <a:pPr indent="0" lvl="0" marL="0" marR="0" rtl="0" algn="ctr">
                <a:lnSpc>
                  <a:spcPct val="90000"/>
                </a:lnSpc>
                <a:spcBef>
                  <a:spcPts val="0"/>
                </a:spcBef>
                <a:spcAft>
                  <a:spcPts val="0"/>
                </a:spcAft>
                <a:buSzPct val="25000"/>
                <a:buNone/>
              </a:pPr>
              <a:r>
                <a:rPr b="1" lang="pt-BR" sz="1200" cap="none">
                  <a:solidFill>
                    <a:schemeClr val="dk1"/>
                  </a:solidFill>
                  <a:latin typeface="Calibri"/>
                  <a:ea typeface="Calibri"/>
                  <a:cs typeface="Calibri"/>
                  <a:sym typeface="Calibri"/>
                </a:rPr>
                <a:t>14 princípios de Deming</a:t>
              </a:r>
            </a:p>
          </p:txBody>
        </p:sp>
        <p:sp>
          <p:nvSpPr>
            <p:cNvPr id="356" name="Shape 356"/>
            <p:cNvSpPr/>
            <p:nvPr/>
          </p:nvSpPr>
          <p:spPr>
            <a:xfrm>
              <a:off x="1130165" y="21872"/>
              <a:ext cx="4126417" cy="407915"/>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357" name="Shape 357"/>
            <p:cNvSpPr txBox="1"/>
            <p:nvPr/>
          </p:nvSpPr>
          <p:spPr>
            <a:xfrm>
              <a:off x="1130165" y="21872"/>
              <a:ext cx="4126417" cy="407915"/>
            </a:xfrm>
            <a:prstGeom prst="rect">
              <a:avLst/>
            </a:prstGeom>
            <a:noFill/>
            <a:ln>
              <a:noFill/>
            </a:ln>
          </p:spPr>
          <p:txBody>
            <a:bodyPr anchorCtr="0" anchor="t" bIns="45700" lIns="45700" rIns="45700" tIns="45700">
              <a:noAutofit/>
            </a:bodyPr>
            <a:lstStyle/>
            <a:p>
              <a:pPr indent="0" lvl="0" marL="0" marR="0" rtl="0" algn="just">
                <a:lnSpc>
                  <a:spcPct val="90000"/>
                </a:lnSpc>
                <a:spcBef>
                  <a:spcPts val="0"/>
                </a:spcBef>
                <a:spcAft>
                  <a:spcPts val="0"/>
                </a:spcAft>
                <a:buSzPct val="25000"/>
                <a:buNone/>
              </a:pPr>
              <a:r>
                <a:rPr lang="pt-BR" sz="1200" cap="none">
                  <a:solidFill>
                    <a:schemeClr val="dk1"/>
                  </a:solidFill>
                  <a:latin typeface="Calibri"/>
                  <a:ea typeface="Calibri"/>
                  <a:cs typeface="Calibri"/>
                  <a:sym typeface="Calibri"/>
                </a:rPr>
                <a:t>1. </a:t>
              </a:r>
              <a:r>
                <a:rPr lang="pt-BR" sz="1200" cap="none">
                  <a:solidFill>
                    <a:schemeClr val="dk1"/>
                  </a:solidFill>
                  <a:latin typeface="Calibri"/>
                  <a:ea typeface="Calibri"/>
                  <a:cs typeface="Calibri"/>
                  <a:sym typeface="Calibri"/>
                </a:rPr>
                <a:t>Estabelecer constância de propósitos para a melhoria dos bens e serviços;</a:t>
              </a:r>
            </a:p>
          </p:txBody>
        </p:sp>
        <p:cxnSp>
          <p:nvCxnSpPr>
            <p:cNvPr id="358" name="Shape 358"/>
            <p:cNvCxnSpPr/>
            <p:nvPr/>
          </p:nvCxnSpPr>
          <p:spPr>
            <a:xfrm>
              <a:off x="1051316" y="429787"/>
              <a:ext cx="4205267" cy="0"/>
            </a:xfrm>
            <a:prstGeom prst="straightConnector1">
              <a:avLst/>
            </a:prstGeom>
            <a:solidFill>
              <a:schemeClr val="accent1"/>
            </a:solidFill>
            <a:ln cap="flat" cmpd="sng" w="25400">
              <a:solidFill>
                <a:schemeClr val="accent1"/>
              </a:solidFill>
              <a:prstDash val="solid"/>
              <a:round/>
              <a:headEnd len="med" w="med" type="none"/>
              <a:tailEnd len="med" w="med" type="none"/>
            </a:ln>
          </p:spPr>
        </p:cxnSp>
        <p:sp>
          <p:nvSpPr>
            <p:cNvPr id="359" name="Shape 359"/>
            <p:cNvSpPr/>
            <p:nvPr/>
          </p:nvSpPr>
          <p:spPr>
            <a:xfrm>
              <a:off x="1130165" y="450183"/>
              <a:ext cx="4126417" cy="407915"/>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360" name="Shape 360"/>
            <p:cNvSpPr txBox="1"/>
            <p:nvPr/>
          </p:nvSpPr>
          <p:spPr>
            <a:xfrm>
              <a:off x="1130165" y="450183"/>
              <a:ext cx="4126417" cy="407915"/>
            </a:xfrm>
            <a:prstGeom prst="rect">
              <a:avLst/>
            </a:prstGeom>
            <a:noFill/>
            <a:ln>
              <a:noFill/>
            </a:ln>
          </p:spPr>
          <p:txBody>
            <a:bodyPr anchorCtr="0" anchor="t" bIns="45700" lIns="45700" rIns="45700" tIns="45700">
              <a:noAutofit/>
            </a:bodyPr>
            <a:lstStyle/>
            <a:p>
              <a:pPr indent="0" lvl="0" marL="0" marR="0" rtl="0" algn="just">
                <a:lnSpc>
                  <a:spcPct val="90000"/>
                </a:lnSpc>
                <a:spcBef>
                  <a:spcPts val="0"/>
                </a:spcBef>
                <a:spcAft>
                  <a:spcPts val="0"/>
                </a:spcAft>
                <a:buSzPct val="25000"/>
                <a:buNone/>
              </a:pPr>
              <a:r>
                <a:rPr lang="pt-BR" sz="1200" cap="none">
                  <a:solidFill>
                    <a:schemeClr val="dk1"/>
                  </a:solidFill>
                  <a:latin typeface="Calibri"/>
                  <a:ea typeface="Calibri"/>
                  <a:cs typeface="Calibri"/>
                  <a:sym typeface="Calibri"/>
                </a:rPr>
                <a:t>2. Adotar a nova filosofia estabelecida;</a:t>
              </a:r>
            </a:p>
          </p:txBody>
        </p:sp>
        <p:cxnSp>
          <p:nvCxnSpPr>
            <p:cNvPr id="361" name="Shape 361"/>
            <p:cNvCxnSpPr/>
            <p:nvPr/>
          </p:nvCxnSpPr>
          <p:spPr>
            <a:xfrm>
              <a:off x="1051316" y="858100"/>
              <a:ext cx="4205267" cy="0"/>
            </a:xfrm>
            <a:prstGeom prst="straightConnector1">
              <a:avLst/>
            </a:prstGeom>
            <a:solidFill>
              <a:schemeClr val="accent1"/>
            </a:solidFill>
            <a:ln cap="flat" cmpd="sng" w="25400">
              <a:solidFill>
                <a:schemeClr val="accent1"/>
              </a:solidFill>
              <a:prstDash val="solid"/>
              <a:round/>
              <a:headEnd len="med" w="med" type="none"/>
              <a:tailEnd len="med" w="med" type="none"/>
            </a:ln>
          </p:spPr>
        </p:cxnSp>
        <p:sp>
          <p:nvSpPr>
            <p:cNvPr id="362" name="Shape 362"/>
            <p:cNvSpPr/>
            <p:nvPr/>
          </p:nvSpPr>
          <p:spPr>
            <a:xfrm>
              <a:off x="1130165" y="878495"/>
              <a:ext cx="4126417" cy="407915"/>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363" name="Shape 363"/>
            <p:cNvSpPr txBox="1"/>
            <p:nvPr/>
          </p:nvSpPr>
          <p:spPr>
            <a:xfrm>
              <a:off x="1130165" y="878495"/>
              <a:ext cx="4126417" cy="407915"/>
            </a:xfrm>
            <a:prstGeom prst="rect">
              <a:avLst/>
            </a:prstGeom>
            <a:noFill/>
            <a:ln>
              <a:noFill/>
            </a:ln>
          </p:spPr>
          <p:txBody>
            <a:bodyPr anchorCtr="0" anchor="t" bIns="45700" lIns="45700" rIns="45700" tIns="45700">
              <a:noAutofit/>
            </a:bodyPr>
            <a:lstStyle/>
            <a:p>
              <a:pPr indent="0" lvl="0" marL="0" marR="0" rtl="0" algn="just">
                <a:lnSpc>
                  <a:spcPct val="90000"/>
                </a:lnSpc>
                <a:spcBef>
                  <a:spcPts val="0"/>
                </a:spcBef>
                <a:spcAft>
                  <a:spcPts val="0"/>
                </a:spcAft>
                <a:buSzPct val="25000"/>
                <a:buNone/>
              </a:pPr>
              <a:r>
                <a:rPr lang="pt-BR" sz="1200" cap="none">
                  <a:solidFill>
                    <a:schemeClr val="dk1"/>
                  </a:solidFill>
                  <a:latin typeface="Calibri"/>
                  <a:ea typeface="Calibri"/>
                  <a:cs typeface="Calibri"/>
                  <a:sym typeface="Calibri"/>
                </a:rPr>
                <a:t>3. Compreender o propósito da inspeção;</a:t>
              </a:r>
            </a:p>
          </p:txBody>
        </p:sp>
        <p:cxnSp>
          <p:nvCxnSpPr>
            <p:cNvPr id="364" name="Shape 364"/>
            <p:cNvCxnSpPr/>
            <p:nvPr/>
          </p:nvCxnSpPr>
          <p:spPr>
            <a:xfrm>
              <a:off x="1051316" y="1286412"/>
              <a:ext cx="4205267" cy="0"/>
            </a:xfrm>
            <a:prstGeom prst="straightConnector1">
              <a:avLst/>
            </a:prstGeom>
            <a:solidFill>
              <a:schemeClr val="accent1"/>
            </a:solidFill>
            <a:ln cap="flat" cmpd="sng" w="25400">
              <a:solidFill>
                <a:schemeClr val="accent1"/>
              </a:solidFill>
              <a:prstDash val="solid"/>
              <a:round/>
              <a:headEnd len="med" w="med" type="none"/>
              <a:tailEnd len="med" w="med" type="none"/>
            </a:ln>
          </p:spPr>
        </p:cxnSp>
        <p:sp>
          <p:nvSpPr>
            <p:cNvPr id="365" name="Shape 365"/>
            <p:cNvSpPr/>
            <p:nvPr/>
          </p:nvSpPr>
          <p:spPr>
            <a:xfrm>
              <a:off x="1130165" y="1306808"/>
              <a:ext cx="4126417" cy="407915"/>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366" name="Shape 366"/>
            <p:cNvSpPr txBox="1"/>
            <p:nvPr/>
          </p:nvSpPr>
          <p:spPr>
            <a:xfrm>
              <a:off x="1130165" y="1306808"/>
              <a:ext cx="4126417" cy="407915"/>
            </a:xfrm>
            <a:prstGeom prst="rect">
              <a:avLst/>
            </a:prstGeom>
            <a:noFill/>
            <a:ln>
              <a:noFill/>
            </a:ln>
          </p:spPr>
          <p:txBody>
            <a:bodyPr anchorCtr="0" anchor="t" bIns="45700" lIns="45700" rIns="45700" tIns="45700">
              <a:noAutofit/>
            </a:bodyPr>
            <a:lstStyle/>
            <a:p>
              <a:pPr indent="0" lvl="0" marL="0" marR="0" rtl="0" algn="just">
                <a:lnSpc>
                  <a:spcPct val="90000"/>
                </a:lnSpc>
                <a:spcBef>
                  <a:spcPts val="0"/>
                </a:spcBef>
                <a:spcAft>
                  <a:spcPts val="0"/>
                </a:spcAft>
                <a:buSzPct val="25000"/>
                <a:buNone/>
              </a:pPr>
              <a:r>
                <a:rPr lang="pt-BR" sz="1200" cap="none">
                  <a:solidFill>
                    <a:schemeClr val="dk1"/>
                  </a:solidFill>
                  <a:latin typeface="Calibri"/>
                  <a:ea typeface="Calibri"/>
                  <a:cs typeface="Calibri"/>
                  <a:sym typeface="Calibri"/>
                </a:rPr>
                <a:t>4. Parar de avalar as transações com base no preço;</a:t>
              </a:r>
            </a:p>
          </p:txBody>
        </p:sp>
        <p:cxnSp>
          <p:nvCxnSpPr>
            <p:cNvPr id="367" name="Shape 367"/>
            <p:cNvCxnSpPr/>
            <p:nvPr/>
          </p:nvCxnSpPr>
          <p:spPr>
            <a:xfrm>
              <a:off x="1051316" y="1714724"/>
              <a:ext cx="4205267" cy="0"/>
            </a:xfrm>
            <a:prstGeom prst="straightConnector1">
              <a:avLst/>
            </a:prstGeom>
            <a:solidFill>
              <a:schemeClr val="accent1"/>
            </a:solidFill>
            <a:ln cap="flat" cmpd="sng" w="25400">
              <a:solidFill>
                <a:schemeClr val="accent1"/>
              </a:solidFill>
              <a:prstDash val="solid"/>
              <a:round/>
              <a:headEnd len="med" w="med" type="none"/>
              <a:tailEnd len="med" w="med" type="none"/>
            </a:ln>
          </p:spPr>
        </p:cxnSp>
        <p:sp>
          <p:nvSpPr>
            <p:cNvPr id="368" name="Shape 368"/>
            <p:cNvSpPr/>
            <p:nvPr/>
          </p:nvSpPr>
          <p:spPr>
            <a:xfrm>
              <a:off x="1130165" y="1735119"/>
              <a:ext cx="4126417" cy="407915"/>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369" name="Shape 369"/>
            <p:cNvSpPr txBox="1"/>
            <p:nvPr/>
          </p:nvSpPr>
          <p:spPr>
            <a:xfrm>
              <a:off x="1130165" y="1735119"/>
              <a:ext cx="4126417" cy="407915"/>
            </a:xfrm>
            <a:prstGeom prst="rect">
              <a:avLst/>
            </a:prstGeom>
            <a:noFill/>
            <a:ln>
              <a:noFill/>
            </a:ln>
          </p:spPr>
          <p:txBody>
            <a:bodyPr anchorCtr="0" anchor="t" bIns="45700" lIns="45700" rIns="45700" tIns="45700">
              <a:noAutofit/>
            </a:bodyPr>
            <a:lstStyle/>
            <a:p>
              <a:pPr indent="0" lvl="0" marL="0" marR="0" rtl="0" algn="just">
                <a:lnSpc>
                  <a:spcPct val="90000"/>
                </a:lnSpc>
                <a:spcBef>
                  <a:spcPts val="0"/>
                </a:spcBef>
                <a:spcAft>
                  <a:spcPts val="0"/>
                </a:spcAft>
                <a:buSzPct val="25000"/>
                <a:buNone/>
              </a:pPr>
              <a:r>
                <a:rPr lang="pt-BR" sz="1200" cap="none">
                  <a:solidFill>
                    <a:schemeClr val="dk1"/>
                  </a:solidFill>
                  <a:latin typeface="Calibri"/>
                  <a:ea typeface="Calibri"/>
                  <a:cs typeface="Calibri"/>
                  <a:sym typeface="Calibri"/>
                </a:rPr>
                <a:t>5. Melhorar continuamente os produtos e serviços;</a:t>
              </a:r>
            </a:p>
          </p:txBody>
        </p:sp>
        <p:cxnSp>
          <p:nvCxnSpPr>
            <p:cNvPr id="370" name="Shape 370"/>
            <p:cNvCxnSpPr/>
            <p:nvPr/>
          </p:nvCxnSpPr>
          <p:spPr>
            <a:xfrm>
              <a:off x="1051316" y="2143035"/>
              <a:ext cx="4205267" cy="0"/>
            </a:xfrm>
            <a:prstGeom prst="straightConnector1">
              <a:avLst/>
            </a:prstGeom>
            <a:solidFill>
              <a:schemeClr val="accent1"/>
            </a:solidFill>
            <a:ln cap="flat" cmpd="sng" w="25400">
              <a:solidFill>
                <a:schemeClr val="accent1"/>
              </a:solidFill>
              <a:prstDash val="solid"/>
              <a:round/>
              <a:headEnd len="med" w="med" type="none"/>
              <a:tailEnd len="med" w="med" type="none"/>
            </a:ln>
          </p:spPr>
        </p:cxnSp>
        <p:sp>
          <p:nvSpPr>
            <p:cNvPr id="371" name="Shape 371"/>
            <p:cNvSpPr/>
            <p:nvPr/>
          </p:nvSpPr>
          <p:spPr>
            <a:xfrm>
              <a:off x="1130165" y="2163432"/>
              <a:ext cx="4126417" cy="407915"/>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372" name="Shape 372"/>
            <p:cNvSpPr txBox="1"/>
            <p:nvPr/>
          </p:nvSpPr>
          <p:spPr>
            <a:xfrm>
              <a:off x="1130165" y="2163432"/>
              <a:ext cx="4126417" cy="407915"/>
            </a:xfrm>
            <a:prstGeom prst="rect">
              <a:avLst/>
            </a:prstGeom>
            <a:noFill/>
            <a:ln>
              <a:noFill/>
            </a:ln>
          </p:spPr>
          <p:txBody>
            <a:bodyPr anchorCtr="0" anchor="t" bIns="45700" lIns="45700" rIns="45700" tIns="45700">
              <a:noAutofit/>
            </a:bodyPr>
            <a:lstStyle/>
            <a:p>
              <a:pPr indent="0" lvl="0" marL="0" marR="0" rtl="0" algn="just">
                <a:lnSpc>
                  <a:spcPct val="90000"/>
                </a:lnSpc>
                <a:spcBef>
                  <a:spcPts val="0"/>
                </a:spcBef>
                <a:spcAft>
                  <a:spcPts val="0"/>
                </a:spcAft>
                <a:buSzPct val="25000"/>
                <a:buNone/>
              </a:pPr>
              <a:r>
                <a:rPr lang="pt-BR" sz="1200" cap="none">
                  <a:solidFill>
                    <a:schemeClr val="dk1"/>
                  </a:solidFill>
                  <a:latin typeface="Calibri"/>
                  <a:ea typeface="Calibri"/>
                  <a:cs typeface="Calibri"/>
                  <a:sym typeface="Calibri"/>
                </a:rPr>
                <a:t>6. Treinar o grupo;</a:t>
              </a:r>
            </a:p>
          </p:txBody>
        </p:sp>
        <p:cxnSp>
          <p:nvCxnSpPr>
            <p:cNvPr id="373" name="Shape 373"/>
            <p:cNvCxnSpPr/>
            <p:nvPr/>
          </p:nvCxnSpPr>
          <p:spPr>
            <a:xfrm>
              <a:off x="1051316" y="2571348"/>
              <a:ext cx="4205267" cy="0"/>
            </a:xfrm>
            <a:prstGeom prst="straightConnector1">
              <a:avLst/>
            </a:prstGeom>
            <a:solidFill>
              <a:schemeClr val="accent1"/>
            </a:solidFill>
            <a:ln cap="flat" cmpd="sng" w="25400">
              <a:solidFill>
                <a:schemeClr val="accent1"/>
              </a:solidFill>
              <a:prstDash val="solid"/>
              <a:round/>
              <a:headEnd len="med" w="med" type="none"/>
              <a:tailEnd len="med" w="med" type="none"/>
            </a:ln>
          </p:spPr>
        </p:cxnSp>
        <p:sp>
          <p:nvSpPr>
            <p:cNvPr id="374" name="Shape 374"/>
            <p:cNvSpPr/>
            <p:nvPr/>
          </p:nvSpPr>
          <p:spPr>
            <a:xfrm>
              <a:off x="1130165" y="2591743"/>
              <a:ext cx="4126417" cy="407915"/>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375" name="Shape 375"/>
            <p:cNvSpPr txBox="1"/>
            <p:nvPr/>
          </p:nvSpPr>
          <p:spPr>
            <a:xfrm>
              <a:off x="1130165" y="2591743"/>
              <a:ext cx="4126417" cy="407915"/>
            </a:xfrm>
            <a:prstGeom prst="rect">
              <a:avLst/>
            </a:prstGeom>
            <a:noFill/>
            <a:ln>
              <a:noFill/>
            </a:ln>
          </p:spPr>
          <p:txBody>
            <a:bodyPr anchorCtr="0" anchor="t" bIns="45700" lIns="45700" rIns="45700" tIns="45700">
              <a:noAutofit/>
            </a:bodyPr>
            <a:lstStyle/>
            <a:p>
              <a:pPr indent="0" lvl="0" marL="0" marR="0" rtl="0" algn="just">
                <a:lnSpc>
                  <a:spcPct val="90000"/>
                </a:lnSpc>
                <a:spcBef>
                  <a:spcPts val="0"/>
                </a:spcBef>
                <a:spcAft>
                  <a:spcPts val="0"/>
                </a:spcAft>
                <a:buSzPct val="25000"/>
                <a:buNone/>
              </a:pPr>
              <a:r>
                <a:rPr lang="pt-BR" sz="1200" cap="none">
                  <a:solidFill>
                    <a:schemeClr val="dk1"/>
                  </a:solidFill>
                  <a:latin typeface="Calibri"/>
                  <a:ea typeface="Calibri"/>
                  <a:cs typeface="Calibri"/>
                  <a:sym typeface="Calibri"/>
                </a:rPr>
                <a:t>7. Adotar e instituir a liderança;</a:t>
              </a:r>
            </a:p>
          </p:txBody>
        </p:sp>
        <p:cxnSp>
          <p:nvCxnSpPr>
            <p:cNvPr id="376" name="Shape 376"/>
            <p:cNvCxnSpPr/>
            <p:nvPr/>
          </p:nvCxnSpPr>
          <p:spPr>
            <a:xfrm>
              <a:off x="1051316" y="2999659"/>
              <a:ext cx="4205267" cy="0"/>
            </a:xfrm>
            <a:prstGeom prst="straightConnector1">
              <a:avLst/>
            </a:prstGeom>
            <a:solidFill>
              <a:schemeClr val="accent1"/>
            </a:solidFill>
            <a:ln cap="flat" cmpd="sng" w="25400">
              <a:solidFill>
                <a:schemeClr val="accent1"/>
              </a:solidFill>
              <a:prstDash val="solid"/>
              <a:round/>
              <a:headEnd len="med" w="med" type="none"/>
              <a:tailEnd len="med" w="med" type="none"/>
            </a:ln>
          </p:spPr>
        </p:cxn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69" name="Shape 169"/>
        <p:cNvGrpSpPr/>
        <p:nvPr/>
      </p:nvGrpSpPr>
      <p:grpSpPr>
        <a:xfrm>
          <a:off x="0" y="0"/>
          <a:ext cx="0" cy="0"/>
          <a:chOff x="0" y="0"/>
          <a:chExt cx="0" cy="0"/>
        </a:xfrm>
      </p:grpSpPr>
      <p:sp>
        <p:nvSpPr>
          <p:cNvPr id="170" name="Shape 170"/>
          <p:cNvSpPr txBox="1"/>
          <p:nvPr/>
        </p:nvSpPr>
        <p:spPr>
          <a:xfrm>
            <a:off x="0" y="201289"/>
            <a:ext cx="5757044" cy="1386000"/>
          </a:xfrm>
          <a:prstGeom prst="rect">
            <a:avLst/>
          </a:prstGeom>
          <a:gradFill>
            <a:gsLst>
              <a:gs pos="0">
                <a:srgbClr val="9E7C00"/>
              </a:gs>
              <a:gs pos="50000">
                <a:srgbClr val="E4B300"/>
              </a:gs>
              <a:gs pos="100000">
                <a:srgbClr val="FFD700"/>
              </a:gs>
            </a:gsLst>
            <a:lin ang="2700000"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 </a:t>
            </a:r>
          </a:p>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Avisos Importantes</a:t>
            </a:r>
          </a:p>
        </p:txBody>
      </p:sp>
      <p:pic>
        <p:nvPicPr>
          <p:cNvPr descr="https://www.caelum.com.br/apostila-html-css-javascript/anuncios/alura_2x.png" id="171" name="Shape 171"/>
          <p:cNvPicPr preferRelativeResize="0"/>
          <p:nvPr/>
        </p:nvPicPr>
        <p:blipFill rotWithShape="1">
          <a:blip r:embed="rId3">
            <a:alphaModFix/>
          </a:blip>
          <a:srcRect b="0" l="0" r="0" t="0"/>
          <a:stretch/>
        </p:blipFill>
        <p:spPr>
          <a:xfrm>
            <a:off x="356443" y="3466853"/>
            <a:ext cx="1224135" cy="550861"/>
          </a:xfrm>
          <a:prstGeom prst="rect">
            <a:avLst/>
          </a:prstGeom>
          <a:noFill/>
          <a:ln>
            <a:noFill/>
          </a:ln>
        </p:spPr>
      </p:pic>
      <p:sp>
        <p:nvSpPr>
          <p:cNvPr id="172" name="Shape 172"/>
          <p:cNvSpPr/>
          <p:nvPr/>
        </p:nvSpPr>
        <p:spPr>
          <a:xfrm>
            <a:off x="1649718" y="1688196"/>
            <a:ext cx="6261099" cy="792087"/>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173" name="Shape 173"/>
          <p:cNvSpPr txBox="1"/>
          <p:nvPr/>
        </p:nvSpPr>
        <p:spPr>
          <a:xfrm>
            <a:off x="1865742" y="1938308"/>
            <a:ext cx="6045076" cy="338554"/>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grpSp>
        <p:nvGrpSpPr>
          <p:cNvPr id="174" name="Shape 174"/>
          <p:cNvGrpSpPr/>
          <p:nvPr/>
        </p:nvGrpSpPr>
        <p:grpSpPr>
          <a:xfrm>
            <a:off x="0" y="1796207"/>
            <a:ext cx="2732806" cy="576064"/>
            <a:chOff x="-150191" y="1834342"/>
            <a:chExt cx="7482529" cy="1702447"/>
          </a:xfrm>
        </p:grpSpPr>
        <p:pic>
          <p:nvPicPr>
            <p:cNvPr id="175" name="Shape 175"/>
            <p:cNvPicPr preferRelativeResize="0"/>
            <p:nvPr/>
          </p:nvPicPr>
          <p:blipFill rotWithShape="1">
            <a:blip r:embed="rId4">
              <a:alphaModFix/>
            </a:blip>
            <a:srcRect b="58669" l="0" r="49018" t="1451"/>
            <a:stretch/>
          </p:blipFill>
          <p:spPr>
            <a:xfrm>
              <a:off x="3593207" y="1857476"/>
              <a:ext cx="3739130" cy="1656183"/>
            </a:xfrm>
            <a:prstGeom prst="rect">
              <a:avLst/>
            </a:prstGeom>
            <a:noFill/>
            <a:ln>
              <a:noFill/>
            </a:ln>
          </p:spPr>
        </p:pic>
        <p:pic>
          <p:nvPicPr>
            <p:cNvPr id="176" name="Shape 176"/>
            <p:cNvPicPr preferRelativeResize="0"/>
            <p:nvPr/>
          </p:nvPicPr>
          <p:blipFill rotWithShape="1">
            <a:blip r:embed="rId5">
              <a:alphaModFix/>
            </a:blip>
            <a:srcRect b="335" l="48085" r="909" t="58671"/>
            <a:stretch/>
          </p:blipFill>
          <p:spPr>
            <a:xfrm>
              <a:off x="-150191" y="1834342"/>
              <a:ext cx="3740820" cy="1702447"/>
            </a:xfrm>
            <a:prstGeom prst="rect">
              <a:avLst/>
            </a:prstGeom>
            <a:noFill/>
            <a:ln>
              <a:noFill/>
            </a:ln>
          </p:spPr>
        </p:pic>
      </p:grpSp>
      <p:sp>
        <p:nvSpPr>
          <p:cNvPr id="177" name="Shape 177"/>
          <p:cNvSpPr txBox="1"/>
          <p:nvPr/>
        </p:nvSpPr>
        <p:spPr>
          <a:xfrm>
            <a:off x="2804716" y="2334353"/>
            <a:ext cx="5108971" cy="338554"/>
          </a:xfrm>
          <a:prstGeom prst="rect">
            <a:avLst/>
          </a:prstGeom>
          <a:gradFill>
            <a:gsLst>
              <a:gs pos="0">
                <a:srgbClr val="006C2D"/>
              </a:gs>
              <a:gs pos="50000">
                <a:srgbClr val="009E40"/>
              </a:gs>
              <a:gs pos="100000">
                <a:srgbClr val="00BD4E"/>
              </a:gs>
            </a:gsLst>
            <a:lin ang="10800000"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8 – Gerenciamento da Qualidade</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80" name="Shape 380"/>
        <p:cNvGrpSpPr/>
        <p:nvPr/>
      </p:nvGrpSpPr>
      <p:grpSpPr>
        <a:xfrm>
          <a:off x="0" y="0"/>
          <a:ext cx="0" cy="0"/>
          <a:chOff x="0" y="0"/>
          <a:chExt cx="0" cy="0"/>
        </a:xfrm>
      </p:grpSpPr>
      <p:sp>
        <p:nvSpPr>
          <p:cNvPr id="381" name="Shape 381"/>
          <p:cNvSpPr txBox="1"/>
          <p:nvPr/>
        </p:nvSpPr>
        <p:spPr>
          <a:xfrm rot="-1663575">
            <a:off x="5977688" y="3412434"/>
            <a:ext cx="1709558" cy="46166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382" name="Shape 382"/>
          <p:cNvSpPr/>
          <p:nvPr/>
        </p:nvSpPr>
        <p:spPr>
          <a:xfrm>
            <a:off x="12443" y="273297"/>
            <a:ext cx="7889192"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Gurus da qualidade</a:t>
            </a:r>
          </a:p>
        </p:txBody>
      </p:sp>
      <p:grpSp>
        <p:nvGrpSpPr>
          <p:cNvPr id="383" name="Shape 383"/>
          <p:cNvGrpSpPr/>
          <p:nvPr/>
        </p:nvGrpSpPr>
        <p:grpSpPr>
          <a:xfrm>
            <a:off x="1328551" y="922846"/>
            <a:ext cx="5256583" cy="3021381"/>
            <a:chOff x="0" y="1476"/>
            <a:chExt cx="5256583" cy="3021381"/>
          </a:xfrm>
        </p:grpSpPr>
        <p:cxnSp>
          <p:nvCxnSpPr>
            <p:cNvPr id="384" name="Shape 384"/>
            <p:cNvCxnSpPr/>
            <p:nvPr/>
          </p:nvCxnSpPr>
          <p:spPr>
            <a:xfrm>
              <a:off x="0" y="1476"/>
              <a:ext cx="5256582" cy="0"/>
            </a:xfrm>
            <a:prstGeom prst="straightConnector1">
              <a:avLst/>
            </a:prstGeom>
            <a:solidFill>
              <a:schemeClr val="lt1"/>
            </a:solidFill>
            <a:ln cap="flat" cmpd="sng" w="25400">
              <a:solidFill>
                <a:srgbClr val="4674AA"/>
              </a:solidFill>
              <a:prstDash val="solid"/>
              <a:round/>
              <a:headEnd len="med" w="med" type="none"/>
              <a:tailEnd len="med" w="med" type="none"/>
            </a:ln>
          </p:spPr>
        </p:cxnSp>
        <p:sp>
          <p:nvSpPr>
            <p:cNvPr id="385" name="Shape 385"/>
            <p:cNvSpPr/>
            <p:nvPr/>
          </p:nvSpPr>
          <p:spPr>
            <a:xfrm>
              <a:off x="0" y="1476"/>
              <a:ext cx="1051315" cy="3021381"/>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386" name="Shape 386"/>
            <p:cNvSpPr txBox="1"/>
            <p:nvPr/>
          </p:nvSpPr>
          <p:spPr>
            <a:xfrm>
              <a:off x="0" y="1476"/>
              <a:ext cx="1051315" cy="3021381"/>
            </a:xfrm>
            <a:prstGeom prst="rect">
              <a:avLst/>
            </a:prstGeom>
            <a:noFill/>
            <a:ln>
              <a:noFill/>
            </a:ln>
          </p:spPr>
          <p:txBody>
            <a:bodyPr anchorCtr="0" anchor="t" bIns="45700" lIns="45700" rIns="45700" tIns="45700">
              <a:noAutofit/>
            </a:bodyPr>
            <a:lstStyle/>
            <a:p>
              <a:pPr indent="0" lvl="0" marL="0" marR="0" rtl="0" algn="ctr">
                <a:lnSpc>
                  <a:spcPct val="90000"/>
                </a:lnSpc>
                <a:spcBef>
                  <a:spcPts val="0"/>
                </a:spcBef>
                <a:spcAft>
                  <a:spcPts val="0"/>
                </a:spcAft>
                <a:buSzPct val="25000"/>
                <a:buNone/>
              </a:pPr>
              <a:r>
                <a:rPr b="1" lang="pt-BR" sz="1200" cap="none">
                  <a:solidFill>
                    <a:schemeClr val="dk1"/>
                  </a:solidFill>
                  <a:latin typeface="Calibri"/>
                  <a:ea typeface="Calibri"/>
                  <a:cs typeface="Calibri"/>
                  <a:sym typeface="Calibri"/>
                </a:rPr>
                <a:t>14 princípios de Deming</a:t>
              </a:r>
            </a:p>
          </p:txBody>
        </p:sp>
        <p:sp>
          <p:nvSpPr>
            <p:cNvPr id="387" name="Shape 387"/>
            <p:cNvSpPr/>
            <p:nvPr/>
          </p:nvSpPr>
          <p:spPr>
            <a:xfrm>
              <a:off x="1130165" y="21872"/>
              <a:ext cx="4126417" cy="407915"/>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388" name="Shape 388"/>
            <p:cNvSpPr txBox="1"/>
            <p:nvPr/>
          </p:nvSpPr>
          <p:spPr>
            <a:xfrm>
              <a:off x="1130165" y="21872"/>
              <a:ext cx="4126417" cy="407915"/>
            </a:xfrm>
            <a:prstGeom prst="rect">
              <a:avLst/>
            </a:prstGeom>
            <a:noFill/>
            <a:ln>
              <a:noFill/>
            </a:ln>
          </p:spPr>
          <p:txBody>
            <a:bodyPr anchorCtr="0" anchor="t" bIns="45700" lIns="45700" rIns="45700" tIns="45700">
              <a:noAutofit/>
            </a:bodyPr>
            <a:lstStyle/>
            <a:p>
              <a:pPr indent="0" lvl="0" marL="0" marR="0" rtl="0" algn="just">
                <a:lnSpc>
                  <a:spcPct val="90000"/>
                </a:lnSpc>
                <a:spcBef>
                  <a:spcPts val="0"/>
                </a:spcBef>
                <a:spcAft>
                  <a:spcPts val="0"/>
                </a:spcAft>
                <a:buSzPct val="25000"/>
                <a:buNone/>
              </a:pPr>
              <a:r>
                <a:rPr lang="pt-BR" sz="1200" cap="none">
                  <a:solidFill>
                    <a:schemeClr val="dk1"/>
                  </a:solidFill>
                  <a:latin typeface="Calibri"/>
                  <a:ea typeface="Calibri"/>
                  <a:cs typeface="Calibri"/>
                  <a:sym typeface="Calibri"/>
                </a:rPr>
                <a:t>8. Afastar o medo, criar confiança e um clima para a inovação;</a:t>
              </a:r>
            </a:p>
          </p:txBody>
        </p:sp>
        <p:cxnSp>
          <p:nvCxnSpPr>
            <p:cNvPr id="389" name="Shape 389"/>
            <p:cNvCxnSpPr/>
            <p:nvPr/>
          </p:nvCxnSpPr>
          <p:spPr>
            <a:xfrm>
              <a:off x="1051316" y="429787"/>
              <a:ext cx="4205267" cy="0"/>
            </a:xfrm>
            <a:prstGeom prst="straightConnector1">
              <a:avLst/>
            </a:prstGeom>
            <a:solidFill>
              <a:schemeClr val="accent1"/>
            </a:solidFill>
            <a:ln cap="flat" cmpd="sng" w="25400">
              <a:solidFill>
                <a:schemeClr val="accent1"/>
              </a:solidFill>
              <a:prstDash val="solid"/>
              <a:round/>
              <a:headEnd len="med" w="med" type="none"/>
              <a:tailEnd len="med" w="med" type="none"/>
            </a:ln>
          </p:spPr>
        </p:cxnSp>
        <p:sp>
          <p:nvSpPr>
            <p:cNvPr id="390" name="Shape 390"/>
            <p:cNvSpPr/>
            <p:nvPr/>
          </p:nvSpPr>
          <p:spPr>
            <a:xfrm>
              <a:off x="1130165" y="450183"/>
              <a:ext cx="4126417" cy="407915"/>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391" name="Shape 391"/>
            <p:cNvSpPr txBox="1"/>
            <p:nvPr/>
          </p:nvSpPr>
          <p:spPr>
            <a:xfrm>
              <a:off x="1130165" y="450183"/>
              <a:ext cx="4126417" cy="407915"/>
            </a:xfrm>
            <a:prstGeom prst="rect">
              <a:avLst/>
            </a:prstGeom>
            <a:noFill/>
            <a:ln>
              <a:noFill/>
            </a:ln>
          </p:spPr>
          <p:txBody>
            <a:bodyPr anchorCtr="0" anchor="t" bIns="45700" lIns="45700" rIns="45700" tIns="45700">
              <a:noAutofit/>
            </a:bodyPr>
            <a:lstStyle/>
            <a:p>
              <a:pPr indent="0" lvl="0" marL="0" marR="0" rtl="0" algn="l">
                <a:lnSpc>
                  <a:spcPct val="90000"/>
                </a:lnSpc>
                <a:spcBef>
                  <a:spcPts val="0"/>
                </a:spcBef>
                <a:spcAft>
                  <a:spcPts val="0"/>
                </a:spcAft>
                <a:buSzPct val="25000"/>
                <a:buNone/>
              </a:pPr>
              <a:r>
                <a:rPr lang="pt-BR" sz="1200" cap="none">
                  <a:solidFill>
                    <a:schemeClr val="dk1"/>
                  </a:solidFill>
                  <a:latin typeface="Calibri"/>
                  <a:ea typeface="Calibri"/>
                  <a:cs typeface="Calibri"/>
                  <a:sym typeface="Calibri"/>
                </a:rPr>
                <a:t>9. Otimizar o trabalho das equipes, das áreas e da própria alta administração</a:t>
              </a:r>
            </a:p>
          </p:txBody>
        </p:sp>
        <p:cxnSp>
          <p:nvCxnSpPr>
            <p:cNvPr id="392" name="Shape 392"/>
            <p:cNvCxnSpPr/>
            <p:nvPr/>
          </p:nvCxnSpPr>
          <p:spPr>
            <a:xfrm>
              <a:off x="1051316" y="858100"/>
              <a:ext cx="4205267" cy="0"/>
            </a:xfrm>
            <a:prstGeom prst="straightConnector1">
              <a:avLst/>
            </a:prstGeom>
            <a:solidFill>
              <a:schemeClr val="accent1"/>
            </a:solidFill>
            <a:ln cap="flat" cmpd="sng" w="25400">
              <a:solidFill>
                <a:schemeClr val="accent1"/>
              </a:solidFill>
              <a:prstDash val="solid"/>
              <a:round/>
              <a:headEnd len="med" w="med" type="none"/>
              <a:tailEnd len="med" w="med" type="none"/>
            </a:ln>
          </p:spPr>
        </p:cxnSp>
        <p:sp>
          <p:nvSpPr>
            <p:cNvPr id="393" name="Shape 393"/>
            <p:cNvSpPr/>
            <p:nvPr/>
          </p:nvSpPr>
          <p:spPr>
            <a:xfrm>
              <a:off x="1130165" y="878495"/>
              <a:ext cx="4126417" cy="407915"/>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394" name="Shape 394"/>
            <p:cNvSpPr txBox="1"/>
            <p:nvPr/>
          </p:nvSpPr>
          <p:spPr>
            <a:xfrm>
              <a:off x="1130165" y="878495"/>
              <a:ext cx="4126417" cy="407915"/>
            </a:xfrm>
            <a:prstGeom prst="rect">
              <a:avLst/>
            </a:prstGeom>
            <a:noFill/>
            <a:ln>
              <a:noFill/>
            </a:ln>
          </p:spPr>
          <p:txBody>
            <a:bodyPr anchorCtr="0" anchor="t" bIns="45700" lIns="45700" rIns="45700" tIns="45700">
              <a:noAutofit/>
            </a:bodyPr>
            <a:lstStyle/>
            <a:p>
              <a:pPr indent="0" lvl="0" marL="0" marR="0" rtl="0" algn="l">
                <a:lnSpc>
                  <a:spcPct val="90000"/>
                </a:lnSpc>
                <a:spcBef>
                  <a:spcPts val="0"/>
                </a:spcBef>
                <a:spcAft>
                  <a:spcPts val="0"/>
                </a:spcAft>
                <a:buSzPct val="25000"/>
                <a:buNone/>
              </a:pPr>
              <a:r>
                <a:rPr lang="pt-BR" sz="1200" cap="none">
                  <a:solidFill>
                    <a:schemeClr val="dk1"/>
                  </a:solidFill>
                  <a:latin typeface="Calibri"/>
                  <a:ea typeface="Calibri"/>
                  <a:cs typeface="Calibri"/>
                  <a:sym typeface="Calibri"/>
                </a:rPr>
                <a:t>10. Eliminar slogans e exortações para a força de trabalho;</a:t>
              </a:r>
            </a:p>
          </p:txBody>
        </p:sp>
        <p:cxnSp>
          <p:nvCxnSpPr>
            <p:cNvPr id="395" name="Shape 395"/>
            <p:cNvCxnSpPr/>
            <p:nvPr/>
          </p:nvCxnSpPr>
          <p:spPr>
            <a:xfrm>
              <a:off x="1051316" y="1286412"/>
              <a:ext cx="4205267" cy="0"/>
            </a:xfrm>
            <a:prstGeom prst="straightConnector1">
              <a:avLst/>
            </a:prstGeom>
            <a:solidFill>
              <a:schemeClr val="accent1"/>
            </a:solidFill>
            <a:ln cap="flat" cmpd="sng" w="25400">
              <a:solidFill>
                <a:schemeClr val="accent1"/>
              </a:solidFill>
              <a:prstDash val="solid"/>
              <a:round/>
              <a:headEnd len="med" w="med" type="none"/>
              <a:tailEnd len="med" w="med" type="none"/>
            </a:ln>
          </p:spPr>
        </p:cxnSp>
        <p:sp>
          <p:nvSpPr>
            <p:cNvPr id="396" name="Shape 396"/>
            <p:cNvSpPr/>
            <p:nvPr/>
          </p:nvSpPr>
          <p:spPr>
            <a:xfrm>
              <a:off x="1130165" y="1306808"/>
              <a:ext cx="4126417" cy="407915"/>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397" name="Shape 397"/>
            <p:cNvSpPr txBox="1"/>
            <p:nvPr/>
          </p:nvSpPr>
          <p:spPr>
            <a:xfrm>
              <a:off x="1130165" y="1306808"/>
              <a:ext cx="4126417" cy="407915"/>
            </a:xfrm>
            <a:prstGeom prst="rect">
              <a:avLst/>
            </a:prstGeom>
            <a:noFill/>
            <a:ln>
              <a:noFill/>
            </a:ln>
          </p:spPr>
          <p:txBody>
            <a:bodyPr anchorCtr="0" anchor="t" bIns="45700" lIns="45700" rIns="45700" tIns="45700">
              <a:noAutofit/>
            </a:bodyPr>
            <a:lstStyle/>
            <a:p>
              <a:pPr indent="0" lvl="0" marL="0" marR="0" rtl="0" algn="l">
                <a:lnSpc>
                  <a:spcPct val="90000"/>
                </a:lnSpc>
                <a:spcBef>
                  <a:spcPts val="0"/>
                </a:spcBef>
                <a:spcAft>
                  <a:spcPts val="0"/>
                </a:spcAft>
                <a:buSzPct val="25000"/>
                <a:buNone/>
              </a:pPr>
              <a:r>
                <a:rPr lang="pt-BR" sz="1200" cap="none">
                  <a:solidFill>
                    <a:schemeClr val="dk1"/>
                  </a:solidFill>
                  <a:latin typeface="Calibri"/>
                  <a:ea typeface="Calibri"/>
                  <a:cs typeface="Calibri"/>
                  <a:sym typeface="Calibri"/>
                </a:rPr>
                <a:t>11. Eliminar metas numéricas para a força de trabalho;</a:t>
              </a:r>
            </a:p>
          </p:txBody>
        </p:sp>
        <p:cxnSp>
          <p:nvCxnSpPr>
            <p:cNvPr id="398" name="Shape 398"/>
            <p:cNvCxnSpPr/>
            <p:nvPr/>
          </p:nvCxnSpPr>
          <p:spPr>
            <a:xfrm>
              <a:off x="1051316" y="1714724"/>
              <a:ext cx="4205267" cy="0"/>
            </a:xfrm>
            <a:prstGeom prst="straightConnector1">
              <a:avLst/>
            </a:prstGeom>
            <a:solidFill>
              <a:schemeClr val="accent1"/>
            </a:solidFill>
            <a:ln cap="flat" cmpd="sng" w="25400">
              <a:solidFill>
                <a:schemeClr val="accent1"/>
              </a:solidFill>
              <a:prstDash val="solid"/>
              <a:round/>
              <a:headEnd len="med" w="med" type="none"/>
              <a:tailEnd len="med" w="med" type="none"/>
            </a:ln>
          </p:spPr>
        </p:cxnSp>
        <p:sp>
          <p:nvSpPr>
            <p:cNvPr id="399" name="Shape 399"/>
            <p:cNvSpPr/>
            <p:nvPr/>
          </p:nvSpPr>
          <p:spPr>
            <a:xfrm>
              <a:off x="1130165" y="1735119"/>
              <a:ext cx="4126417" cy="407915"/>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400" name="Shape 400"/>
            <p:cNvSpPr txBox="1"/>
            <p:nvPr/>
          </p:nvSpPr>
          <p:spPr>
            <a:xfrm>
              <a:off x="1130165" y="1735119"/>
              <a:ext cx="4126417" cy="407915"/>
            </a:xfrm>
            <a:prstGeom prst="rect">
              <a:avLst/>
            </a:prstGeom>
            <a:noFill/>
            <a:ln>
              <a:noFill/>
            </a:ln>
          </p:spPr>
          <p:txBody>
            <a:bodyPr anchorCtr="0" anchor="t" bIns="45700" lIns="45700" rIns="45700" tIns="45700">
              <a:noAutofit/>
            </a:bodyPr>
            <a:lstStyle/>
            <a:p>
              <a:pPr indent="0" lvl="0" marL="0" marR="0" rtl="0" algn="l">
                <a:lnSpc>
                  <a:spcPct val="90000"/>
                </a:lnSpc>
                <a:spcBef>
                  <a:spcPts val="0"/>
                </a:spcBef>
                <a:spcAft>
                  <a:spcPts val="0"/>
                </a:spcAft>
                <a:buSzPct val="25000"/>
                <a:buNone/>
              </a:pPr>
              <a:r>
                <a:rPr lang="pt-BR" sz="1200" cap="none">
                  <a:solidFill>
                    <a:schemeClr val="dk1"/>
                  </a:solidFill>
                  <a:latin typeface="Calibri"/>
                  <a:ea typeface="Calibri"/>
                  <a:cs typeface="Calibri"/>
                  <a:sym typeface="Calibri"/>
                </a:rPr>
                <a:t>12. Remover as barreiras ao orgulho pelo trabalho;</a:t>
              </a:r>
            </a:p>
          </p:txBody>
        </p:sp>
        <p:cxnSp>
          <p:nvCxnSpPr>
            <p:cNvPr id="401" name="Shape 401"/>
            <p:cNvCxnSpPr/>
            <p:nvPr/>
          </p:nvCxnSpPr>
          <p:spPr>
            <a:xfrm>
              <a:off x="1051316" y="2143035"/>
              <a:ext cx="4205267" cy="0"/>
            </a:xfrm>
            <a:prstGeom prst="straightConnector1">
              <a:avLst/>
            </a:prstGeom>
            <a:solidFill>
              <a:schemeClr val="accent1"/>
            </a:solidFill>
            <a:ln cap="flat" cmpd="sng" w="25400">
              <a:solidFill>
                <a:schemeClr val="accent1"/>
              </a:solidFill>
              <a:prstDash val="solid"/>
              <a:round/>
              <a:headEnd len="med" w="med" type="none"/>
              <a:tailEnd len="med" w="med" type="none"/>
            </a:ln>
          </p:spPr>
        </p:cxnSp>
        <p:sp>
          <p:nvSpPr>
            <p:cNvPr id="402" name="Shape 402"/>
            <p:cNvSpPr/>
            <p:nvPr/>
          </p:nvSpPr>
          <p:spPr>
            <a:xfrm>
              <a:off x="1130165" y="2163432"/>
              <a:ext cx="4126417" cy="407915"/>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403" name="Shape 403"/>
            <p:cNvSpPr txBox="1"/>
            <p:nvPr/>
          </p:nvSpPr>
          <p:spPr>
            <a:xfrm>
              <a:off x="1130165" y="2163432"/>
              <a:ext cx="4126417" cy="407915"/>
            </a:xfrm>
            <a:prstGeom prst="rect">
              <a:avLst/>
            </a:prstGeom>
            <a:noFill/>
            <a:ln>
              <a:noFill/>
            </a:ln>
          </p:spPr>
          <p:txBody>
            <a:bodyPr anchorCtr="0" anchor="t" bIns="45700" lIns="45700" rIns="45700" tIns="45700">
              <a:noAutofit/>
            </a:bodyPr>
            <a:lstStyle/>
            <a:p>
              <a:pPr indent="0" lvl="0" marL="0" marR="0" rtl="0" algn="l">
                <a:lnSpc>
                  <a:spcPct val="90000"/>
                </a:lnSpc>
                <a:spcBef>
                  <a:spcPts val="0"/>
                </a:spcBef>
                <a:spcAft>
                  <a:spcPts val="0"/>
                </a:spcAft>
                <a:buSzPct val="25000"/>
                <a:buNone/>
              </a:pPr>
              <a:r>
                <a:rPr lang="pt-BR" sz="1200" cap="none">
                  <a:solidFill>
                    <a:schemeClr val="dk1"/>
                  </a:solidFill>
                  <a:latin typeface="Calibri"/>
                  <a:ea typeface="Calibri"/>
                  <a:cs typeface="Calibri"/>
                  <a:sym typeface="Calibri"/>
                </a:rPr>
                <a:t>13. Estimular a formação e o autoaprimoramento de todos; e</a:t>
              </a:r>
            </a:p>
          </p:txBody>
        </p:sp>
        <p:cxnSp>
          <p:nvCxnSpPr>
            <p:cNvPr id="404" name="Shape 404"/>
            <p:cNvCxnSpPr/>
            <p:nvPr/>
          </p:nvCxnSpPr>
          <p:spPr>
            <a:xfrm>
              <a:off x="1051316" y="2571348"/>
              <a:ext cx="4205267" cy="0"/>
            </a:xfrm>
            <a:prstGeom prst="straightConnector1">
              <a:avLst/>
            </a:prstGeom>
            <a:solidFill>
              <a:schemeClr val="accent1"/>
            </a:solidFill>
            <a:ln cap="flat" cmpd="sng" w="25400">
              <a:solidFill>
                <a:schemeClr val="accent1"/>
              </a:solidFill>
              <a:prstDash val="solid"/>
              <a:round/>
              <a:headEnd len="med" w="med" type="none"/>
              <a:tailEnd len="med" w="med" type="none"/>
            </a:ln>
          </p:spPr>
        </p:cxnSp>
        <p:sp>
          <p:nvSpPr>
            <p:cNvPr id="405" name="Shape 405"/>
            <p:cNvSpPr/>
            <p:nvPr/>
          </p:nvSpPr>
          <p:spPr>
            <a:xfrm>
              <a:off x="1130165" y="2591743"/>
              <a:ext cx="4126417" cy="407915"/>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406" name="Shape 406"/>
            <p:cNvSpPr txBox="1"/>
            <p:nvPr/>
          </p:nvSpPr>
          <p:spPr>
            <a:xfrm>
              <a:off x="1130165" y="2591743"/>
              <a:ext cx="4126417" cy="407915"/>
            </a:xfrm>
            <a:prstGeom prst="rect">
              <a:avLst/>
            </a:prstGeom>
            <a:noFill/>
            <a:ln>
              <a:noFill/>
            </a:ln>
          </p:spPr>
          <p:txBody>
            <a:bodyPr anchorCtr="0" anchor="t" bIns="45700" lIns="45700" rIns="45700" tIns="45700">
              <a:noAutofit/>
            </a:bodyPr>
            <a:lstStyle/>
            <a:p>
              <a:pPr indent="0" lvl="0" marL="0" marR="0" rtl="0" algn="l">
                <a:lnSpc>
                  <a:spcPct val="90000"/>
                </a:lnSpc>
                <a:spcBef>
                  <a:spcPts val="0"/>
                </a:spcBef>
                <a:spcAft>
                  <a:spcPts val="0"/>
                </a:spcAft>
                <a:buSzPct val="25000"/>
                <a:buNone/>
              </a:pPr>
              <a:r>
                <a:rPr lang="pt-BR" sz="1200" cap="none">
                  <a:solidFill>
                    <a:schemeClr val="dk1"/>
                  </a:solidFill>
                  <a:latin typeface="Calibri"/>
                  <a:ea typeface="Calibri"/>
                  <a:cs typeface="Calibri"/>
                  <a:sym typeface="Calibri"/>
                </a:rPr>
                <a:t>14. Agir para concretizar a transformação.</a:t>
              </a:r>
            </a:p>
          </p:txBody>
        </p:sp>
        <p:cxnSp>
          <p:nvCxnSpPr>
            <p:cNvPr id="407" name="Shape 407"/>
            <p:cNvCxnSpPr/>
            <p:nvPr/>
          </p:nvCxnSpPr>
          <p:spPr>
            <a:xfrm>
              <a:off x="1051316" y="2999659"/>
              <a:ext cx="4205267" cy="0"/>
            </a:xfrm>
            <a:prstGeom prst="straightConnector1">
              <a:avLst/>
            </a:prstGeom>
            <a:solidFill>
              <a:schemeClr val="accent1"/>
            </a:solidFill>
            <a:ln cap="flat" cmpd="sng" w="25400">
              <a:solidFill>
                <a:schemeClr val="accent1"/>
              </a:solidFill>
              <a:prstDash val="solid"/>
              <a:round/>
              <a:headEnd len="med" w="med" type="none"/>
              <a:tailEnd len="med" w="med" type="none"/>
            </a:ln>
          </p:spPr>
        </p:cxn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1" name="Shape 411"/>
        <p:cNvGrpSpPr/>
        <p:nvPr/>
      </p:nvGrpSpPr>
      <p:grpSpPr>
        <a:xfrm>
          <a:off x="0" y="0"/>
          <a:ext cx="0" cy="0"/>
          <a:chOff x="0" y="0"/>
          <a:chExt cx="0" cy="0"/>
        </a:xfrm>
      </p:grpSpPr>
      <p:sp>
        <p:nvSpPr>
          <p:cNvPr id="412" name="Shape 412"/>
          <p:cNvSpPr txBox="1"/>
          <p:nvPr/>
        </p:nvSpPr>
        <p:spPr>
          <a:xfrm rot="-1663575">
            <a:off x="5977688" y="3412434"/>
            <a:ext cx="1709558" cy="46166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413" name="Shape 413"/>
          <p:cNvSpPr/>
          <p:nvPr/>
        </p:nvSpPr>
        <p:spPr>
          <a:xfrm>
            <a:off x="12443" y="273297"/>
            <a:ext cx="7889192"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Gurus da qualidade</a:t>
            </a:r>
          </a:p>
        </p:txBody>
      </p:sp>
      <p:sp>
        <p:nvSpPr>
          <p:cNvPr id="414" name="Shape 414"/>
          <p:cNvSpPr/>
          <p:nvPr/>
        </p:nvSpPr>
        <p:spPr>
          <a:xfrm>
            <a:off x="716483" y="885505"/>
            <a:ext cx="6480000" cy="144655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Philip B. Crosby</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 foco do trabalho em qualidade deve ser a prevenção;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Erros não são inevitáveis;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 reconhecimento é a principal forma de criar uma cultura de comprometimento com a ideia de “zero defeitos”;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Para Crosby existem 4 pilares da qualidade: </a:t>
            </a:r>
          </a:p>
        </p:txBody>
      </p:sp>
      <p:grpSp>
        <p:nvGrpSpPr>
          <p:cNvPr id="415" name="Shape 415"/>
          <p:cNvGrpSpPr/>
          <p:nvPr/>
        </p:nvGrpSpPr>
        <p:grpSpPr>
          <a:xfrm>
            <a:off x="2503302" y="2361818"/>
            <a:ext cx="2907082" cy="1799623"/>
            <a:chOff x="382662" y="288"/>
            <a:chExt cx="2907082" cy="1799623"/>
          </a:xfrm>
        </p:grpSpPr>
        <p:sp>
          <p:nvSpPr>
            <p:cNvPr id="416" name="Shape 416"/>
            <p:cNvSpPr/>
            <p:nvPr/>
          </p:nvSpPr>
          <p:spPr>
            <a:xfrm>
              <a:off x="382662" y="288"/>
              <a:ext cx="1384324" cy="830595"/>
            </a:xfrm>
            <a:prstGeom prst="rect">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417" name="Shape 417"/>
            <p:cNvSpPr txBox="1"/>
            <p:nvPr/>
          </p:nvSpPr>
          <p:spPr>
            <a:xfrm>
              <a:off x="382662" y="288"/>
              <a:ext cx="1384324" cy="830595"/>
            </a:xfrm>
            <a:prstGeom prst="rect">
              <a:avLst/>
            </a:prstGeom>
            <a:noFill/>
            <a:ln>
              <a:noFill/>
            </a:ln>
          </p:spPr>
          <p:txBody>
            <a:bodyPr anchorCtr="0" anchor="ctr" bIns="41900" lIns="41900" rIns="41900" tIns="41900">
              <a:noAutofit/>
            </a:bodyPr>
            <a:lstStyle/>
            <a:p>
              <a:pPr indent="0" lvl="0" marL="0" marR="0" rtl="0" algn="ctr">
                <a:lnSpc>
                  <a:spcPct val="90000"/>
                </a:lnSpc>
                <a:spcBef>
                  <a:spcPts val="0"/>
                </a:spcBef>
                <a:spcAft>
                  <a:spcPts val="0"/>
                </a:spcAft>
                <a:buSzPct val="25000"/>
                <a:buNone/>
              </a:pPr>
              <a:r>
                <a:rPr lang="pt-BR" sz="1100" cap="none">
                  <a:solidFill>
                    <a:schemeClr val="lt1"/>
                  </a:solidFill>
                  <a:latin typeface="Calibri"/>
                  <a:ea typeface="Calibri"/>
                  <a:cs typeface="Calibri"/>
                  <a:sym typeface="Calibri"/>
                </a:rPr>
                <a:t>Prevenção deve ser o foco de todos em uma organização</a:t>
              </a:r>
            </a:p>
          </p:txBody>
        </p:sp>
        <p:sp>
          <p:nvSpPr>
            <p:cNvPr id="418" name="Shape 418"/>
            <p:cNvSpPr/>
            <p:nvPr/>
          </p:nvSpPr>
          <p:spPr>
            <a:xfrm>
              <a:off x="1905419" y="288"/>
              <a:ext cx="1384324" cy="830595"/>
            </a:xfrm>
            <a:prstGeom prst="rect">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419" name="Shape 419"/>
            <p:cNvSpPr txBox="1"/>
            <p:nvPr/>
          </p:nvSpPr>
          <p:spPr>
            <a:xfrm>
              <a:off x="1905419" y="288"/>
              <a:ext cx="1384324" cy="830595"/>
            </a:xfrm>
            <a:prstGeom prst="rect">
              <a:avLst/>
            </a:prstGeom>
            <a:noFill/>
            <a:ln>
              <a:noFill/>
            </a:ln>
          </p:spPr>
          <p:txBody>
            <a:bodyPr anchorCtr="0" anchor="ctr" bIns="41900" lIns="41900" rIns="41900" tIns="41900">
              <a:noAutofit/>
            </a:bodyPr>
            <a:lstStyle/>
            <a:p>
              <a:pPr indent="0" lvl="0" marL="0" marR="0" rtl="0" algn="ctr">
                <a:lnSpc>
                  <a:spcPct val="90000"/>
                </a:lnSpc>
                <a:spcBef>
                  <a:spcPts val="0"/>
                </a:spcBef>
                <a:spcAft>
                  <a:spcPts val="0"/>
                </a:spcAft>
                <a:buSzPct val="25000"/>
                <a:buNone/>
              </a:pPr>
              <a:r>
                <a:rPr lang="pt-BR" sz="1100" cap="none">
                  <a:solidFill>
                    <a:schemeClr val="lt1"/>
                  </a:solidFill>
                  <a:latin typeface="Calibri"/>
                  <a:ea typeface="Calibri"/>
                  <a:cs typeface="Calibri"/>
                  <a:sym typeface="Calibri"/>
                </a:rPr>
                <a:t>Custos da qualidade devem nortear a avaliação e distribuição de recursos</a:t>
              </a:r>
            </a:p>
          </p:txBody>
        </p:sp>
        <p:sp>
          <p:nvSpPr>
            <p:cNvPr id="420" name="Shape 420"/>
            <p:cNvSpPr/>
            <p:nvPr/>
          </p:nvSpPr>
          <p:spPr>
            <a:xfrm>
              <a:off x="382662" y="969316"/>
              <a:ext cx="1384324" cy="830595"/>
            </a:xfrm>
            <a:prstGeom prst="rect">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421" name="Shape 421"/>
            <p:cNvSpPr txBox="1"/>
            <p:nvPr/>
          </p:nvSpPr>
          <p:spPr>
            <a:xfrm>
              <a:off x="382662" y="969316"/>
              <a:ext cx="1384324" cy="830595"/>
            </a:xfrm>
            <a:prstGeom prst="rect">
              <a:avLst/>
            </a:prstGeom>
            <a:noFill/>
            <a:ln>
              <a:noFill/>
            </a:ln>
          </p:spPr>
          <p:txBody>
            <a:bodyPr anchorCtr="0" anchor="ctr" bIns="41900" lIns="41900" rIns="41900" tIns="41900">
              <a:noAutofit/>
            </a:bodyPr>
            <a:lstStyle/>
            <a:p>
              <a:pPr indent="0" lvl="0" marL="0" marR="0" rtl="0" algn="ctr">
                <a:lnSpc>
                  <a:spcPct val="90000"/>
                </a:lnSpc>
                <a:spcBef>
                  <a:spcPts val="0"/>
                </a:spcBef>
                <a:spcAft>
                  <a:spcPts val="0"/>
                </a:spcAft>
                <a:buSzPct val="25000"/>
                <a:buNone/>
              </a:pPr>
              <a:r>
                <a:rPr lang="pt-BR" sz="1100" cap="none">
                  <a:solidFill>
                    <a:schemeClr val="lt1"/>
                  </a:solidFill>
                  <a:latin typeface="Calibri"/>
                  <a:ea typeface="Calibri"/>
                  <a:cs typeface="Calibri"/>
                  <a:sym typeface="Calibri"/>
                </a:rPr>
                <a:t>Zero defeitos deve ser a filosofia do trabalho</a:t>
              </a:r>
            </a:p>
          </p:txBody>
        </p:sp>
        <p:sp>
          <p:nvSpPr>
            <p:cNvPr id="422" name="Shape 422"/>
            <p:cNvSpPr/>
            <p:nvPr/>
          </p:nvSpPr>
          <p:spPr>
            <a:xfrm>
              <a:off x="1905419" y="969316"/>
              <a:ext cx="1384324" cy="830595"/>
            </a:xfrm>
            <a:prstGeom prst="rect">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423" name="Shape 423"/>
            <p:cNvSpPr txBox="1"/>
            <p:nvPr/>
          </p:nvSpPr>
          <p:spPr>
            <a:xfrm>
              <a:off x="1905419" y="969316"/>
              <a:ext cx="1384324" cy="830595"/>
            </a:xfrm>
            <a:prstGeom prst="rect">
              <a:avLst/>
            </a:prstGeom>
            <a:noFill/>
            <a:ln>
              <a:noFill/>
            </a:ln>
          </p:spPr>
          <p:txBody>
            <a:bodyPr anchorCtr="0" anchor="ctr" bIns="41900" lIns="41900" rIns="41900" tIns="41900">
              <a:noAutofit/>
            </a:bodyPr>
            <a:lstStyle/>
            <a:p>
              <a:pPr indent="0" lvl="0" marL="0" marR="0" rtl="0" algn="ctr">
                <a:lnSpc>
                  <a:spcPct val="90000"/>
                </a:lnSpc>
                <a:spcBef>
                  <a:spcPts val="0"/>
                </a:spcBef>
                <a:spcAft>
                  <a:spcPts val="0"/>
                </a:spcAft>
                <a:buSzPct val="25000"/>
                <a:buNone/>
              </a:pPr>
              <a:r>
                <a:rPr lang="pt-BR" sz="1100" cap="none">
                  <a:solidFill>
                    <a:schemeClr val="lt1"/>
                  </a:solidFill>
                  <a:latin typeface="Calibri"/>
                  <a:ea typeface="Calibri"/>
                  <a:cs typeface="Calibri"/>
                  <a:sym typeface="Calibri"/>
                </a:rPr>
                <a:t>Conformidade com as especificações é o que une a expectativa com o resultado</a:t>
              </a: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27" name="Shape 427"/>
        <p:cNvGrpSpPr/>
        <p:nvPr/>
      </p:nvGrpSpPr>
      <p:grpSpPr>
        <a:xfrm>
          <a:off x="0" y="0"/>
          <a:ext cx="0" cy="0"/>
          <a:chOff x="0" y="0"/>
          <a:chExt cx="0" cy="0"/>
        </a:xfrm>
      </p:grpSpPr>
      <p:sp>
        <p:nvSpPr>
          <p:cNvPr id="428" name="Shape 428"/>
          <p:cNvSpPr txBox="1"/>
          <p:nvPr/>
        </p:nvSpPr>
        <p:spPr>
          <a:xfrm rot="-1663575">
            <a:off x="5977688" y="3412434"/>
            <a:ext cx="1709558" cy="46166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429" name="Shape 429"/>
          <p:cNvSpPr/>
          <p:nvPr/>
        </p:nvSpPr>
        <p:spPr>
          <a:xfrm>
            <a:off x="12443" y="273297"/>
            <a:ext cx="7889192"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Modelos para a melhoria contínua</a:t>
            </a:r>
          </a:p>
        </p:txBody>
      </p:sp>
      <p:sp>
        <p:nvSpPr>
          <p:cNvPr id="430" name="Shape 430"/>
          <p:cNvSpPr/>
          <p:nvPr/>
        </p:nvSpPr>
        <p:spPr>
          <a:xfrm>
            <a:off x="716483" y="885505"/>
            <a:ext cx="6480000" cy="2523768"/>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i="0" lang="pt-BR" sz="1400" u="none" cap="none" strike="noStrike">
                <a:solidFill>
                  <a:srgbClr val="000000"/>
                </a:solidFill>
                <a:latin typeface="Calibri"/>
                <a:ea typeface="Calibri"/>
                <a:cs typeface="Calibri"/>
                <a:sym typeface="Calibri"/>
              </a:rPr>
              <a:t>Existem alguns </a:t>
            </a:r>
            <a:r>
              <a:rPr b="1" i="0" lang="pt-BR" sz="1400" u="none" cap="none" strike="noStrike">
                <a:solidFill>
                  <a:srgbClr val="000000"/>
                </a:solidFill>
                <a:latin typeface="Calibri"/>
                <a:ea typeface="Calibri"/>
                <a:cs typeface="Calibri"/>
                <a:sym typeface="Calibri"/>
              </a:rPr>
              <a:t>modelos e metodologias que auxiliam na implantação de melhoria contínua</a:t>
            </a:r>
            <a:r>
              <a:rPr i="0" lang="pt-BR" sz="1400" u="none" cap="none" strike="noStrike">
                <a:solidFill>
                  <a:srgbClr val="000000"/>
                </a:solidFill>
                <a:latin typeface="Calibri"/>
                <a:ea typeface="Calibri"/>
                <a:cs typeface="Calibri"/>
                <a:sym typeface="Calibri"/>
              </a:rPr>
              <a:t> nas organizações e/ou projetos, alguns deles são: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Kaizen;</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Just-in-Time (JIT);</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Gerenciamento da Qualidade Total (GQT);</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Modelo de Maturidade em Capacitação (CMM);</a:t>
            </a:r>
          </a:p>
          <a:p>
            <a:pPr indent="-292948" lvl="1" marL="661248" marR="0" rtl="0" algn="just">
              <a:spcBef>
                <a:spcPts val="0"/>
              </a:spcBef>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Modelo de Maturidade em Capacitação – Integração (CMMI);</a:t>
            </a:r>
          </a:p>
          <a:p>
            <a:pPr indent="-292948" lvl="1" marL="661248" marR="0" rtl="0" algn="just">
              <a:spcBef>
                <a:spcPts val="0"/>
              </a:spcBef>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Melhoria de Processos do Software Brasileiro (MPS.Br);</a:t>
            </a:r>
          </a:p>
          <a:p>
            <a:pPr indent="-292948" lvl="1" marL="661248" marR="0" rtl="0" algn="just">
              <a:spcBef>
                <a:spcPts val="0"/>
              </a:spcBef>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Modelo de Maturidade de Gerenciamento Organizacional de Projetos (OPM3);</a:t>
            </a:r>
          </a:p>
          <a:p>
            <a:pPr indent="-292948" lvl="1" marL="661248" marR="0" rtl="0" algn="just">
              <a:spcBef>
                <a:spcPts val="0"/>
              </a:spcBef>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Padrões ISO.</a:t>
            </a: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34" name="Shape 434"/>
        <p:cNvGrpSpPr/>
        <p:nvPr/>
      </p:nvGrpSpPr>
      <p:grpSpPr>
        <a:xfrm>
          <a:off x="0" y="0"/>
          <a:ext cx="0" cy="0"/>
          <a:chOff x="0" y="0"/>
          <a:chExt cx="0" cy="0"/>
        </a:xfrm>
      </p:grpSpPr>
      <p:sp>
        <p:nvSpPr>
          <p:cNvPr id="435" name="Shape 435"/>
          <p:cNvSpPr txBox="1"/>
          <p:nvPr/>
        </p:nvSpPr>
        <p:spPr>
          <a:xfrm rot="-1663575">
            <a:off x="5977688" y="3412434"/>
            <a:ext cx="1709558" cy="46166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436" name="Shape 436"/>
          <p:cNvSpPr/>
          <p:nvPr/>
        </p:nvSpPr>
        <p:spPr>
          <a:xfrm>
            <a:off x="12443" y="273297"/>
            <a:ext cx="7889192"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Modelos para a melhoria contínua</a:t>
            </a:r>
          </a:p>
        </p:txBody>
      </p:sp>
      <p:sp>
        <p:nvSpPr>
          <p:cNvPr id="437" name="Shape 437"/>
          <p:cNvSpPr/>
          <p:nvPr/>
        </p:nvSpPr>
        <p:spPr>
          <a:xfrm>
            <a:off x="716483" y="885505"/>
            <a:ext cx="6480000" cy="1600437"/>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400" u="none" cap="none" strike="noStrike">
                <a:solidFill>
                  <a:srgbClr val="000000"/>
                </a:solidFill>
                <a:latin typeface="Calibri"/>
                <a:ea typeface="Calibri"/>
                <a:cs typeface="Calibri"/>
                <a:sym typeface="Calibri"/>
              </a:rPr>
              <a:t>Kaizen: </a:t>
            </a:r>
            <a:r>
              <a:rPr b="0" i="0" lang="pt-BR" sz="1400" u="none" cap="none" strike="noStrike">
                <a:solidFill>
                  <a:srgbClr val="000000"/>
                </a:solidFill>
                <a:latin typeface="Calibri"/>
                <a:ea typeface="Calibri"/>
                <a:cs typeface="Calibri"/>
                <a:sym typeface="Calibri"/>
              </a:rPr>
              <a:t>Do japonês, melhoria contínua. Por meio do Kaizen envolvemos colaboradores a partir de sugestões, buscamos unir equipes, pensar em processos, aplicar ferramentas de qualidade, buscar causas-raiz e satisfazer os clientes.</a:t>
            </a:r>
          </a:p>
          <a:p>
            <a:pPr indent="-285750" lvl="0" marL="285750" marR="0" rtl="0" algn="just">
              <a:lnSpc>
                <a:spcPct val="100000"/>
              </a:lnSpc>
              <a:spcBef>
                <a:spcPts val="0"/>
              </a:spcBef>
              <a:spcAft>
                <a:spcPts val="0"/>
              </a:spcAft>
              <a:buClr>
                <a:srgbClr val="000000"/>
              </a:buClr>
              <a:buSzPct val="100000"/>
              <a:buFont typeface="Arial"/>
              <a:buChar char="•"/>
            </a:pPr>
            <a:r>
              <a:rPr b="1" i="0" lang="pt-BR" sz="1400" u="none" cap="none" strike="noStrike">
                <a:solidFill>
                  <a:srgbClr val="000000"/>
                </a:solidFill>
                <a:latin typeface="Calibri"/>
                <a:ea typeface="Calibri"/>
                <a:cs typeface="Calibri"/>
                <a:sym typeface="Calibri"/>
              </a:rPr>
              <a:t>Just-in-Time (JIT): </a:t>
            </a:r>
            <a:r>
              <a:rPr b="0" i="0" lang="pt-BR" sz="1400" u="none" cap="none" strike="noStrike">
                <a:solidFill>
                  <a:srgbClr val="000000"/>
                </a:solidFill>
                <a:latin typeface="Calibri"/>
                <a:ea typeface="Calibri"/>
                <a:cs typeface="Calibri"/>
                <a:sym typeface="Calibri"/>
              </a:rPr>
              <a:t>É uma prática que visa reduzir estoques e atender a demanda, por meio do ciclo produtivo, a partir da requisição de compra ou vendas ocorridas. É preciso maturidade da cadeia produtiva e uma demanda estável para que sua aplicação seja efetiva.</a:t>
            </a: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41" name="Shape 441"/>
        <p:cNvGrpSpPr/>
        <p:nvPr/>
      </p:nvGrpSpPr>
      <p:grpSpPr>
        <a:xfrm>
          <a:off x="0" y="0"/>
          <a:ext cx="0" cy="0"/>
          <a:chOff x="0" y="0"/>
          <a:chExt cx="0" cy="0"/>
        </a:xfrm>
      </p:grpSpPr>
      <p:sp>
        <p:nvSpPr>
          <p:cNvPr id="442" name="Shape 442"/>
          <p:cNvSpPr txBox="1"/>
          <p:nvPr/>
        </p:nvSpPr>
        <p:spPr>
          <a:xfrm rot="-1663575">
            <a:off x="5977688" y="3412434"/>
            <a:ext cx="1709558" cy="46166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443" name="Shape 443"/>
          <p:cNvSpPr/>
          <p:nvPr/>
        </p:nvSpPr>
        <p:spPr>
          <a:xfrm>
            <a:off x="12443" y="273297"/>
            <a:ext cx="7889192"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Modelos para a melhoria contínua</a:t>
            </a:r>
          </a:p>
        </p:txBody>
      </p:sp>
      <p:sp>
        <p:nvSpPr>
          <p:cNvPr id="444" name="Shape 444"/>
          <p:cNvSpPr/>
          <p:nvPr/>
        </p:nvSpPr>
        <p:spPr>
          <a:xfrm>
            <a:off x="716483" y="885505"/>
            <a:ext cx="6480000" cy="1815881"/>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400" u="none" cap="none" strike="noStrike">
                <a:solidFill>
                  <a:srgbClr val="000000"/>
                </a:solidFill>
                <a:latin typeface="Calibri"/>
                <a:ea typeface="Calibri"/>
                <a:cs typeface="Calibri"/>
                <a:sym typeface="Calibri"/>
              </a:rPr>
              <a:t>Gerenciamento da Qualidade Total (GQT) ou </a:t>
            </a:r>
            <a:r>
              <a:rPr b="1" i="1" lang="pt-BR" sz="1400" u="none" cap="none" strike="noStrike">
                <a:solidFill>
                  <a:srgbClr val="000000"/>
                </a:solidFill>
                <a:latin typeface="Calibri"/>
                <a:ea typeface="Calibri"/>
                <a:cs typeface="Calibri"/>
                <a:sym typeface="Calibri"/>
              </a:rPr>
              <a:t>Total Quality Management </a:t>
            </a:r>
            <a:r>
              <a:rPr b="1" i="0" lang="pt-BR" sz="1400" u="none" cap="none" strike="noStrike">
                <a:solidFill>
                  <a:srgbClr val="000000"/>
                </a:solidFill>
                <a:latin typeface="Calibri"/>
                <a:ea typeface="Calibri"/>
                <a:cs typeface="Calibri"/>
                <a:sym typeface="Calibri"/>
              </a:rPr>
              <a:t>(TQM): </a:t>
            </a:r>
            <a:r>
              <a:rPr b="0" i="0" lang="pt-BR" sz="1400" u="none" cap="none" strike="noStrike">
                <a:solidFill>
                  <a:srgbClr val="000000"/>
                </a:solidFill>
                <a:latin typeface="Calibri"/>
                <a:ea typeface="Calibri"/>
                <a:cs typeface="Calibri"/>
                <a:sym typeface="Calibri"/>
              </a:rPr>
              <a:t>Buscar ideias de melhorias com a equipe, ajudá-la a resolver problemas e a desenvolver-se profissional. Buscar referências de qualidade, aplicar técnicas de mapeamento de processos e outras que objetivem a qualidade total.</a:t>
            </a:r>
          </a:p>
          <a:p>
            <a:pPr indent="-285750" lvl="0" marL="285750" marR="0" rtl="0" algn="just">
              <a:spcBef>
                <a:spcPts val="0"/>
              </a:spcBef>
              <a:buClr>
                <a:srgbClr val="000000"/>
              </a:buClr>
              <a:buSzPct val="100000"/>
              <a:buFont typeface="Arial"/>
              <a:buChar char="•"/>
            </a:pPr>
            <a:r>
              <a:rPr b="1" lang="pt-BR" sz="1400">
                <a:solidFill>
                  <a:srgbClr val="000000"/>
                </a:solidFill>
                <a:latin typeface="Calibri"/>
                <a:ea typeface="Calibri"/>
                <a:cs typeface="Calibri"/>
                <a:sym typeface="Calibri"/>
              </a:rPr>
              <a:t>Modelo de Maturidade em Capacitação – Integração ou </a:t>
            </a:r>
            <a:r>
              <a:rPr b="1" i="1" lang="pt-BR" sz="1400">
                <a:solidFill>
                  <a:srgbClr val="000000"/>
                </a:solidFill>
                <a:latin typeface="Calibri"/>
                <a:ea typeface="Calibri"/>
                <a:cs typeface="Calibri"/>
                <a:sym typeface="Calibri"/>
              </a:rPr>
              <a:t>Capability Maturity Model – Integration </a:t>
            </a:r>
            <a:r>
              <a:rPr b="1" lang="pt-BR" sz="1400">
                <a:solidFill>
                  <a:srgbClr val="000000"/>
                </a:solidFill>
                <a:latin typeface="Calibri"/>
                <a:ea typeface="Calibri"/>
                <a:cs typeface="Calibri"/>
                <a:sym typeface="Calibri"/>
              </a:rPr>
              <a:t>(CMMI): </a:t>
            </a:r>
            <a:r>
              <a:rPr lang="pt-BR" sz="1400">
                <a:solidFill>
                  <a:srgbClr val="000000"/>
                </a:solidFill>
                <a:latin typeface="Calibri"/>
                <a:ea typeface="Calibri"/>
                <a:cs typeface="Calibri"/>
                <a:sym typeface="Calibri"/>
              </a:rPr>
              <a:t>Modelo de maturidade organizacional que oferece 5 níveis de capacidade de processos: inicial, gerenciado, definido, gerenciado quantitativamente e otimizado.</a:t>
            </a: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48" name="Shape 448"/>
        <p:cNvGrpSpPr/>
        <p:nvPr/>
      </p:nvGrpSpPr>
      <p:grpSpPr>
        <a:xfrm>
          <a:off x="0" y="0"/>
          <a:ext cx="0" cy="0"/>
          <a:chOff x="0" y="0"/>
          <a:chExt cx="0" cy="0"/>
        </a:xfrm>
      </p:grpSpPr>
      <p:sp>
        <p:nvSpPr>
          <p:cNvPr id="449" name="Shape 449"/>
          <p:cNvSpPr txBox="1"/>
          <p:nvPr/>
        </p:nvSpPr>
        <p:spPr>
          <a:xfrm rot="-1663575">
            <a:off x="5977688" y="3412434"/>
            <a:ext cx="1709558" cy="46166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450" name="Shape 450"/>
          <p:cNvSpPr/>
          <p:nvPr/>
        </p:nvSpPr>
        <p:spPr>
          <a:xfrm>
            <a:off x="12443" y="273297"/>
            <a:ext cx="7889192"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Modelos para a melhoria contínua</a:t>
            </a:r>
          </a:p>
        </p:txBody>
      </p:sp>
      <p:sp>
        <p:nvSpPr>
          <p:cNvPr id="451" name="Shape 451"/>
          <p:cNvSpPr/>
          <p:nvPr/>
        </p:nvSpPr>
        <p:spPr>
          <a:xfrm>
            <a:off x="716483" y="885505"/>
            <a:ext cx="6480000" cy="1169551"/>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400" u="none" cap="none" strike="noStrike">
                <a:solidFill>
                  <a:srgbClr val="000000"/>
                </a:solidFill>
                <a:latin typeface="Calibri"/>
                <a:ea typeface="Calibri"/>
                <a:cs typeface="Calibri"/>
                <a:sym typeface="Calibri"/>
              </a:rPr>
              <a:t>Modelo de Maturidade de Gerenciamento Organizacional de Projetos ou </a:t>
            </a:r>
            <a:r>
              <a:rPr b="1" i="1" lang="pt-BR" sz="1400" u="none" cap="none" strike="noStrike">
                <a:solidFill>
                  <a:srgbClr val="000000"/>
                </a:solidFill>
                <a:latin typeface="Calibri"/>
                <a:ea typeface="Calibri"/>
                <a:cs typeface="Calibri"/>
                <a:sym typeface="Calibri"/>
              </a:rPr>
              <a:t>Organizational Project Management Maturity Model </a:t>
            </a:r>
            <a:r>
              <a:rPr b="1" i="0" lang="pt-BR" sz="1400" u="none" cap="none" strike="noStrike">
                <a:solidFill>
                  <a:srgbClr val="000000"/>
                </a:solidFill>
                <a:latin typeface="Calibri"/>
                <a:ea typeface="Calibri"/>
                <a:cs typeface="Calibri"/>
                <a:sym typeface="Calibri"/>
              </a:rPr>
              <a:t>(OPM3): </a:t>
            </a:r>
            <a:r>
              <a:rPr b="0" i="0" lang="pt-BR" sz="1400" u="none" cap="none" strike="noStrike">
                <a:solidFill>
                  <a:srgbClr val="000000"/>
                </a:solidFill>
                <a:latin typeface="Calibri"/>
                <a:ea typeface="Calibri"/>
                <a:cs typeface="Calibri"/>
                <a:sym typeface="Calibri"/>
              </a:rPr>
              <a:t>Permite que as organizações avaliem sua maturidade a partir de potencialidades definidas. Existem 4 níveis de maturidade (melhor prática, potencialidade, saída e indicador chave de desempenho) para 3 áreas (projetos, programas e portfólios).</a:t>
            </a: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55" name="Shape 455"/>
        <p:cNvGrpSpPr/>
        <p:nvPr/>
      </p:nvGrpSpPr>
      <p:grpSpPr>
        <a:xfrm>
          <a:off x="0" y="0"/>
          <a:ext cx="0" cy="0"/>
          <a:chOff x="0" y="0"/>
          <a:chExt cx="0" cy="0"/>
        </a:xfrm>
      </p:grpSpPr>
      <p:sp>
        <p:nvSpPr>
          <p:cNvPr id="456" name="Shape 456"/>
          <p:cNvSpPr txBox="1"/>
          <p:nvPr/>
        </p:nvSpPr>
        <p:spPr>
          <a:xfrm rot="-1663575">
            <a:off x="5977688" y="3412434"/>
            <a:ext cx="1709558" cy="46166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457" name="Shape 457"/>
          <p:cNvSpPr/>
          <p:nvPr/>
        </p:nvSpPr>
        <p:spPr>
          <a:xfrm>
            <a:off x="12443" y="273297"/>
            <a:ext cx="7889192"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Modelos para a melhoria contínua</a:t>
            </a:r>
          </a:p>
        </p:txBody>
      </p:sp>
      <p:sp>
        <p:nvSpPr>
          <p:cNvPr id="458" name="Shape 458"/>
          <p:cNvSpPr/>
          <p:nvPr/>
        </p:nvSpPr>
        <p:spPr>
          <a:xfrm>
            <a:off x="716483" y="885505"/>
            <a:ext cx="6480000" cy="1384995"/>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400" u="none" cap="none" strike="noStrike">
                <a:solidFill>
                  <a:srgbClr val="000000"/>
                </a:solidFill>
                <a:latin typeface="Calibri"/>
                <a:ea typeface="Calibri"/>
                <a:cs typeface="Calibri"/>
                <a:sym typeface="Calibri"/>
              </a:rPr>
              <a:t>ISO 9001: </a:t>
            </a:r>
            <a:r>
              <a:rPr b="0" i="0" lang="pt-BR" sz="1400" u="none" cap="none" strike="noStrike">
                <a:solidFill>
                  <a:srgbClr val="000000"/>
                </a:solidFill>
                <a:latin typeface="Calibri"/>
                <a:ea typeface="Calibri"/>
                <a:cs typeface="Calibri"/>
                <a:sym typeface="Calibri"/>
              </a:rPr>
              <a:t>Empresas certificadas ISO 9001 tem como comprovar que seus processos de entrega de produtos estão sendo geridos e que estão sob controle. As normas ISO estão diretamente ligadas à melhoria dos processos de uma empresa e são um excelente ponto de partida para a implementação do TQM. Contudo, ter as normas ISO implementadas não assegura a qualidade dos produtos gerados por determinada organização ou projeto.</a:t>
            </a: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62" name="Shape 462"/>
        <p:cNvGrpSpPr/>
        <p:nvPr/>
      </p:nvGrpSpPr>
      <p:grpSpPr>
        <a:xfrm>
          <a:off x="0" y="0"/>
          <a:ext cx="0" cy="0"/>
          <a:chOff x="0" y="0"/>
          <a:chExt cx="0" cy="0"/>
        </a:xfrm>
      </p:grpSpPr>
      <p:sp>
        <p:nvSpPr>
          <p:cNvPr id="463" name="Shape 463"/>
          <p:cNvSpPr txBox="1"/>
          <p:nvPr/>
        </p:nvSpPr>
        <p:spPr>
          <a:xfrm>
            <a:off x="0" y="201281"/>
            <a:ext cx="5757044" cy="1386000"/>
          </a:xfrm>
          <a:prstGeom prst="rect">
            <a:avLst/>
          </a:prstGeom>
          <a:gradFill>
            <a:gsLst>
              <a:gs pos="0">
                <a:srgbClr val="9E7C00"/>
              </a:gs>
              <a:gs pos="50000">
                <a:srgbClr val="E4B300"/>
              </a:gs>
              <a:gs pos="100000">
                <a:srgbClr val="FFD700"/>
              </a:gs>
            </a:gsLst>
            <a:lin ang="2700000"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Visão geral dos processos de gerenciamento da qualidade</a:t>
            </a:r>
          </a:p>
        </p:txBody>
      </p:sp>
      <p:pic>
        <p:nvPicPr>
          <p:cNvPr descr="https://www.caelum.com.br/apostila-html-css-javascript/anuncios/alura_2x.png" id="464" name="Shape 464"/>
          <p:cNvPicPr preferRelativeResize="0"/>
          <p:nvPr/>
        </p:nvPicPr>
        <p:blipFill rotWithShape="1">
          <a:blip r:embed="rId3">
            <a:alphaModFix/>
          </a:blip>
          <a:srcRect b="0" l="0" r="0" t="0"/>
          <a:stretch/>
        </p:blipFill>
        <p:spPr>
          <a:xfrm>
            <a:off x="356443" y="3466853"/>
            <a:ext cx="1224135" cy="550861"/>
          </a:xfrm>
          <a:prstGeom prst="rect">
            <a:avLst/>
          </a:prstGeom>
          <a:noFill/>
          <a:ln>
            <a:noFill/>
          </a:ln>
        </p:spPr>
      </p:pic>
      <p:sp>
        <p:nvSpPr>
          <p:cNvPr id="465" name="Shape 465"/>
          <p:cNvSpPr/>
          <p:nvPr/>
        </p:nvSpPr>
        <p:spPr>
          <a:xfrm>
            <a:off x="1649718" y="1688196"/>
            <a:ext cx="6261099" cy="792087"/>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466" name="Shape 466"/>
          <p:cNvSpPr txBox="1"/>
          <p:nvPr/>
        </p:nvSpPr>
        <p:spPr>
          <a:xfrm>
            <a:off x="1865742" y="1938308"/>
            <a:ext cx="6045076" cy="338554"/>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sp>
        <p:nvSpPr>
          <p:cNvPr id="467" name="Shape 467"/>
          <p:cNvSpPr txBox="1"/>
          <p:nvPr/>
        </p:nvSpPr>
        <p:spPr>
          <a:xfrm>
            <a:off x="2804716" y="2334353"/>
            <a:ext cx="5108971" cy="338554"/>
          </a:xfrm>
          <a:prstGeom prst="rect">
            <a:avLst/>
          </a:prstGeom>
          <a:gradFill>
            <a:gsLst>
              <a:gs pos="0">
                <a:srgbClr val="006C2D"/>
              </a:gs>
              <a:gs pos="50000">
                <a:srgbClr val="009E40"/>
              </a:gs>
              <a:gs pos="100000">
                <a:srgbClr val="00BD4E"/>
              </a:gs>
            </a:gsLst>
            <a:lin ang="10800000"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8 – Gerenciamento da Qualidade</a:t>
            </a:r>
          </a:p>
        </p:txBody>
      </p:sp>
      <p:grpSp>
        <p:nvGrpSpPr>
          <p:cNvPr id="468" name="Shape 468"/>
          <p:cNvGrpSpPr/>
          <p:nvPr/>
        </p:nvGrpSpPr>
        <p:grpSpPr>
          <a:xfrm>
            <a:off x="0" y="1796207"/>
            <a:ext cx="2732806" cy="576064"/>
            <a:chOff x="-150191" y="1834342"/>
            <a:chExt cx="7482529" cy="1702447"/>
          </a:xfrm>
        </p:grpSpPr>
        <p:pic>
          <p:nvPicPr>
            <p:cNvPr id="469" name="Shape 469"/>
            <p:cNvPicPr preferRelativeResize="0"/>
            <p:nvPr/>
          </p:nvPicPr>
          <p:blipFill rotWithShape="1">
            <a:blip r:embed="rId4">
              <a:alphaModFix/>
            </a:blip>
            <a:srcRect b="58669" l="0" r="49018" t="1451"/>
            <a:stretch/>
          </p:blipFill>
          <p:spPr>
            <a:xfrm>
              <a:off x="3593207" y="1857476"/>
              <a:ext cx="3739130" cy="1656183"/>
            </a:xfrm>
            <a:prstGeom prst="rect">
              <a:avLst/>
            </a:prstGeom>
            <a:noFill/>
            <a:ln>
              <a:noFill/>
            </a:ln>
          </p:spPr>
        </p:pic>
        <p:pic>
          <p:nvPicPr>
            <p:cNvPr id="470" name="Shape 470"/>
            <p:cNvPicPr preferRelativeResize="0"/>
            <p:nvPr/>
          </p:nvPicPr>
          <p:blipFill rotWithShape="1">
            <a:blip r:embed="rId5">
              <a:alphaModFix/>
            </a:blip>
            <a:srcRect b="335" l="48085" r="909" t="58671"/>
            <a:stretch/>
          </p:blipFill>
          <p:spPr>
            <a:xfrm>
              <a:off x="-150191" y="1834342"/>
              <a:ext cx="3740820" cy="1702447"/>
            </a:xfrm>
            <a:prstGeom prst="rect">
              <a:avLst/>
            </a:prstGeom>
            <a:noFill/>
            <a:ln>
              <a:noFill/>
            </a:ln>
          </p:spPr>
        </p:pic>
      </p:gr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74" name="Shape 474"/>
        <p:cNvGrpSpPr/>
        <p:nvPr/>
      </p:nvGrpSpPr>
      <p:grpSpPr>
        <a:xfrm>
          <a:off x="0" y="0"/>
          <a:ext cx="0" cy="0"/>
          <a:chOff x="0" y="0"/>
          <a:chExt cx="0" cy="0"/>
        </a:xfrm>
      </p:grpSpPr>
      <p:sp>
        <p:nvSpPr>
          <p:cNvPr id="475" name="Shape 475"/>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Visão geral dos processos de gerenciamento da qualidade</a:t>
            </a:r>
          </a:p>
        </p:txBody>
      </p:sp>
      <p:sp>
        <p:nvSpPr>
          <p:cNvPr id="476" name="Shape 476"/>
          <p:cNvSpPr/>
          <p:nvPr/>
        </p:nvSpPr>
        <p:spPr>
          <a:xfrm>
            <a:off x="428452" y="3729682"/>
            <a:ext cx="463295" cy="343052"/>
          </a:xfrm>
          <a:prstGeom prst="rightArrow">
            <a:avLst>
              <a:gd fmla="val 50000" name="adj1"/>
              <a:gd fmla="val 57108" name="adj2"/>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pic>
        <p:nvPicPr>
          <p:cNvPr id="477" name="Shape 477"/>
          <p:cNvPicPr preferRelativeResize="0"/>
          <p:nvPr/>
        </p:nvPicPr>
        <p:blipFill rotWithShape="1">
          <a:blip r:embed="rId3">
            <a:alphaModFix/>
          </a:blip>
          <a:srcRect b="0" l="0" r="0" t="0"/>
          <a:stretch/>
        </p:blipFill>
        <p:spPr>
          <a:xfrm>
            <a:off x="1796843" y="1065386"/>
            <a:ext cx="4320000" cy="2426102"/>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81" name="Shape 481"/>
        <p:cNvGrpSpPr/>
        <p:nvPr/>
      </p:nvGrpSpPr>
      <p:grpSpPr>
        <a:xfrm>
          <a:off x="0" y="0"/>
          <a:ext cx="0" cy="0"/>
          <a:chOff x="0" y="0"/>
          <a:chExt cx="0" cy="0"/>
        </a:xfrm>
      </p:grpSpPr>
      <p:sp>
        <p:nvSpPr>
          <p:cNvPr id="482" name="Shape 482"/>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Visão geral dos processos de gerenciamento da qualidade</a:t>
            </a:r>
          </a:p>
        </p:txBody>
      </p:sp>
      <p:pic>
        <p:nvPicPr>
          <p:cNvPr id="483" name="Shape 483"/>
          <p:cNvPicPr preferRelativeResize="0"/>
          <p:nvPr/>
        </p:nvPicPr>
        <p:blipFill rotWithShape="1">
          <a:blip r:embed="rId3">
            <a:alphaModFix/>
          </a:blip>
          <a:srcRect b="0" l="0" r="0" t="0"/>
          <a:stretch/>
        </p:blipFill>
        <p:spPr>
          <a:xfrm>
            <a:off x="2876843" y="915151"/>
            <a:ext cx="2160000" cy="288653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1" name="Shape 181"/>
        <p:cNvGrpSpPr/>
        <p:nvPr/>
      </p:nvGrpSpPr>
      <p:grpSpPr>
        <a:xfrm>
          <a:off x="0" y="0"/>
          <a:ext cx="0" cy="0"/>
          <a:chOff x="0" y="0"/>
          <a:chExt cx="0" cy="0"/>
        </a:xfrm>
      </p:grpSpPr>
      <p:sp>
        <p:nvSpPr>
          <p:cNvPr id="182" name="Shape 182"/>
          <p:cNvSpPr txBox="1"/>
          <p:nvPr/>
        </p:nvSpPr>
        <p:spPr>
          <a:xfrm rot="-1663575">
            <a:off x="5977688" y="3412434"/>
            <a:ext cx="1709558" cy="46166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183" name="Shape 183"/>
          <p:cNvSpPr/>
          <p:nvPr/>
        </p:nvSpPr>
        <p:spPr>
          <a:xfrm>
            <a:off x="1292548" y="1281409"/>
            <a:ext cx="4392488" cy="1384995"/>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595959"/>
              </a:buClr>
              <a:buSzPct val="25000"/>
              <a:buFont typeface="Calibri"/>
              <a:buNone/>
            </a:pPr>
            <a:r>
              <a:rPr b="1" i="0" lang="pt-BR" sz="2400" u="none" cap="none" strike="noStrike">
                <a:solidFill>
                  <a:srgbClr val="595959"/>
                </a:solidFill>
                <a:latin typeface="Calibri"/>
                <a:ea typeface="Calibri"/>
                <a:cs typeface="Calibri"/>
                <a:sym typeface="Calibri"/>
              </a:rPr>
              <a:t>Apresenta este curso:</a:t>
            </a:r>
          </a:p>
          <a:p>
            <a:pPr indent="0" lvl="0" marL="0" marR="0" rtl="0" algn="l">
              <a:lnSpc>
                <a:spcPct val="100000"/>
              </a:lnSpc>
              <a:spcBef>
                <a:spcPts val="0"/>
              </a:spcBef>
              <a:spcAft>
                <a:spcPts val="0"/>
              </a:spcAft>
              <a:buClr>
                <a:srgbClr val="595959"/>
              </a:buClr>
              <a:buSzPct val="25000"/>
              <a:buFont typeface="Calibri"/>
              <a:buNone/>
            </a:pPr>
            <a:r>
              <a:rPr b="0" i="0" lang="pt-BR" sz="1800" u="none" cap="none" strike="noStrike">
                <a:solidFill>
                  <a:srgbClr val="595959"/>
                </a:solidFill>
                <a:latin typeface="Calibri"/>
                <a:ea typeface="Calibri"/>
                <a:cs typeface="Calibri"/>
                <a:sym typeface="Calibri"/>
              </a:rPr>
              <a:t>Professor</a:t>
            </a:r>
          </a:p>
          <a:p>
            <a:pPr indent="0" lvl="0" marL="0" marR="0" rtl="0" algn="l">
              <a:lnSpc>
                <a:spcPct val="100000"/>
              </a:lnSpc>
              <a:spcBef>
                <a:spcPts val="0"/>
              </a:spcBef>
              <a:spcAft>
                <a:spcPts val="0"/>
              </a:spcAft>
              <a:buClr>
                <a:srgbClr val="1F497D"/>
              </a:buClr>
              <a:buSzPct val="25000"/>
              <a:buFont typeface="Calibri"/>
              <a:buNone/>
            </a:pPr>
            <a:r>
              <a:rPr b="1" i="0" lang="pt-BR" sz="2400" u="none" cap="none" strike="noStrike">
                <a:solidFill>
                  <a:srgbClr val="1F497D"/>
                </a:solidFill>
                <a:latin typeface="Calibri"/>
                <a:ea typeface="Calibri"/>
                <a:cs typeface="Calibri"/>
                <a:sym typeface="Calibri"/>
              </a:rPr>
              <a:t>Frederico de Azevedo Aranha </a:t>
            </a:r>
          </a:p>
          <a:p>
            <a:pPr indent="0" lvl="0" marL="0" marR="0" rtl="0" algn="l">
              <a:lnSpc>
                <a:spcPct val="100000"/>
              </a:lnSpc>
              <a:spcBef>
                <a:spcPts val="0"/>
              </a:spcBef>
              <a:spcAft>
                <a:spcPts val="0"/>
              </a:spcAft>
              <a:buClr>
                <a:srgbClr val="595959"/>
              </a:buClr>
              <a:buSzPct val="25000"/>
              <a:buFont typeface="Calibri"/>
              <a:buNone/>
            </a:pPr>
            <a:r>
              <a:rPr b="0" i="0" lang="pt-BR" sz="1800" u="none" cap="none" strike="noStrike">
                <a:solidFill>
                  <a:srgbClr val="595959"/>
                </a:solidFill>
                <a:latin typeface="Calibri"/>
                <a:ea typeface="Calibri"/>
                <a:cs typeface="Calibri"/>
                <a:sym typeface="Calibri"/>
              </a:rPr>
              <a:t>Gerente de Projetos, Esp., PMP®, ITIL® Expert</a:t>
            </a: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87" name="Shape 487"/>
        <p:cNvGrpSpPr/>
        <p:nvPr/>
      </p:nvGrpSpPr>
      <p:grpSpPr>
        <a:xfrm>
          <a:off x="0" y="0"/>
          <a:ext cx="0" cy="0"/>
          <a:chOff x="0" y="0"/>
          <a:chExt cx="0" cy="0"/>
        </a:xfrm>
      </p:grpSpPr>
      <p:sp>
        <p:nvSpPr>
          <p:cNvPr id="488" name="Shape 488"/>
          <p:cNvSpPr txBox="1"/>
          <p:nvPr/>
        </p:nvSpPr>
        <p:spPr>
          <a:xfrm>
            <a:off x="0" y="201280"/>
            <a:ext cx="5757044" cy="1386000"/>
          </a:xfrm>
          <a:prstGeom prst="rect">
            <a:avLst/>
          </a:prstGeom>
          <a:gradFill>
            <a:gsLst>
              <a:gs pos="0">
                <a:srgbClr val="9E7C00"/>
              </a:gs>
              <a:gs pos="50000">
                <a:srgbClr val="E4B300"/>
              </a:gs>
              <a:gs pos="100000">
                <a:srgbClr val="FFD700"/>
              </a:gs>
            </a:gsLst>
            <a:lin ang="2700000"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Planejar o gerenciamento da qualidade</a:t>
            </a:r>
          </a:p>
        </p:txBody>
      </p:sp>
      <p:pic>
        <p:nvPicPr>
          <p:cNvPr descr="https://www.caelum.com.br/apostila-html-css-javascript/anuncios/alura_2x.png" id="489" name="Shape 489"/>
          <p:cNvPicPr preferRelativeResize="0"/>
          <p:nvPr/>
        </p:nvPicPr>
        <p:blipFill rotWithShape="1">
          <a:blip r:embed="rId3">
            <a:alphaModFix/>
          </a:blip>
          <a:srcRect b="0" l="0" r="0" t="0"/>
          <a:stretch/>
        </p:blipFill>
        <p:spPr>
          <a:xfrm>
            <a:off x="356443" y="3466853"/>
            <a:ext cx="1224135" cy="550861"/>
          </a:xfrm>
          <a:prstGeom prst="rect">
            <a:avLst/>
          </a:prstGeom>
          <a:noFill/>
          <a:ln>
            <a:noFill/>
          </a:ln>
        </p:spPr>
      </p:pic>
      <p:sp>
        <p:nvSpPr>
          <p:cNvPr id="490" name="Shape 490"/>
          <p:cNvSpPr/>
          <p:nvPr/>
        </p:nvSpPr>
        <p:spPr>
          <a:xfrm>
            <a:off x="1649718" y="1688196"/>
            <a:ext cx="6261099" cy="792087"/>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491" name="Shape 491"/>
          <p:cNvSpPr txBox="1"/>
          <p:nvPr/>
        </p:nvSpPr>
        <p:spPr>
          <a:xfrm>
            <a:off x="1865742" y="1938308"/>
            <a:ext cx="6045076" cy="338554"/>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sp>
        <p:nvSpPr>
          <p:cNvPr id="492" name="Shape 492"/>
          <p:cNvSpPr txBox="1"/>
          <p:nvPr/>
        </p:nvSpPr>
        <p:spPr>
          <a:xfrm>
            <a:off x="2804716" y="2334353"/>
            <a:ext cx="5108971" cy="338554"/>
          </a:xfrm>
          <a:prstGeom prst="rect">
            <a:avLst/>
          </a:prstGeom>
          <a:gradFill>
            <a:gsLst>
              <a:gs pos="0">
                <a:srgbClr val="006C2D"/>
              </a:gs>
              <a:gs pos="50000">
                <a:srgbClr val="009E40"/>
              </a:gs>
              <a:gs pos="100000">
                <a:srgbClr val="00BD4E"/>
              </a:gs>
            </a:gsLst>
            <a:lin ang="10800000"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8 – Gerenciamento da Qualidade</a:t>
            </a:r>
          </a:p>
        </p:txBody>
      </p:sp>
      <p:grpSp>
        <p:nvGrpSpPr>
          <p:cNvPr id="493" name="Shape 493"/>
          <p:cNvGrpSpPr/>
          <p:nvPr/>
        </p:nvGrpSpPr>
        <p:grpSpPr>
          <a:xfrm>
            <a:off x="0" y="1796207"/>
            <a:ext cx="2732806" cy="576064"/>
            <a:chOff x="-150191" y="1834342"/>
            <a:chExt cx="7482529" cy="1702447"/>
          </a:xfrm>
        </p:grpSpPr>
        <p:pic>
          <p:nvPicPr>
            <p:cNvPr id="494" name="Shape 494"/>
            <p:cNvPicPr preferRelativeResize="0"/>
            <p:nvPr/>
          </p:nvPicPr>
          <p:blipFill rotWithShape="1">
            <a:blip r:embed="rId4">
              <a:alphaModFix/>
            </a:blip>
            <a:srcRect b="58669" l="0" r="49018" t="1451"/>
            <a:stretch/>
          </p:blipFill>
          <p:spPr>
            <a:xfrm>
              <a:off x="3593207" y="1857476"/>
              <a:ext cx="3739130" cy="1656183"/>
            </a:xfrm>
            <a:prstGeom prst="rect">
              <a:avLst/>
            </a:prstGeom>
            <a:noFill/>
            <a:ln>
              <a:noFill/>
            </a:ln>
          </p:spPr>
        </p:pic>
        <p:pic>
          <p:nvPicPr>
            <p:cNvPr id="495" name="Shape 495"/>
            <p:cNvPicPr preferRelativeResize="0"/>
            <p:nvPr/>
          </p:nvPicPr>
          <p:blipFill rotWithShape="1">
            <a:blip r:embed="rId5">
              <a:alphaModFix/>
            </a:blip>
            <a:srcRect b="335" l="48085" r="909" t="58671"/>
            <a:stretch/>
          </p:blipFill>
          <p:spPr>
            <a:xfrm>
              <a:off x="-150191" y="1834342"/>
              <a:ext cx="3740820" cy="1702447"/>
            </a:xfrm>
            <a:prstGeom prst="rect">
              <a:avLst/>
            </a:prstGeom>
            <a:noFill/>
            <a:ln>
              <a:noFill/>
            </a:ln>
          </p:spPr>
        </p:pic>
      </p:gr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99" name="Shape 499"/>
        <p:cNvGrpSpPr/>
        <p:nvPr/>
      </p:nvGrpSpPr>
      <p:grpSpPr>
        <a:xfrm>
          <a:off x="0" y="0"/>
          <a:ext cx="0" cy="0"/>
          <a:chOff x="0" y="0"/>
          <a:chExt cx="0" cy="0"/>
        </a:xfrm>
      </p:grpSpPr>
      <p:sp>
        <p:nvSpPr>
          <p:cNvPr id="500" name="Shape 500"/>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ferramentas e técnicas e saídas</a:t>
            </a:r>
          </a:p>
        </p:txBody>
      </p:sp>
      <p:sp>
        <p:nvSpPr>
          <p:cNvPr id="501" name="Shape 501"/>
          <p:cNvSpPr/>
          <p:nvPr/>
        </p:nvSpPr>
        <p:spPr>
          <a:xfrm>
            <a:off x="572468" y="2632139"/>
            <a:ext cx="4320000" cy="1169551"/>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1" i="0" lang="pt-BR" sz="1400" u="none" cap="none" strike="noStrike">
                <a:solidFill>
                  <a:srgbClr val="000000"/>
                </a:solidFill>
                <a:latin typeface="Calibri"/>
                <a:ea typeface="Calibri"/>
                <a:cs typeface="Calibri"/>
                <a:sym typeface="Calibri"/>
              </a:rPr>
              <a:t>Planejar o gerenciamento da qualidade </a:t>
            </a:r>
            <a:r>
              <a:rPr b="0" i="0" lang="pt-BR" sz="1400" u="none" cap="none" strike="noStrike">
                <a:solidFill>
                  <a:srgbClr val="000000"/>
                </a:solidFill>
                <a:latin typeface="Calibri"/>
                <a:ea typeface="Calibri"/>
                <a:cs typeface="Calibri"/>
                <a:sym typeface="Calibri"/>
              </a:rPr>
              <a:t>é o processo de identificação dos requisitos e/ou padrões de qualidade do projeto e suas entregas, e a documentação de como o projeto demonstrará conformidade com os requisitos de qualidade relevantes – de acordo com o PMBOK®.</a:t>
            </a:r>
          </a:p>
        </p:txBody>
      </p:sp>
      <p:sp>
        <p:nvSpPr>
          <p:cNvPr id="502" name="Shape 502"/>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pic>
        <p:nvPicPr>
          <p:cNvPr id="503" name="Shape 503"/>
          <p:cNvPicPr preferRelativeResize="0"/>
          <p:nvPr/>
        </p:nvPicPr>
        <p:blipFill rotWithShape="1">
          <a:blip r:embed="rId3">
            <a:alphaModFix/>
          </a:blip>
          <a:srcRect b="0" l="0" r="0" t="0"/>
          <a:stretch/>
        </p:blipFill>
        <p:spPr>
          <a:xfrm>
            <a:off x="1076844" y="961815"/>
            <a:ext cx="5759999" cy="1615738"/>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07" name="Shape 507"/>
        <p:cNvGrpSpPr/>
        <p:nvPr/>
      </p:nvGrpSpPr>
      <p:grpSpPr>
        <a:xfrm>
          <a:off x="0" y="0"/>
          <a:ext cx="0" cy="0"/>
          <a:chOff x="0" y="0"/>
          <a:chExt cx="0" cy="0"/>
        </a:xfrm>
      </p:grpSpPr>
      <p:sp>
        <p:nvSpPr>
          <p:cNvPr id="508" name="Shape 508"/>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a:t>
            </a:r>
          </a:p>
        </p:txBody>
      </p:sp>
      <p:sp>
        <p:nvSpPr>
          <p:cNvPr id="509" name="Shape 509"/>
          <p:cNvSpPr/>
          <p:nvPr/>
        </p:nvSpPr>
        <p:spPr>
          <a:xfrm>
            <a:off x="716483" y="885505"/>
            <a:ext cx="6480000" cy="2154435"/>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Plano de gerenciamento do projeto	</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Referência para mapeamento dos requisitos de qualidade, a partir da linha de base do escopo. A linha de base do cronograma e dos custos também são entradas, pois, mais qualidade pode significar mais tempo e mais dinheiro, por exemplo.</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Registro das partes interessadas</a:t>
            </a:r>
          </a:p>
          <a:p>
            <a:pPr indent="-292948" lvl="1" marL="661248" marR="0" rtl="0" algn="just">
              <a:spcBef>
                <a:spcPts val="0"/>
              </a:spcBef>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 entendimento de qualidade, o engajamento para entrega da qualidade e aceite da qualidade entregue. Precisamos entender o que é qualidade para as partes interessadas chave e focar em entregar valor para elas.</a:t>
            </a:r>
          </a:p>
        </p:txBody>
      </p:sp>
      <p:pic>
        <p:nvPicPr>
          <p:cNvPr id="510" name="Shape 510"/>
          <p:cNvPicPr preferRelativeResize="0"/>
          <p:nvPr/>
        </p:nvPicPr>
        <p:blipFill rotWithShape="1">
          <a:blip r:embed="rId3">
            <a:alphaModFix/>
          </a:blip>
          <a:srcRect b="0" l="0" r="0" t="0"/>
          <a:stretch/>
        </p:blipFill>
        <p:spPr>
          <a:xfrm>
            <a:off x="716843" y="3297633"/>
            <a:ext cx="804973" cy="729933"/>
          </a:xfrm>
          <a:prstGeom prst="rect">
            <a:avLst/>
          </a:prstGeom>
          <a:noFill/>
          <a:ln>
            <a:noFill/>
          </a:ln>
        </p:spPr>
      </p:pic>
      <p:sp>
        <p:nvSpPr>
          <p:cNvPr id="511" name="Shape 511"/>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15" name="Shape 515"/>
        <p:cNvGrpSpPr/>
        <p:nvPr/>
      </p:nvGrpSpPr>
      <p:grpSpPr>
        <a:xfrm>
          <a:off x="0" y="0"/>
          <a:ext cx="0" cy="0"/>
          <a:chOff x="0" y="0"/>
          <a:chExt cx="0" cy="0"/>
        </a:xfrm>
      </p:grpSpPr>
      <p:sp>
        <p:nvSpPr>
          <p:cNvPr id="516" name="Shape 516"/>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517" name="Shape 517"/>
          <p:cNvSpPr/>
          <p:nvPr/>
        </p:nvSpPr>
        <p:spPr>
          <a:xfrm>
            <a:off x="716843" y="885505"/>
            <a:ext cx="6480000" cy="2154435"/>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Registro dos riscos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Riscos ligados a qualidade do projeto e do produto. Será que conseguiremos entregar o que o cliente entende por qualidade dentro do prazo acordado? Lembre-se das restrições conflitantes.</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Documentação dos requisitos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Lembra do fusca? E da calculadora? Quais os requisitos do produto? Precisamos atender aos requisitos para garantir a qualidade do produto;</a:t>
            </a:r>
          </a:p>
          <a:p>
            <a:pPr indent="-292948" lvl="1" marL="661248" marR="0" rtl="0" algn="just">
              <a:spcBef>
                <a:spcPts val="0"/>
              </a:spcBef>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 alto ou baixo grau destes requisitos dependem do cliente, enquanto a qualidade depende do gerente do projeto.</a:t>
            </a:r>
          </a:p>
        </p:txBody>
      </p:sp>
      <p:pic>
        <p:nvPicPr>
          <p:cNvPr id="518" name="Shape 518"/>
          <p:cNvPicPr preferRelativeResize="0"/>
          <p:nvPr/>
        </p:nvPicPr>
        <p:blipFill rotWithShape="1">
          <a:blip r:embed="rId3">
            <a:alphaModFix/>
          </a:blip>
          <a:srcRect b="0" l="0" r="0" t="0"/>
          <a:stretch/>
        </p:blipFill>
        <p:spPr>
          <a:xfrm>
            <a:off x="716843" y="3297633"/>
            <a:ext cx="804973" cy="729933"/>
          </a:xfrm>
          <a:prstGeom prst="rect">
            <a:avLst/>
          </a:prstGeom>
          <a:noFill/>
          <a:ln>
            <a:noFill/>
          </a:ln>
        </p:spPr>
      </p:pic>
      <p:sp>
        <p:nvSpPr>
          <p:cNvPr id="519" name="Shape 519"/>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3" name="Shape 523"/>
        <p:cNvGrpSpPr/>
        <p:nvPr/>
      </p:nvGrpSpPr>
      <p:grpSpPr>
        <a:xfrm>
          <a:off x="0" y="0"/>
          <a:ext cx="0" cy="0"/>
          <a:chOff x="0" y="0"/>
          <a:chExt cx="0" cy="0"/>
        </a:xfrm>
      </p:grpSpPr>
      <p:sp>
        <p:nvSpPr>
          <p:cNvPr id="524" name="Shape 524"/>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525" name="Shape 525"/>
          <p:cNvSpPr/>
          <p:nvPr/>
        </p:nvSpPr>
        <p:spPr>
          <a:xfrm>
            <a:off x="716843" y="885505"/>
            <a:ext cx="6480000" cy="1508104"/>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Fatores ambientais da empresa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 equipe está voltada para qualidade? Tem como objetivo a satisfação do cliente? Trabalha com inspeção?</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Ativos de processos organizacionais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Quais ativos, ferramentas, modelos e padrões de qualidade a empresa emprega e que podem ser utilizados para buscar a qualidade no projeto?</a:t>
            </a:r>
          </a:p>
        </p:txBody>
      </p:sp>
      <p:pic>
        <p:nvPicPr>
          <p:cNvPr id="526" name="Shape 526"/>
          <p:cNvPicPr preferRelativeResize="0"/>
          <p:nvPr/>
        </p:nvPicPr>
        <p:blipFill rotWithShape="1">
          <a:blip r:embed="rId3">
            <a:alphaModFix/>
          </a:blip>
          <a:srcRect b="0" l="0" r="0" t="0"/>
          <a:stretch/>
        </p:blipFill>
        <p:spPr>
          <a:xfrm>
            <a:off x="716843" y="3297633"/>
            <a:ext cx="804973" cy="729933"/>
          </a:xfrm>
          <a:prstGeom prst="rect">
            <a:avLst/>
          </a:prstGeom>
          <a:noFill/>
          <a:ln>
            <a:noFill/>
          </a:ln>
        </p:spPr>
      </p:pic>
      <p:sp>
        <p:nvSpPr>
          <p:cNvPr id="527" name="Shape 527"/>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1" name="Shape 531"/>
        <p:cNvGrpSpPr/>
        <p:nvPr/>
      </p:nvGrpSpPr>
      <p:grpSpPr>
        <a:xfrm>
          <a:off x="0" y="0"/>
          <a:ext cx="0" cy="0"/>
          <a:chOff x="0" y="0"/>
          <a:chExt cx="0" cy="0"/>
        </a:xfrm>
      </p:grpSpPr>
      <p:sp>
        <p:nvSpPr>
          <p:cNvPr id="532" name="Shape 532"/>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a:t>
            </a:r>
          </a:p>
        </p:txBody>
      </p:sp>
      <p:sp>
        <p:nvSpPr>
          <p:cNvPr id="533" name="Shape 533"/>
          <p:cNvSpPr/>
          <p:nvPr/>
        </p:nvSpPr>
        <p:spPr>
          <a:xfrm>
            <a:off x="716843" y="885505"/>
            <a:ext cx="6480000" cy="1877437"/>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Análise de custo-benefício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 custo de se aprimorar uma funcionalidade pode ser alto em relação ao seu benefício aos olhos do usuário ou do patrocinador, que decidem por não implementá-la;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 benefício de aplicar determinado processo de gerenciamento de projetos pode não pagar pelo custo de mobilizar alguém da equipe, o que resultaria em um nível de qualidade menor para o projeto – nos levando à análise de custo da qualidade;</a:t>
            </a:r>
          </a:p>
        </p:txBody>
      </p:sp>
      <p:pic>
        <p:nvPicPr>
          <p:cNvPr id="534" name="Shape 534"/>
          <p:cNvPicPr preferRelativeResize="0"/>
          <p:nvPr/>
        </p:nvPicPr>
        <p:blipFill rotWithShape="1">
          <a:blip r:embed="rId3">
            <a:alphaModFix/>
          </a:blip>
          <a:srcRect b="0" l="0" r="0" t="0"/>
          <a:stretch/>
        </p:blipFill>
        <p:spPr>
          <a:xfrm>
            <a:off x="716843" y="3153617"/>
            <a:ext cx="809780" cy="809780"/>
          </a:xfrm>
          <a:prstGeom prst="rect">
            <a:avLst/>
          </a:prstGeom>
          <a:noFill/>
          <a:ln>
            <a:noFill/>
          </a:ln>
        </p:spPr>
      </p:pic>
      <p:sp>
        <p:nvSpPr>
          <p:cNvPr id="535" name="Shape 535"/>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9" name="Shape 539"/>
        <p:cNvGrpSpPr/>
        <p:nvPr/>
      </p:nvGrpSpPr>
      <p:grpSpPr>
        <a:xfrm>
          <a:off x="0" y="0"/>
          <a:ext cx="0" cy="0"/>
          <a:chOff x="0" y="0"/>
          <a:chExt cx="0" cy="0"/>
        </a:xfrm>
      </p:grpSpPr>
      <p:sp>
        <p:nvSpPr>
          <p:cNvPr id="540" name="Shape 540"/>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541" name="Shape 541"/>
          <p:cNvSpPr/>
          <p:nvPr/>
        </p:nvSpPr>
        <p:spPr>
          <a:xfrm>
            <a:off x="716843" y="885505"/>
            <a:ext cx="6480000" cy="1231106"/>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Análise de custo-benefício (cont.)</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Um dos pontos fortes desta técnica é a facilidade em aplicá-la. No entanto, como pontos fracos podemos citar o fato de não considerar o fator tempo no retorno e a limitação de comparar apenas projetos de mesma duração;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 cálculo é feito pela equação: </a:t>
            </a:r>
          </a:p>
        </p:txBody>
      </p:sp>
      <p:pic>
        <p:nvPicPr>
          <p:cNvPr id="542" name="Shape 542"/>
          <p:cNvPicPr preferRelativeResize="0"/>
          <p:nvPr/>
        </p:nvPicPr>
        <p:blipFill rotWithShape="1">
          <a:blip r:embed="rId3">
            <a:alphaModFix/>
          </a:blip>
          <a:srcRect b="0" l="0" r="0" t="0"/>
          <a:stretch/>
        </p:blipFill>
        <p:spPr>
          <a:xfrm>
            <a:off x="716843" y="3153617"/>
            <a:ext cx="809780" cy="809780"/>
          </a:xfrm>
          <a:prstGeom prst="rect">
            <a:avLst/>
          </a:prstGeom>
          <a:noFill/>
          <a:ln>
            <a:noFill/>
          </a:ln>
        </p:spPr>
      </p:pic>
      <p:sp>
        <p:nvSpPr>
          <p:cNvPr id="543" name="Shape 543"/>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grpSp>
        <p:nvGrpSpPr>
          <p:cNvPr id="544" name="Shape 544"/>
          <p:cNvGrpSpPr/>
          <p:nvPr/>
        </p:nvGrpSpPr>
        <p:grpSpPr>
          <a:xfrm>
            <a:off x="2804716" y="2217514"/>
            <a:ext cx="1663546" cy="495758"/>
            <a:chOff x="3690651" y="3558448"/>
            <a:chExt cx="1663546" cy="495758"/>
          </a:xfrm>
        </p:grpSpPr>
        <p:pic>
          <p:nvPicPr>
            <p:cNvPr id="545" name="Shape 545"/>
            <p:cNvPicPr preferRelativeResize="0"/>
            <p:nvPr/>
          </p:nvPicPr>
          <p:blipFill rotWithShape="1">
            <a:blip r:embed="rId4">
              <a:alphaModFix/>
            </a:blip>
            <a:srcRect b="0" l="0" r="0" t="0"/>
            <a:stretch/>
          </p:blipFill>
          <p:spPr>
            <a:xfrm>
              <a:off x="3729514" y="3587212"/>
              <a:ext cx="1574800" cy="431799"/>
            </a:xfrm>
            <a:prstGeom prst="rect">
              <a:avLst/>
            </a:prstGeom>
            <a:noFill/>
            <a:ln>
              <a:noFill/>
            </a:ln>
          </p:spPr>
        </p:pic>
        <p:sp>
          <p:nvSpPr>
            <p:cNvPr id="546" name="Shape 546"/>
            <p:cNvSpPr/>
            <p:nvPr/>
          </p:nvSpPr>
          <p:spPr>
            <a:xfrm>
              <a:off x="3690651" y="3558448"/>
              <a:ext cx="1663546" cy="495758"/>
            </a:xfrm>
            <a:prstGeom prst="rect">
              <a:avLst/>
            </a:prstGeom>
            <a:noFill/>
            <a:ln cap="flat" cmpd="sng" w="9525">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Calibri"/>
                <a:buNone/>
              </a:pPr>
              <a:r>
                <a:t/>
              </a:r>
              <a:endParaRPr b="0" i="0" sz="1500" u="none" cap="none" strike="noStrike">
                <a:solidFill>
                  <a:srgbClr val="000000"/>
                </a:solidFill>
                <a:latin typeface="Calibri"/>
                <a:ea typeface="Calibri"/>
                <a:cs typeface="Calibri"/>
                <a:sym typeface="Calibri"/>
              </a:endParaRPr>
            </a:p>
          </p:txBody>
        </p:sp>
      </p:gr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50" name="Shape 550"/>
        <p:cNvGrpSpPr/>
        <p:nvPr/>
      </p:nvGrpSpPr>
      <p:grpSpPr>
        <a:xfrm>
          <a:off x="0" y="0"/>
          <a:ext cx="0" cy="0"/>
          <a:chOff x="0" y="0"/>
          <a:chExt cx="0" cy="0"/>
        </a:xfrm>
      </p:grpSpPr>
      <p:sp>
        <p:nvSpPr>
          <p:cNvPr id="551" name="Shape 551"/>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552" name="Shape 552"/>
          <p:cNvSpPr/>
          <p:nvPr/>
        </p:nvSpPr>
        <p:spPr>
          <a:xfrm>
            <a:off x="716843" y="885505"/>
            <a:ext cx="6480000" cy="1231106"/>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Custo da qualidade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Podemos trabalhar com custos de conformidade, incluindo aí os custos de prevenção e avaliação. Por outro lado, temos  de considerar os custos com a falta de conformidade – falhas, retrabalho, inspeções, devoluções, manutenção, entre outros.</a:t>
            </a:r>
          </a:p>
        </p:txBody>
      </p:sp>
      <p:pic>
        <p:nvPicPr>
          <p:cNvPr id="553" name="Shape 553"/>
          <p:cNvPicPr preferRelativeResize="0"/>
          <p:nvPr/>
        </p:nvPicPr>
        <p:blipFill rotWithShape="1">
          <a:blip r:embed="rId3">
            <a:alphaModFix/>
          </a:blip>
          <a:srcRect b="0" l="0" r="0" t="0"/>
          <a:stretch/>
        </p:blipFill>
        <p:spPr>
          <a:xfrm>
            <a:off x="716843" y="3153617"/>
            <a:ext cx="809780" cy="809780"/>
          </a:xfrm>
          <a:prstGeom prst="rect">
            <a:avLst/>
          </a:prstGeom>
          <a:noFill/>
          <a:ln>
            <a:noFill/>
          </a:ln>
        </p:spPr>
      </p:pic>
      <p:sp>
        <p:nvSpPr>
          <p:cNvPr id="554" name="Shape 554"/>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58" name="Shape 558"/>
        <p:cNvGrpSpPr/>
        <p:nvPr/>
      </p:nvGrpSpPr>
      <p:grpSpPr>
        <a:xfrm>
          <a:off x="0" y="0"/>
          <a:ext cx="0" cy="0"/>
          <a:chOff x="0" y="0"/>
          <a:chExt cx="0" cy="0"/>
        </a:xfrm>
      </p:grpSpPr>
      <p:sp>
        <p:nvSpPr>
          <p:cNvPr id="559" name="Shape 559"/>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560" name="Shape 560"/>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grpSp>
        <p:nvGrpSpPr>
          <p:cNvPr id="561" name="Shape 561"/>
          <p:cNvGrpSpPr/>
          <p:nvPr/>
        </p:nvGrpSpPr>
        <p:grpSpPr>
          <a:xfrm>
            <a:off x="1915495" y="1137394"/>
            <a:ext cx="4082694" cy="2592287"/>
            <a:chOff x="2045" y="0"/>
            <a:chExt cx="4082694" cy="2592287"/>
          </a:xfrm>
        </p:grpSpPr>
        <p:sp>
          <p:nvSpPr>
            <p:cNvPr id="562" name="Shape 562"/>
            <p:cNvSpPr/>
            <p:nvPr/>
          </p:nvSpPr>
          <p:spPr>
            <a:xfrm>
              <a:off x="2045" y="0"/>
              <a:ext cx="1967563" cy="2592287"/>
            </a:xfrm>
            <a:prstGeom prst="roundRect">
              <a:avLst>
                <a:gd fmla="val 10000" name="adj"/>
              </a:avLst>
            </a:prstGeom>
            <a:solidFill>
              <a:srgbClr val="CFD7E7"/>
            </a:soli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563" name="Shape 563"/>
            <p:cNvSpPr txBox="1"/>
            <p:nvPr/>
          </p:nvSpPr>
          <p:spPr>
            <a:xfrm>
              <a:off x="2045" y="0"/>
              <a:ext cx="1967563" cy="777686"/>
            </a:xfrm>
            <a:prstGeom prst="rect">
              <a:avLst/>
            </a:prstGeom>
            <a:noFill/>
            <a:ln>
              <a:noFill/>
            </a:ln>
          </p:spPr>
          <p:txBody>
            <a:bodyPr anchorCtr="0" anchor="ctr" bIns="38100" lIns="38100" rIns="38100" tIns="38100">
              <a:noAutofit/>
            </a:bodyPr>
            <a:lstStyle/>
            <a:p>
              <a:pPr indent="0" lvl="0" marL="0" marR="0" rtl="0" algn="ctr">
                <a:lnSpc>
                  <a:spcPct val="90000"/>
                </a:lnSpc>
                <a:spcBef>
                  <a:spcPts val="0"/>
                </a:spcBef>
                <a:spcAft>
                  <a:spcPts val="0"/>
                </a:spcAft>
                <a:buSzPct val="25000"/>
                <a:buNone/>
              </a:pPr>
              <a:r>
                <a:rPr b="1" lang="pt-BR" sz="1000" cap="none">
                  <a:solidFill>
                    <a:schemeClr val="dk1"/>
                  </a:solidFill>
                  <a:latin typeface="Calibri"/>
                  <a:ea typeface="Calibri"/>
                  <a:cs typeface="Calibri"/>
                  <a:sym typeface="Calibri"/>
                </a:rPr>
                <a:t>Custos de conformidade</a:t>
              </a:r>
            </a:p>
          </p:txBody>
        </p:sp>
        <p:sp>
          <p:nvSpPr>
            <p:cNvPr id="564" name="Shape 564"/>
            <p:cNvSpPr/>
            <p:nvPr/>
          </p:nvSpPr>
          <p:spPr>
            <a:xfrm>
              <a:off x="198801" y="632264"/>
              <a:ext cx="1574050" cy="949245"/>
            </a:xfrm>
            <a:prstGeom prst="roundRect">
              <a:avLst>
                <a:gd fmla="val 10000" name="adj"/>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565" name="Shape 565"/>
            <p:cNvSpPr txBox="1"/>
            <p:nvPr/>
          </p:nvSpPr>
          <p:spPr>
            <a:xfrm>
              <a:off x="226603" y="660066"/>
              <a:ext cx="1518446" cy="893640"/>
            </a:xfrm>
            <a:prstGeom prst="rect">
              <a:avLst/>
            </a:prstGeom>
            <a:noFill/>
            <a:ln>
              <a:noFill/>
            </a:ln>
          </p:spPr>
          <p:txBody>
            <a:bodyPr anchorCtr="0" anchor="t" bIns="17125" lIns="22850" rIns="22850" tIns="17125">
              <a:noAutofit/>
            </a:bodyPr>
            <a:lstStyle/>
            <a:p>
              <a:pPr indent="0" lvl="0" marL="0" marR="0" rtl="0" algn="l">
                <a:lnSpc>
                  <a:spcPct val="90000"/>
                </a:lnSpc>
                <a:spcBef>
                  <a:spcPts val="0"/>
                </a:spcBef>
                <a:spcAft>
                  <a:spcPts val="0"/>
                </a:spcAft>
                <a:buSzPct val="25000"/>
                <a:buNone/>
              </a:pPr>
              <a:r>
                <a:rPr lang="pt-BR" sz="900" cap="none">
                  <a:solidFill>
                    <a:schemeClr val="lt1"/>
                  </a:solidFill>
                  <a:latin typeface="Calibri"/>
                  <a:ea typeface="Calibri"/>
                  <a:cs typeface="Calibri"/>
                  <a:sym typeface="Calibri"/>
                </a:rPr>
                <a:t>Prevenção de custos</a:t>
              </a:r>
            </a:p>
            <a:p>
              <a:pPr indent="-57150" lvl="1" marL="57150" marR="0" rtl="0" algn="l">
                <a:lnSpc>
                  <a:spcPct val="90000"/>
                </a:lnSpc>
                <a:spcBef>
                  <a:spcPts val="315"/>
                </a:spcBef>
                <a:spcAft>
                  <a:spcPts val="0"/>
                </a:spcAft>
                <a:buClr>
                  <a:schemeClr val="lt1"/>
                </a:buClr>
                <a:buSzPct val="100000"/>
                <a:buFont typeface="Calibri"/>
                <a:buChar char="•"/>
              </a:pPr>
              <a:r>
                <a:rPr b="0" i="0" lang="pt-BR" sz="900" u="none" cap="none" strike="noStrike">
                  <a:solidFill>
                    <a:schemeClr val="lt1"/>
                  </a:solidFill>
                  <a:latin typeface="Calibri"/>
                  <a:ea typeface="Calibri"/>
                  <a:cs typeface="Calibri"/>
                  <a:sym typeface="Calibri"/>
                </a:rPr>
                <a:t>Treinamento</a:t>
              </a:r>
            </a:p>
            <a:p>
              <a:pPr indent="-57150" lvl="1" marL="57150" marR="0" rtl="0" algn="l">
                <a:lnSpc>
                  <a:spcPct val="90000"/>
                </a:lnSpc>
                <a:spcBef>
                  <a:spcPts val="135"/>
                </a:spcBef>
                <a:spcAft>
                  <a:spcPts val="0"/>
                </a:spcAft>
                <a:buClr>
                  <a:schemeClr val="lt1"/>
                </a:buClr>
                <a:buSzPct val="100000"/>
                <a:buFont typeface="Calibri"/>
                <a:buChar char="•"/>
              </a:pPr>
              <a:r>
                <a:rPr b="0" i="0" lang="pt-BR" sz="900" u="none" cap="none" strike="noStrike">
                  <a:solidFill>
                    <a:schemeClr val="lt1"/>
                  </a:solidFill>
                  <a:latin typeface="Calibri"/>
                  <a:ea typeface="Calibri"/>
                  <a:cs typeface="Calibri"/>
                  <a:sym typeface="Calibri"/>
                </a:rPr>
                <a:t>Documentar processos</a:t>
              </a:r>
            </a:p>
            <a:p>
              <a:pPr indent="-57150" lvl="1" marL="57150" marR="0" rtl="0" algn="l">
                <a:lnSpc>
                  <a:spcPct val="90000"/>
                </a:lnSpc>
                <a:spcBef>
                  <a:spcPts val="135"/>
                </a:spcBef>
                <a:spcAft>
                  <a:spcPts val="0"/>
                </a:spcAft>
                <a:buClr>
                  <a:schemeClr val="lt1"/>
                </a:buClr>
                <a:buSzPct val="100000"/>
                <a:buFont typeface="Calibri"/>
                <a:buChar char="•"/>
              </a:pPr>
              <a:r>
                <a:rPr b="0" i="0" lang="pt-BR" sz="900" u="none" cap="none" strike="noStrike">
                  <a:solidFill>
                    <a:schemeClr val="lt1"/>
                  </a:solidFill>
                  <a:latin typeface="Calibri"/>
                  <a:ea typeface="Calibri"/>
                  <a:cs typeface="Calibri"/>
                  <a:sym typeface="Calibri"/>
                </a:rPr>
                <a:t>Equipamento</a:t>
              </a:r>
            </a:p>
            <a:p>
              <a:pPr indent="-57150" lvl="1" marL="57150" marR="0" rtl="0" algn="l">
                <a:lnSpc>
                  <a:spcPct val="90000"/>
                </a:lnSpc>
                <a:spcBef>
                  <a:spcPts val="135"/>
                </a:spcBef>
                <a:spcAft>
                  <a:spcPts val="0"/>
                </a:spcAft>
                <a:buClr>
                  <a:schemeClr val="lt1"/>
                </a:buClr>
                <a:buSzPct val="100000"/>
                <a:buFont typeface="Calibri"/>
                <a:buChar char="•"/>
              </a:pPr>
              <a:r>
                <a:rPr b="0" i="0" lang="pt-BR" sz="900" u="none" cap="none" strike="noStrike">
                  <a:solidFill>
                    <a:schemeClr val="lt1"/>
                  </a:solidFill>
                  <a:latin typeface="Calibri"/>
                  <a:ea typeface="Calibri"/>
                  <a:cs typeface="Calibri"/>
                  <a:sym typeface="Calibri"/>
                </a:rPr>
                <a:t>Tempo para executar de corretamente</a:t>
              </a:r>
            </a:p>
          </p:txBody>
        </p:sp>
        <p:sp>
          <p:nvSpPr>
            <p:cNvPr id="566" name="Shape 566"/>
            <p:cNvSpPr/>
            <p:nvPr/>
          </p:nvSpPr>
          <p:spPr>
            <a:xfrm>
              <a:off x="198801" y="1613374"/>
              <a:ext cx="1574050" cy="727530"/>
            </a:xfrm>
            <a:prstGeom prst="roundRect">
              <a:avLst>
                <a:gd fmla="val 10000" name="adj"/>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567" name="Shape 567"/>
            <p:cNvSpPr txBox="1"/>
            <p:nvPr/>
          </p:nvSpPr>
          <p:spPr>
            <a:xfrm>
              <a:off x="220110" y="1634683"/>
              <a:ext cx="1531432" cy="684911"/>
            </a:xfrm>
            <a:prstGeom prst="rect">
              <a:avLst/>
            </a:prstGeom>
            <a:noFill/>
            <a:ln>
              <a:noFill/>
            </a:ln>
          </p:spPr>
          <p:txBody>
            <a:bodyPr anchorCtr="0" anchor="t" bIns="17125" lIns="22850" rIns="22850" tIns="17125">
              <a:noAutofit/>
            </a:bodyPr>
            <a:lstStyle/>
            <a:p>
              <a:pPr indent="0" lvl="0" marL="0" marR="0" rtl="0" algn="l">
                <a:lnSpc>
                  <a:spcPct val="90000"/>
                </a:lnSpc>
                <a:spcBef>
                  <a:spcPts val="0"/>
                </a:spcBef>
                <a:spcAft>
                  <a:spcPts val="0"/>
                </a:spcAft>
                <a:buSzPct val="25000"/>
                <a:buNone/>
              </a:pPr>
              <a:r>
                <a:rPr lang="pt-BR" sz="900" cap="none">
                  <a:solidFill>
                    <a:schemeClr val="lt1"/>
                  </a:solidFill>
                  <a:latin typeface="Calibri"/>
                  <a:ea typeface="Calibri"/>
                  <a:cs typeface="Calibri"/>
                  <a:sym typeface="Calibri"/>
                </a:rPr>
                <a:t>Custos de avaliação</a:t>
              </a:r>
            </a:p>
            <a:p>
              <a:pPr indent="-57150" lvl="1" marL="57150" marR="0" rtl="0" algn="l">
                <a:lnSpc>
                  <a:spcPct val="90000"/>
                </a:lnSpc>
                <a:spcBef>
                  <a:spcPts val="315"/>
                </a:spcBef>
                <a:spcAft>
                  <a:spcPts val="0"/>
                </a:spcAft>
                <a:buClr>
                  <a:schemeClr val="lt1"/>
                </a:buClr>
                <a:buSzPct val="100000"/>
                <a:buFont typeface="Calibri"/>
                <a:buChar char="•"/>
              </a:pPr>
              <a:r>
                <a:rPr b="0" i="0" lang="pt-BR" sz="900" u="none" cap="none" strike="noStrike">
                  <a:solidFill>
                    <a:schemeClr val="lt1"/>
                  </a:solidFill>
                  <a:latin typeface="Calibri"/>
                  <a:ea typeface="Calibri"/>
                  <a:cs typeface="Calibri"/>
                  <a:sym typeface="Calibri"/>
                </a:rPr>
                <a:t>Testes</a:t>
              </a:r>
            </a:p>
            <a:p>
              <a:pPr indent="-57150" lvl="1" marL="57150" marR="0" rtl="0" algn="l">
                <a:lnSpc>
                  <a:spcPct val="90000"/>
                </a:lnSpc>
                <a:spcBef>
                  <a:spcPts val="135"/>
                </a:spcBef>
                <a:spcAft>
                  <a:spcPts val="0"/>
                </a:spcAft>
                <a:buClr>
                  <a:schemeClr val="lt1"/>
                </a:buClr>
                <a:buSzPct val="100000"/>
                <a:buFont typeface="Calibri"/>
                <a:buChar char="•"/>
              </a:pPr>
              <a:r>
                <a:rPr b="0" i="0" lang="pt-BR" sz="900" u="none" cap="none" strike="noStrike">
                  <a:solidFill>
                    <a:schemeClr val="lt1"/>
                  </a:solidFill>
                  <a:latin typeface="Calibri"/>
                  <a:ea typeface="Calibri"/>
                  <a:cs typeface="Calibri"/>
                  <a:sym typeface="Calibri"/>
                </a:rPr>
                <a:t>Perda de teste destrutivo</a:t>
              </a:r>
            </a:p>
            <a:p>
              <a:pPr indent="-57150" lvl="1" marL="57150" marR="0" rtl="0" algn="l">
                <a:lnSpc>
                  <a:spcPct val="90000"/>
                </a:lnSpc>
                <a:spcBef>
                  <a:spcPts val="135"/>
                </a:spcBef>
                <a:spcAft>
                  <a:spcPts val="0"/>
                </a:spcAft>
                <a:buClr>
                  <a:schemeClr val="lt1"/>
                </a:buClr>
                <a:buSzPct val="100000"/>
                <a:buFont typeface="Calibri"/>
                <a:buChar char="•"/>
              </a:pPr>
              <a:r>
                <a:rPr b="0" i="0" lang="pt-BR" sz="900" u="none" cap="none" strike="noStrike">
                  <a:solidFill>
                    <a:schemeClr val="lt1"/>
                  </a:solidFill>
                  <a:latin typeface="Calibri"/>
                  <a:ea typeface="Calibri"/>
                  <a:cs typeface="Calibri"/>
                  <a:sym typeface="Calibri"/>
                </a:rPr>
                <a:t>Inspeções</a:t>
              </a:r>
            </a:p>
          </p:txBody>
        </p:sp>
        <p:sp>
          <p:nvSpPr>
            <p:cNvPr id="568" name="Shape 568"/>
            <p:cNvSpPr/>
            <p:nvPr/>
          </p:nvSpPr>
          <p:spPr>
            <a:xfrm>
              <a:off x="2117175" y="0"/>
              <a:ext cx="1967563" cy="2592287"/>
            </a:xfrm>
            <a:prstGeom prst="roundRect">
              <a:avLst>
                <a:gd fmla="val 10000" name="adj"/>
              </a:avLst>
            </a:prstGeom>
            <a:solidFill>
              <a:srgbClr val="CFD7E7"/>
            </a:soli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569" name="Shape 569"/>
            <p:cNvSpPr txBox="1"/>
            <p:nvPr/>
          </p:nvSpPr>
          <p:spPr>
            <a:xfrm>
              <a:off x="2117175" y="0"/>
              <a:ext cx="1967563" cy="777686"/>
            </a:xfrm>
            <a:prstGeom prst="rect">
              <a:avLst/>
            </a:prstGeom>
            <a:noFill/>
            <a:ln>
              <a:noFill/>
            </a:ln>
          </p:spPr>
          <p:txBody>
            <a:bodyPr anchorCtr="0" anchor="ctr" bIns="38100" lIns="38100" rIns="38100" tIns="38100">
              <a:noAutofit/>
            </a:bodyPr>
            <a:lstStyle/>
            <a:p>
              <a:pPr indent="0" lvl="0" marL="0" marR="0" rtl="0" algn="ctr">
                <a:lnSpc>
                  <a:spcPct val="90000"/>
                </a:lnSpc>
                <a:spcBef>
                  <a:spcPts val="0"/>
                </a:spcBef>
                <a:spcAft>
                  <a:spcPts val="0"/>
                </a:spcAft>
                <a:buSzPct val="25000"/>
                <a:buNone/>
              </a:pPr>
              <a:r>
                <a:rPr b="1" lang="pt-BR" sz="1000" cap="none">
                  <a:solidFill>
                    <a:schemeClr val="dk1"/>
                  </a:solidFill>
                  <a:latin typeface="Calibri"/>
                  <a:ea typeface="Calibri"/>
                  <a:cs typeface="Calibri"/>
                  <a:sym typeface="Calibri"/>
                </a:rPr>
                <a:t>Custos de não conformidade</a:t>
              </a:r>
            </a:p>
          </p:txBody>
        </p:sp>
        <p:sp>
          <p:nvSpPr>
            <p:cNvPr id="570" name="Shape 570"/>
            <p:cNvSpPr/>
            <p:nvPr/>
          </p:nvSpPr>
          <p:spPr>
            <a:xfrm>
              <a:off x="2313933" y="638162"/>
              <a:ext cx="1574050" cy="653942"/>
            </a:xfrm>
            <a:prstGeom prst="roundRect">
              <a:avLst>
                <a:gd fmla="val 10000" name="adj"/>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571" name="Shape 571"/>
            <p:cNvSpPr txBox="1"/>
            <p:nvPr/>
          </p:nvSpPr>
          <p:spPr>
            <a:xfrm>
              <a:off x="2333085" y="657314"/>
              <a:ext cx="1535745" cy="615637"/>
            </a:xfrm>
            <a:prstGeom prst="rect">
              <a:avLst/>
            </a:prstGeom>
            <a:noFill/>
            <a:ln>
              <a:noFill/>
            </a:ln>
          </p:spPr>
          <p:txBody>
            <a:bodyPr anchorCtr="0" anchor="t" bIns="17125" lIns="22850" rIns="22850" tIns="17125">
              <a:noAutofit/>
            </a:bodyPr>
            <a:lstStyle/>
            <a:p>
              <a:pPr indent="0" lvl="0" marL="0" marR="0" rtl="0" algn="l">
                <a:lnSpc>
                  <a:spcPct val="90000"/>
                </a:lnSpc>
                <a:spcBef>
                  <a:spcPts val="0"/>
                </a:spcBef>
                <a:spcAft>
                  <a:spcPts val="0"/>
                </a:spcAft>
                <a:buSzPct val="25000"/>
                <a:buNone/>
              </a:pPr>
              <a:r>
                <a:rPr lang="pt-BR" sz="900" cap="none">
                  <a:solidFill>
                    <a:schemeClr val="lt1"/>
                  </a:solidFill>
                  <a:latin typeface="Calibri"/>
                  <a:ea typeface="Calibri"/>
                  <a:cs typeface="Calibri"/>
                  <a:sym typeface="Calibri"/>
                </a:rPr>
                <a:t>Custos de falhas internas </a:t>
              </a:r>
            </a:p>
            <a:p>
              <a:pPr indent="-57150" lvl="1" marL="57150" marR="0" rtl="0" algn="l">
                <a:lnSpc>
                  <a:spcPct val="90000"/>
                </a:lnSpc>
                <a:spcBef>
                  <a:spcPts val="315"/>
                </a:spcBef>
                <a:spcAft>
                  <a:spcPts val="0"/>
                </a:spcAft>
                <a:buClr>
                  <a:schemeClr val="lt1"/>
                </a:buClr>
                <a:buSzPct val="100000"/>
                <a:buFont typeface="Calibri"/>
                <a:buChar char="•"/>
              </a:pPr>
              <a:r>
                <a:rPr b="0" i="0" lang="pt-BR" sz="900" u="none" cap="none" strike="noStrike">
                  <a:solidFill>
                    <a:schemeClr val="lt1"/>
                  </a:solidFill>
                  <a:latin typeface="Calibri"/>
                  <a:ea typeface="Calibri"/>
                  <a:cs typeface="Calibri"/>
                  <a:sym typeface="Calibri"/>
                </a:rPr>
                <a:t>Retrabalho</a:t>
              </a:r>
            </a:p>
            <a:p>
              <a:pPr indent="-57150" lvl="1" marL="57150" marR="0" rtl="0" algn="l">
                <a:lnSpc>
                  <a:spcPct val="90000"/>
                </a:lnSpc>
                <a:spcBef>
                  <a:spcPts val="135"/>
                </a:spcBef>
                <a:spcAft>
                  <a:spcPts val="0"/>
                </a:spcAft>
                <a:buClr>
                  <a:schemeClr val="lt1"/>
                </a:buClr>
                <a:buSzPct val="100000"/>
                <a:buFont typeface="Calibri"/>
                <a:buChar char="•"/>
              </a:pPr>
              <a:r>
                <a:rPr b="0" i="0" lang="pt-BR" sz="900" u="none" cap="none" strike="noStrike">
                  <a:solidFill>
                    <a:schemeClr val="lt1"/>
                  </a:solidFill>
                  <a:latin typeface="Calibri"/>
                  <a:ea typeface="Calibri"/>
                  <a:cs typeface="Calibri"/>
                  <a:sym typeface="Calibri"/>
                </a:rPr>
                <a:t>Descarte</a:t>
              </a:r>
            </a:p>
          </p:txBody>
        </p:sp>
        <p:sp>
          <p:nvSpPr>
            <p:cNvPr id="572" name="Shape 572"/>
            <p:cNvSpPr/>
            <p:nvPr/>
          </p:nvSpPr>
          <p:spPr>
            <a:xfrm>
              <a:off x="2313933" y="1348945"/>
              <a:ext cx="1574050" cy="992258"/>
            </a:xfrm>
            <a:prstGeom prst="roundRect">
              <a:avLst>
                <a:gd fmla="val 10000" name="adj"/>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573" name="Shape 573"/>
            <p:cNvSpPr txBox="1"/>
            <p:nvPr/>
          </p:nvSpPr>
          <p:spPr>
            <a:xfrm>
              <a:off x="2342994" y="1378008"/>
              <a:ext cx="1515926" cy="934134"/>
            </a:xfrm>
            <a:prstGeom prst="rect">
              <a:avLst/>
            </a:prstGeom>
            <a:noFill/>
            <a:ln>
              <a:noFill/>
            </a:ln>
          </p:spPr>
          <p:txBody>
            <a:bodyPr anchorCtr="0" anchor="t" bIns="17125" lIns="22850" rIns="22850" tIns="17125">
              <a:noAutofit/>
            </a:bodyPr>
            <a:lstStyle/>
            <a:p>
              <a:pPr indent="0" lvl="0" marL="0" marR="0" rtl="0" algn="l">
                <a:lnSpc>
                  <a:spcPct val="90000"/>
                </a:lnSpc>
                <a:spcBef>
                  <a:spcPts val="0"/>
                </a:spcBef>
                <a:spcAft>
                  <a:spcPts val="0"/>
                </a:spcAft>
                <a:buSzPct val="25000"/>
                <a:buNone/>
              </a:pPr>
              <a:r>
                <a:rPr lang="pt-BR" sz="900" cap="none">
                  <a:solidFill>
                    <a:schemeClr val="lt1"/>
                  </a:solidFill>
                  <a:latin typeface="Calibri"/>
                  <a:ea typeface="Calibri"/>
                  <a:cs typeface="Calibri"/>
                  <a:sym typeface="Calibri"/>
                </a:rPr>
                <a:t>Custos de falhas externas </a:t>
              </a:r>
            </a:p>
            <a:p>
              <a:pPr indent="-57150" lvl="1" marL="57150" marR="0" rtl="0" algn="l">
                <a:lnSpc>
                  <a:spcPct val="90000"/>
                </a:lnSpc>
                <a:spcBef>
                  <a:spcPts val="315"/>
                </a:spcBef>
                <a:spcAft>
                  <a:spcPts val="0"/>
                </a:spcAft>
                <a:buClr>
                  <a:schemeClr val="lt1"/>
                </a:buClr>
                <a:buSzPct val="100000"/>
                <a:buFont typeface="Calibri"/>
                <a:buChar char="•"/>
              </a:pPr>
              <a:r>
                <a:rPr b="0" i="0" lang="pt-BR" sz="900" u="none" cap="none" strike="noStrike">
                  <a:solidFill>
                    <a:schemeClr val="lt1"/>
                  </a:solidFill>
                  <a:latin typeface="Calibri"/>
                  <a:ea typeface="Calibri"/>
                  <a:cs typeface="Calibri"/>
                  <a:sym typeface="Calibri"/>
                </a:rPr>
                <a:t>Responsabilidades</a:t>
              </a:r>
            </a:p>
            <a:p>
              <a:pPr indent="-57150" lvl="1" marL="57150" marR="0" rtl="0" algn="l">
                <a:lnSpc>
                  <a:spcPct val="90000"/>
                </a:lnSpc>
                <a:spcBef>
                  <a:spcPts val="135"/>
                </a:spcBef>
                <a:spcAft>
                  <a:spcPts val="0"/>
                </a:spcAft>
                <a:buClr>
                  <a:schemeClr val="lt1"/>
                </a:buClr>
                <a:buSzPct val="100000"/>
                <a:buFont typeface="Calibri"/>
                <a:buChar char="•"/>
              </a:pPr>
              <a:r>
                <a:rPr b="0" i="0" lang="pt-BR" sz="900" u="none" cap="none" strike="noStrike">
                  <a:solidFill>
                    <a:schemeClr val="lt1"/>
                  </a:solidFill>
                  <a:latin typeface="Calibri"/>
                  <a:ea typeface="Calibri"/>
                  <a:cs typeface="Calibri"/>
                  <a:sym typeface="Calibri"/>
                </a:rPr>
                <a:t>Trabalho de garantia</a:t>
              </a:r>
            </a:p>
            <a:p>
              <a:pPr indent="-57150" lvl="1" marL="57150" marR="0" rtl="0" algn="l">
                <a:lnSpc>
                  <a:spcPct val="90000"/>
                </a:lnSpc>
                <a:spcBef>
                  <a:spcPts val="135"/>
                </a:spcBef>
                <a:spcAft>
                  <a:spcPts val="0"/>
                </a:spcAft>
                <a:buClr>
                  <a:schemeClr val="lt1"/>
                </a:buClr>
                <a:buSzPct val="100000"/>
                <a:buFont typeface="Calibri"/>
                <a:buChar char="•"/>
              </a:pPr>
              <a:r>
                <a:rPr b="0" i="0" lang="pt-BR" sz="900" u="none" cap="none" strike="noStrike">
                  <a:solidFill>
                    <a:schemeClr val="lt1"/>
                  </a:solidFill>
                  <a:latin typeface="Calibri"/>
                  <a:ea typeface="Calibri"/>
                  <a:cs typeface="Calibri"/>
                  <a:sym typeface="Calibri"/>
                </a:rPr>
                <a:t>Perda de negócios</a:t>
              </a:r>
            </a:p>
          </p:txBody>
        </p:sp>
      </p:grpSp>
      <p:pic>
        <p:nvPicPr>
          <p:cNvPr id="574" name="Shape 574"/>
          <p:cNvPicPr preferRelativeResize="0"/>
          <p:nvPr/>
        </p:nvPicPr>
        <p:blipFill rotWithShape="1">
          <a:blip r:embed="rId3">
            <a:alphaModFix/>
          </a:blip>
          <a:srcRect b="0" l="0" r="0" t="0"/>
          <a:stretch/>
        </p:blipFill>
        <p:spPr>
          <a:xfrm>
            <a:off x="716843" y="3153617"/>
            <a:ext cx="809780" cy="80978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78" name="Shape 578"/>
        <p:cNvGrpSpPr/>
        <p:nvPr/>
      </p:nvGrpSpPr>
      <p:grpSpPr>
        <a:xfrm>
          <a:off x="0" y="0"/>
          <a:ext cx="0" cy="0"/>
          <a:chOff x="0" y="0"/>
          <a:chExt cx="0" cy="0"/>
        </a:xfrm>
      </p:grpSpPr>
      <p:sp>
        <p:nvSpPr>
          <p:cNvPr id="579" name="Shape 579"/>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580" name="Shape 580"/>
          <p:cNvSpPr/>
          <p:nvPr/>
        </p:nvSpPr>
        <p:spPr>
          <a:xfrm>
            <a:off x="716843" y="885505"/>
            <a:ext cx="6480000" cy="1877437"/>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Sete ferramentas básicas da qualidade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Diagramas de causa e efeito;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Fluxogramas;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Folhas de verificação;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Diagrama de Pareto;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Histogramas;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Gráficos de controle; 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Diagramas de dispersão.</a:t>
            </a:r>
          </a:p>
        </p:txBody>
      </p:sp>
      <p:pic>
        <p:nvPicPr>
          <p:cNvPr id="581" name="Shape 581"/>
          <p:cNvPicPr preferRelativeResize="0"/>
          <p:nvPr/>
        </p:nvPicPr>
        <p:blipFill rotWithShape="1">
          <a:blip r:embed="rId3">
            <a:alphaModFix/>
          </a:blip>
          <a:srcRect b="0" l="0" r="0" t="0"/>
          <a:stretch/>
        </p:blipFill>
        <p:spPr>
          <a:xfrm>
            <a:off x="716843" y="3153617"/>
            <a:ext cx="809780" cy="809780"/>
          </a:xfrm>
          <a:prstGeom prst="rect">
            <a:avLst/>
          </a:prstGeom>
          <a:noFill/>
          <a:ln>
            <a:noFill/>
          </a:ln>
        </p:spPr>
      </p:pic>
      <p:sp>
        <p:nvSpPr>
          <p:cNvPr id="582" name="Shape 582"/>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7" name="Shape 187"/>
        <p:cNvGrpSpPr/>
        <p:nvPr/>
      </p:nvGrpSpPr>
      <p:grpSpPr>
        <a:xfrm>
          <a:off x="0" y="0"/>
          <a:ext cx="0" cy="0"/>
          <a:chOff x="0" y="0"/>
          <a:chExt cx="0" cy="0"/>
        </a:xfrm>
      </p:grpSpPr>
      <p:sp>
        <p:nvSpPr>
          <p:cNvPr id="188" name="Shape 188"/>
          <p:cNvSpPr txBox="1"/>
          <p:nvPr/>
        </p:nvSpPr>
        <p:spPr>
          <a:xfrm rot="-1663575">
            <a:off x="5977688" y="3412434"/>
            <a:ext cx="1709558" cy="46166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189" name="Shape 189"/>
          <p:cNvSpPr/>
          <p:nvPr/>
        </p:nvSpPr>
        <p:spPr>
          <a:xfrm>
            <a:off x="1292548" y="1281409"/>
            <a:ext cx="4392488" cy="1292662"/>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595959"/>
              </a:buClr>
              <a:buSzPct val="25000"/>
              <a:buFont typeface="Calibri"/>
              <a:buNone/>
            </a:pPr>
            <a:r>
              <a:rPr b="1" i="0" lang="pt-BR" sz="2400" u="none" cap="none" strike="noStrike">
                <a:solidFill>
                  <a:srgbClr val="595959"/>
                </a:solidFill>
                <a:latin typeface="Calibri"/>
                <a:ea typeface="Calibri"/>
                <a:cs typeface="Calibri"/>
                <a:sym typeface="Calibri"/>
              </a:rPr>
              <a:t>Marcas Registradas:</a:t>
            </a:r>
            <a:br>
              <a:rPr b="1" i="0" lang="pt-BR" sz="2400" u="none" cap="none" strike="noStrike">
                <a:solidFill>
                  <a:srgbClr val="595959"/>
                </a:solidFill>
                <a:latin typeface="Calibri"/>
                <a:ea typeface="Calibri"/>
                <a:cs typeface="Calibri"/>
                <a:sym typeface="Calibri"/>
              </a:rPr>
            </a:br>
            <a:r>
              <a:rPr b="0" i="0" lang="pt-BR" sz="1800" u="none" cap="none" strike="noStrike">
                <a:solidFill>
                  <a:srgbClr val="595959"/>
                </a:solidFill>
                <a:latin typeface="Calibri"/>
                <a:ea typeface="Calibri"/>
                <a:cs typeface="Calibri"/>
                <a:sym typeface="Calibri"/>
              </a:rPr>
              <a:t>PMP ®, CAPM ®, PMI® e PMBOK® são marcas registradas do PMI®.</a:t>
            </a:r>
            <a:br>
              <a:rPr b="0" i="0" lang="pt-BR" sz="1800" u="none" cap="none" strike="noStrike">
                <a:solidFill>
                  <a:srgbClr val="595959"/>
                </a:solidFill>
                <a:latin typeface="Calibri"/>
                <a:ea typeface="Calibri"/>
                <a:cs typeface="Calibri"/>
                <a:sym typeface="Calibri"/>
              </a:rPr>
            </a:br>
            <a:r>
              <a:rPr b="0" i="0" lang="pt-BR" sz="1800" u="none" cap="none" strike="noStrike">
                <a:solidFill>
                  <a:srgbClr val="595959"/>
                </a:solidFill>
                <a:latin typeface="Calibri"/>
                <a:ea typeface="Calibri"/>
                <a:cs typeface="Calibri"/>
                <a:sym typeface="Calibri"/>
              </a:rPr>
              <a:t>ITIL® é uma marca registrada Axelos®.</a:t>
            </a: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86" name="Shape 586"/>
        <p:cNvGrpSpPr/>
        <p:nvPr/>
      </p:nvGrpSpPr>
      <p:grpSpPr>
        <a:xfrm>
          <a:off x="0" y="0"/>
          <a:ext cx="0" cy="0"/>
          <a:chOff x="0" y="0"/>
          <a:chExt cx="0" cy="0"/>
        </a:xfrm>
      </p:grpSpPr>
      <p:sp>
        <p:nvSpPr>
          <p:cNvPr id="587" name="Shape 587"/>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588" name="Shape 588"/>
          <p:cNvSpPr/>
          <p:nvPr/>
        </p:nvSpPr>
        <p:spPr>
          <a:xfrm>
            <a:off x="716843" y="885505"/>
            <a:ext cx="6480000" cy="1723549"/>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1" lang="pt-BR" sz="1800" u="none" cap="none" strike="noStrike">
                <a:solidFill>
                  <a:srgbClr val="000000"/>
                </a:solidFill>
                <a:latin typeface="Calibri"/>
                <a:ea typeface="Calibri"/>
                <a:cs typeface="Calibri"/>
                <a:sym typeface="Calibri"/>
              </a:rPr>
              <a:t>Benchmarking</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Comparar projetos anteriores com o atual para buscar ideias de melhorias em qualidade.</a:t>
            </a:r>
          </a:p>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Projeto de experimentos (DOE)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Aplicar testes distintos e analisar combinações para saber como executar da melhor forma possível, com mais qualidade e menor custo, determinado produto.</a:t>
            </a:r>
          </a:p>
        </p:txBody>
      </p:sp>
      <p:pic>
        <p:nvPicPr>
          <p:cNvPr id="589" name="Shape 589"/>
          <p:cNvPicPr preferRelativeResize="0"/>
          <p:nvPr/>
        </p:nvPicPr>
        <p:blipFill rotWithShape="1">
          <a:blip r:embed="rId3">
            <a:alphaModFix/>
          </a:blip>
          <a:srcRect b="0" l="0" r="0" t="0"/>
          <a:stretch/>
        </p:blipFill>
        <p:spPr>
          <a:xfrm>
            <a:off x="716843" y="3153617"/>
            <a:ext cx="809780" cy="809780"/>
          </a:xfrm>
          <a:prstGeom prst="rect">
            <a:avLst/>
          </a:prstGeom>
          <a:noFill/>
          <a:ln>
            <a:noFill/>
          </a:ln>
        </p:spPr>
      </p:pic>
      <p:sp>
        <p:nvSpPr>
          <p:cNvPr id="590" name="Shape 590"/>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4" name="Shape 594"/>
        <p:cNvGrpSpPr/>
        <p:nvPr/>
      </p:nvGrpSpPr>
      <p:grpSpPr>
        <a:xfrm>
          <a:off x="0" y="0"/>
          <a:ext cx="0" cy="0"/>
          <a:chOff x="0" y="0"/>
          <a:chExt cx="0" cy="0"/>
        </a:xfrm>
      </p:grpSpPr>
      <p:sp>
        <p:nvSpPr>
          <p:cNvPr id="595" name="Shape 595"/>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596" name="Shape 596"/>
          <p:cNvSpPr/>
          <p:nvPr/>
        </p:nvSpPr>
        <p:spPr>
          <a:xfrm>
            <a:off x="716843" y="885505"/>
            <a:ext cx="6480000" cy="1723549"/>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Amostragem estatística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Analisar, por exemplo, 1 em cada 100 embalagens de produtos de uma linha de produção;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É importante que, já no processo Planejar o gerenciamento da qualidade, a frequência e o tamanho das amostras sejam determinados, pois, desta forma, no custo da qualidade estará incluso o número de testes, descarte esperado, etc.</a:t>
            </a:r>
          </a:p>
        </p:txBody>
      </p:sp>
      <p:pic>
        <p:nvPicPr>
          <p:cNvPr id="597" name="Shape 597"/>
          <p:cNvPicPr preferRelativeResize="0"/>
          <p:nvPr/>
        </p:nvPicPr>
        <p:blipFill rotWithShape="1">
          <a:blip r:embed="rId3">
            <a:alphaModFix/>
          </a:blip>
          <a:srcRect b="0" l="0" r="0" t="0"/>
          <a:stretch/>
        </p:blipFill>
        <p:spPr>
          <a:xfrm>
            <a:off x="716843" y="3153617"/>
            <a:ext cx="809780" cy="809780"/>
          </a:xfrm>
          <a:prstGeom prst="rect">
            <a:avLst/>
          </a:prstGeom>
          <a:noFill/>
          <a:ln>
            <a:noFill/>
          </a:ln>
        </p:spPr>
      </p:pic>
      <p:sp>
        <p:nvSpPr>
          <p:cNvPr id="598" name="Shape 598"/>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02" name="Shape 602"/>
        <p:cNvGrpSpPr/>
        <p:nvPr/>
      </p:nvGrpSpPr>
      <p:grpSpPr>
        <a:xfrm>
          <a:off x="0" y="0"/>
          <a:ext cx="0" cy="0"/>
          <a:chOff x="0" y="0"/>
          <a:chExt cx="0" cy="0"/>
        </a:xfrm>
      </p:grpSpPr>
      <p:sp>
        <p:nvSpPr>
          <p:cNvPr id="603" name="Shape 603"/>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604" name="Shape 604"/>
          <p:cNvSpPr/>
          <p:nvPr/>
        </p:nvSpPr>
        <p:spPr>
          <a:xfrm>
            <a:off x="716843" y="885505"/>
            <a:ext cx="6480000" cy="2154435"/>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Ferramentas adicionais de planejamento da qualidade</a:t>
            </a:r>
          </a:p>
          <a:p>
            <a:pPr indent="-292948" lvl="1" marL="661248" marR="0" rtl="0" algn="just">
              <a:lnSpc>
                <a:spcPct val="100000"/>
              </a:lnSpc>
              <a:spcBef>
                <a:spcPts val="0"/>
              </a:spcBef>
              <a:spcAft>
                <a:spcPts val="0"/>
              </a:spcAft>
              <a:buClr>
                <a:srgbClr val="000000"/>
              </a:buClr>
              <a:buSzPct val="100000"/>
              <a:buFont typeface="Arial"/>
              <a:buChar char="•"/>
            </a:pPr>
            <a:r>
              <a:rPr b="0" i="1" lang="pt-BR" sz="1400" u="none" cap="none" strike="noStrike">
                <a:solidFill>
                  <a:srgbClr val="000000"/>
                </a:solidFill>
                <a:latin typeface="Calibri"/>
                <a:ea typeface="Calibri"/>
                <a:cs typeface="Calibri"/>
                <a:sym typeface="Calibri"/>
              </a:rPr>
              <a:t>Brainstorming;</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Análise do campo de força: diagramas das forças a favor e contra a mudança;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Técnica de grupo nominal: ideias surgidas no brainstorming são, posteriormente, analisadas por um grupo maior;</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Ferramentas de gerenciamento e controle da qualidade, também conhecidas como novas ferramentas da qualidade.</a:t>
            </a:r>
          </a:p>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Reuniões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Para definir o plano de gerenciamento da qualidade.</a:t>
            </a:r>
          </a:p>
        </p:txBody>
      </p:sp>
      <p:pic>
        <p:nvPicPr>
          <p:cNvPr id="605" name="Shape 605"/>
          <p:cNvPicPr preferRelativeResize="0"/>
          <p:nvPr/>
        </p:nvPicPr>
        <p:blipFill rotWithShape="1">
          <a:blip r:embed="rId3">
            <a:alphaModFix/>
          </a:blip>
          <a:srcRect b="0" l="0" r="0" t="0"/>
          <a:stretch/>
        </p:blipFill>
        <p:spPr>
          <a:xfrm>
            <a:off x="716843" y="3153617"/>
            <a:ext cx="809780" cy="809780"/>
          </a:xfrm>
          <a:prstGeom prst="rect">
            <a:avLst/>
          </a:prstGeom>
          <a:noFill/>
          <a:ln>
            <a:noFill/>
          </a:ln>
        </p:spPr>
      </p:pic>
      <p:sp>
        <p:nvSpPr>
          <p:cNvPr id="606" name="Shape 606"/>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0" name="Shape 610"/>
        <p:cNvGrpSpPr/>
        <p:nvPr/>
      </p:nvGrpSpPr>
      <p:grpSpPr>
        <a:xfrm>
          <a:off x="0" y="0"/>
          <a:ext cx="0" cy="0"/>
          <a:chOff x="0" y="0"/>
          <a:chExt cx="0" cy="0"/>
        </a:xfrm>
      </p:grpSpPr>
      <p:sp>
        <p:nvSpPr>
          <p:cNvPr id="611" name="Shape 611"/>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a:t>
            </a:r>
          </a:p>
        </p:txBody>
      </p:sp>
      <p:pic>
        <p:nvPicPr>
          <p:cNvPr id="612" name="Shape 612"/>
          <p:cNvPicPr preferRelativeResize="0"/>
          <p:nvPr/>
        </p:nvPicPr>
        <p:blipFill rotWithShape="1">
          <a:blip r:embed="rId3">
            <a:alphaModFix/>
          </a:blip>
          <a:srcRect b="22249" l="0" r="0" t="6710"/>
          <a:stretch/>
        </p:blipFill>
        <p:spPr>
          <a:xfrm>
            <a:off x="690437" y="3173935"/>
            <a:ext cx="971924" cy="915785"/>
          </a:xfrm>
          <a:prstGeom prst="rect">
            <a:avLst/>
          </a:prstGeom>
          <a:noFill/>
          <a:ln>
            <a:noFill/>
          </a:ln>
        </p:spPr>
      </p:pic>
      <p:sp>
        <p:nvSpPr>
          <p:cNvPr id="613" name="Shape 613"/>
          <p:cNvSpPr/>
          <p:nvPr/>
        </p:nvSpPr>
        <p:spPr>
          <a:xfrm>
            <a:off x="690437" y="885505"/>
            <a:ext cx="6480000" cy="1938991"/>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Plano de gerenciamento da qualidade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Padrões, recursos necessários para realizar e controlar a qualidade. Oferece políticas de qualidade aplicáveis ao projeto, recursos para fazer a qualidade acontecer, papéis e responsabilidades na gestão da qualidade e processos de qualidade.</a:t>
            </a:r>
          </a:p>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Métricas da qualidade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Atributos ou índices para medição da qualidade de processos e entregas – bugs, número de erros, mudanças, defeitos, etc.</a:t>
            </a:r>
          </a:p>
        </p:txBody>
      </p:sp>
      <p:sp>
        <p:nvSpPr>
          <p:cNvPr id="614" name="Shape 614"/>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8" name="Shape 618"/>
        <p:cNvGrpSpPr/>
        <p:nvPr/>
      </p:nvGrpSpPr>
      <p:grpSpPr>
        <a:xfrm>
          <a:off x="0" y="0"/>
          <a:ext cx="0" cy="0"/>
          <a:chOff x="0" y="0"/>
          <a:chExt cx="0" cy="0"/>
        </a:xfrm>
      </p:grpSpPr>
      <p:sp>
        <p:nvSpPr>
          <p:cNvPr id="619" name="Shape 619"/>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a:t>
            </a:r>
          </a:p>
        </p:txBody>
      </p:sp>
      <p:pic>
        <p:nvPicPr>
          <p:cNvPr id="620" name="Shape 620"/>
          <p:cNvPicPr preferRelativeResize="0"/>
          <p:nvPr/>
        </p:nvPicPr>
        <p:blipFill rotWithShape="1">
          <a:blip r:embed="rId3">
            <a:alphaModFix/>
          </a:blip>
          <a:srcRect b="22249" l="0" r="0" t="6710"/>
          <a:stretch/>
        </p:blipFill>
        <p:spPr>
          <a:xfrm>
            <a:off x="690437" y="3173935"/>
            <a:ext cx="971924" cy="915785"/>
          </a:xfrm>
          <a:prstGeom prst="rect">
            <a:avLst/>
          </a:prstGeom>
          <a:noFill/>
          <a:ln>
            <a:noFill/>
          </a:ln>
        </p:spPr>
      </p:pic>
      <p:sp>
        <p:nvSpPr>
          <p:cNvPr id="621" name="Shape 621"/>
          <p:cNvSpPr/>
          <p:nvPr/>
        </p:nvSpPr>
        <p:spPr>
          <a:xfrm>
            <a:off x="690437" y="885505"/>
            <a:ext cx="6480000" cy="2154435"/>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Listas de verificação da qualidade</a:t>
            </a:r>
          </a:p>
          <a:p>
            <a:pPr indent="-292948" lvl="2" marL="661249" marR="0" rtl="0" algn="just">
              <a:lnSpc>
                <a:spcPct val="100000"/>
              </a:lnSpc>
              <a:spcBef>
                <a:spcPts val="0"/>
              </a:spcBef>
              <a:spcAft>
                <a:spcPts val="0"/>
              </a:spcAft>
              <a:buClr>
                <a:srgbClr val="000000"/>
              </a:buClr>
              <a:buSzPct val="100000"/>
              <a:buFont typeface="Arial"/>
              <a:buChar char="•"/>
            </a:pPr>
            <a:r>
              <a:rPr b="0" i="1" lang="pt-BR" sz="1400" u="none" cap="none" strike="noStrike">
                <a:solidFill>
                  <a:srgbClr val="000000"/>
                </a:solidFill>
                <a:latin typeface="Calibri"/>
                <a:ea typeface="Calibri"/>
                <a:cs typeface="Calibri"/>
                <a:sym typeface="Calibri"/>
              </a:rPr>
              <a:t>Checklist</a:t>
            </a:r>
            <a:r>
              <a:rPr b="0" i="0" lang="pt-BR" sz="1400" u="none" cap="none" strike="noStrike">
                <a:solidFill>
                  <a:srgbClr val="000000"/>
                </a:solidFill>
                <a:latin typeface="Calibri"/>
                <a:ea typeface="Calibri"/>
                <a:cs typeface="Calibri"/>
                <a:sym typeface="Calibri"/>
              </a:rPr>
              <a:t> da qualidade para inspeções;</a:t>
            </a:r>
          </a:p>
          <a:p>
            <a:pPr indent="-292948" lvl="2" marL="661249"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É diferente da folha de verificação, que aponta a frequência de erros ou ocorrências, por exemplo.</a:t>
            </a:r>
          </a:p>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Plano de melhorias no processo</a:t>
            </a:r>
          </a:p>
          <a:p>
            <a:pPr indent="-292948" lvl="2" marL="661249"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Voltado para a melhoria de processos de gerenciamento de projetos e que considera métricas e metas para ampliação do desempenho geral do projeto;</a:t>
            </a:r>
          </a:p>
          <a:p>
            <a:pPr indent="-292948" lvl="2" marL="661249" marR="0" rtl="0" algn="just">
              <a:spcBef>
                <a:spcPts val="0"/>
              </a:spcBef>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Algumas das áreas consideradas são: limites do processo, configuração do processo, métricas do processo e metas para a melhoria do desempenho.</a:t>
            </a:r>
          </a:p>
        </p:txBody>
      </p:sp>
      <p:sp>
        <p:nvSpPr>
          <p:cNvPr id="622" name="Shape 622"/>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26" name="Shape 626"/>
        <p:cNvGrpSpPr/>
        <p:nvPr/>
      </p:nvGrpSpPr>
      <p:grpSpPr>
        <a:xfrm>
          <a:off x="0" y="0"/>
          <a:ext cx="0" cy="0"/>
          <a:chOff x="0" y="0"/>
          <a:chExt cx="0" cy="0"/>
        </a:xfrm>
      </p:grpSpPr>
      <p:sp>
        <p:nvSpPr>
          <p:cNvPr id="627" name="Shape 627"/>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a:t>
            </a:r>
          </a:p>
        </p:txBody>
      </p:sp>
      <p:pic>
        <p:nvPicPr>
          <p:cNvPr id="628" name="Shape 628"/>
          <p:cNvPicPr preferRelativeResize="0"/>
          <p:nvPr/>
        </p:nvPicPr>
        <p:blipFill rotWithShape="1">
          <a:blip r:embed="rId3">
            <a:alphaModFix/>
          </a:blip>
          <a:srcRect b="22249" l="0" r="0" t="6710"/>
          <a:stretch/>
        </p:blipFill>
        <p:spPr>
          <a:xfrm>
            <a:off x="690437" y="3173935"/>
            <a:ext cx="971924" cy="915785"/>
          </a:xfrm>
          <a:prstGeom prst="rect">
            <a:avLst/>
          </a:prstGeom>
          <a:noFill/>
          <a:ln>
            <a:noFill/>
          </a:ln>
        </p:spPr>
      </p:pic>
      <p:sp>
        <p:nvSpPr>
          <p:cNvPr id="629" name="Shape 629"/>
          <p:cNvSpPr/>
          <p:nvPr/>
        </p:nvSpPr>
        <p:spPr>
          <a:xfrm>
            <a:off x="690437" y="885505"/>
            <a:ext cx="6480000" cy="1015662"/>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Atualizações em documentos de projetos</a:t>
            </a:r>
          </a:p>
          <a:p>
            <a:pPr indent="-292948" lvl="2" marL="661249"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Registro das partes interessadas, matriz de responsabilidades e EAP, bem como seu dicionário, são alguns dos documentos atualizados neste processo.</a:t>
            </a:r>
          </a:p>
          <a:p>
            <a:pPr indent="-292948" lvl="2" marL="661249" marR="0" rtl="0" algn="just">
              <a:lnSpc>
                <a:spcPct val="100000"/>
              </a:lnSpc>
              <a:spcBef>
                <a:spcPts val="0"/>
              </a:spcBef>
              <a:spcAft>
                <a:spcPts val="0"/>
              </a:spcAft>
              <a:buClr>
                <a:schemeClr val="dk1"/>
              </a:buClr>
              <a:buFont typeface="Arial"/>
              <a:buNone/>
            </a:pPr>
            <a:r>
              <a:t/>
            </a:r>
            <a:endParaRPr b="0" i="0" sz="1400" u="none" cap="none" strike="noStrike">
              <a:solidFill>
                <a:srgbClr val="000000"/>
              </a:solidFill>
              <a:latin typeface="Calibri"/>
              <a:ea typeface="Calibri"/>
              <a:cs typeface="Calibri"/>
              <a:sym typeface="Calibri"/>
            </a:endParaRPr>
          </a:p>
        </p:txBody>
      </p:sp>
      <p:sp>
        <p:nvSpPr>
          <p:cNvPr id="630" name="Shape 630"/>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34" name="Shape 634"/>
        <p:cNvGrpSpPr/>
        <p:nvPr/>
      </p:nvGrpSpPr>
      <p:grpSpPr>
        <a:xfrm>
          <a:off x="0" y="0"/>
          <a:ext cx="0" cy="0"/>
          <a:chOff x="0" y="0"/>
          <a:chExt cx="0" cy="0"/>
        </a:xfrm>
      </p:grpSpPr>
      <p:sp>
        <p:nvSpPr>
          <p:cNvPr id="635" name="Shape 635"/>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Planejar o gerenciamento da qualidade</a:t>
            </a:r>
          </a:p>
        </p:txBody>
      </p:sp>
      <p:sp>
        <p:nvSpPr>
          <p:cNvPr id="636" name="Shape 636"/>
          <p:cNvSpPr/>
          <p:nvPr/>
        </p:nvSpPr>
        <p:spPr>
          <a:xfrm>
            <a:off x="716843" y="885505"/>
            <a:ext cx="6480000" cy="738664"/>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0" i="0" lang="pt-BR" sz="1400" u="none" cap="none" strike="noStrike">
                <a:solidFill>
                  <a:srgbClr val="000000"/>
                </a:solidFill>
                <a:latin typeface="Calibri"/>
                <a:ea typeface="Calibri"/>
                <a:cs typeface="Calibri"/>
                <a:sym typeface="Calibri"/>
              </a:rPr>
              <a:t>É o processo de identificação dos requisitos e/ou padrões de qualidade do projeto e suas entregas, e a documentação de como o projeto demonstrará conformidade com os requisitos de qualidade relevantes – de acordo com o PMBOK®.</a:t>
            </a:r>
          </a:p>
        </p:txBody>
      </p:sp>
      <p:sp>
        <p:nvSpPr>
          <p:cNvPr id="637" name="Shape 637"/>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pic>
        <p:nvPicPr>
          <p:cNvPr id="638" name="Shape 638"/>
          <p:cNvPicPr preferRelativeResize="0"/>
          <p:nvPr/>
        </p:nvPicPr>
        <p:blipFill rotWithShape="1">
          <a:blip r:embed="rId3">
            <a:alphaModFix/>
          </a:blip>
          <a:srcRect b="0" l="40792" r="0" t="0"/>
          <a:stretch/>
        </p:blipFill>
        <p:spPr>
          <a:xfrm>
            <a:off x="731520" y="2217514"/>
            <a:ext cx="1276012" cy="1522071"/>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42" name="Shape 642"/>
        <p:cNvGrpSpPr/>
        <p:nvPr/>
      </p:nvGrpSpPr>
      <p:grpSpPr>
        <a:xfrm>
          <a:off x="0" y="0"/>
          <a:ext cx="0" cy="0"/>
          <a:chOff x="0" y="0"/>
          <a:chExt cx="0" cy="0"/>
        </a:xfrm>
      </p:grpSpPr>
      <p:sp>
        <p:nvSpPr>
          <p:cNvPr id="643" name="Shape 643"/>
          <p:cNvSpPr txBox="1"/>
          <p:nvPr/>
        </p:nvSpPr>
        <p:spPr>
          <a:xfrm>
            <a:off x="0" y="201279"/>
            <a:ext cx="5757044" cy="1386000"/>
          </a:xfrm>
          <a:prstGeom prst="rect">
            <a:avLst/>
          </a:prstGeom>
          <a:gradFill>
            <a:gsLst>
              <a:gs pos="0">
                <a:srgbClr val="9E7C00"/>
              </a:gs>
              <a:gs pos="50000">
                <a:srgbClr val="E4B300"/>
              </a:gs>
              <a:gs pos="100000">
                <a:srgbClr val="FFD700"/>
              </a:gs>
            </a:gsLst>
            <a:lin ang="2700000"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Realizar a garantia da qualidade</a:t>
            </a:r>
          </a:p>
        </p:txBody>
      </p:sp>
      <p:pic>
        <p:nvPicPr>
          <p:cNvPr descr="https://www.caelum.com.br/apostila-html-css-javascript/anuncios/alura_2x.png" id="644" name="Shape 644"/>
          <p:cNvPicPr preferRelativeResize="0"/>
          <p:nvPr/>
        </p:nvPicPr>
        <p:blipFill rotWithShape="1">
          <a:blip r:embed="rId3">
            <a:alphaModFix/>
          </a:blip>
          <a:srcRect b="0" l="0" r="0" t="0"/>
          <a:stretch/>
        </p:blipFill>
        <p:spPr>
          <a:xfrm>
            <a:off x="356443" y="3466853"/>
            <a:ext cx="1224135" cy="550861"/>
          </a:xfrm>
          <a:prstGeom prst="rect">
            <a:avLst/>
          </a:prstGeom>
          <a:noFill/>
          <a:ln>
            <a:noFill/>
          </a:ln>
        </p:spPr>
      </p:pic>
      <p:sp>
        <p:nvSpPr>
          <p:cNvPr id="645" name="Shape 645"/>
          <p:cNvSpPr/>
          <p:nvPr/>
        </p:nvSpPr>
        <p:spPr>
          <a:xfrm>
            <a:off x="1649718" y="1688196"/>
            <a:ext cx="6261099" cy="792087"/>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646" name="Shape 646"/>
          <p:cNvSpPr txBox="1"/>
          <p:nvPr/>
        </p:nvSpPr>
        <p:spPr>
          <a:xfrm>
            <a:off x="1865742" y="1938308"/>
            <a:ext cx="6045076" cy="338554"/>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sp>
        <p:nvSpPr>
          <p:cNvPr id="647" name="Shape 647"/>
          <p:cNvSpPr txBox="1"/>
          <p:nvPr/>
        </p:nvSpPr>
        <p:spPr>
          <a:xfrm>
            <a:off x="2804716" y="2334353"/>
            <a:ext cx="5108971" cy="338554"/>
          </a:xfrm>
          <a:prstGeom prst="rect">
            <a:avLst/>
          </a:prstGeom>
          <a:gradFill>
            <a:gsLst>
              <a:gs pos="0">
                <a:srgbClr val="006C2D"/>
              </a:gs>
              <a:gs pos="50000">
                <a:srgbClr val="009E40"/>
              </a:gs>
              <a:gs pos="100000">
                <a:srgbClr val="00BD4E"/>
              </a:gs>
            </a:gsLst>
            <a:lin ang="10800000"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8 – Gerenciamento da Qualidade</a:t>
            </a:r>
          </a:p>
        </p:txBody>
      </p:sp>
      <p:grpSp>
        <p:nvGrpSpPr>
          <p:cNvPr id="648" name="Shape 648"/>
          <p:cNvGrpSpPr/>
          <p:nvPr/>
        </p:nvGrpSpPr>
        <p:grpSpPr>
          <a:xfrm>
            <a:off x="0" y="1796207"/>
            <a:ext cx="2732806" cy="576064"/>
            <a:chOff x="-150191" y="1834342"/>
            <a:chExt cx="7482529" cy="1702447"/>
          </a:xfrm>
        </p:grpSpPr>
        <p:pic>
          <p:nvPicPr>
            <p:cNvPr id="649" name="Shape 649"/>
            <p:cNvPicPr preferRelativeResize="0"/>
            <p:nvPr/>
          </p:nvPicPr>
          <p:blipFill rotWithShape="1">
            <a:blip r:embed="rId4">
              <a:alphaModFix/>
            </a:blip>
            <a:srcRect b="58669" l="0" r="49018" t="1451"/>
            <a:stretch/>
          </p:blipFill>
          <p:spPr>
            <a:xfrm>
              <a:off x="3593207" y="1857476"/>
              <a:ext cx="3739130" cy="1656183"/>
            </a:xfrm>
            <a:prstGeom prst="rect">
              <a:avLst/>
            </a:prstGeom>
            <a:noFill/>
            <a:ln>
              <a:noFill/>
            </a:ln>
          </p:spPr>
        </p:pic>
        <p:pic>
          <p:nvPicPr>
            <p:cNvPr id="650" name="Shape 650"/>
            <p:cNvPicPr preferRelativeResize="0"/>
            <p:nvPr/>
          </p:nvPicPr>
          <p:blipFill rotWithShape="1">
            <a:blip r:embed="rId5">
              <a:alphaModFix/>
            </a:blip>
            <a:srcRect b="335" l="48085" r="909" t="58671"/>
            <a:stretch/>
          </p:blipFill>
          <p:spPr>
            <a:xfrm>
              <a:off x="-150191" y="1834342"/>
              <a:ext cx="3740820" cy="1702447"/>
            </a:xfrm>
            <a:prstGeom prst="rect">
              <a:avLst/>
            </a:prstGeom>
            <a:noFill/>
            <a:ln>
              <a:noFill/>
            </a:ln>
          </p:spPr>
        </p:pic>
      </p:gr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54" name="Shape 654"/>
        <p:cNvGrpSpPr/>
        <p:nvPr/>
      </p:nvGrpSpPr>
      <p:grpSpPr>
        <a:xfrm>
          <a:off x="0" y="0"/>
          <a:ext cx="0" cy="0"/>
          <a:chOff x="0" y="0"/>
          <a:chExt cx="0" cy="0"/>
        </a:xfrm>
      </p:grpSpPr>
      <p:sp>
        <p:nvSpPr>
          <p:cNvPr id="655" name="Shape 655"/>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ferramentas e técnicas e saídas</a:t>
            </a:r>
          </a:p>
        </p:txBody>
      </p:sp>
      <p:sp>
        <p:nvSpPr>
          <p:cNvPr id="656" name="Shape 656"/>
          <p:cNvSpPr/>
          <p:nvPr/>
        </p:nvSpPr>
        <p:spPr>
          <a:xfrm>
            <a:off x="572468" y="2577555"/>
            <a:ext cx="4608512" cy="1169551"/>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1" i="0" lang="pt-BR" sz="1400" u="none" cap="none" strike="noStrike">
                <a:solidFill>
                  <a:srgbClr val="000000"/>
                </a:solidFill>
                <a:latin typeface="Calibri"/>
                <a:ea typeface="Calibri"/>
                <a:cs typeface="Calibri"/>
                <a:sym typeface="Calibri"/>
              </a:rPr>
              <a:t>Realizar a garantia da qualidade </a:t>
            </a:r>
            <a:r>
              <a:rPr b="0" i="0" lang="pt-BR" sz="1400" u="none" cap="none" strike="noStrike">
                <a:solidFill>
                  <a:srgbClr val="000000"/>
                </a:solidFill>
                <a:latin typeface="Calibri"/>
                <a:ea typeface="Calibri"/>
                <a:cs typeface="Calibri"/>
                <a:sym typeface="Calibri"/>
              </a:rPr>
              <a:t>é o processo de auditoria dos requisitos de qualidade e dos resultados das medições do controle da qualidade para garantir que sejam usados os padrões de qualidade e definições operacionais apropriados – de acordo com o PMBOK®.</a:t>
            </a:r>
          </a:p>
        </p:txBody>
      </p:sp>
      <p:pic>
        <p:nvPicPr>
          <p:cNvPr id="657" name="Shape 657"/>
          <p:cNvPicPr preferRelativeResize="0"/>
          <p:nvPr/>
        </p:nvPicPr>
        <p:blipFill rotWithShape="1">
          <a:blip r:embed="rId3">
            <a:alphaModFix/>
          </a:blip>
          <a:srcRect b="0" l="0" r="0" t="0"/>
          <a:stretch/>
        </p:blipFill>
        <p:spPr>
          <a:xfrm>
            <a:off x="1076844" y="921370"/>
            <a:ext cx="5759999" cy="1615738"/>
          </a:xfrm>
          <a:prstGeom prst="rect">
            <a:avLst/>
          </a:prstGeom>
          <a:noFill/>
          <a:ln>
            <a:noFill/>
          </a:ln>
        </p:spPr>
      </p:pic>
      <p:sp>
        <p:nvSpPr>
          <p:cNvPr id="658" name="Shape 658"/>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Execução</a:t>
            </a: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2" name="Shape 662"/>
        <p:cNvGrpSpPr/>
        <p:nvPr/>
      </p:nvGrpSpPr>
      <p:grpSpPr>
        <a:xfrm>
          <a:off x="0" y="0"/>
          <a:ext cx="0" cy="0"/>
          <a:chOff x="0" y="0"/>
          <a:chExt cx="0" cy="0"/>
        </a:xfrm>
      </p:grpSpPr>
      <p:sp>
        <p:nvSpPr>
          <p:cNvPr id="663" name="Shape 663"/>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a:t>
            </a:r>
          </a:p>
        </p:txBody>
      </p:sp>
      <p:sp>
        <p:nvSpPr>
          <p:cNvPr id="664" name="Shape 664"/>
          <p:cNvSpPr/>
          <p:nvPr/>
        </p:nvSpPr>
        <p:spPr>
          <a:xfrm>
            <a:off x="716843" y="885505"/>
            <a:ext cx="6480000" cy="1938991"/>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Plano de gerenciamento da qualidade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Padrões, recursos necessários para realizar e controlar a qualidade. Oferece políticas de qualidade aplicáveis ao projeto, recursos para fazer a qualidade acontecer, papéis e responsabilidades na gestão da qualidade e processos de qualidade.</a:t>
            </a:r>
          </a:p>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Métricas da qualidade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Atributos ou índices para medição da qualidade de processos e entregas – bugs, número de erros, mudanças, defeitos e etc.</a:t>
            </a:r>
          </a:p>
        </p:txBody>
      </p:sp>
      <p:pic>
        <p:nvPicPr>
          <p:cNvPr id="665" name="Shape 665"/>
          <p:cNvPicPr preferRelativeResize="0"/>
          <p:nvPr/>
        </p:nvPicPr>
        <p:blipFill rotWithShape="1">
          <a:blip r:embed="rId3">
            <a:alphaModFix/>
          </a:blip>
          <a:srcRect b="0" l="0" r="0" t="0"/>
          <a:stretch/>
        </p:blipFill>
        <p:spPr>
          <a:xfrm>
            <a:off x="716843" y="3297633"/>
            <a:ext cx="804973" cy="729933"/>
          </a:xfrm>
          <a:prstGeom prst="rect">
            <a:avLst/>
          </a:prstGeom>
          <a:noFill/>
          <a:ln>
            <a:noFill/>
          </a:ln>
        </p:spPr>
      </p:pic>
      <p:sp>
        <p:nvSpPr>
          <p:cNvPr id="666" name="Shape 666"/>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Execução</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3" name="Shape 193"/>
        <p:cNvGrpSpPr/>
        <p:nvPr/>
      </p:nvGrpSpPr>
      <p:grpSpPr>
        <a:xfrm>
          <a:off x="0" y="0"/>
          <a:ext cx="0" cy="0"/>
          <a:chOff x="0" y="0"/>
          <a:chExt cx="0" cy="0"/>
        </a:xfrm>
      </p:grpSpPr>
      <p:sp>
        <p:nvSpPr>
          <p:cNvPr id="194" name="Shape 194"/>
          <p:cNvSpPr txBox="1"/>
          <p:nvPr/>
        </p:nvSpPr>
        <p:spPr>
          <a:xfrm rot="-1663575">
            <a:off x="5977688" y="3412434"/>
            <a:ext cx="1709558" cy="46166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195" name="Shape 195"/>
          <p:cNvSpPr/>
          <p:nvPr/>
        </p:nvSpPr>
        <p:spPr>
          <a:xfrm>
            <a:off x="1292548" y="1281409"/>
            <a:ext cx="4392488" cy="1384995"/>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595959"/>
              </a:buClr>
              <a:buSzPct val="25000"/>
              <a:buFont typeface="Calibri"/>
              <a:buNone/>
            </a:pPr>
            <a:r>
              <a:rPr b="1" i="0" lang="pt-BR" sz="2400" u="none" cap="none" strike="noStrike">
                <a:solidFill>
                  <a:srgbClr val="595959"/>
                </a:solidFill>
                <a:latin typeface="Calibri"/>
                <a:ea typeface="Calibri"/>
                <a:cs typeface="Calibri"/>
                <a:sym typeface="Calibri"/>
              </a:rPr>
              <a:t>Posso imprimir, compartilhar e reutilizar este material?</a:t>
            </a:r>
          </a:p>
          <a:p>
            <a:pPr indent="0" lvl="0" marL="0" marR="0" rtl="0" algn="l">
              <a:lnSpc>
                <a:spcPct val="100000"/>
              </a:lnSpc>
              <a:spcBef>
                <a:spcPts val="0"/>
              </a:spcBef>
              <a:spcAft>
                <a:spcPts val="0"/>
              </a:spcAft>
              <a:buClr>
                <a:srgbClr val="595959"/>
              </a:buClr>
              <a:buSzPct val="25000"/>
              <a:buFont typeface="Calibri"/>
              <a:buNone/>
            </a:pPr>
            <a:r>
              <a:rPr b="0" i="0" lang="pt-BR" sz="1800" u="none" cap="none" strike="noStrike">
                <a:solidFill>
                  <a:srgbClr val="595959"/>
                </a:solidFill>
                <a:latin typeface="Calibri"/>
                <a:ea typeface="Calibri"/>
                <a:cs typeface="Calibri"/>
                <a:sym typeface="Calibri"/>
              </a:rPr>
              <a:t>Sim, contanto que informe o nome do autor no material (CC – Atribuição).</a:t>
            </a: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0" name="Shape 670"/>
        <p:cNvGrpSpPr/>
        <p:nvPr/>
      </p:nvGrpSpPr>
      <p:grpSpPr>
        <a:xfrm>
          <a:off x="0" y="0"/>
          <a:ext cx="0" cy="0"/>
          <a:chOff x="0" y="0"/>
          <a:chExt cx="0" cy="0"/>
        </a:xfrm>
      </p:grpSpPr>
      <p:sp>
        <p:nvSpPr>
          <p:cNvPr id="671" name="Shape 671"/>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672" name="Shape 672"/>
          <p:cNvSpPr/>
          <p:nvPr/>
        </p:nvSpPr>
        <p:spPr>
          <a:xfrm>
            <a:off x="716483" y="885505"/>
            <a:ext cx="6480000" cy="2154435"/>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Medições do controle da qualidade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Resultados das atividades de controle da qualidade, que nos permitem analisar a qualidade dos processos. Podemos utilizar para tanto analisar entregas, documentos e inspeções nas mesmas, defeitos mapeados e assim por diante.</a:t>
            </a:r>
          </a:p>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Documentos do projeto</a:t>
            </a:r>
          </a:p>
          <a:p>
            <a:pPr indent="-292948" lvl="2" marL="661249" marR="0" rtl="0" algn="just">
              <a:spcBef>
                <a:spcPts val="0"/>
              </a:spcBef>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Documentos que possam ter relação com a qualidade do projeto. Não apenas documentos de gerenciamento de projeto, mas também documentos relacionados ao projeto.</a:t>
            </a:r>
          </a:p>
        </p:txBody>
      </p:sp>
      <p:pic>
        <p:nvPicPr>
          <p:cNvPr id="673" name="Shape 673"/>
          <p:cNvPicPr preferRelativeResize="0"/>
          <p:nvPr/>
        </p:nvPicPr>
        <p:blipFill rotWithShape="1">
          <a:blip r:embed="rId3">
            <a:alphaModFix/>
          </a:blip>
          <a:srcRect b="0" l="0" r="0" t="0"/>
          <a:stretch/>
        </p:blipFill>
        <p:spPr>
          <a:xfrm>
            <a:off x="716843" y="3297633"/>
            <a:ext cx="804973" cy="729933"/>
          </a:xfrm>
          <a:prstGeom prst="rect">
            <a:avLst/>
          </a:prstGeom>
          <a:noFill/>
          <a:ln>
            <a:noFill/>
          </a:ln>
        </p:spPr>
      </p:pic>
      <p:sp>
        <p:nvSpPr>
          <p:cNvPr id="674" name="Shape 674"/>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Execução</a:t>
            </a: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8" name="Shape 678"/>
        <p:cNvGrpSpPr/>
        <p:nvPr/>
      </p:nvGrpSpPr>
      <p:grpSpPr>
        <a:xfrm>
          <a:off x="0" y="0"/>
          <a:ext cx="0" cy="0"/>
          <a:chOff x="0" y="0"/>
          <a:chExt cx="0" cy="0"/>
        </a:xfrm>
      </p:grpSpPr>
      <p:sp>
        <p:nvSpPr>
          <p:cNvPr id="679" name="Shape 679"/>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a:t>
            </a:r>
          </a:p>
        </p:txBody>
      </p:sp>
      <p:sp>
        <p:nvSpPr>
          <p:cNvPr id="680" name="Shape 680"/>
          <p:cNvSpPr/>
          <p:nvPr/>
        </p:nvSpPr>
        <p:spPr>
          <a:xfrm>
            <a:off x="716843" y="885505"/>
            <a:ext cx="6480000" cy="2092881"/>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Ferramentas de gerenciamento e controle da qualidade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Diagramas de afinidade;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Gráfico do programa do processo de decisão (GPPD);</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Diagramas de inter-relacionamento;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Diagramas de árvore;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Matriz de priorização;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Diagramas de rede das atividades;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Diagramas matriciais; 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Outras ferramentas básicas da qualidade.</a:t>
            </a:r>
          </a:p>
        </p:txBody>
      </p:sp>
      <p:pic>
        <p:nvPicPr>
          <p:cNvPr id="681" name="Shape 681"/>
          <p:cNvPicPr preferRelativeResize="0"/>
          <p:nvPr/>
        </p:nvPicPr>
        <p:blipFill rotWithShape="1">
          <a:blip r:embed="rId3">
            <a:alphaModFix/>
          </a:blip>
          <a:srcRect b="0" l="0" r="0" t="0"/>
          <a:stretch/>
        </p:blipFill>
        <p:spPr>
          <a:xfrm>
            <a:off x="716843" y="3153617"/>
            <a:ext cx="809780" cy="809780"/>
          </a:xfrm>
          <a:prstGeom prst="rect">
            <a:avLst/>
          </a:prstGeom>
          <a:noFill/>
          <a:ln>
            <a:noFill/>
          </a:ln>
        </p:spPr>
      </p:pic>
      <p:sp>
        <p:nvSpPr>
          <p:cNvPr id="682" name="Shape 682"/>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Execução</a:t>
            </a: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6" name="Shape 686"/>
        <p:cNvGrpSpPr/>
        <p:nvPr/>
      </p:nvGrpSpPr>
      <p:grpSpPr>
        <a:xfrm>
          <a:off x="0" y="0"/>
          <a:ext cx="0" cy="0"/>
          <a:chOff x="0" y="0"/>
          <a:chExt cx="0" cy="0"/>
        </a:xfrm>
      </p:grpSpPr>
      <p:sp>
        <p:nvSpPr>
          <p:cNvPr id="687" name="Shape 687"/>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pic>
        <p:nvPicPr>
          <p:cNvPr id="688" name="Shape 688"/>
          <p:cNvPicPr preferRelativeResize="0"/>
          <p:nvPr/>
        </p:nvPicPr>
        <p:blipFill rotWithShape="1">
          <a:blip r:embed="rId3">
            <a:alphaModFix/>
          </a:blip>
          <a:srcRect b="0" l="0" r="0" t="0"/>
          <a:stretch/>
        </p:blipFill>
        <p:spPr>
          <a:xfrm>
            <a:off x="716843" y="3153617"/>
            <a:ext cx="809780" cy="809780"/>
          </a:xfrm>
          <a:prstGeom prst="rect">
            <a:avLst/>
          </a:prstGeom>
          <a:noFill/>
          <a:ln>
            <a:noFill/>
          </a:ln>
        </p:spPr>
      </p:pic>
      <p:sp>
        <p:nvSpPr>
          <p:cNvPr id="689" name="Shape 689"/>
          <p:cNvSpPr/>
          <p:nvPr/>
        </p:nvSpPr>
        <p:spPr>
          <a:xfrm>
            <a:off x="716843" y="885505"/>
            <a:ext cx="6480000" cy="2154435"/>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Auditorias de qualidade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Identificam se os processos estão sendo realizados dentro dos padrões definidos. Estas auditorias podem ser programadas no cronograma ou serem convocados comitês para avaliar processos em momentos chave do projeto. Também é possível que existam auditores externos e internos.</a:t>
            </a:r>
          </a:p>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Análise de processos</a:t>
            </a:r>
          </a:p>
          <a:p>
            <a:pPr indent="-292948" lvl="2" marL="661249" marR="0" rtl="0" algn="just">
              <a:spcBef>
                <a:spcPts val="0"/>
              </a:spcBef>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Analisar os processos para buscar melhorias que possam vir a ser necessárias a partir de um passo-a-passo descrito no plano de gerenciamento da qualidade.</a:t>
            </a:r>
          </a:p>
        </p:txBody>
      </p:sp>
      <p:sp>
        <p:nvSpPr>
          <p:cNvPr id="690" name="Shape 690"/>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Execução</a:t>
            </a: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94" name="Shape 694"/>
        <p:cNvGrpSpPr/>
        <p:nvPr/>
      </p:nvGrpSpPr>
      <p:grpSpPr>
        <a:xfrm>
          <a:off x="0" y="0"/>
          <a:ext cx="0" cy="0"/>
          <a:chOff x="0" y="0"/>
          <a:chExt cx="0" cy="0"/>
        </a:xfrm>
      </p:grpSpPr>
      <p:sp>
        <p:nvSpPr>
          <p:cNvPr id="695" name="Shape 695"/>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a:t>
            </a:r>
          </a:p>
        </p:txBody>
      </p:sp>
      <p:sp>
        <p:nvSpPr>
          <p:cNvPr id="696" name="Shape 696"/>
          <p:cNvSpPr/>
          <p:nvPr/>
        </p:nvSpPr>
        <p:spPr>
          <a:xfrm>
            <a:off x="690437" y="885505"/>
            <a:ext cx="6480000" cy="2154435"/>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Solicitações de mudança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Se necessário, devido a não conformidades, mudanças podem ser solicitadas para ações corretivas ou até mesmo preventivas. Lembrando que estas solicitações devem ser encaminhadas ao Comitê de controle de mudanças do projeto.</a:t>
            </a:r>
          </a:p>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Atualizações no plano de gerenciamento do projeto</a:t>
            </a:r>
          </a:p>
          <a:p>
            <a:pPr indent="-292948" lvl="2" marL="661249" marR="0" rtl="0" algn="just">
              <a:spcBef>
                <a:spcPts val="0"/>
              </a:spcBef>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Em função de modificações e atualizações, é possível que o plano de gerenciamento da qualidade tenha de ser atualizado. Também podemos alterar cronograma, escopo e etc.</a:t>
            </a:r>
          </a:p>
        </p:txBody>
      </p:sp>
      <p:pic>
        <p:nvPicPr>
          <p:cNvPr id="697" name="Shape 697"/>
          <p:cNvPicPr preferRelativeResize="0"/>
          <p:nvPr/>
        </p:nvPicPr>
        <p:blipFill rotWithShape="1">
          <a:blip r:embed="rId3">
            <a:alphaModFix/>
          </a:blip>
          <a:srcRect b="22249" l="0" r="0" t="6710"/>
          <a:stretch/>
        </p:blipFill>
        <p:spPr>
          <a:xfrm>
            <a:off x="690437" y="3173935"/>
            <a:ext cx="971924" cy="915785"/>
          </a:xfrm>
          <a:prstGeom prst="rect">
            <a:avLst/>
          </a:prstGeom>
          <a:noFill/>
          <a:ln>
            <a:noFill/>
          </a:ln>
        </p:spPr>
      </p:pic>
      <p:sp>
        <p:nvSpPr>
          <p:cNvPr id="698" name="Shape 698"/>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Execução</a:t>
            </a: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02" name="Shape 702"/>
        <p:cNvGrpSpPr/>
        <p:nvPr/>
      </p:nvGrpSpPr>
      <p:grpSpPr>
        <a:xfrm>
          <a:off x="0" y="0"/>
          <a:ext cx="0" cy="0"/>
          <a:chOff x="0" y="0"/>
          <a:chExt cx="0" cy="0"/>
        </a:xfrm>
      </p:grpSpPr>
      <p:sp>
        <p:nvSpPr>
          <p:cNvPr id="703" name="Shape 703"/>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sp>
        <p:nvSpPr>
          <p:cNvPr id="704" name="Shape 704"/>
          <p:cNvSpPr/>
          <p:nvPr/>
        </p:nvSpPr>
        <p:spPr>
          <a:xfrm>
            <a:off x="690437" y="885505"/>
            <a:ext cx="6480000" cy="2369880"/>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Atualizações nos documentos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Documentos de qualidade como relatórios, processos revistos e ainda outros documentos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Planos em geral; 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Documentos ligados aos processos utilizados no projeto – cuidado para não confundir com atualizações nos ativos de processos organizacionais!</a:t>
            </a:r>
          </a:p>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Atualizações nos ativos de processos organizacionais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Relatórios de auditorias de qualidade;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Planos de treinamento; 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Documentação dos processos.</a:t>
            </a:r>
          </a:p>
        </p:txBody>
      </p:sp>
      <p:pic>
        <p:nvPicPr>
          <p:cNvPr id="705" name="Shape 705"/>
          <p:cNvPicPr preferRelativeResize="0"/>
          <p:nvPr/>
        </p:nvPicPr>
        <p:blipFill rotWithShape="1">
          <a:blip r:embed="rId3">
            <a:alphaModFix/>
          </a:blip>
          <a:srcRect b="22249" l="0" r="0" t="6710"/>
          <a:stretch/>
        </p:blipFill>
        <p:spPr>
          <a:xfrm>
            <a:off x="690437" y="3173935"/>
            <a:ext cx="971924" cy="915785"/>
          </a:xfrm>
          <a:prstGeom prst="rect">
            <a:avLst/>
          </a:prstGeom>
          <a:noFill/>
          <a:ln>
            <a:noFill/>
          </a:ln>
        </p:spPr>
      </p:pic>
      <p:sp>
        <p:nvSpPr>
          <p:cNvPr id="706" name="Shape 706"/>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Execução</a:t>
            </a: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0" name="Shape 710"/>
        <p:cNvGrpSpPr/>
        <p:nvPr/>
      </p:nvGrpSpPr>
      <p:grpSpPr>
        <a:xfrm>
          <a:off x="0" y="0"/>
          <a:ext cx="0" cy="0"/>
          <a:chOff x="0" y="0"/>
          <a:chExt cx="0" cy="0"/>
        </a:xfrm>
      </p:grpSpPr>
      <p:sp>
        <p:nvSpPr>
          <p:cNvPr id="711" name="Shape 711"/>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Realizar a garantia da qualidade</a:t>
            </a:r>
          </a:p>
        </p:txBody>
      </p:sp>
      <p:sp>
        <p:nvSpPr>
          <p:cNvPr id="712" name="Shape 712"/>
          <p:cNvSpPr/>
          <p:nvPr/>
        </p:nvSpPr>
        <p:spPr>
          <a:xfrm>
            <a:off x="716843" y="885505"/>
            <a:ext cx="6480000" cy="738664"/>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0" i="0" lang="pt-BR" sz="1400" u="none" cap="none" strike="noStrike">
                <a:solidFill>
                  <a:srgbClr val="000000"/>
                </a:solidFill>
                <a:latin typeface="Calibri"/>
                <a:ea typeface="Calibri"/>
                <a:cs typeface="Calibri"/>
                <a:sym typeface="Calibri"/>
              </a:rPr>
              <a:t>É o processo de auditoria dos requisitos de qualidade e dos resultados das medições do controle da qualidade para garantir que sejam usados os padrões de qualidade e definições operacionais apropriados – de acordo com o PMBOK®.</a:t>
            </a:r>
          </a:p>
        </p:txBody>
      </p:sp>
      <p:sp>
        <p:nvSpPr>
          <p:cNvPr id="713" name="Shape 713"/>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Execução</a:t>
            </a:r>
          </a:p>
        </p:txBody>
      </p:sp>
      <p:pic>
        <p:nvPicPr>
          <p:cNvPr id="714" name="Shape 714"/>
          <p:cNvPicPr preferRelativeResize="0"/>
          <p:nvPr/>
        </p:nvPicPr>
        <p:blipFill rotWithShape="1">
          <a:blip r:embed="rId3">
            <a:alphaModFix/>
          </a:blip>
          <a:srcRect b="0" l="0" r="0" t="0"/>
          <a:stretch/>
        </p:blipFill>
        <p:spPr>
          <a:xfrm rot="-153646">
            <a:off x="667457" y="2691359"/>
            <a:ext cx="1894915" cy="1071039"/>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8" name="Shape 718"/>
        <p:cNvGrpSpPr/>
        <p:nvPr/>
      </p:nvGrpSpPr>
      <p:grpSpPr>
        <a:xfrm>
          <a:off x="0" y="0"/>
          <a:ext cx="0" cy="0"/>
          <a:chOff x="0" y="0"/>
          <a:chExt cx="0" cy="0"/>
        </a:xfrm>
      </p:grpSpPr>
      <p:sp>
        <p:nvSpPr>
          <p:cNvPr id="719" name="Shape 719"/>
          <p:cNvSpPr txBox="1"/>
          <p:nvPr/>
        </p:nvSpPr>
        <p:spPr>
          <a:xfrm>
            <a:off x="0" y="201278"/>
            <a:ext cx="5757044" cy="1386000"/>
          </a:xfrm>
          <a:prstGeom prst="rect">
            <a:avLst/>
          </a:prstGeom>
          <a:gradFill>
            <a:gsLst>
              <a:gs pos="0">
                <a:srgbClr val="9E7C00"/>
              </a:gs>
              <a:gs pos="50000">
                <a:srgbClr val="E4B300"/>
              </a:gs>
              <a:gs pos="100000">
                <a:srgbClr val="FFD700"/>
              </a:gs>
            </a:gsLst>
            <a:lin ang="2700000"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Controlar a qualidade</a:t>
            </a:r>
          </a:p>
        </p:txBody>
      </p:sp>
      <p:pic>
        <p:nvPicPr>
          <p:cNvPr descr="https://www.caelum.com.br/apostila-html-css-javascript/anuncios/alura_2x.png" id="720" name="Shape 720"/>
          <p:cNvPicPr preferRelativeResize="0"/>
          <p:nvPr/>
        </p:nvPicPr>
        <p:blipFill rotWithShape="1">
          <a:blip r:embed="rId3">
            <a:alphaModFix/>
          </a:blip>
          <a:srcRect b="0" l="0" r="0" t="0"/>
          <a:stretch/>
        </p:blipFill>
        <p:spPr>
          <a:xfrm>
            <a:off x="356443" y="3466853"/>
            <a:ext cx="1224135" cy="550861"/>
          </a:xfrm>
          <a:prstGeom prst="rect">
            <a:avLst/>
          </a:prstGeom>
          <a:noFill/>
          <a:ln>
            <a:noFill/>
          </a:ln>
        </p:spPr>
      </p:pic>
      <p:sp>
        <p:nvSpPr>
          <p:cNvPr id="721" name="Shape 721"/>
          <p:cNvSpPr/>
          <p:nvPr/>
        </p:nvSpPr>
        <p:spPr>
          <a:xfrm>
            <a:off x="1649718" y="1688196"/>
            <a:ext cx="6261099" cy="792087"/>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722" name="Shape 722"/>
          <p:cNvSpPr txBox="1"/>
          <p:nvPr/>
        </p:nvSpPr>
        <p:spPr>
          <a:xfrm>
            <a:off x="1865742" y="1938308"/>
            <a:ext cx="6045076" cy="338554"/>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sp>
        <p:nvSpPr>
          <p:cNvPr id="723" name="Shape 723"/>
          <p:cNvSpPr txBox="1"/>
          <p:nvPr/>
        </p:nvSpPr>
        <p:spPr>
          <a:xfrm>
            <a:off x="2804716" y="2334353"/>
            <a:ext cx="5108971" cy="338554"/>
          </a:xfrm>
          <a:prstGeom prst="rect">
            <a:avLst/>
          </a:prstGeom>
          <a:gradFill>
            <a:gsLst>
              <a:gs pos="0">
                <a:srgbClr val="006C2D"/>
              </a:gs>
              <a:gs pos="50000">
                <a:srgbClr val="009E40"/>
              </a:gs>
              <a:gs pos="100000">
                <a:srgbClr val="00BD4E"/>
              </a:gs>
            </a:gsLst>
            <a:lin ang="10800000"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8 – Gerenciamento da Qualidade</a:t>
            </a:r>
          </a:p>
        </p:txBody>
      </p:sp>
      <p:grpSp>
        <p:nvGrpSpPr>
          <p:cNvPr id="724" name="Shape 724"/>
          <p:cNvGrpSpPr/>
          <p:nvPr/>
        </p:nvGrpSpPr>
        <p:grpSpPr>
          <a:xfrm>
            <a:off x="0" y="1796207"/>
            <a:ext cx="2732806" cy="576064"/>
            <a:chOff x="-150191" y="1834342"/>
            <a:chExt cx="7482529" cy="1702447"/>
          </a:xfrm>
        </p:grpSpPr>
        <p:pic>
          <p:nvPicPr>
            <p:cNvPr id="725" name="Shape 725"/>
            <p:cNvPicPr preferRelativeResize="0"/>
            <p:nvPr/>
          </p:nvPicPr>
          <p:blipFill rotWithShape="1">
            <a:blip r:embed="rId4">
              <a:alphaModFix/>
            </a:blip>
            <a:srcRect b="58669" l="0" r="49018" t="1451"/>
            <a:stretch/>
          </p:blipFill>
          <p:spPr>
            <a:xfrm>
              <a:off x="3593207" y="1857476"/>
              <a:ext cx="3739130" cy="1656183"/>
            </a:xfrm>
            <a:prstGeom prst="rect">
              <a:avLst/>
            </a:prstGeom>
            <a:noFill/>
            <a:ln>
              <a:noFill/>
            </a:ln>
          </p:spPr>
        </p:pic>
        <p:pic>
          <p:nvPicPr>
            <p:cNvPr id="726" name="Shape 726"/>
            <p:cNvPicPr preferRelativeResize="0"/>
            <p:nvPr/>
          </p:nvPicPr>
          <p:blipFill rotWithShape="1">
            <a:blip r:embed="rId5">
              <a:alphaModFix/>
            </a:blip>
            <a:srcRect b="335" l="48085" r="909" t="58671"/>
            <a:stretch/>
          </p:blipFill>
          <p:spPr>
            <a:xfrm>
              <a:off x="-150191" y="1834342"/>
              <a:ext cx="3740820" cy="1702447"/>
            </a:xfrm>
            <a:prstGeom prst="rect">
              <a:avLst/>
            </a:prstGeom>
            <a:noFill/>
            <a:ln>
              <a:noFill/>
            </a:ln>
          </p:spPr>
        </p:pic>
      </p:gr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30" name="Shape 730"/>
        <p:cNvGrpSpPr/>
        <p:nvPr/>
      </p:nvGrpSpPr>
      <p:grpSpPr>
        <a:xfrm>
          <a:off x="0" y="0"/>
          <a:ext cx="0" cy="0"/>
          <a:chOff x="0" y="0"/>
          <a:chExt cx="0" cy="0"/>
        </a:xfrm>
      </p:grpSpPr>
      <p:sp>
        <p:nvSpPr>
          <p:cNvPr id="731" name="Shape 731"/>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ferramentas e técnicas e saídas</a:t>
            </a:r>
          </a:p>
        </p:txBody>
      </p:sp>
      <p:sp>
        <p:nvSpPr>
          <p:cNvPr id="732" name="Shape 732"/>
          <p:cNvSpPr/>
          <p:nvPr/>
        </p:nvSpPr>
        <p:spPr>
          <a:xfrm>
            <a:off x="572468" y="2649561"/>
            <a:ext cx="4320000" cy="954106"/>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1" i="0" lang="pt-BR" sz="1400" u="none" cap="none" strike="noStrike">
                <a:solidFill>
                  <a:srgbClr val="000000"/>
                </a:solidFill>
                <a:latin typeface="Calibri"/>
                <a:ea typeface="Calibri"/>
                <a:cs typeface="Calibri"/>
                <a:sym typeface="Calibri"/>
              </a:rPr>
              <a:t>Controlar a qualidade </a:t>
            </a:r>
            <a:r>
              <a:rPr b="0" i="0" lang="pt-BR" sz="1400" u="none" cap="none" strike="noStrike">
                <a:solidFill>
                  <a:srgbClr val="000000"/>
                </a:solidFill>
                <a:latin typeface="Calibri"/>
                <a:ea typeface="Calibri"/>
                <a:cs typeface="Calibri"/>
                <a:sym typeface="Calibri"/>
              </a:rPr>
              <a:t>é o processo de monitoramento e registro dos resultados da execução das atividades de qualidade para avaliar o desempenho e recomendar as mudanças necessárias – de acordo com o PMBOK®.</a:t>
            </a:r>
          </a:p>
        </p:txBody>
      </p:sp>
      <p:sp>
        <p:nvSpPr>
          <p:cNvPr id="733" name="Shape 733"/>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pic>
        <p:nvPicPr>
          <p:cNvPr id="734" name="Shape 734"/>
          <p:cNvPicPr preferRelativeResize="0"/>
          <p:nvPr/>
        </p:nvPicPr>
        <p:blipFill rotWithShape="1">
          <a:blip r:embed="rId3">
            <a:alphaModFix/>
          </a:blip>
          <a:srcRect b="0" l="0" r="0" t="0"/>
          <a:stretch/>
        </p:blipFill>
        <p:spPr>
          <a:xfrm>
            <a:off x="1076844" y="921370"/>
            <a:ext cx="5759999" cy="1615738"/>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38" name="Shape 738"/>
        <p:cNvGrpSpPr/>
        <p:nvPr/>
      </p:nvGrpSpPr>
      <p:grpSpPr>
        <a:xfrm>
          <a:off x="0" y="0"/>
          <a:ext cx="0" cy="0"/>
          <a:chOff x="0" y="0"/>
          <a:chExt cx="0" cy="0"/>
        </a:xfrm>
      </p:grpSpPr>
      <p:sp>
        <p:nvSpPr>
          <p:cNvPr id="739" name="Shape 739"/>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a:t>
            </a:r>
          </a:p>
        </p:txBody>
      </p:sp>
      <p:sp>
        <p:nvSpPr>
          <p:cNvPr id="740" name="Shape 740"/>
          <p:cNvSpPr/>
          <p:nvPr/>
        </p:nvSpPr>
        <p:spPr>
          <a:xfrm>
            <a:off x="716843" y="885505"/>
            <a:ext cx="6480000" cy="1938991"/>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Plano de gerenciamento da qualidade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Padrões, recursos necessários para realizar e controlar a qualidade. Oferece políticas de qualidade aplicáveis ao projeto, recursos para fazer a qualidade acontecer, papéis e responsabilidades na gestão da qualidade e processos de qualidade.</a:t>
            </a:r>
          </a:p>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Métricas da qualidade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Atributos ou índices para medição da qualidade de processos e entregas – bugs, número de erros, mudanças, defeitos e etc.</a:t>
            </a:r>
          </a:p>
        </p:txBody>
      </p:sp>
      <p:pic>
        <p:nvPicPr>
          <p:cNvPr id="741" name="Shape 741"/>
          <p:cNvPicPr preferRelativeResize="0"/>
          <p:nvPr/>
        </p:nvPicPr>
        <p:blipFill rotWithShape="1">
          <a:blip r:embed="rId3">
            <a:alphaModFix/>
          </a:blip>
          <a:srcRect b="0" l="0" r="0" t="0"/>
          <a:stretch/>
        </p:blipFill>
        <p:spPr>
          <a:xfrm>
            <a:off x="716843" y="3297633"/>
            <a:ext cx="804973" cy="729933"/>
          </a:xfrm>
          <a:prstGeom prst="rect">
            <a:avLst/>
          </a:prstGeom>
          <a:noFill/>
          <a:ln>
            <a:noFill/>
          </a:ln>
        </p:spPr>
      </p:pic>
      <p:sp>
        <p:nvSpPr>
          <p:cNvPr id="742" name="Shape 742"/>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46" name="Shape 746"/>
        <p:cNvGrpSpPr/>
        <p:nvPr/>
      </p:nvGrpSpPr>
      <p:grpSpPr>
        <a:xfrm>
          <a:off x="0" y="0"/>
          <a:ext cx="0" cy="0"/>
          <a:chOff x="0" y="0"/>
          <a:chExt cx="0" cy="0"/>
        </a:xfrm>
      </p:grpSpPr>
      <p:sp>
        <p:nvSpPr>
          <p:cNvPr id="747" name="Shape 747"/>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748" name="Shape 748"/>
          <p:cNvSpPr/>
          <p:nvPr/>
        </p:nvSpPr>
        <p:spPr>
          <a:xfrm>
            <a:off x="716483" y="885505"/>
            <a:ext cx="6480000" cy="1569660"/>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Listas de verificação da qualidade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Apresentam se as entregas estão em conformidade com os requisitos de qualidade.</a:t>
            </a:r>
          </a:p>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Dados de desempenho do trabalho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Andamento das entregas versus planejamento.</a:t>
            </a:r>
          </a:p>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Solicitações de mudança aprovadas</a:t>
            </a:r>
          </a:p>
        </p:txBody>
      </p:sp>
      <p:pic>
        <p:nvPicPr>
          <p:cNvPr id="749" name="Shape 749"/>
          <p:cNvPicPr preferRelativeResize="0"/>
          <p:nvPr/>
        </p:nvPicPr>
        <p:blipFill rotWithShape="1">
          <a:blip r:embed="rId3">
            <a:alphaModFix/>
          </a:blip>
          <a:srcRect b="0" l="0" r="0" t="0"/>
          <a:stretch/>
        </p:blipFill>
        <p:spPr>
          <a:xfrm>
            <a:off x="716843" y="3297633"/>
            <a:ext cx="804973" cy="729933"/>
          </a:xfrm>
          <a:prstGeom prst="rect">
            <a:avLst/>
          </a:prstGeom>
          <a:noFill/>
          <a:ln>
            <a:noFill/>
          </a:ln>
        </p:spPr>
      </p:pic>
      <p:sp>
        <p:nvSpPr>
          <p:cNvPr id="750" name="Shape 750"/>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
        <p:nvSpPr>
          <p:cNvPr id="751" name="Shape 751"/>
          <p:cNvSpPr/>
          <p:nvPr/>
        </p:nvSpPr>
        <p:spPr>
          <a:xfrm>
            <a:off x="716483" y="2361530"/>
            <a:ext cx="4752527" cy="523219"/>
          </a:xfrm>
          <a:prstGeom prst="rect">
            <a:avLst/>
          </a:prstGeom>
          <a:noFill/>
          <a:ln>
            <a:noFill/>
          </a:ln>
        </p:spPr>
        <p:txBody>
          <a:bodyPr anchorCtr="0" anchor="t" bIns="45700" lIns="91425" rIns="91425" tIns="45700">
            <a:noAutofit/>
          </a:bodyPr>
          <a:lstStyle/>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As mudanças aprovadas precisam ter controle para validação posterior do escopo.</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9" name="Shape 199"/>
        <p:cNvGrpSpPr/>
        <p:nvPr/>
      </p:nvGrpSpPr>
      <p:grpSpPr>
        <a:xfrm>
          <a:off x="0" y="0"/>
          <a:ext cx="0" cy="0"/>
          <a:chOff x="0" y="0"/>
          <a:chExt cx="0" cy="0"/>
        </a:xfrm>
      </p:grpSpPr>
      <p:sp>
        <p:nvSpPr>
          <p:cNvPr id="200" name="Shape 200"/>
          <p:cNvSpPr txBox="1"/>
          <p:nvPr/>
        </p:nvSpPr>
        <p:spPr>
          <a:xfrm>
            <a:off x="0" y="201285"/>
            <a:ext cx="5757044" cy="1386000"/>
          </a:xfrm>
          <a:prstGeom prst="rect">
            <a:avLst/>
          </a:prstGeom>
          <a:gradFill>
            <a:gsLst>
              <a:gs pos="0">
                <a:srgbClr val="9E7C00"/>
              </a:gs>
              <a:gs pos="50000">
                <a:srgbClr val="E4B300"/>
              </a:gs>
              <a:gs pos="100000">
                <a:srgbClr val="FFD700"/>
              </a:gs>
            </a:gsLst>
            <a:lin ang="2700000"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 </a:t>
            </a:r>
          </a:p>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Conceitos importantes</a:t>
            </a:r>
          </a:p>
        </p:txBody>
      </p:sp>
      <p:pic>
        <p:nvPicPr>
          <p:cNvPr descr="https://www.caelum.com.br/apostila-html-css-javascript/anuncios/alura_2x.png" id="201" name="Shape 201"/>
          <p:cNvPicPr preferRelativeResize="0"/>
          <p:nvPr/>
        </p:nvPicPr>
        <p:blipFill rotWithShape="1">
          <a:blip r:embed="rId3">
            <a:alphaModFix/>
          </a:blip>
          <a:srcRect b="0" l="0" r="0" t="0"/>
          <a:stretch/>
        </p:blipFill>
        <p:spPr>
          <a:xfrm>
            <a:off x="356443" y="3466853"/>
            <a:ext cx="1224135" cy="550861"/>
          </a:xfrm>
          <a:prstGeom prst="rect">
            <a:avLst/>
          </a:prstGeom>
          <a:noFill/>
          <a:ln>
            <a:noFill/>
          </a:ln>
        </p:spPr>
      </p:pic>
      <p:sp>
        <p:nvSpPr>
          <p:cNvPr id="202" name="Shape 202"/>
          <p:cNvSpPr/>
          <p:nvPr/>
        </p:nvSpPr>
        <p:spPr>
          <a:xfrm>
            <a:off x="1649718" y="1688196"/>
            <a:ext cx="6261099" cy="792087"/>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203" name="Shape 203"/>
          <p:cNvSpPr txBox="1"/>
          <p:nvPr/>
        </p:nvSpPr>
        <p:spPr>
          <a:xfrm>
            <a:off x="1865742" y="1938308"/>
            <a:ext cx="6045076" cy="338554"/>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grpSp>
        <p:nvGrpSpPr>
          <p:cNvPr id="204" name="Shape 204"/>
          <p:cNvGrpSpPr/>
          <p:nvPr/>
        </p:nvGrpSpPr>
        <p:grpSpPr>
          <a:xfrm>
            <a:off x="0" y="1796207"/>
            <a:ext cx="2732806" cy="576064"/>
            <a:chOff x="-150191" y="1834342"/>
            <a:chExt cx="7482529" cy="1702447"/>
          </a:xfrm>
        </p:grpSpPr>
        <p:pic>
          <p:nvPicPr>
            <p:cNvPr id="205" name="Shape 205"/>
            <p:cNvPicPr preferRelativeResize="0"/>
            <p:nvPr/>
          </p:nvPicPr>
          <p:blipFill rotWithShape="1">
            <a:blip r:embed="rId4">
              <a:alphaModFix/>
            </a:blip>
            <a:srcRect b="58669" l="0" r="49018" t="1451"/>
            <a:stretch/>
          </p:blipFill>
          <p:spPr>
            <a:xfrm>
              <a:off x="3593207" y="1857476"/>
              <a:ext cx="3739130" cy="1656183"/>
            </a:xfrm>
            <a:prstGeom prst="rect">
              <a:avLst/>
            </a:prstGeom>
            <a:noFill/>
            <a:ln>
              <a:noFill/>
            </a:ln>
          </p:spPr>
        </p:pic>
        <p:pic>
          <p:nvPicPr>
            <p:cNvPr id="206" name="Shape 206"/>
            <p:cNvPicPr preferRelativeResize="0"/>
            <p:nvPr/>
          </p:nvPicPr>
          <p:blipFill rotWithShape="1">
            <a:blip r:embed="rId5">
              <a:alphaModFix/>
            </a:blip>
            <a:srcRect b="335" l="48085" r="909" t="58671"/>
            <a:stretch/>
          </p:blipFill>
          <p:spPr>
            <a:xfrm>
              <a:off x="-150191" y="1834342"/>
              <a:ext cx="3740820" cy="1702447"/>
            </a:xfrm>
            <a:prstGeom prst="rect">
              <a:avLst/>
            </a:prstGeom>
            <a:noFill/>
            <a:ln>
              <a:noFill/>
            </a:ln>
          </p:spPr>
        </p:pic>
      </p:grpSp>
      <p:sp>
        <p:nvSpPr>
          <p:cNvPr id="207" name="Shape 207"/>
          <p:cNvSpPr txBox="1"/>
          <p:nvPr/>
        </p:nvSpPr>
        <p:spPr>
          <a:xfrm>
            <a:off x="2804716" y="2334353"/>
            <a:ext cx="5108971" cy="338554"/>
          </a:xfrm>
          <a:prstGeom prst="rect">
            <a:avLst/>
          </a:prstGeom>
          <a:gradFill>
            <a:gsLst>
              <a:gs pos="0">
                <a:srgbClr val="006C2D"/>
              </a:gs>
              <a:gs pos="50000">
                <a:srgbClr val="009E40"/>
              </a:gs>
              <a:gs pos="100000">
                <a:srgbClr val="00BD4E"/>
              </a:gs>
            </a:gsLst>
            <a:lin ang="10800000"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8 – Gerenciamento da Qualidade</a:t>
            </a: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55" name="Shape 755"/>
        <p:cNvGrpSpPr/>
        <p:nvPr/>
      </p:nvGrpSpPr>
      <p:grpSpPr>
        <a:xfrm>
          <a:off x="0" y="0"/>
          <a:ext cx="0" cy="0"/>
          <a:chOff x="0" y="0"/>
          <a:chExt cx="0" cy="0"/>
        </a:xfrm>
      </p:grpSpPr>
      <p:sp>
        <p:nvSpPr>
          <p:cNvPr id="756" name="Shape 756"/>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757" name="Shape 757"/>
          <p:cNvSpPr/>
          <p:nvPr/>
        </p:nvSpPr>
        <p:spPr>
          <a:xfrm>
            <a:off x="716843" y="885505"/>
            <a:ext cx="6480000" cy="1723549"/>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Entregas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Podem ser peças, partes de produto – software e ainda outros tipos de produtos de indústrias varias – documentos e ainda entregas que componham o escopo do projeto.</a:t>
            </a:r>
          </a:p>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Documentos dos projetos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Acordos, resultados de auditorias, documentos do projeto como um todo que possam ser considerados para que o controle de qualidade ocorra.</a:t>
            </a:r>
          </a:p>
        </p:txBody>
      </p:sp>
      <p:pic>
        <p:nvPicPr>
          <p:cNvPr id="758" name="Shape 758"/>
          <p:cNvPicPr preferRelativeResize="0"/>
          <p:nvPr/>
        </p:nvPicPr>
        <p:blipFill rotWithShape="1">
          <a:blip r:embed="rId3">
            <a:alphaModFix/>
          </a:blip>
          <a:srcRect b="0" l="0" r="0" t="0"/>
          <a:stretch/>
        </p:blipFill>
        <p:spPr>
          <a:xfrm>
            <a:off x="716843" y="3297633"/>
            <a:ext cx="804973" cy="729933"/>
          </a:xfrm>
          <a:prstGeom prst="rect">
            <a:avLst/>
          </a:prstGeom>
          <a:noFill/>
          <a:ln>
            <a:noFill/>
          </a:ln>
        </p:spPr>
      </p:pic>
      <p:sp>
        <p:nvSpPr>
          <p:cNvPr id="759" name="Shape 759"/>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63" name="Shape 763"/>
        <p:cNvGrpSpPr/>
        <p:nvPr/>
      </p:nvGrpSpPr>
      <p:grpSpPr>
        <a:xfrm>
          <a:off x="0" y="0"/>
          <a:ext cx="0" cy="0"/>
          <a:chOff x="0" y="0"/>
          <a:chExt cx="0" cy="0"/>
        </a:xfrm>
      </p:grpSpPr>
      <p:sp>
        <p:nvSpPr>
          <p:cNvPr id="764" name="Shape 764"/>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765" name="Shape 765"/>
          <p:cNvSpPr/>
          <p:nvPr/>
        </p:nvSpPr>
        <p:spPr>
          <a:xfrm>
            <a:off x="716843" y="885505"/>
            <a:ext cx="6480000" cy="800218"/>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Ativos de processos organizacionais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Políticas, modelos e documentos que componham estes modelos e até mesmos ferramentas que possam ser utilizadas no controle da qualidade.</a:t>
            </a:r>
          </a:p>
        </p:txBody>
      </p:sp>
      <p:pic>
        <p:nvPicPr>
          <p:cNvPr id="766" name="Shape 766"/>
          <p:cNvPicPr preferRelativeResize="0"/>
          <p:nvPr/>
        </p:nvPicPr>
        <p:blipFill rotWithShape="1">
          <a:blip r:embed="rId3">
            <a:alphaModFix/>
          </a:blip>
          <a:srcRect b="0" l="0" r="0" t="0"/>
          <a:stretch/>
        </p:blipFill>
        <p:spPr>
          <a:xfrm>
            <a:off x="716843" y="3297633"/>
            <a:ext cx="804973" cy="729933"/>
          </a:xfrm>
          <a:prstGeom prst="rect">
            <a:avLst/>
          </a:prstGeom>
          <a:noFill/>
          <a:ln>
            <a:noFill/>
          </a:ln>
        </p:spPr>
      </p:pic>
      <p:sp>
        <p:nvSpPr>
          <p:cNvPr id="767" name="Shape 767"/>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71" name="Shape 771"/>
        <p:cNvGrpSpPr/>
        <p:nvPr/>
      </p:nvGrpSpPr>
      <p:grpSpPr>
        <a:xfrm>
          <a:off x="0" y="0"/>
          <a:ext cx="0" cy="0"/>
          <a:chOff x="0" y="0"/>
          <a:chExt cx="0" cy="0"/>
        </a:xfrm>
      </p:grpSpPr>
      <p:sp>
        <p:nvSpPr>
          <p:cNvPr id="772" name="Shape 772"/>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a:t>
            </a:r>
          </a:p>
        </p:txBody>
      </p:sp>
      <p:pic>
        <p:nvPicPr>
          <p:cNvPr id="773" name="Shape 773"/>
          <p:cNvPicPr preferRelativeResize="0"/>
          <p:nvPr/>
        </p:nvPicPr>
        <p:blipFill rotWithShape="1">
          <a:blip r:embed="rId3">
            <a:alphaModFix/>
          </a:blip>
          <a:srcRect b="0" l="0" r="0" t="0"/>
          <a:stretch/>
        </p:blipFill>
        <p:spPr>
          <a:xfrm>
            <a:off x="716843" y="3153617"/>
            <a:ext cx="809780" cy="809780"/>
          </a:xfrm>
          <a:prstGeom prst="rect">
            <a:avLst/>
          </a:prstGeom>
          <a:noFill/>
          <a:ln>
            <a:noFill/>
          </a:ln>
        </p:spPr>
      </p:pic>
      <p:sp>
        <p:nvSpPr>
          <p:cNvPr id="774" name="Shape 774"/>
          <p:cNvSpPr/>
          <p:nvPr/>
        </p:nvSpPr>
        <p:spPr>
          <a:xfrm>
            <a:off x="716843" y="885505"/>
            <a:ext cx="6480000" cy="1785103"/>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As sete ferramentas básicas da qualidade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Conforme visto no planejamento da qualidade.</a:t>
            </a:r>
          </a:p>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Amostragem estatística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Conforme visto no planejamento da qualidade.</a:t>
            </a:r>
          </a:p>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Inspeção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Inspeção no produto para determinar a aderência aos padrões de qualidade durante o desenvolvimento e também as entregas finais.</a:t>
            </a:r>
          </a:p>
        </p:txBody>
      </p:sp>
      <p:sp>
        <p:nvSpPr>
          <p:cNvPr id="775" name="Shape 775"/>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79" name="Shape 779"/>
        <p:cNvGrpSpPr/>
        <p:nvPr/>
      </p:nvGrpSpPr>
      <p:grpSpPr>
        <a:xfrm>
          <a:off x="0" y="0"/>
          <a:ext cx="0" cy="0"/>
          <a:chOff x="0" y="0"/>
          <a:chExt cx="0" cy="0"/>
        </a:xfrm>
      </p:grpSpPr>
      <p:sp>
        <p:nvSpPr>
          <p:cNvPr id="780" name="Shape 780"/>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pic>
        <p:nvPicPr>
          <p:cNvPr id="781" name="Shape 781"/>
          <p:cNvPicPr preferRelativeResize="0"/>
          <p:nvPr/>
        </p:nvPicPr>
        <p:blipFill rotWithShape="1">
          <a:blip r:embed="rId3">
            <a:alphaModFix/>
          </a:blip>
          <a:srcRect b="0" l="0" r="0" t="0"/>
          <a:stretch/>
        </p:blipFill>
        <p:spPr>
          <a:xfrm>
            <a:off x="716843" y="3153617"/>
            <a:ext cx="809780" cy="809780"/>
          </a:xfrm>
          <a:prstGeom prst="rect">
            <a:avLst/>
          </a:prstGeom>
          <a:noFill/>
          <a:ln>
            <a:noFill/>
          </a:ln>
        </p:spPr>
      </p:pic>
      <p:sp>
        <p:nvSpPr>
          <p:cNvPr id="782" name="Shape 782"/>
          <p:cNvSpPr/>
          <p:nvPr/>
        </p:nvSpPr>
        <p:spPr>
          <a:xfrm>
            <a:off x="716843" y="885505"/>
            <a:ext cx="6480000" cy="584774"/>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Revisão das solicitações de mudança aprovadas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Revisão de mudanças implementadas.</a:t>
            </a:r>
          </a:p>
        </p:txBody>
      </p:sp>
      <p:sp>
        <p:nvSpPr>
          <p:cNvPr id="783" name="Shape 783"/>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87" name="Shape 787"/>
        <p:cNvGrpSpPr/>
        <p:nvPr/>
      </p:nvGrpSpPr>
      <p:grpSpPr>
        <a:xfrm>
          <a:off x="0" y="0"/>
          <a:ext cx="0" cy="0"/>
          <a:chOff x="0" y="0"/>
          <a:chExt cx="0" cy="0"/>
        </a:xfrm>
      </p:grpSpPr>
      <p:sp>
        <p:nvSpPr>
          <p:cNvPr id="788" name="Shape 788"/>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a:t>
            </a:r>
          </a:p>
        </p:txBody>
      </p:sp>
      <p:pic>
        <p:nvPicPr>
          <p:cNvPr id="789" name="Shape 789"/>
          <p:cNvPicPr preferRelativeResize="0"/>
          <p:nvPr/>
        </p:nvPicPr>
        <p:blipFill rotWithShape="1">
          <a:blip r:embed="rId3">
            <a:alphaModFix/>
          </a:blip>
          <a:srcRect b="22249" l="0" r="0" t="6710"/>
          <a:stretch/>
        </p:blipFill>
        <p:spPr>
          <a:xfrm>
            <a:off x="690437" y="3173935"/>
            <a:ext cx="971924" cy="915785"/>
          </a:xfrm>
          <a:prstGeom prst="rect">
            <a:avLst/>
          </a:prstGeom>
          <a:noFill/>
          <a:ln>
            <a:noFill/>
          </a:ln>
        </p:spPr>
      </p:pic>
      <p:sp>
        <p:nvSpPr>
          <p:cNvPr id="790" name="Shape 790"/>
          <p:cNvSpPr/>
          <p:nvPr/>
        </p:nvSpPr>
        <p:spPr>
          <a:xfrm>
            <a:off x="716843" y="885505"/>
            <a:ext cx="6480000" cy="1508104"/>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Medições do controle da qualidade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Documentação de acordo com o planejado dos níveis de qualidade que se torna uma entrada na realização da garantia da qualidade.</a:t>
            </a:r>
          </a:p>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Mudanças validadas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Mudanças atendem os requisitos da qualidade ou não? A entrega ou modificação tem de ser aceita ou não, rejeitada ou aprovada.</a:t>
            </a:r>
          </a:p>
        </p:txBody>
      </p:sp>
      <p:sp>
        <p:nvSpPr>
          <p:cNvPr id="791" name="Shape 791"/>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95" name="Shape 795"/>
        <p:cNvGrpSpPr/>
        <p:nvPr/>
      </p:nvGrpSpPr>
      <p:grpSpPr>
        <a:xfrm>
          <a:off x="0" y="0"/>
          <a:ext cx="0" cy="0"/>
          <a:chOff x="0" y="0"/>
          <a:chExt cx="0" cy="0"/>
        </a:xfrm>
      </p:grpSpPr>
      <p:sp>
        <p:nvSpPr>
          <p:cNvPr id="796" name="Shape 796"/>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pic>
        <p:nvPicPr>
          <p:cNvPr id="797" name="Shape 797"/>
          <p:cNvPicPr preferRelativeResize="0"/>
          <p:nvPr/>
        </p:nvPicPr>
        <p:blipFill rotWithShape="1">
          <a:blip r:embed="rId3">
            <a:alphaModFix/>
          </a:blip>
          <a:srcRect b="22249" l="0" r="0" t="6710"/>
          <a:stretch/>
        </p:blipFill>
        <p:spPr>
          <a:xfrm>
            <a:off x="690437" y="3173935"/>
            <a:ext cx="971924" cy="915785"/>
          </a:xfrm>
          <a:prstGeom prst="rect">
            <a:avLst/>
          </a:prstGeom>
          <a:noFill/>
          <a:ln>
            <a:noFill/>
          </a:ln>
        </p:spPr>
      </p:pic>
      <p:sp>
        <p:nvSpPr>
          <p:cNvPr id="798" name="Shape 798"/>
          <p:cNvSpPr/>
          <p:nvPr/>
        </p:nvSpPr>
        <p:spPr>
          <a:xfrm>
            <a:off x="716843" y="885505"/>
            <a:ext cx="6480000" cy="1723549"/>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Entregas verificadas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Entregas validadas seguirão para a validação do escopo. Via de regra, a entrega deverá ser verificada pela equipe de qualidade antes de ser validada pelo cliente.</a:t>
            </a:r>
          </a:p>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Informações sobre o desempenho do trabalho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Informações ligadas ao controle da qualidade e das entregas, falhas, retrabalho e etc.</a:t>
            </a:r>
          </a:p>
        </p:txBody>
      </p:sp>
      <p:sp>
        <p:nvSpPr>
          <p:cNvPr id="799" name="Shape 799"/>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3" name="Shape 803"/>
        <p:cNvGrpSpPr/>
        <p:nvPr/>
      </p:nvGrpSpPr>
      <p:grpSpPr>
        <a:xfrm>
          <a:off x="0" y="0"/>
          <a:ext cx="0" cy="0"/>
          <a:chOff x="0" y="0"/>
          <a:chExt cx="0" cy="0"/>
        </a:xfrm>
      </p:grpSpPr>
      <p:sp>
        <p:nvSpPr>
          <p:cNvPr id="804" name="Shape 804"/>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pic>
        <p:nvPicPr>
          <p:cNvPr id="805" name="Shape 805"/>
          <p:cNvPicPr preferRelativeResize="0"/>
          <p:nvPr/>
        </p:nvPicPr>
        <p:blipFill rotWithShape="1">
          <a:blip r:embed="rId3">
            <a:alphaModFix/>
          </a:blip>
          <a:srcRect b="22249" l="0" r="0" t="6710"/>
          <a:stretch/>
        </p:blipFill>
        <p:spPr>
          <a:xfrm>
            <a:off x="690437" y="3173935"/>
            <a:ext cx="971924" cy="915785"/>
          </a:xfrm>
          <a:prstGeom prst="rect">
            <a:avLst/>
          </a:prstGeom>
          <a:noFill/>
          <a:ln>
            <a:noFill/>
          </a:ln>
        </p:spPr>
      </p:pic>
      <p:sp>
        <p:nvSpPr>
          <p:cNvPr id="806" name="Shape 806"/>
          <p:cNvSpPr/>
          <p:nvPr/>
        </p:nvSpPr>
        <p:spPr>
          <a:xfrm>
            <a:off x="716843" y="885505"/>
            <a:ext cx="6480000" cy="1723549"/>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Solicitações de mudança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Após a verificação de um produto ou entrega, pode ser necessária uma solicitação de mudança para garantir o bom andamento do projeto. </a:t>
            </a:r>
          </a:p>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Atualizações nos ativos de processos organizacionais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Listas de verificação concluídas e documentação de lições aprendidas são alguns dos ativos atualizados neste processo.</a:t>
            </a:r>
          </a:p>
          <a:p>
            <a:pPr indent="-292948" lvl="1" marL="661248" marR="0" rtl="0" algn="just">
              <a:lnSpc>
                <a:spcPct val="100000"/>
              </a:lnSpc>
              <a:spcBef>
                <a:spcPts val="0"/>
              </a:spcBef>
              <a:spcAft>
                <a:spcPts val="0"/>
              </a:spcAft>
              <a:buClr>
                <a:schemeClr val="dk1"/>
              </a:buClr>
              <a:buFont typeface="Arial"/>
              <a:buNone/>
            </a:pPr>
            <a:r>
              <a:t/>
            </a:r>
            <a:endParaRPr b="0" i="0" sz="1400" u="none" cap="none" strike="noStrike">
              <a:solidFill>
                <a:srgbClr val="000000"/>
              </a:solidFill>
              <a:latin typeface="Calibri"/>
              <a:ea typeface="Calibri"/>
              <a:cs typeface="Calibri"/>
              <a:sym typeface="Calibri"/>
            </a:endParaRPr>
          </a:p>
        </p:txBody>
      </p:sp>
      <p:sp>
        <p:nvSpPr>
          <p:cNvPr id="807" name="Shape 807"/>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11" name="Shape 811"/>
        <p:cNvGrpSpPr/>
        <p:nvPr/>
      </p:nvGrpSpPr>
      <p:grpSpPr>
        <a:xfrm>
          <a:off x="0" y="0"/>
          <a:ext cx="0" cy="0"/>
          <a:chOff x="0" y="0"/>
          <a:chExt cx="0" cy="0"/>
        </a:xfrm>
      </p:grpSpPr>
      <p:sp>
        <p:nvSpPr>
          <p:cNvPr id="812" name="Shape 812"/>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pic>
        <p:nvPicPr>
          <p:cNvPr id="813" name="Shape 813"/>
          <p:cNvPicPr preferRelativeResize="0"/>
          <p:nvPr/>
        </p:nvPicPr>
        <p:blipFill rotWithShape="1">
          <a:blip r:embed="rId3">
            <a:alphaModFix/>
          </a:blip>
          <a:srcRect b="22249" l="0" r="0" t="6710"/>
          <a:stretch/>
        </p:blipFill>
        <p:spPr>
          <a:xfrm>
            <a:off x="690437" y="3173935"/>
            <a:ext cx="971924" cy="915785"/>
          </a:xfrm>
          <a:prstGeom prst="rect">
            <a:avLst/>
          </a:prstGeom>
          <a:noFill/>
          <a:ln>
            <a:noFill/>
          </a:ln>
        </p:spPr>
      </p:pic>
      <p:sp>
        <p:nvSpPr>
          <p:cNvPr id="814" name="Shape 814"/>
          <p:cNvSpPr/>
          <p:nvPr/>
        </p:nvSpPr>
        <p:spPr>
          <a:xfrm>
            <a:off x="716843" y="885505"/>
            <a:ext cx="6480000" cy="1661993"/>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Atualizações nos documentos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Padrões de qualidade, acordos, relatórios de auditorias de qualidade, registros de mudanças, planos de treinamento, avaliações de eficácia e documentos dos processos (informações obtidas através do uso das sete ferramentas de qualidade básicas ou ferramentas de gerenciamento e controle da qualidade), são alguns dos documentos atualizados neste processo.</a:t>
            </a:r>
          </a:p>
        </p:txBody>
      </p:sp>
      <p:sp>
        <p:nvSpPr>
          <p:cNvPr id="815" name="Shape 815"/>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19" name="Shape 819"/>
        <p:cNvGrpSpPr/>
        <p:nvPr/>
      </p:nvGrpSpPr>
      <p:grpSpPr>
        <a:xfrm>
          <a:off x="0" y="0"/>
          <a:ext cx="0" cy="0"/>
          <a:chOff x="0" y="0"/>
          <a:chExt cx="0" cy="0"/>
        </a:xfrm>
      </p:grpSpPr>
      <p:sp>
        <p:nvSpPr>
          <p:cNvPr id="820" name="Shape 820"/>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pic>
        <p:nvPicPr>
          <p:cNvPr id="821" name="Shape 821"/>
          <p:cNvPicPr preferRelativeResize="0"/>
          <p:nvPr/>
        </p:nvPicPr>
        <p:blipFill rotWithShape="1">
          <a:blip r:embed="rId3">
            <a:alphaModFix/>
          </a:blip>
          <a:srcRect b="22249" l="0" r="0" t="6710"/>
          <a:stretch/>
        </p:blipFill>
        <p:spPr>
          <a:xfrm>
            <a:off x="690437" y="3173935"/>
            <a:ext cx="971924" cy="915785"/>
          </a:xfrm>
          <a:prstGeom prst="rect">
            <a:avLst/>
          </a:prstGeom>
          <a:noFill/>
          <a:ln>
            <a:noFill/>
          </a:ln>
        </p:spPr>
      </p:pic>
      <p:sp>
        <p:nvSpPr>
          <p:cNvPr id="822" name="Shape 822"/>
          <p:cNvSpPr/>
          <p:nvPr/>
        </p:nvSpPr>
        <p:spPr>
          <a:xfrm>
            <a:off x="716843" y="885505"/>
            <a:ext cx="6480000" cy="800218"/>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Atualizações no plano de gerenciamento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Plano de gerenciamento da qualidade; 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Plano de melhorias no processo.</a:t>
            </a:r>
          </a:p>
        </p:txBody>
      </p:sp>
      <p:sp>
        <p:nvSpPr>
          <p:cNvPr id="823" name="Shape 823"/>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27" name="Shape 827"/>
        <p:cNvGrpSpPr/>
        <p:nvPr/>
      </p:nvGrpSpPr>
      <p:grpSpPr>
        <a:xfrm>
          <a:off x="0" y="0"/>
          <a:ext cx="0" cy="0"/>
          <a:chOff x="0" y="0"/>
          <a:chExt cx="0" cy="0"/>
        </a:xfrm>
      </p:grpSpPr>
      <p:sp>
        <p:nvSpPr>
          <p:cNvPr id="828" name="Shape 828"/>
          <p:cNvSpPr/>
          <p:nvPr/>
        </p:nvSpPr>
        <p:spPr>
          <a:xfrm>
            <a:off x="0" y="273297"/>
            <a:ext cx="7913686"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Controlar a qualidade</a:t>
            </a:r>
          </a:p>
        </p:txBody>
      </p:sp>
      <p:sp>
        <p:nvSpPr>
          <p:cNvPr id="829" name="Shape 829"/>
          <p:cNvSpPr/>
          <p:nvPr/>
        </p:nvSpPr>
        <p:spPr>
          <a:xfrm>
            <a:off x="716843" y="885505"/>
            <a:ext cx="6480000" cy="738664"/>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0" i="0" lang="pt-BR" sz="1400" u="none" cap="none" strike="noStrike">
                <a:solidFill>
                  <a:srgbClr val="000000"/>
                </a:solidFill>
                <a:latin typeface="Calibri"/>
                <a:ea typeface="Calibri"/>
                <a:cs typeface="Calibri"/>
                <a:sym typeface="Calibri"/>
              </a:rPr>
              <a:t>É o processo de monitoramento e registro dos resultados da execução das atividades de qualidade para avaliar o desempenho e recomendar as mudanças necessárias – de acordo com o PMBOK®.</a:t>
            </a:r>
          </a:p>
        </p:txBody>
      </p:sp>
      <p:sp>
        <p:nvSpPr>
          <p:cNvPr id="830" name="Shape 830"/>
          <p:cNvSpPr/>
          <p:nvPr/>
        </p:nvSpPr>
        <p:spPr>
          <a:xfrm>
            <a:off x="6549132" y="551410"/>
            <a:ext cx="1364556" cy="29795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pic>
        <p:nvPicPr>
          <p:cNvPr id="831" name="Shape 831"/>
          <p:cNvPicPr preferRelativeResize="0"/>
          <p:nvPr/>
        </p:nvPicPr>
        <p:blipFill rotWithShape="1">
          <a:blip r:embed="rId3">
            <a:alphaModFix/>
          </a:blip>
          <a:srcRect b="0" l="0" r="0" t="0"/>
          <a:stretch/>
        </p:blipFill>
        <p:spPr>
          <a:xfrm rot="-401836">
            <a:off x="524365" y="2385435"/>
            <a:ext cx="1747082" cy="174708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1" name="Shape 211"/>
        <p:cNvGrpSpPr/>
        <p:nvPr/>
      </p:nvGrpSpPr>
      <p:grpSpPr>
        <a:xfrm>
          <a:off x="0" y="0"/>
          <a:ext cx="0" cy="0"/>
          <a:chOff x="0" y="0"/>
          <a:chExt cx="0" cy="0"/>
        </a:xfrm>
      </p:grpSpPr>
      <p:sp>
        <p:nvSpPr>
          <p:cNvPr id="212" name="Shape 212"/>
          <p:cNvSpPr txBox="1"/>
          <p:nvPr/>
        </p:nvSpPr>
        <p:spPr>
          <a:xfrm rot="-1663575">
            <a:off x="5977688" y="3412434"/>
            <a:ext cx="1709558" cy="46166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213" name="Shape 213"/>
          <p:cNvSpPr/>
          <p:nvPr/>
        </p:nvSpPr>
        <p:spPr>
          <a:xfrm>
            <a:off x="12443" y="273297"/>
            <a:ext cx="7889192"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Terminologia geral da área de gerenciamento da qualidade</a:t>
            </a:r>
          </a:p>
        </p:txBody>
      </p:sp>
      <p:sp>
        <p:nvSpPr>
          <p:cNvPr id="214" name="Shape 214"/>
          <p:cNvSpPr/>
          <p:nvPr/>
        </p:nvSpPr>
        <p:spPr>
          <a:xfrm>
            <a:off x="428452" y="3729682"/>
            <a:ext cx="463295" cy="343052"/>
          </a:xfrm>
          <a:prstGeom prst="rightArrow">
            <a:avLst>
              <a:gd fmla="val 50000" name="adj1"/>
              <a:gd fmla="val 57108" name="adj2"/>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grpSp>
        <p:nvGrpSpPr>
          <p:cNvPr id="215" name="Shape 215"/>
          <p:cNvGrpSpPr/>
          <p:nvPr/>
        </p:nvGrpSpPr>
        <p:grpSpPr>
          <a:xfrm>
            <a:off x="716843" y="802025"/>
            <a:ext cx="6480000" cy="1973160"/>
            <a:chOff x="0" y="18391"/>
            <a:chExt cx="6480000" cy="1973160"/>
          </a:xfrm>
        </p:grpSpPr>
        <p:sp>
          <p:nvSpPr>
            <p:cNvPr id="216" name="Shape 216"/>
            <p:cNvSpPr/>
            <p:nvPr/>
          </p:nvSpPr>
          <p:spPr>
            <a:xfrm>
              <a:off x="0" y="18391"/>
              <a:ext cx="6480000" cy="524160"/>
            </a:xfrm>
            <a:prstGeom prst="roundRect">
              <a:avLst>
                <a:gd fmla="val 16667" name="adj"/>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217" name="Shape 217"/>
            <p:cNvSpPr txBox="1"/>
            <p:nvPr/>
          </p:nvSpPr>
          <p:spPr>
            <a:xfrm>
              <a:off x="25586" y="43979"/>
              <a:ext cx="6428825" cy="472986"/>
            </a:xfrm>
            <a:prstGeom prst="rect">
              <a:avLst/>
            </a:prstGeom>
            <a:noFill/>
            <a:ln>
              <a:noFill/>
            </a:ln>
          </p:spPr>
          <p:txBody>
            <a:bodyPr anchorCtr="0" anchor="ctr" bIns="45700" lIns="45700" rIns="45700" tIns="45700">
              <a:noAutofit/>
            </a:bodyPr>
            <a:lstStyle/>
            <a:p>
              <a:pPr indent="0" lvl="0" marL="0" marR="0" rtl="0" algn="l">
                <a:lnSpc>
                  <a:spcPct val="90000"/>
                </a:lnSpc>
                <a:spcBef>
                  <a:spcPts val="0"/>
                </a:spcBef>
                <a:spcAft>
                  <a:spcPts val="0"/>
                </a:spcAft>
                <a:buSzPct val="25000"/>
                <a:buNone/>
              </a:pPr>
              <a:r>
                <a:rPr lang="pt-BR" sz="1200" cap="none">
                  <a:solidFill>
                    <a:schemeClr val="lt1"/>
                  </a:solidFill>
                  <a:latin typeface="Calibri"/>
                  <a:ea typeface="Calibri"/>
                  <a:cs typeface="Calibri"/>
                  <a:sym typeface="Calibri"/>
                </a:rPr>
                <a:t>Qualidade</a:t>
              </a:r>
            </a:p>
          </p:txBody>
        </p:sp>
        <p:sp>
          <p:nvSpPr>
            <p:cNvPr id="218" name="Shape 218"/>
            <p:cNvSpPr/>
            <p:nvPr/>
          </p:nvSpPr>
          <p:spPr>
            <a:xfrm>
              <a:off x="0" y="542552"/>
              <a:ext cx="6480000" cy="14490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19" name="Shape 219"/>
            <p:cNvSpPr txBox="1"/>
            <p:nvPr/>
          </p:nvSpPr>
          <p:spPr>
            <a:xfrm>
              <a:off x="0" y="542552"/>
              <a:ext cx="6480000" cy="1449000"/>
            </a:xfrm>
            <a:prstGeom prst="rect">
              <a:avLst/>
            </a:prstGeom>
            <a:noFill/>
            <a:ln>
              <a:noFill/>
            </a:ln>
          </p:spPr>
          <p:txBody>
            <a:bodyPr anchorCtr="0" anchor="t" bIns="15225" lIns="205725" rIns="85325" tIns="15225">
              <a:noAutofit/>
            </a:bodyPr>
            <a:lstStyle/>
            <a:p>
              <a:pPr indent="-114300" lvl="1" marL="114300" marR="0" rtl="0" algn="just">
                <a:lnSpc>
                  <a:spcPct val="90000"/>
                </a:lnSpc>
                <a:spcBef>
                  <a:spcPts val="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Qualidade é o grau com que um conjunto de características inerentes atende aos requisitos definidos para determinado produto ou projeto. </a:t>
              </a:r>
            </a:p>
            <a:p>
              <a:pPr indent="-114300" lvl="1" marL="114300" marR="0" rtl="0" algn="just">
                <a:lnSpc>
                  <a:spcPct val="90000"/>
                </a:lnSpc>
                <a:spcBef>
                  <a:spcPts val="24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Ao comprar um carro, você em certos requisitos para aquele produto – aceleração, pintura e etc. A grande questão é: quais os requisitos do comprador de determinado carro? Um fusca pode não ter a qualidade esperada por um homem milionário, por exemplo.</a:t>
              </a:r>
            </a:p>
            <a:p>
              <a:pPr indent="-114300" lvl="1" marL="114300" marR="0" rtl="0" algn="just">
                <a:lnSpc>
                  <a:spcPct val="90000"/>
                </a:lnSpc>
                <a:spcBef>
                  <a:spcPts val="24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A qualidade pode ser observada de formas diferentes: bom, ruim, ótimo. Podemos medir qualidade a partir da aplicabilidade de determinada solução, por exemplo. Existem, inclusive, padrões de qualidade para conjuntos de produtos e serviços.</a:t>
              </a:r>
            </a:p>
          </p:txBody>
        </p:sp>
      </p:gr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6" name="Shape 836"/>
        <p:cNvGrpSpPr/>
        <p:nvPr/>
      </p:nvGrpSpPr>
      <p:grpSpPr>
        <a:xfrm>
          <a:off x="0" y="0"/>
          <a:ext cx="0" cy="0"/>
          <a:chOff x="0" y="0"/>
          <a:chExt cx="0" cy="0"/>
        </a:xfrm>
      </p:grpSpPr>
      <p:sp>
        <p:nvSpPr>
          <p:cNvPr id="837" name="Shape 837"/>
          <p:cNvSpPr txBox="1"/>
          <p:nvPr/>
        </p:nvSpPr>
        <p:spPr>
          <a:xfrm>
            <a:off x="0" y="345298"/>
            <a:ext cx="6477124" cy="1324799"/>
          </a:xfrm>
          <a:prstGeom prst="rect">
            <a:avLst/>
          </a:prstGeom>
          <a:gradFill>
            <a:gsLst>
              <a:gs pos="0">
                <a:srgbClr val="006C2D"/>
              </a:gs>
              <a:gs pos="50000">
                <a:srgbClr val="009E40"/>
              </a:gs>
              <a:gs pos="100000">
                <a:srgbClr val="00BD4E"/>
              </a:gs>
            </a:gsLst>
            <a:lin ang="10800000"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4400" u="none" cap="none" strike="noStrike">
                <a:solidFill>
                  <a:srgbClr val="FFFFFF"/>
                </a:solidFill>
                <a:latin typeface="Calibri"/>
                <a:ea typeface="Calibri"/>
                <a:cs typeface="Calibri"/>
                <a:sym typeface="Calibri"/>
              </a:rPr>
              <a:t>Fim do Módulo 8</a:t>
            </a:r>
          </a:p>
        </p:txBody>
      </p:sp>
      <p:sp>
        <p:nvSpPr>
          <p:cNvPr id="838" name="Shape 838"/>
          <p:cNvSpPr/>
          <p:nvPr/>
        </p:nvSpPr>
        <p:spPr>
          <a:xfrm>
            <a:off x="1649718" y="1688196"/>
            <a:ext cx="6261099" cy="792087"/>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839" name="Shape 839"/>
          <p:cNvSpPr txBox="1"/>
          <p:nvPr/>
        </p:nvSpPr>
        <p:spPr>
          <a:xfrm>
            <a:off x="1865742" y="1938308"/>
            <a:ext cx="6045076" cy="338554"/>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pic>
        <p:nvPicPr>
          <p:cNvPr descr="https://www.caelum.com.br/apostila-html-css-javascript/anuncios/alura_2x.png" id="840" name="Shape 840"/>
          <p:cNvPicPr preferRelativeResize="0"/>
          <p:nvPr/>
        </p:nvPicPr>
        <p:blipFill rotWithShape="1">
          <a:blip r:embed="rId3">
            <a:alphaModFix/>
          </a:blip>
          <a:srcRect b="0" l="0" r="0" t="0"/>
          <a:stretch/>
        </p:blipFill>
        <p:spPr>
          <a:xfrm>
            <a:off x="356443" y="3466853"/>
            <a:ext cx="1224135" cy="550861"/>
          </a:xfrm>
          <a:prstGeom prst="rect">
            <a:avLst/>
          </a:prstGeom>
          <a:noFill/>
          <a:ln>
            <a:noFill/>
          </a:ln>
        </p:spPr>
      </p:pic>
      <p:grpSp>
        <p:nvGrpSpPr>
          <p:cNvPr id="841" name="Shape 841"/>
          <p:cNvGrpSpPr/>
          <p:nvPr/>
        </p:nvGrpSpPr>
        <p:grpSpPr>
          <a:xfrm>
            <a:off x="0" y="1796207"/>
            <a:ext cx="2732806" cy="576064"/>
            <a:chOff x="-150191" y="1834342"/>
            <a:chExt cx="7482529" cy="1702447"/>
          </a:xfrm>
        </p:grpSpPr>
        <p:pic>
          <p:nvPicPr>
            <p:cNvPr id="842" name="Shape 842"/>
            <p:cNvPicPr preferRelativeResize="0"/>
            <p:nvPr/>
          </p:nvPicPr>
          <p:blipFill rotWithShape="1">
            <a:blip r:embed="rId4">
              <a:alphaModFix/>
            </a:blip>
            <a:srcRect b="58669" l="0" r="49018" t="1451"/>
            <a:stretch/>
          </p:blipFill>
          <p:spPr>
            <a:xfrm>
              <a:off x="3593207" y="1857476"/>
              <a:ext cx="3739130" cy="1656183"/>
            </a:xfrm>
            <a:prstGeom prst="rect">
              <a:avLst/>
            </a:prstGeom>
            <a:noFill/>
            <a:ln>
              <a:noFill/>
            </a:ln>
          </p:spPr>
        </p:pic>
        <p:pic>
          <p:nvPicPr>
            <p:cNvPr id="843" name="Shape 843"/>
            <p:cNvPicPr preferRelativeResize="0"/>
            <p:nvPr/>
          </p:nvPicPr>
          <p:blipFill rotWithShape="1">
            <a:blip r:embed="rId5">
              <a:alphaModFix/>
            </a:blip>
            <a:srcRect b="335" l="48085" r="909" t="58671"/>
            <a:stretch/>
          </p:blipFill>
          <p:spPr>
            <a:xfrm>
              <a:off x="-150191" y="1834342"/>
              <a:ext cx="3740820" cy="1702447"/>
            </a:xfrm>
            <a:prstGeom prst="rect">
              <a:avLst/>
            </a:prstGeom>
            <a:noFill/>
            <a:ln>
              <a:noFill/>
            </a:ln>
          </p:spPr>
        </p:pic>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3" name="Shape 223"/>
        <p:cNvGrpSpPr/>
        <p:nvPr/>
      </p:nvGrpSpPr>
      <p:grpSpPr>
        <a:xfrm>
          <a:off x="0" y="0"/>
          <a:ext cx="0" cy="0"/>
          <a:chOff x="0" y="0"/>
          <a:chExt cx="0" cy="0"/>
        </a:xfrm>
      </p:grpSpPr>
      <p:sp>
        <p:nvSpPr>
          <p:cNvPr id="224" name="Shape 224"/>
          <p:cNvSpPr txBox="1"/>
          <p:nvPr/>
        </p:nvSpPr>
        <p:spPr>
          <a:xfrm rot="-1663575">
            <a:off x="5977688" y="3412434"/>
            <a:ext cx="1709558" cy="46166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225" name="Shape 225"/>
          <p:cNvSpPr/>
          <p:nvPr/>
        </p:nvSpPr>
        <p:spPr>
          <a:xfrm>
            <a:off x="12443" y="273297"/>
            <a:ext cx="7889192"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Terminologia geral da área de gerenciamento da qualidade</a:t>
            </a:r>
          </a:p>
        </p:txBody>
      </p:sp>
      <p:grpSp>
        <p:nvGrpSpPr>
          <p:cNvPr id="226" name="Shape 226"/>
          <p:cNvGrpSpPr/>
          <p:nvPr/>
        </p:nvGrpSpPr>
        <p:grpSpPr>
          <a:xfrm>
            <a:off x="716843" y="871282"/>
            <a:ext cx="6480000" cy="1630542"/>
            <a:chOff x="0" y="75728"/>
            <a:chExt cx="6480000" cy="1630542"/>
          </a:xfrm>
        </p:grpSpPr>
        <p:sp>
          <p:nvSpPr>
            <p:cNvPr id="227" name="Shape 227"/>
            <p:cNvSpPr/>
            <p:nvPr/>
          </p:nvSpPr>
          <p:spPr>
            <a:xfrm>
              <a:off x="0" y="75728"/>
              <a:ext cx="6480000" cy="554142"/>
            </a:xfrm>
            <a:prstGeom prst="roundRect">
              <a:avLst>
                <a:gd fmla="val 16667" name="adj"/>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228" name="Shape 228"/>
            <p:cNvSpPr txBox="1"/>
            <p:nvPr/>
          </p:nvSpPr>
          <p:spPr>
            <a:xfrm>
              <a:off x="27051" y="102779"/>
              <a:ext cx="6425898" cy="500039"/>
            </a:xfrm>
            <a:prstGeom prst="rect">
              <a:avLst/>
            </a:prstGeom>
            <a:noFill/>
            <a:ln>
              <a:noFill/>
            </a:ln>
          </p:spPr>
          <p:txBody>
            <a:bodyPr anchorCtr="0" anchor="ctr" bIns="45700" lIns="45700" rIns="45700" tIns="45700">
              <a:noAutofit/>
            </a:bodyPr>
            <a:lstStyle/>
            <a:p>
              <a:pPr indent="0" lvl="0" marL="0" marR="0" rtl="0" algn="just">
                <a:lnSpc>
                  <a:spcPct val="90000"/>
                </a:lnSpc>
                <a:spcBef>
                  <a:spcPts val="0"/>
                </a:spcBef>
                <a:spcAft>
                  <a:spcPts val="0"/>
                </a:spcAft>
                <a:buSzPct val="25000"/>
                <a:buNone/>
              </a:pPr>
              <a:r>
                <a:rPr lang="pt-BR" sz="1200" cap="none">
                  <a:solidFill>
                    <a:schemeClr val="lt1"/>
                  </a:solidFill>
                  <a:latin typeface="Calibri"/>
                  <a:ea typeface="Calibri"/>
                  <a:cs typeface="Calibri"/>
                  <a:sym typeface="Calibri"/>
                </a:rPr>
                <a:t>Grau</a:t>
              </a:r>
            </a:p>
          </p:txBody>
        </p:sp>
        <p:sp>
          <p:nvSpPr>
            <p:cNvPr id="229" name="Shape 229"/>
            <p:cNvSpPr/>
            <p:nvPr/>
          </p:nvSpPr>
          <p:spPr>
            <a:xfrm>
              <a:off x="0" y="629870"/>
              <a:ext cx="6480000" cy="1076399"/>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30" name="Shape 230"/>
            <p:cNvSpPr txBox="1"/>
            <p:nvPr/>
          </p:nvSpPr>
          <p:spPr>
            <a:xfrm>
              <a:off x="0" y="629870"/>
              <a:ext cx="6480000" cy="1076399"/>
            </a:xfrm>
            <a:prstGeom prst="rect">
              <a:avLst/>
            </a:prstGeom>
            <a:noFill/>
            <a:ln>
              <a:noFill/>
            </a:ln>
          </p:spPr>
          <p:txBody>
            <a:bodyPr anchorCtr="0" anchor="t" bIns="15225" lIns="205725" rIns="85325" tIns="15225">
              <a:noAutofit/>
            </a:bodyPr>
            <a:lstStyle/>
            <a:p>
              <a:pPr indent="-114300" lvl="1" marL="114300" marR="0" rtl="0" algn="just">
                <a:lnSpc>
                  <a:spcPct val="90000"/>
                </a:lnSpc>
                <a:spcBef>
                  <a:spcPts val="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Grau é uma categoria atribuída aos produtos ou serviços que tem a mesma utilidade funcional, mas diferentes características técnicas. </a:t>
              </a:r>
            </a:p>
            <a:p>
              <a:pPr indent="-114300" lvl="1" marL="114300" marR="0" rtl="0" algn="just">
                <a:lnSpc>
                  <a:spcPct val="90000"/>
                </a:lnSpc>
                <a:spcBef>
                  <a:spcPts val="24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Um fusca anda tanto quanto um BMW, mas os carros tem graus diferentes. Isso não significa que um fusca tenha baixa qualidade – tudo depende dos requisitos do produto.</a:t>
              </a:r>
            </a:p>
            <a:p>
              <a:pPr indent="-114300" lvl="1" marL="114300" marR="0" rtl="0" algn="just">
                <a:lnSpc>
                  <a:spcPct val="90000"/>
                </a:lnSpc>
                <a:spcBef>
                  <a:spcPts val="24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Pense em uma calculadora normal versus uma científica. É o mesmo caso!</a:t>
              </a:r>
            </a:p>
          </p:txBody>
        </p:sp>
      </p:grpSp>
      <p:sp>
        <p:nvSpPr>
          <p:cNvPr id="231" name="Shape 231"/>
          <p:cNvSpPr/>
          <p:nvPr/>
        </p:nvSpPr>
        <p:spPr>
          <a:xfrm>
            <a:off x="428452" y="3729682"/>
            <a:ext cx="463295" cy="343052"/>
          </a:xfrm>
          <a:prstGeom prst="rightArrow">
            <a:avLst>
              <a:gd fmla="val 50000" name="adj1"/>
              <a:gd fmla="val 57108" name="adj2"/>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5" name="Shape 235"/>
        <p:cNvGrpSpPr/>
        <p:nvPr/>
      </p:nvGrpSpPr>
      <p:grpSpPr>
        <a:xfrm>
          <a:off x="0" y="0"/>
          <a:ext cx="0" cy="0"/>
          <a:chOff x="0" y="0"/>
          <a:chExt cx="0" cy="0"/>
        </a:xfrm>
      </p:grpSpPr>
      <p:sp>
        <p:nvSpPr>
          <p:cNvPr id="236" name="Shape 236"/>
          <p:cNvSpPr txBox="1"/>
          <p:nvPr/>
        </p:nvSpPr>
        <p:spPr>
          <a:xfrm rot="-1663575">
            <a:off x="5977688" y="3412434"/>
            <a:ext cx="1709558" cy="46166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237" name="Shape 237"/>
          <p:cNvSpPr/>
          <p:nvPr/>
        </p:nvSpPr>
        <p:spPr>
          <a:xfrm>
            <a:off x="12443" y="273297"/>
            <a:ext cx="7889192" cy="3693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Terminologia geral da área de gerenciamento da qualidade</a:t>
            </a:r>
          </a:p>
        </p:txBody>
      </p:sp>
      <p:grpSp>
        <p:nvGrpSpPr>
          <p:cNvPr id="238" name="Shape 238"/>
          <p:cNvGrpSpPr/>
          <p:nvPr/>
        </p:nvGrpSpPr>
        <p:grpSpPr>
          <a:xfrm>
            <a:off x="716843" y="797747"/>
            <a:ext cx="6480000" cy="1777611"/>
            <a:chOff x="0" y="2193"/>
            <a:chExt cx="6480000" cy="1777611"/>
          </a:xfrm>
        </p:grpSpPr>
        <p:sp>
          <p:nvSpPr>
            <p:cNvPr id="239" name="Shape 239"/>
            <p:cNvSpPr/>
            <p:nvPr/>
          </p:nvSpPr>
          <p:spPr>
            <a:xfrm>
              <a:off x="0" y="2193"/>
              <a:ext cx="6480000" cy="430559"/>
            </a:xfrm>
            <a:prstGeom prst="roundRect">
              <a:avLst>
                <a:gd fmla="val 16667" name="adj"/>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240" name="Shape 240"/>
            <p:cNvSpPr txBox="1"/>
            <p:nvPr/>
          </p:nvSpPr>
          <p:spPr>
            <a:xfrm>
              <a:off x="21017" y="23211"/>
              <a:ext cx="6437963" cy="388524"/>
            </a:xfrm>
            <a:prstGeom prst="rect">
              <a:avLst/>
            </a:prstGeom>
            <a:noFill/>
            <a:ln>
              <a:noFill/>
            </a:ln>
          </p:spPr>
          <p:txBody>
            <a:bodyPr anchorCtr="0" anchor="ctr" bIns="45700" lIns="45700" rIns="45700" tIns="45700">
              <a:noAutofit/>
            </a:bodyPr>
            <a:lstStyle/>
            <a:p>
              <a:pPr indent="0" lvl="0" marL="0" marR="0" rtl="0" algn="l">
                <a:lnSpc>
                  <a:spcPct val="90000"/>
                </a:lnSpc>
                <a:spcBef>
                  <a:spcPts val="0"/>
                </a:spcBef>
                <a:spcAft>
                  <a:spcPts val="0"/>
                </a:spcAft>
                <a:buSzPct val="25000"/>
                <a:buNone/>
              </a:pPr>
              <a:r>
                <a:rPr lang="pt-BR" sz="1200" cap="none">
                  <a:solidFill>
                    <a:schemeClr val="lt1"/>
                  </a:solidFill>
                  <a:latin typeface="Calibri"/>
                  <a:ea typeface="Calibri"/>
                  <a:cs typeface="Calibri"/>
                  <a:sym typeface="Calibri"/>
                </a:rPr>
                <a:t>Exatidão</a:t>
              </a:r>
            </a:p>
          </p:txBody>
        </p:sp>
        <p:sp>
          <p:nvSpPr>
            <p:cNvPr id="241" name="Shape 241"/>
            <p:cNvSpPr/>
            <p:nvPr/>
          </p:nvSpPr>
          <p:spPr>
            <a:xfrm>
              <a:off x="0" y="432752"/>
              <a:ext cx="6480000" cy="380879"/>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42" name="Shape 242"/>
            <p:cNvSpPr txBox="1"/>
            <p:nvPr/>
          </p:nvSpPr>
          <p:spPr>
            <a:xfrm>
              <a:off x="0" y="432752"/>
              <a:ext cx="6480000" cy="380879"/>
            </a:xfrm>
            <a:prstGeom prst="rect">
              <a:avLst/>
            </a:prstGeom>
            <a:noFill/>
            <a:ln>
              <a:noFill/>
            </a:ln>
          </p:spPr>
          <p:txBody>
            <a:bodyPr anchorCtr="0" anchor="t" bIns="15225" lIns="205725" rIns="85325" tIns="15225">
              <a:noAutofit/>
            </a:bodyPr>
            <a:lstStyle/>
            <a:p>
              <a:pPr indent="-114300" lvl="1" marL="114300" marR="0" rtl="0" algn="just">
                <a:lnSpc>
                  <a:spcPct val="90000"/>
                </a:lnSpc>
                <a:spcBef>
                  <a:spcPts val="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É chegar muito próximo do valor CORRETO. Para ser exato, tem que estar certo! </a:t>
              </a:r>
            </a:p>
          </p:txBody>
        </p:sp>
        <p:sp>
          <p:nvSpPr>
            <p:cNvPr id="243" name="Shape 243"/>
            <p:cNvSpPr/>
            <p:nvPr/>
          </p:nvSpPr>
          <p:spPr>
            <a:xfrm>
              <a:off x="0" y="813633"/>
              <a:ext cx="6480000" cy="430559"/>
            </a:xfrm>
            <a:prstGeom prst="roundRect">
              <a:avLst>
                <a:gd fmla="val 16667" name="adj"/>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ctr" bIns="91425" lIns="91425" rIns="91425" tIns="91425">
              <a:noAutofit/>
            </a:bodyPr>
            <a:lstStyle/>
            <a:p>
              <a:pPr lvl="0">
                <a:spcBef>
                  <a:spcPts val="0"/>
                </a:spcBef>
                <a:buNone/>
              </a:pPr>
              <a:r>
                <a:t/>
              </a:r>
              <a:endParaRPr/>
            </a:p>
          </p:txBody>
        </p:sp>
        <p:sp>
          <p:nvSpPr>
            <p:cNvPr id="244" name="Shape 244"/>
            <p:cNvSpPr txBox="1"/>
            <p:nvPr/>
          </p:nvSpPr>
          <p:spPr>
            <a:xfrm>
              <a:off x="21017" y="834650"/>
              <a:ext cx="6437963" cy="388524"/>
            </a:xfrm>
            <a:prstGeom prst="rect">
              <a:avLst/>
            </a:prstGeom>
            <a:noFill/>
            <a:ln>
              <a:noFill/>
            </a:ln>
          </p:spPr>
          <p:txBody>
            <a:bodyPr anchorCtr="0" anchor="ctr" bIns="45700" lIns="45700" rIns="45700" tIns="45700">
              <a:noAutofit/>
            </a:bodyPr>
            <a:lstStyle/>
            <a:p>
              <a:pPr indent="0" lvl="0" marL="0" marR="0" rtl="0" algn="l">
                <a:lnSpc>
                  <a:spcPct val="90000"/>
                </a:lnSpc>
                <a:spcBef>
                  <a:spcPts val="0"/>
                </a:spcBef>
                <a:spcAft>
                  <a:spcPts val="0"/>
                </a:spcAft>
                <a:buSzPct val="25000"/>
                <a:buNone/>
              </a:pPr>
              <a:r>
                <a:rPr lang="pt-BR" sz="1200" cap="none">
                  <a:solidFill>
                    <a:schemeClr val="lt1"/>
                  </a:solidFill>
                  <a:latin typeface="Calibri"/>
                  <a:ea typeface="Calibri"/>
                  <a:cs typeface="Calibri"/>
                  <a:sym typeface="Calibri"/>
                </a:rPr>
                <a:t>Precisão</a:t>
              </a:r>
            </a:p>
          </p:txBody>
        </p:sp>
        <p:sp>
          <p:nvSpPr>
            <p:cNvPr id="245" name="Shape 245"/>
            <p:cNvSpPr/>
            <p:nvPr/>
          </p:nvSpPr>
          <p:spPr>
            <a:xfrm>
              <a:off x="0" y="1244192"/>
              <a:ext cx="6480000" cy="535612"/>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46" name="Shape 246"/>
            <p:cNvSpPr txBox="1"/>
            <p:nvPr/>
          </p:nvSpPr>
          <p:spPr>
            <a:xfrm>
              <a:off x="0" y="1244192"/>
              <a:ext cx="6480000" cy="535612"/>
            </a:xfrm>
            <a:prstGeom prst="rect">
              <a:avLst/>
            </a:prstGeom>
            <a:noFill/>
            <a:ln>
              <a:noFill/>
            </a:ln>
          </p:spPr>
          <p:txBody>
            <a:bodyPr anchorCtr="0" anchor="t" bIns="15225" lIns="205725" rIns="85325" tIns="15225">
              <a:noAutofit/>
            </a:bodyPr>
            <a:lstStyle/>
            <a:p>
              <a:pPr indent="-114300" lvl="1" marL="114300" marR="0" rtl="0" algn="just">
                <a:lnSpc>
                  <a:spcPct val="90000"/>
                </a:lnSpc>
                <a:spcBef>
                  <a:spcPts val="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Diversos valores medidos se agrupam de forma repetida, sem tanta variação. Isso significa, por exemplo, que podemos ter um instrumento de medição preciso, mas que apresenta resultados incorretos, inexatos. </a:t>
              </a:r>
            </a:p>
          </p:txBody>
        </p:sp>
      </p:grpSp>
      <p:sp>
        <p:nvSpPr>
          <p:cNvPr id="247" name="Shape 247"/>
          <p:cNvSpPr/>
          <p:nvPr/>
        </p:nvSpPr>
        <p:spPr>
          <a:xfrm>
            <a:off x="428452" y="3729682"/>
            <a:ext cx="463295" cy="343052"/>
          </a:xfrm>
          <a:prstGeom prst="rightArrow">
            <a:avLst>
              <a:gd fmla="val 50000" name="adj1"/>
              <a:gd fmla="val 57108" name="adj2"/>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2_Tema do Office">
  <a:themeElements>
    <a:clrScheme name="Escritório">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Tema do Office">
  <a:themeElements>
    <a:clrScheme name="Escritório">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