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792" y="7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3/7/2022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14842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3/7/2022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54138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3/7/2022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38103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3/7/2022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85865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3/7/2022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1156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3/7/2022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34177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3/7/2022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91728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3/7/2022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23235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3/7/2022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39356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3/7/2022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45861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3/7/2022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01605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BA520F-F116-469D-80F5-0C139A376A9F}" type="datetimeFigureOut">
              <a:rPr lang="en-US" smtClean="0"/>
              <a:t>3/7/2022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07338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57727" y="1015709"/>
            <a:ext cx="34319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800" b="1" dirty="0">
                <a:solidFill>
                  <a:schemeClr val="bg1"/>
                </a:solidFill>
              </a:rPr>
              <a:t>Token Ring e Ethernet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9B0E71C-B616-40F8-A8F2-72967520B6FA}"/>
              </a:ext>
            </a:extLst>
          </p:cNvPr>
          <p:cNvSpPr txBox="1"/>
          <p:nvPr/>
        </p:nvSpPr>
        <p:spPr>
          <a:xfrm>
            <a:off x="257727" y="30824"/>
            <a:ext cx="125515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bg1"/>
                </a:solidFill>
              </a:rPr>
              <a:t>Rede 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E106B35-A459-4390-9E57-E4FD7D805565}"/>
              </a:ext>
            </a:extLst>
          </p:cNvPr>
          <p:cNvSpPr/>
          <p:nvPr/>
        </p:nvSpPr>
        <p:spPr>
          <a:xfrm>
            <a:off x="257727" y="554044"/>
            <a:ext cx="19541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dirty="0" err="1">
                <a:solidFill>
                  <a:schemeClr val="bg1"/>
                </a:solidFill>
              </a:rPr>
              <a:t>Fundamentos</a:t>
            </a:r>
            <a:endParaRPr lang="en-US" sz="2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91830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38544" y="212039"/>
            <a:ext cx="435901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3600" b="1" dirty="0">
                <a:solidFill>
                  <a:schemeClr val="bg1"/>
                </a:solidFill>
              </a:rPr>
              <a:t>Token Ring e Ethernet</a:t>
            </a:r>
            <a:endParaRPr lang="en-US" sz="3600" dirty="0">
              <a:solidFill>
                <a:schemeClr val="bg1"/>
              </a:solidFill>
            </a:endParaRP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25FBF39F-EA98-4EF4-AADF-C53214ABCFD5}"/>
              </a:ext>
            </a:extLst>
          </p:cNvPr>
          <p:cNvGrpSpPr/>
          <p:nvPr/>
        </p:nvGrpSpPr>
        <p:grpSpPr>
          <a:xfrm>
            <a:off x="10714474" y="6096390"/>
            <a:ext cx="1219565" cy="677109"/>
            <a:chOff x="8752632" y="5558998"/>
            <a:chExt cx="1219565" cy="677109"/>
          </a:xfrm>
        </p:grpSpPr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D3A63769-7E05-4220-91E6-8A48C0DBB8AA}"/>
                </a:ext>
              </a:extLst>
            </p:cNvPr>
            <p:cNvSpPr txBox="1"/>
            <p:nvPr/>
          </p:nvSpPr>
          <p:spPr>
            <a:xfrm>
              <a:off x="8856731" y="5558998"/>
              <a:ext cx="101136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800" b="1" dirty="0">
                  <a:solidFill>
                    <a:schemeClr val="bg1"/>
                  </a:solidFill>
                </a:rPr>
                <a:t>Rede</a:t>
              </a:r>
              <a:r>
                <a:rPr lang="en-US" sz="2600" b="1" dirty="0">
                  <a:solidFill>
                    <a:schemeClr val="bg1"/>
                  </a:solidFill>
                </a:rPr>
                <a:t> </a:t>
              </a: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6089EF6F-3936-4A03-9997-E069D5FC528B}"/>
                </a:ext>
              </a:extLst>
            </p:cNvPr>
            <p:cNvSpPr/>
            <p:nvPr/>
          </p:nvSpPr>
          <p:spPr>
            <a:xfrm>
              <a:off x="8752632" y="5928330"/>
              <a:ext cx="1219565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400" dirty="0" err="1">
                  <a:solidFill>
                    <a:schemeClr val="bg1"/>
                  </a:solidFill>
                </a:rPr>
                <a:t>Fundamentos</a:t>
              </a:r>
              <a:endParaRPr lang="en-US" sz="1400" dirty="0">
                <a:solidFill>
                  <a:schemeClr val="bg1"/>
                </a:solidFill>
              </a:endParaRPr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11349345-D3CD-4A25-B6D3-99BECC0620BD}"/>
              </a:ext>
            </a:extLst>
          </p:cNvPr>
          <p:cNvSpPr txBox="1"/>
          <p:nvPr/>
        </p:nvSpPr>
        <p:spPr>
          <a:xfrm>
            <a:off x="588039" y="1252686"/>
            <a:ext cx="980798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sz="2400" b="1" dirty="0">
                <a:solidFill>
                  <a:schemeClr val="bg1"/>
                </a:solidFill>
              </a:rPr>
              <a:t>Token Ring é uma tecnologia de link de dados para redes locais (LANs) nas quais os dispositivos são conectados em um anel. (1)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pt-BR" sz="2400" b="1" dirty="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sz="2400" b="1" dirty="0">
                <a:solidFill>
                  <a:schemeClr val="bg1"/>
                </a:solidFill>
              </a:rPr>
              <a:t>Ethernet é uma maneira de conectar computadores e outros dispositivos de rede em um espaço físico. (2)</a:t>
            </a:r>
            <a:endParaRPr lang="en-US" sz="2400" dirty="0">
              <a:solidFill>
                <a:schemeClr val="bg1"/>
              </a:solidFill>
            </a:endParaRPr>
          </a:p>
        </p:txBody>
      </p:sp>
      <p:pic>
        <p:nvPicPr>
          <p:cNvPr id="1026" name="Picture 2" descr="Ethernet ">
            <a:extLst>
              <a:ext uri="{FF2B5EF4-FFF2-40B4-BE49-F238E27FC236}">
                <a16:creationId xmlns:a16="http://schemas.microsoft.com/office/drawing/2014/main" id="{8A4C1D72-EBDD-4D28-B148-4525689966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6039" y="4102956"/>
            <a:ext cx="1938992" cy="1938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What Is Token Ring Network and How Does It Work">
            <a:extLst>
              <a:ext uri="{FF2B5EF4-FFF2-40B4-BE49-F238E27FC236}">
                <a16:creationId xmlns:a16="http://schemas.microsoft.com/office/drawing/2014/main" id="{FFC8E1D3-CA5B-4A0D-8006-8A5C8B4431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5005" y="4048515"/>
            <a:ext cx="2238375" cy="2047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7C4C9EA9-C806-4775-9849-6606EBCC268D}"/>
              </a:ext>
            </a:extLst>
          </p:cNvPr>
          <p:cNvSpPr txBox="1"/>
          <p:nvPr/>
        </p:nvSpPr>
        <p:spPr>
          <a:xfrm>
            <a:off x="3923380" y="5727058"/>
            <a:ext cx="45167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1800" b="1" dirty="0">
                <a:solidFill>
                  <a:schemeClr val="bg1"/>
                </a:solidFill>
              </a:rPr>
              <a:t>(1)</a:t>
            </a:r>
            <a:endParaRPr lang="en-US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BC4BC61-E5C6-4986-8D11-EA9E5C843E37}"/>
              </a:ext>
            </a:extLst>
          </p:cNvPr>
          <p:cNvSpPr txBox="1"/>
          <p:nvPr/>
        </p:nvSpPr>
        <p:spPr>
          <a:xfrm>
            <a:off x="9045031" y="5727058"/>
            <a:ext cx="47879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1800" b="1" dirty="0">
                <a:solidFill>
                  <a:schemeClr val="bg1"/>
                </a:solidFill>
              </a:rPr>
              <a:t>(2)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202078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3722</TotalTime>
  <Words>66</Words>
  <Application>Microsoft Office PowerPoint</Application>
  <PresentationFormat>Widescreen</PresentationFormat>
  <Paragraphs>11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Shai</dc:creator>
  <cp:lastModifiedBy>Isaac Michaan</cp:lastModifiedBy>
  <cp:revision>48</cp:revision>
  <dcterms:created xsi:type="dcterms:W3CDTF">2021-12-15T15:21:28Z</dcterms:created>
  <dcterms:modified xsi:type="dcterms:W3CDTF">2022-03-06T23:51:09Z</dcterms:modified>
</cp:coreProperties>
</file>