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484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413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810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586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15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417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172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323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935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586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160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733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7727" y="1015709"/>
            <a:ext cx="33260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>
                <a:solidFill>
                  <a:schemeClr val="bg1"/>
                </a:solidFill>
              </a:rPr>
              <a:t>Introdução</a:t>
            </a:r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en-US" sz="2800" b="1" dirty="0" err="1">
                <a:solidFill>
                  <a:schemeClr val="bg1"/>
                </a:solidFill>
              </a:rPr>
              <a:t>ao</a:t>
            </a:r>
            <a:r>
              <a:rPr lang="en-US" sz="2800" b="1" dirty="0">
                <a:solidFill>
                  <a:schemeClr val="bg1"/>
                </a:solidFill>
              </a:rPr>
              <a:t> TCP/IP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B0E71C-B616-40F8-A8F2-72967520B6FA}"/>
              </a:ext>
            </a:extLst>
          </p:cNvPr>
          <p:cNvSpPr txBox="1"/>
          <p:nvPr/>
        </p:nvSpPr>
        <p:spPr>
          <a:xfrm>
            <a:off x="257727" y="30824"/>
            <a:ext cx="12551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Rede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E106B35-A459-4390-9E57-E4FD7D805565}"/>
              </a:ext>
            </a:extLst>
          </p:cNvPr>
          <p:cNvSpPr/>
          <p:nvPr/>
        </p:nvSpPr>
        <p:spPr>
          <a:xfrm>
            <a:off x="257727" y="554044"/>
            <a:ext cx="19541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</a:rPr>
              <a:t>Fundamentos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183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8544" y="212039"/>
            <a:ext cx="30439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>
                <a:solidFill>
                  <a:schemeClr val="bg1"/>
                </a:solidFill>
              </a:rPr>
              <a:t>Modelo</a:t>
            </a:r>
            <a:r>
              <a:rPr lang="en-US" sz="3600" b="1" dirty="0">
                <a:solidFill>
                  <a:schemeClr val="bg1"/>
                </a:solidFill>
              </a:rPr>
              <a:t> TCP/IP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7501" y="1506305"/>
            <a:ext cx="90534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</a:rPr>
              <a:t>O conjunto TCP/IP é o conjunto de protocolos mais comumente usado </a:t>
            </a:r>
          </a:p>
          <a:p>
            <a:r>
              <a:rPr lang="pt-BR" dirty="0">
                <a:solidFill>
                  <a:schemeClr val="bg1"/>
                </a:solidFill>
              </a:rPr>
              <a:t>no mundo das redes.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69917" y="2106551"/>
            <a:ext cx="71859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</a:rPr>
              <a:t>É essencialmente o conjunto de protocolos no qual a Internet foi construída.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7501" y="2706434"/>
            <a:ext cx="4276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</a:rPr>
              <a:t>É o padrão para redes de computadores.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69917" y="3043387"/>
            <a:ext cx="74673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</a:rPr>
              <a:t>Ele é baseado em um modelo de 4 camadas que é semelhante ao</a:t>
            </a:r>
          </a:p>
          <a:p>
            <a:r>
              <a:rPr lang="pt-BR" dirty="0">
                <a:solidFill>
                  <a:schemeClr val="bg1"/>
                </a:solidFill>
              </a:rPr>
              <a:t>modelo OSI.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104185" y="2428001"/>
            <a:ext cx="4906108" cy="3716271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227277" y="2528337"/>
            <a:ext cx="2329962" cy="11063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Camada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de </a:t>
            </a:r>
            <a:r>
              <a:rPr lang="en-US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Aplicação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227277" y="3783123"/>
            <a:ext cx="2329962" cy="40394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Camada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de </a:t>
            </a:r>
            <a:r>
              <a:rPr lang="en-US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Transporte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7227277" y="4335487"/>
            <a:ext cx="2329962" cy="40394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Camada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da Internet</a:t>
            </a:r>
          </a:p>
        </p:txBody>
      </p:sp>
      <p:sp>
        <p:nvSpPr>
          <p:cNvPr id="26" name="Rectangle 25"/>
          <p:cNvSpPr/>
          <p:nvPr/>
        </p:nvSpPr>
        <p:spPr>
          <a:xfrm>
            <a:off x="7227277" y="4915273"/>
            <a:ext cx="2329962" cy="11063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Camada de Interface de Rede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9662747" y="2528337"/>
            <a:ext cx="2329962" cy="11063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FTP,NFS,SNMP,SMTP,</a:t>
            </a:r>
          </a:p>
          <a:p>
            <a:pPr algn="ctr"/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HTTP,POP3</a:t>
            </a:r>
          </a:p>
        </p:txBody>
      </p:sp>
      <p:sp>
        <p:nvSpPr>
          <p:cNvPr id="28" name="Rectangle 27"/>
          <p:cNvSpPr/>
          <p:nvPr/>
        </p:nvSpPr>
        <p:spPr>
          <a:xfrm>
            <a:off x="9662747" y="3782306"/>
            <a:ext cx="2329962" cy="40475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TCP/UDP</a:t>
            </a:r>
          </a:p>
        </p:txBody>
      </p:sp>
      <p:sp>
        <p:nvSpPr>
          <p:cNvPr id="29" name="Rectangle 28"/>
          <p:cNvSpPr/>
          <p:nvPr/>
        </p:nvSpPr>
        <p:spPr>
          <a:xfrm>
            <a:off x="9662747" y="4334670"/>
            <a:ext cx="2329962" cy="40475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IP,ARP</a:t>
            </a:r>
          </a:p>
        </p:txBody>
      </p:sp>
      <p:sp>
        <p:nvSpPr>
          <p:cNvPr id="30" name="Rectangle 29"/>
          <p:cNvSpPr/>
          <p:nvPr/>
        </p:nvSpPr>
        <p:spPr>
          <a:xfrm>
            <a:off x="9662747" y="4908839"/>
            <a:ext cx="2329962" cy="111279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Ethernet, Token Ring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693268" y="1944035"/>
            <a:ext cx="11894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92D050"/>
                </a:solidFill>
              </a:rPr>
              <a:t>TCP</a:t>
            </a:r>
            <a:r>
              <a:rPr lang="he-IL" sz="2400" b="1" dirty="0">
                <a:solidFill>
                  <a:srgbClr val="92D050"/>
                </a:solidFill>
              </a:rPr>
              <a:t> </a:t>
            </a:r>
            <a:r>
              <a:rPr lang="en-US" sz="2400" b="1" dirty="0">
                <a:solidFill>
                  <a:srgbClr val="92D050"/>
                </a:solidFill>
              </a:rPr>
              <a:t>/ IP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0156515" y="1922511"/>
            <a:ext cx="13786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92D050"/>
                </a:solidFill>
              </a:rPr>
              <a:t>Protocols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5FBF39F-EA98-4EF4-AADF-C53214ABCFD5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3A63769-7E05-4220-91E6-8A48C0DBB8AA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6089EF6F-3936-4A03-9997-E069D5FC528B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2020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8544" y="212039"/>
            <a:ext cx="30439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>
                <a:solidFill>
                  <a:schemeClr val="bg1"/>
                </a:solidFill>
              </a:rPr>
              <a:t>Modelo</a:t>
            </a:r>
            <a:r>
              <a:rPr lang="en-US" sz="3600" b="1" dirty="0">
                <a:solidFill>
                  <a:schemeClr val="bg1"/>
                </a:solidFill>
              </a:rPr>
              <a:t> TCP/IP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795953" y="1821507"/>
            <a:ext cx="2101361" cy="349784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866292" y="1914426"/>
            <a:ext cx="1969476" cy="905608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Aplicação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866292" y="2969274"/>
            <a:ext cx="2028092" cy="45972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Transporte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2866291" y="3522456"/>
            <a:ext cx="2028093" cy="45972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Internet</a:t>
            </a:r>
          </a:p>
        </p:txBody>
      </p:sp>
      <p:sp>
        <p:nvSpPr>
          <p:cNvPr id="26" name="Rectangle 25"/>
          <p:cNvSpPr/>
          <p:nvPr/>
        </p:nvSpPr>
        <p:spPr>
          <a:xfrm>
            <a:off x="2866292" y="4074001"/>
            <a:ext cx="1969476" cy="115799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Interface de Rede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764215" y="1821507"/>
            <a:ext cx="2101361" cy="349784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6838073" y="1845135"/>
            <a:ext cx="1969476" cy="30547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Aplicação</a:t>
            </a:r>
            <a:endParaRPr lang="en-US" sz="1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838073" y="2174238"/>
            <a:ext cx="1969476" cy="351891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Apresentação</a:t>
            </a:r>
            <a:endParaRPr lang="en-US" sz="1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6830157" y="2579580"/>
            <a:ext cx="1969476" cy="279057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Sessão</a:t>
            </a:r>
            <a:endParaRPr lang="en-US" sz="1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5134708" y="2373923"/>
            <a:ext cx="1389184" cy="0"/>
          </a:xfrm>
          <a:prstGeom prst="straightConnector1">
            <a:avLst/>
          </a:prstGeom>
          <a:ln w="76200">
            <a:solidFill>
              <a:schemeClr val="accent4">
                <a:lumMod val="75000"/>
              </a:schemeClr>
            </a:solidFill>
            <a:headEnd type="triangle"/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6830157" y="2969275"/>
            <a:ext cx="1969476" cy="4597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Transporte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33" name="Straight Arrow Connector 32"/>
          <p:cNvCxnSpPr/>
          <p:nvPr/>
        </p:nvCxnSpPr>
        <p:spPr>
          <a:xfrm>
            <a:off x="5134708" y="3182968"/>
            <a:ext cx="1389184" cy="0"/>
          </a:xfrm>
          <a:prstGeom prst="straightConnector1">
            <a:avLst/>
          </a:prstGeom>
          <a:ln w="76200">
            <a:solidFill>
              <a:schemeClr val="accent6">
                <a:lumMod val="75000"/>
              </a:schemeClr>
            </a:solidFill>
            <a:headEnd type="triangle"/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6830157" y="3522456"/>
            <a:ext cx="1969476" cy="45972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Rede</a:t>
            </a:r>
          </a:p>
        </p:txBody>
      </p:sp>
      <p:cxnSp>
        <p:nvCxnSpPr>
          <p:cNvPr id="35" name="Straight Arrow Connector 34"/>
          <p:cNvCxnSpPr/>
          <p:nvPr/>
        </p:nvCxnSpPr>
        <p:spPr>
          <a:xfrm>
            <a:off x="5134708" y="3736302"/>
            <a:ext cx="1389184" cy="0"/>
          </a:xfrm>
          <a:prstGeom prst="straightConnector1">
            <a:avLst/>
          </a:prstGeom>
          <a:ln w="76200">
            <a:solidFill>
              <a:schemeClr val="accent2">
                <a:lumMod val="75000"/>
              </a:schemeClr>
            </a:solidFill>
            <a:headEnd type="triangle"/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6830157" y="4069690"/>
            <a:ext cx="1969476" cy="53747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Enlace de Dados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830157" y="4694518"/>
            <a:ext cx="1969476" cy="53747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Física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38" name="Straight Arrow Connector 37"/>
          <p:cNvCxnSpPr/>
          <p:nvPr/>
        </p:nvCxnSpPr>
        <p:spPr>
          <a:xfrm>
            <a:off x="5134708" y="4530541"/>
            <a:ext cx="1389184" cy="0"/>
          </a:xfrm>
          <a:prstGeom prst="straightConnector1">
            <a:avLst/>
          </a:prstGeom>
          <a:ln w="76200">
            <a:solidFill>
              <a:srgbClr val="0070C0"/>
            </a:solidFill>
            <a:headEnd type="triangle"/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F8BB16E-D8B9-4FB3-9011-A655AADA248C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2ECD57A-AC69-4431-93AA-B169E4F8F540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8BA61EC-8A0B-4878-A79B-A230F5DD7E1A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325273DC-7482-4230-BF38-1000C6E7B127}"/>
              </a:ext>
            </a:extLst>
          </p:cNvPr>
          <p:cNvSpPr/>
          <p:nvPr/>
        </p:nvSpPr>
        <p:spPr>
          <a:xfrm>
            <a:off x="2861895" y="823834"/>
            <a:ext cx="1969476" cy="90560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Camada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2C16801-2E5B-4BEA-B006-0035D3E74DF5}"/>
              </a:ext>
            </a:extLst>
          </p:cNvPr>
          <p:cNvSpPr/>
          <p:nvPr/>
        </p:nvSpPr>
        <p:spPr>
          <a:xfrm>
            <a:off x="6830157" y="760507"/>
            <a:ext cx="1969476" cy="90560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Camada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1347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3636</TotalTime>
  <Words>130</Words>
  <Application>Microsoft Office PowerPoint</Application>
  <PresentationFormat>Widescreen</PresentationFormat>
  <Paragraphs>39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Shai</dc:creator>
  <cp:lastModifiedBy>Isaac Michaan</cp:lastModifiedBy>
  <cp:revision>25</cp:revision>
  <dcterms:created xsi:type="dcterms:W3CDTF">2021-12-15T15:21:28Z</dcterms:created>
  <dcterms:modified xsi:type="dcterms:W3CDTF">2022-02-20T14:24:16Z</dcterms:modified>
</cp:coreProperties>
</file>