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2501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Protocolo</a:t>
            </a:r>
            <a:r>
              <a:rPr lang="en-US" sz="2800" b="1" dirty="0">
                <a:solidFill>
                  <a:schemeClr val="bg1"/>
                </a:solidFill>
              </a:rPr>
              <a:t> ICMP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122849-6FA7-46E0-96FF-DFE1803BDCD2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8F7AB3-BF8E-4CD2-982D-2837455E492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31634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Protocolo</a:t>
            </a:r>
            <a:r>
              <a:rPr lang="en-US" sz="3600" b="1" dirty="0">
                <a:solidFill>
                  <a:schemeClr val="bg1"/>
                </a:solidFill>
              </a:rPr>
              <a:t> ICMP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7501" y="1506305"/>
            <a:ext cx="11084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Usado para gerar mensagens de erro para o endereço IP de origem quando problemas de rede impedem a entrega de um pacote.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7501" y="2332877"/>
            <a:ext cx="11247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Normalmente usado por roteadores para relatar problemas de entrega de pacotes e, o mais importante, </a:t>
            </a:r>
            <a:r>
              <a:rPr lang="pt-BR" b="1" dirty="0">
                <a:solidFill>
                  <a:schemeClr val="bg1"/>
                </a:solidFill>
              </a:rPr>
              <a:t>pode relatar erros, mas não corrigi-los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501" y="3189770"/>
            <a:ext cx="97547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Comumente usado por administradores de TI para solucionar problemas de conexões de rede com </a:t>
            </a:r>
          </a:p>
          <a:p>
            <a:r>
              <a:rPr lang="pt-BR" dirty="0">
                <a:solidFill>
                  <a:schemeClr val="bg1"/>
                </a:solidFill>
              </a:rPr>
              <a:t>utilitários de linha de comando, incluindo </a:t>
            </a:r>
            <a:r>
              <a:rPr lang="pt-BR" b="1" dirty="0">
                <a:solidFill>
                  <a:schemeClr val="bg1"/>
                </a:solidFill>
              </a:rPr>
              <a:t>ping</a:t>
            </a:r>
            <a:r>
              <a:rPr lang="pt-BR" dirty="0">
                <a:solidFill>
                  <a:schemeClr val="bg1"/>
                </a:solidFill>
              </a:rPr>
              <a:t>,</a:t>
            </a:r>
            <a:r>
              <a:rPr lang="pt-BR" b="1" dirty="0">
                <a:solidFill>
                  <a:schemeClr val="bg1"/>
                </a:solidFill>
              </a:rPr>
              <a:t> pathping </a:t>
            </a:r>
            <a:r>
              <a:rPr lang="pt-BR" dirty="0">
                <a:solidFill>
                  <a:schemeClr val="bg1"/>
                </a:solidFill>
              </a:rPr>
              <a:t>e </a:t>
            </a:r>
            <a:r>
              <a:rPr lang="pt-BR" b="1" dirty="0">
                <a:solidFill>
                  <a:schemeClr val="bg1"/>
                </a:solidFill>
              </a:rPr>
              <a:t>traceroute</a:t>
            </a:r>
            <a:r>
              <a:rPr lang="pt-BR" dirty="0">
                <a:solidFill>
                  <a:schemeClr val="bg1"/>
                </a:solidFill>
              </a:rPr>
              <a:t>.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7A2CA78-E7F0-4C16-B40F-C173364DD662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9718416-FFAA-407E-9916-901DC41713B1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7A72171-7D57-44FD-BD56-232FFFCF9E72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7357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Protocolo</a:t>
            </a:r>
            <a:r>
              <a:rPr lang="en-US" sz="3600" b="1" dirty="0">
                <a:solidFill>
                  <a:schemeClr val="bg1"/>
                </a:solidFill>
              </a:rPr>
              <a:t> ICMP – </a:t>
            </a:r>
            <a:r>
              <a:rPr lang="en-US" sz="3600" dirty="0" err="1">
                <a:solidFill>
                  <a:schemeClr val="bg1"/>
                </a:solidFill>
              </a:rPr>
              <a:t>Tipos</a:t>
            </a:r>
            <a:r>
              <a:rPr lang="en-US" sz="3600" dirty="0">
                <a:solidFill>
                  <a:schemeClr val="bg1"/>
                </a:solidFill>
              </a:rPr>
              <a:t> de </a:t>
            </a:r>
            <a:r>
              <a:rPr lang="en-US" sz="3600" dirty="0" err="1">
                <a:solidFill>
                  <a:schemeClr val="bg1"/>
                </a:solidFill>
              </a:rPr>
              <a:t>Mensagem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7501" y="1506305"/>
            <a:ext cx="11084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Echo Request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b="1" dirty="0">
                <a:solidFill>
                  <a:schemeClr val="bg1"/>
                </a:solidFill>
              </a:rPr>
              <a:t>Echo Reply</a:t>
            </a:r>
            <a:r>
              <a:rPr lang="en-US" dirty="0">
                <a:solidFill>
                  <a:schemeClr val="bg1"/>
                </a:solidFill>
              </a:rPr>
              <a:t> - </a:t>
            </a:r>
            <a:r>
              <a:rPr lang="pt-BR" dirty="0">
                <a:solidFill>
                  <a:schemeClr val="bg1"/>
                </a:solidFill>
              </a:rPr>
              <a:t>Testa a acessibilidade e o status do destino. Um host envia uma solicitação de eco e ouve uma resposta de eco correspondente. Comumente feito usando o comando ping.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7501" y="2477405"/>
            <a:ext cx="11084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Destination Unreachable (</a:t>
            </a:r>
            <a:r>
              <a:rPr lang="en-US" b="1" dirty="0" err="1">
                <a:solidFill>
                  <a:schemeClr val="bg1"/>
                </a:solidFill>
              </a:rPr>
              <a:t>Destino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Inalcançável</a:t>
            </a:r>
            <a:r>
              <a:rPr lang="en-US" b="1" dirty="0">
                <a:solidFill>
                  <a:schemeClr val="bg1"/>
                </a:solidFill>
              </a:rPr>
              <a:t>) - </a:t>
            </a:r>
            <a:r>
              <a:rPr lang="pt-BR" dirty="0">
                <a:solidFill>
                  <a:schemeClr val="bg1"/>
                </a:solidFill>
              </a:rPr>
              <a:t>Enviado por um roteador quando não pode entregar um pacote IP.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501" y="3233926"/>
            <a:ext cx="110847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Redirect Message (</a:t>
            </a:r>
            <a:r>
              <a:rPr lang="en-US" b="1" dirty="0" err="1">
                <a:solidFill>
                  <a:schemeClr val="bg1"/>
                </a:solidFill>
              </a:rPr>
              <a:t>Mensagem</a:t>
            </a:r>
            <a:r>
              <a:rPr lang="en-US" b="1" dirty="0">
                <a:solidFill>
                  <a:schemeClr val="bg1"/>
                </a:solidFill>
              </a:rPr>
              <a:t> de </a:t>
            </a:r>
            <a:r>
              <a:rPr lang="en-US" b="1" dirty="0" err="1">
                <a:solidFill>
                  <a:schemeClr val="bg1"/>
                </a:solidFill>
              </a:rPr>
              <a:t>Redirecionamento</a:t>
            </a:r>
            <a:r>
              <a:rPr lang="en-US" b="1" dirty="0">
                <a:solidFill>
                  <a:schemeClr val="bg1"/>
                </a:solidFill>
              </a:rPr>
              <a:t>) - </a:t>
            </a:r>
            <a:r>
              <a:rPr lang="pt-BR" dirty="0">
                <a:solidFill>
                  <a:schemeClr val="bg1"/>
                </a:solidFill>
              </a:rPr>
              <a:t>Enviado por um roteador se receber um pacote que deveria ter sido enviado para um roteador diferente. A mensagem inclui o endereço IP para o qual os pacotes futuros devem ser enviados e é usada para otimizar o roteamento.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7501" y="4267446"/>
            <a:ext cx="11084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Time Exceeded (Tempo </a:t>
            </a:r>
            <a:r>
              <a:rPr lang="en-US" b="1" dirty="0" err="1">
                <a:solidFill>
                  <a:schemeClr val="bg1"/>
                </a:solidFill>
              </a:rPr>
              <a:t>Excedido</a:t>
            </a:r>
            <a:r>
              <a:rPr lang="en-US" b="1" dirty="0">
                <a:solidFill>
                  <a:schemeClr val="bg1"/>
                </a:solidFill>
              </a:rPr>
              <a:t>) - </a:t>
            </a:r>
            <a:r>
              <a:rPr lang="pt-BR" dirty="0">
                <a:solidFill>
                  <a:schemeClr val="bg1"/>
                </a:solidFill>
              </a:rPr>
              <a:t>Enviado por um roteador se um pacote atingiu o limite máximo de roteadores pelos quais ele pode trafegar.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1F83FBE-F287-4C1C-9CE6-3DBFCE793B39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598470A-D069-4A6B-97DC-AC743375C5C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8453928-49FE-4C34-9B60-7624D17208A0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13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3701</TotalTime>
  <Words>221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19</cp:revision>
  <dcterms:created xsi:type="dcterms:W3CDTF">2021-12-15T15:21:28Z</dcterms:created>
  <dcterms:modified xsi:type="dcterms:W3CDTF">2022-02-20T14:53:59Z</dcterms:modified>
</cp:coreProperties>
</file>