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A0FF"/>
    <a:srgbClr val="0D6A97"/>
    <a:srgbClr val="4D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599"/>
  </p:normalViewPr>
  <p:slideViewPr>
    <p:cSldViewPr snapToGrid="0" snapToObjects="1">
      <p:cViewPr>
        <p:scale>
          <a:sx n="101" d="100"/>
          <a:sy n="101" d="100"/>
        </p:scale>
        <p:origin x="9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6874998961921817"/>
          <c:w val="0.96562499999999996"/>
          <c:h val="0.663492331232017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Antes da Tech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3.5</c:v>
                </c:pt>
                <c:pt idx="1">
                  <c:v>3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4E-8E4C-9FE4-5B6D982334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Depois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4.5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4E-8E4C-9FE4-5B6D982334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61816112"/>
        <c:axId val="861817744"/>
      </c:barChart>
      <c:catAx>
        <c:axId val="86181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861817744"/>
        <c:crosses val="autoZero"/>
        <c:auto val="1"/>
        <c:lblAlgn val="ctr"/>
        <c:lblOffset val="100"/>
        <c:noMultiLvlLbl val="0"/>
      </c:catAx>
      <c:valAx>
        <c:axId val="861817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1816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256889763779529"/>
          <c:y val="0.10882104399476845"/>
          <c:w val="0.52710457677165345"/>
          <c:h val="6.58983104147200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2BCBA-9589-EA4D-81DA-F54F74D4547F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4EE1C-2BAD-4B4B-AC26-3451DB6942E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42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03F01-0853-7147-82A8-02C79EF2DC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FA28E9-3E24-E046-9AA6-7776FDAEE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5180762-A02E-8F47-86F3-6780FBE747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145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1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degrad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B3B98A-4B54-7046-8986-6B7D167D31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CE43C1-44A9-7F44-BC6C-37196F17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19CE99-B9BB-4D49-B5AD-D46D201FB4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989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96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8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9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07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86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86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34" userDrawn="1">
          <p15:clr>
            <a:srgbClr val="F26B43"/>
          </p15:clr>
        </p15:guide>
        <p15:guide id="2" pos="2570" userDrawn="1">
          <p15:clr>
            <a:srgbClr val="F26B43"/>
          </p15:clr>
        </p15:guide>
        <p15:guide id="3" pos="5110" userDrawn="1">
          <p15:clr>
            <a:srgbClr val="F26B43"/>
          </p15:clr>
        </p15:guide>
        <p15:guide id="4" orient="horz" pos="2886" userDrawn="1">
          <p15:clr>
            <a:srgbClr val="F26B43"/>
          </p15:clr>
        </p15:guide>
        <p15:guide id="5" pos="914" userDrawn="1">
          <p15:clr>
            <a:srgbClr val="9FCC3B"/>
          </p15:clr>
        </p15:guide>
        <p15:guide id="6" orient="horz" pos="731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53F3FD-3A60-6340-85E5-51A5B8A6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841500"/>
            <a:ext cx="635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FA60A-1C61-4D4C-8D60-12696C42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7596" y="1115580"/>
            <a:ext cx="8856808" cy="515938"/>
          </a:xfrm>
        </p:spPr>
        <p:txBody>
          <a:bodyPr/>
          <a:lstStyle/>
          <a:p>
            <a:pPr algn="ctr"/>
            <a:r>
              <a:rPr lang="pt-BR" dirty="0"/>
              <a:t>Infraestrutura para sua empresa</a:t>
            </a:r>
            <a:r>
              <a:rPr lang="en-BR" dirty="0"/>
              <a:t> </a:t>
            </a:r>
            <a:endParaRPr lang="pt-B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D83CEA-1435-D048-8A81-02701EA21880}"/>
              </a:ext>
            </a:extLst>
          </p:cNvPr>
          <p:cNvGrpSpPr/>
          <p:nvPr/>
        </p:nvGrpSpPr>
        <p:grpSpPr>
          <a:xfrm>
            <a:off x="1456302" y="2460810"/>
            <a:ext cx="9279396" cy="2535567"/>
            <a:chOff x="1282387" y="2460810"/>
            <a:chExt cx="9279396" cy="25355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8596EF-75CA-534C-94B8-A93E618C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2387" y="2474849"/>
              <a:ext cx="3327731" cy="2521528"/>
            </a:xfrm>
            <a:prstGeom prst="rect">
              <a:avLst/>
            </a:prstGeom>
            <a:effectLst>
              <a:reflection blurRad="38100" stA="40000" endPos="35000" dist="25400" dir="5400000" sy="-100000" algn="bl" rotWithShape="0"/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5DF79C-8AA1-AB42-855B-9797A05EA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701"/>
            <a:stretch/>
          </p:blipFill>
          <p:spPr>
            <a:xfrm>
              <a:off x="5329112" y="2474849"/>
              <a:ext cx="2255141" cy="2478656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00956A-E747-9D4D-B223-730F9CFA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81" r="19593" b="1102"/>
            <a:stretch/>
          </p:blipFill>
          <p:spPr>
            <a:xfrm>
              <a:off x="8306642" y="2460810"/>
              <a:ext cx="2255141" cy="2521528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72338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D1F16-849F-6F4D-917C-A6A682533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Nossos serviços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01587-4F75-1E47-8ED6-72A928D5C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6" y="1707356"/>
            <a:ext cx="4249738" cy="515938"/>
          </a:xfrm>
        </p:spPr>
        <p:txBody>
          <a:bodyPr/>
          <a:lstStyle/>
          <a:p>
            <a:pPr lvl="2"/>
            <a:r>
              <a:rPr lang="pt-BR" dirty="0"/>
              <a:t>As melhores soluções em tecnologia para o seu negócio</a:t>
            </a:r>
            <a:r>
              <a:rPr lang="en-BR" dirty="0"/>
              <a:t>.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618E-BDC1-9140-89A2-DD4E3A4FA295}"/>
              </a:ext>
            </a:extLst>
          </p:cNvPr>
          <p:cNvGrpSpPr/>
          <p:nvPr/>
        </p:nvGrpSpPr>
        <p:grpSpPr>
          <a:xfrm>
            <a:off x="1450975" y="2681644"/>
            <a:ext cx="4272072" cy="790780"/>
            <a:chOff x="1450975" y="2846744"/>
            <a:chExt cx="4272072" cy="790780"/>
          </a:xfrm>
        </p:grpSpPr>
        <p:sp>
          <p:nvSpPr>
            <p:cNvPr id="7" name="Text Placeholder 4">
              <a:extLst>
                <a:ext uri="{FF2B5EF4-FFF2-40B4-BE49-F238E27FC236}">
                  <a16:creationId xmlns:a16="http://schemas.microsoft.com/office/drawing/2014/main" id="{CD6866C0-FAE5-C74C-9F3F-A83435EC14C8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3105451"/>
              <a:ext cx="3324713" cy="27336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pt-BR" dirty="0"/>
                <a:t>Segurança da informação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80DE92-7711-7043-9B0F-A42852898FBD}"/>
                </a:ext>
              </a:extLst>
            </p:cNvPr>
            <p:cNvGrpSpPr/>
            <p:nvPr/>
          </p:nvGrpSpPr>
          <p:grpSpPr>
            <a:xfrm>
              <a:off x="1450975" y="2846744"/>
              <a:ext cx="790780" cy="790780"/>
              <a:chOff x="1450975" y="2676508"/>
              <a:chExt cx="961016" cy="9610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01C68D5-281C-1F4E-8347-4480876E77B1}"/>
                  </a:ext>
                </a:extLst>
              </p:cNvPr>
              <p:cNvSpPr/>
              <p:nvPr/>
            </p:nvSpPr>
            <p:spPr>
              <a:xfrm>
                <a:off x="1450975" y="267650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4DA2A3-E8F1-9A4D-A815-F9C12E8AD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06" y="2845139"/>
                <a:ext cx="623754" cy="623754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22272-49AE-0D41-BB4E-3CD446B7FCAC}"/>
              </a:ext>
            </a:extLst>
          </p:cNvPr>
          <p:cNvGrpSpPr/>
          <p:nvPr/>
        </p:nvGrpSpPr>
        <p:grpSpPr>
          <a:xfrm>
            <a:off x="1450975" y="3824164"/>
            <a:ext cx="4868484" cy="790780"/>
            <a:chOff x="1450975" y="4185910"/>
            <a:chExt cx="4868484" cy="790780"/>
          </a:xfrm>
        </p:grpSpPr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5A0AE8C5-DD7F-9E45-84E5-F2B82A96486C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4323331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2700"/>
              <a:r>
                <a:rPr lang="pt-BR" dirty="0"/>
                <a:t>Instalação de pacotes completos de conectividade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3178AC-BE60-9240-8D21-146D08B82A5D}"/>
                </a:ext>
              </a:extLst>
            </p:cNvPr>
            <p:cNvGrpSpPr/>
            <p:nvPr/>
          </p:nvGrpSpPr>
          <p:grpSpPr>
            <a:xfrm>
              <a:off x="1450975" y="4185910"/>
              <a:ext cx="790780" cy="790780"/>
              <a:chOff x="1461387" y="4030798"/>
              <a:chExt cx="961016" cy="961016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45F333-2324-634A-B967-5588B312FD5B}"/>
                  </a:ext>
                </a:extLst>
              </p:cNvPr>
              <p:cNvSpPr/>
              <p:nvPr/>
            </p:nvSpPr>
            <p:spPr>
              <a:xfrm>
                <a:off x="1461387" y="403079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31BE63B-6051-404B-8FF9-ADB02F9A0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05164" y="4174575"/>
                <a:ext cx="673462" cy="67346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D2E2FA-3E65-2F43-9410-425B97AB8D65}"/>
              </a:ext>
            </a:extLst>
          </p:cNvPr>
          <p:cNvGrpSpPr/>
          <p:nvPr/>
        </p:nvGrpSpPr>
        <p:grpSpPr>
          <a:xfrm>
            <a:off x="1450975" y="4967422"/>
            <a:ext cx="4868484" cy="790780"/>
            <a:chOff x="1450975" y="5428052"/>
            <a:chExt cx="4868484" cy="790780"/>
          </a:xfrm>
        </p:grpSpPr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D3321D25-B05C-FF47-9CA6-BDEB4987A710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5565473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588"/>
              <a:r>
                <a:rPr lang="pt-BR" dirty="0"/>
                <a:t>Assistência remota, de segunda a sexta-feira, 24h por dia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251D72-7567-5843-BD5E-5DBB24745DCA}"/>
                </a:ext>
              </a:extLst>
            </p:cNvPr>
            <p:cNvGrpSpPr/>
            <p:nvPr/>
          </p:nvGrpSpPr>
          <p:grpSpPr>
            <a:xfrm>
              <a:off x="1450975" y="5428052"/>
              <a:ext cx="790780" cy="790780"/>
              <a:chOff x="1496434" y="5272940"/>
              <a:chExt cx="961016" cy="9610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5E45FB8-0205-2949-B4D1-07B0E99737CC}"/>
                  </a:ext>
                </a:extLst>
              </p:cNvPr>
              <p:cNvSpPr/>
              <p:nvPr/>
            </p:nvSpPr>
            <p:spPr>
              <a:xfrm>
                <a:off x="1496434" y="5272940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30FCAEB-B7E0-BB4F-A3D6-D55928337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70935" y="5445157"/>
                <a:ext cx="612014" cy="612014"/>
              </a:xfrm>
              <a:prstGeom prst="rect">
                <a:avLst/>
              </a:prstGeom>
            </p:spPr>
          </p:pic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83165E-089A-1344-AC87-73A541D3237E}"/>
              </a:ext>
            </a:extLst>
          </p:cNvPr>
          <p:cNvCxnSpPr/>
          <p:nvPr/>
        </p:nvCxnSpPr>
        <p:spPr>
          <a:xfrm>
            <a:off x="0" y="1308100"/>
            <a:ext cx="5700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DC8E45-17FF-1642-BCB6-4809EEC4F4E4}"/>
              </a:ext>
            </a:extLst>
          </p:cNvPr>
          <p:cNvSpPr/>
          <p:nvPr/>
        </p:nvSpPr>
        <p:spPr>
          <a:xfrm>
            <a:off x="7871829" y="-3514"/>
            <a:ext cx="4317999" cy="6861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7D037A-278C-5044-AF36-ED731220BD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685" t="183" r="23637" b="-183"/>
          <a:stretch/>
        </p:blipFill>
        <p:spPr>
          <a:xfrm>
            <a:off x="8112125" y="-3514"/>
            <a:ext cx="4079875" cy="68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11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9D70DA2-2EAD-914D-9CB0-DA9EBF499C84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EA8DE-B61F-F84F-A977-1CE9B0EBF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86197" y="1833558"/>
            <a:ext cx="5758091" cy="5767391"/>
          </a:xfrm>
        </p:spPr>
        <p:txBody>
          <a:bodyPr/>
          <a:lstStyle/>
          <a:p>
            <a:r>
              <a:rPr lang="pt-BR" dirty="0"/>
              <a:t>Segurança da informação</a:t>
            </a:r>
          </a:p>
          <a:p>
            <a:pPr lvl="2"/>
            <a:endParaRPr lang="pt-BR" dirty="0"/>
          </a:p>
          <a:p>
            <a:pPr lvl="2"/>
            <a:r>
              <a:rPr lang="pt-BR" dirty="0"/>
              <a:t>Dentro das empresas circulam diversas informações sensíveis sobre negócios e pessoas físicas, como movimentações financeiras e contratos sigilosos. </a:t>
            </a:r>
            <a:endParaRPr lang="en-BR" dirty="0"/>
          </a:p>
          <a:p>
            <a:pPr lvl="2"/>
            <a:r>
              <a:rPr lang="pt-BR" dirty="0"/>
              <a:t>Tudo isso deve ser protegido pela Segurança da Informação.</a:t>
            </a:r>
            <a:endParaRPr lang="en-BR" dirty="0"/>
          </a:p>
          <a:p>
            <a:endParaRPr lang="pt-B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32030F-CC79-7C43-9C04-5F9752050DAB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C57BC8E-18B5-7D4C-A0D4-150B2262DD37}"/>
              </a:ext>
            </a:extLst>
          </p:cNvPr>
          <p:cNvGrpSpPr/>
          <p:nvPr/>
        </p:nvGrpSpPr>
        <p:grpSpPr>
          <a:xfrm>
            <a:off x="2890837" y="1122363"/>
            <a:ext cx="2378075" cy="2378075"/>
            <a:chOff x="1450975" y="2676508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C7FDF4-8B8E-4644-BF16-D1547660C121}"/>
                </a:ext>
              </a:extLst>
            </p:cNvPr>
            <p:cNvSpPr/>
            <p:nvPr/>
          </p:nvSpPr>
          <p:spPr>
            <a:xfrm>
              <a:off x="1450975" y="267650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458A00-585D-AC45-8B80-DE767CA0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9606" y="2845139"/>
              <a:ext cx="623754" cy="623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141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7" y="1833559"/>
            <a:ext cx="5829527" cy="30241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Instalação de pacotes completos de conectividade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Máquinas em rede, telefonia, instalação de softwares, configuração de internet e manutenção de sistemas. </a:t>
            </a:r>
            <a:endParaRPr lang="en-BR" sz="1600" dirty="0"/>
          </a:p>
          <a:p>
            <a:pPr lvl="2"/>
            <a:r>
              <a:rPr lang="pt-BR" dirty="0"/>
              <a:t>Seu escritório pronto e seguro para receber funcionários e clientes.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E3284B0-630F-A341-9328-EBE7FE8DEC80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8"/>
            <a:ext cx="2376000" cy="2376000"/>
            <a:chOff x="1461387" y="4030798"/>
            <a:chExt cx="961016" cy="96101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B3888D2-36D2-0946-8377-B797FB8CE82C}"/>
                </a:ext>
              </a:extLst>
            </p:cNvPr>
            <p:cNvSpPr/>
            <p:nvPr/>
          </p:nvSpPr>
          <p:spPr>
            <a:xfrm>
              <a:off x="1461387" y="403079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90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8C8B251-3642-2647-B04B-72673D4FC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5164" y="4174575"/>
              <a:ext cx="673462" cy="6734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159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8" y="1833559"/>
            <a:ext cx="5100866" cy="33242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Assistência remota, de segunda a sexta-feira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Algum programa parou de funcionar? Problemas para conectar máquinas à internet? Não se preocupe.</a:t>
            </a:r>
            <a:endParaRPr lang="en-BR" sz="1600" dirty="0"/>
          </a:p>
          <a:p>
            <a:pPr lvl="2"/>
            <a:r>
              <a:rPr lang="pt-BR" dirty="0"/>
              <a:t>Com a Tech você tem assistência técnica remota em todos os dias úteis da semana, 24h por dia.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021304-2A2D-4042-955B-ACEA8A202927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7"/>
            <a:ext cx="2376000" cy="2376000"/>
            <a:chOff x="1496434" y="5272940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E170B3-EAFB-6A47-B2C4-D4E548E48AAD}"/>
                </a:ext>
              </a:extLst>
            </p:cNvPr>
            <p:cNvSpPr/>
            <p:nvPr/>
          </p:nvSpPr>
          <p:spPr>
            <a:xfrm>
              <a:off x="1496434" y="5272940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91CE8A6-29F7-214F-891C-F053A3BFA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0935" y="5445157"/>
              <a:ext cx="612014" cy="612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560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3C3EC6-A5C9-064A-AA77-7B52345049F7}"/>
              </a:ext>
            </a:extLst>
          </p:cNvPr>
          <p:cNvSpPr/>
          <p:nvPr/>
        </p:nvSpPr>
        <p:spPr>
          <a:xfrm>
            <a:off x="0" y="3525417"/>
            <a:ext cx="12192000" cy="1562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300F4C-F59C-1743-A590-C63DA99F6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Nosso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FA5531-F591-8C4C-8DA3-AC46FEBD3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97200" y="1754186"/>
            <a:ext cx="6197600" cy="515938"/>
          </a:xfrm>
        </p:spPr>
        <p:txBody>
          <a:bodyPr/>
          <a:lstStyle/>
          <a:p>
            <a:pPr lvl="2" algn="ctr"/>
            <a:r>
              <a:rPr lang="pt-BR" dirty="0"/>
              <a:t>Profissionais capacitados e com experiência nas áreas de tecnologia da informação</a:t>
            </a:r>
            <a:r>
              <a:rPr lang="en-BR" dirty="0"/>
              <a:t> </a:t>
            </a:r>
            <a:endParaRPr lang="pt-B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374464-2BDE-C340-9E42-6B7A3BF76B21}"/>
              </a:ext>
            </a:extLst>
          </p:cNvPr>
          <p:cNvCxnSpPr>
            <a:cxnSpLocks/>
          </p:cNvCxnSpPr>
          <p:nvPr/>
        </p:nvCxnSpPr>
        <p:spPr>
          <a:xfrm>
            <a:off x="4584699" y="1308100"/>
            <a:ext cx="302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8E91921-529C-3F4F-87AD-9A0A3C7C8E2E}"/>
              </a:ext>
            </a:extLst>
          </p:cNvPr>
          <p:cNvSpPr txBox="1">
            <a:spLocks/>
          </p:cNvSpPr>
          <p:nvPr/>
        </p:nvSpPr>
        <p:spPr>
          <a:xfrm>
            <a:off x="1381721" y="5552959"/>
            <a:ext cx="3108324" cy="3365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Técnicos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8BED2D9-4FEC-A34D-8F4C-94A5C4CD1B4B}"/>
              </a:ext>
            </a:extLst>
          </p:cNvPr>
          <p:cNvSpPr txBox="1">
            <a:spLocks/>
          </p:cNvSpPr>
          <p:nvPr/>
        </p:nvSpPr>
        <p:spPr>
          <a:xfrm>
            <a:off x="4694235" y="5552959"/>
            <a:ext cx="2803525" cy="33654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Analistas de sistemas</a:t>
            </a:r>
            <a:r>
              <a:rPr lang="en-BR" dirty="0"/>
              <a:t> </a:t>
            </a:r>
            <a:endParaRPr lang="pt-BR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1550BFC-868B-604A-AD81-AC12C4D51D63}"/>
              </a:ext>
            </a:extLst>
          </p:cNvPr>
          <p:cNvSpPr txBox="1">
            <a:spLocks/>
          </p:cNvSpPr>
          <p:nvPr/>
        </p:nvSpPr>
        <p:spPr>
          <a:xfrm>
            <a:off x="7780337" y="5552959"/>
            <a:ext cx="2828925" cy="45244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Desenvolvedores web</a:t>
            </a:r>
            <a:r>
              <a:rPr lang="en-BR" dirty="0"/>
              <a:t> </a:t>
            </a:r>
            <a:endParaRPr lang="pt-BR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41ED82C-7448-5D4F-877F-36D1BC628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9" t="680" r="28445" b="-680"/>
          <a:stretch/>
        </p:blipFill>
        <p:spPr>
          <a:xfrm>
            <a:off x="4971739" y="3182206"/>
            <a:ext cx="2248523" cy="224852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249E8C-0E19-084A-9E99-65117B0B65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28" r="7671"/>
          <a:stretch/>
        </p:blipFill>
        <p:spPr>
          <a:xfrm>
            <a:off x="8112127" y="3146424"/>
            <a:ext cx="2320087" cy="2320087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0600F1-67BD-0E40-B458-69DEB490C5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86" r="2912"/>
          <a:stretch/>
        </p:blipFill>
        <p:spPr>
          <a:xfrm>
            <a:off x="1791892" y="3162476"/>
            <a:ext cx="2287983" cy="228798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27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FC5EDE3-D1CD-9C4F-9A08-79163F185B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Quem usa conta...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C901964-6CFB-0946-BEDA-1DB3A78843B6}"/>
              </a:ext>
            </a:extLst>
          </p:cNvPr>
          <p:cNvCxnSpPr>
            <a:cxnSpLocks/>
          </p:cNvCxnSpPr>
          <p:nvPr/>
        </p:nvCxnSpPr>
        <p:spPr>
          <a:xfrm>
            <a:off x="3714750" y="1308100"/>
            <a:ext cx="470058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0E9D000-89E7-2D45-B5AD-2B4BD1FDCD24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58AE514-90EA-794B-87F0-783D0477A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1366792"/>
              </p:ext>
            </p:extLst>
          </p:nvPr>
        </p:nvGraphicFramePr>
        <p:xfrm>
          <a:off x="2032000" y="130810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8525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A18313-BE29-6A48-ACF8-EDC651F5DC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5" y="1164260"/>
            <a:ext cx="5432426" cy="1168402"/>
          </a:xfrm>
        </p:spPr>
        <p:txBody>
          <a:bodyPr/>
          <a:lstStyle/>
          <a:p>
            <a:r>
              <a:rPr lang="pt-BR" dirty="0"/>
              <a:t>E o mais importante:</a:t>
            </a:r>
          </a:p>
          <a:p>
            <a:r>
              <a:rPr lang="pt-BR" dirty="0">
                <a:solidFill>
                  <a:schemeClr val="accent2"/>
                </a:solidFill>
              </a:rPr>
              <a:t>a sua satisfação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1F7C7-DD2A-1342-8853-51B89FF084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26550" y="1748461"/>
            <a:ext cx="1873250" cy="1028698"/>
          </a:xfrm>
        </p:spPr>
        <p:txBody>
          <a:bodyPr/>
          <a:lstStyle/>
          <a:p>
            <a:r>
              <a:rPr lang="pt-BR" dirty="0">
                <a:solidFill>
                  <a:schemeClr val="accent1"/>
                </a:solidFill>
              </a:rPr>
              <a:t>Depois da Tech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F45056-7C56-D643-87B1-3897D13B317A}"/>
              </a:ext>
            </a:extLst>
          </p:cNvPr>
          <p:cNvCxnSpPr>
            <a:cxnSpLocks/>
          </p:cNvCxnSpPr>
          <p:nvPr/>
        </p:nvCxnSpPr>
        <p:spPr>
          <a:xfrm>
            <a:off x="1450974" y="2551735"/>
            <a:ext cx="4098926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B989070-5348-F741-B8C6-866FB8056E12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149301-A92A-9E44-89B1-C5866E35C8BC}"/>
              </a:ext>
            </a:extLst>
          </p:cNvPr>
          <p:cNvSpPr/>
          <p:nvPr/>
        </p:nvSpPr>
        <p:spPr>
          <a:xfrm>
            <a:off x="7217568" y="3374668"/>
            <a:ext cx="749300" cy="24546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61B877-B1A3-C74B-8B51-AB6597F7C28C}"/>
              </a:ext>
            </a:extLst>
          </p:cNvPr>
          <p:cNvSpPr/>
          <p:nvPr/>
        </p:nvSpPr>
        <p:spPr>
          <a:xfrm>
            <a:off x="8239125" y="1752599"/>
            <a:ext cx="749300" cy="40767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2763AE8-263D-404F-A801-7E545A5DEA6C}"/>
              </a:ext>
            </a:extLst>
          </p:cNvPr>
          <p:cNvSpPr txBox="1">
            <a:spLocks/>
          </p:cNvSpPr>
          <p:nvPr/>
        </p:nvSpPr>
        <p:spPr>
          <a:xfrm>
            <a:off x="5586410" y="3633171"/>
            <a:ext cx="1374776" cy="58640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2400" dirty="0">
                <a:solidFill>
                  <a:schemeClr val="accent5"/>
                </a:solidFill>
              </a:rPr>
              <a:t>Antes da Tech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93A0014-8EA4-7847-982A-16F1ADD83675}"/>
              </a:ext>
            </a:extLst>
          </p:cNvPr>
          <p:cNvSpPr txBox="1">
            <a:spLocks/>
          </p:cNvSpPr>
          <p:nvPr/>
        </p:nvSpPr>
        <p:spPr>
          <a:xfrm>
            <a:off x="8235950" y="1164260"/>
            <a:ext cx="749300" cy="4019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C540A551-620D-F840-9432-871E4C1647CF}"/>
              </a:ext>
            </a:extLst>
          </p:cNvPr>
          <p:cNvSpPr txBox="1">
            <a:spLocks/>
          </p:cNvSpPr>
          <p:nvPr/>
        </p:nvSpPr>
        <p:spPr>
          <a:xfrm>
            <a:off x="7217568" y="2972686"/>
            <a:ext cx="749300" cy="4019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dirty="0">
                <a:solidFill>
                  <a:schemeClr val="accent5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99468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B8C"/>
      </a:accent1>
      <a:accent2>
        <a:srgbClr val="03B2DE"/>
      </a:accent2>
      <a:accent3>
        <a:srgbClr val="0F8AA6"/>
      </a:accent3>
      <a:accent4>
        <a:srgbClr val="9BE2F2"/>
      </a:accent4>
      <a:accent5>
        <a:srgbClr val="AAAAAA"/>
      </a:accent5>
      <a:accent6>
        <a:srgbClr val="F5F5F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2731</TotalTime>
  <Words>187</Words>
  <Application>Microsoft Macintosh PowerPoint</Application>
  <PresentationFormat>Widescreen</PresentationFormat>
  <Paragraphs>30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Felipe Labouriau</dc:creator>
  <cp:lastModifiedBy>Felipe Labouriau</cp:lastModifiedBy>
  <cp:revision>44</cp:revision>
  <dcterms:created xsi:type="dcterms:W3CDTF">2020-04-09T20:19:06Z</dcterms:created>
  <dcterms:modified xsi:type="dcterms:W3CDTF">2020-04-15T17:48:35Z</dcterms:modified>
</cp:coreProperties>
</file>