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1pPr>
    <a:lvl2pPr marL="0" marR="0" indent="914216"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2pPr>
    <a:lvl3pPr marL="0" marR="0" indent="1828434"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3pPr>
    <a:lvl4pPr marL="0" marR="0" indent="2742651"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4pPr>
    <a:lvl5pPr marL="0" marR="0" indent="3656868"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5pPr>
    <a:lvl6pPr marL="0" marR="0" indent="4571085"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6pPr>
    <a:lvl7pPr marL="0" marR="0" indent="5485302"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7pPr>
    <a:lvl8pPr marL="0" marR="0" indent="6399519"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8pPr>
    <a:lvl9pPr marL="0" marR="0" indent="7313737"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7F7F7F"/>
        </a:fontRef>
        <a:srgbClr val="7F7F7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eneral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Marcadores Alt.">
    <p:spTree>
      <p:nvGrpSpPr>
        <p:cNvPr id="1" name=""/>
        <p:cNvGrpSpPr/>
        <p:nvPr/>
      </p:nvGrpSpPr>
      <p:grpSpPr>
        <a:xfrm>
          <a:off x="0" y="0"/>
          <a:ext cx="0" cy="0"/>
          <a:chOff x="0" y="0"/>
          <a:chExt cx="0" cy="0"/>
        </a:xfrm>
      </p:grpSpPr>
      <p:sp>
        <p:nvSpPr>
          <p:cNvPr id="18" name="Line"/>
          <p:cNvSpPr/>
          <p:nvPr/>
        </p:nvSpPr>
        <p:spPr>
          <a:xfrm flipV="1">
            <a:off x="3613150" y="1396632"/>
            <a:ext cx="17145000" cy="369"/>
          </a:xfrm>
          <a:prstGeom prst="line">
            <a:avLst/>
          </a:prstGeom>
          <a:ln w="25400">
            <a:solidFill>
              <a:srgbClr val="A6AAA9"/>
            </a:solidFill>
            <a:miter lim="400000"/>
          </a:ln>
        </p:spPr>
        <p:txBody>
          <a:bodyPr lIns="71437" tIns="71437" rIns="71437" bIns="71437" anchor="ctr"/>
          <a:lstStyle/>
          <a:p>
            <a:pPr defTabSz="642937">
              <a:defRPr sz="1600">
                <a:solidFill>
                  <a:srgbClr val="000000"/>
                </a:solidFill>
              </a:defRPr>
            </a:pPr>
          </a:p>
        </p:txBody>
      </p:sp>
      <p:sp>
        <p:nvSpPr>
          <p:cNvPr id="19" name="Texto"/>
          <p:cNvSpPr txBox="1"/>
          <p:nvPr>
            <p:ph type="body" sz="quarter" idx="13"/>
          </p:nvPr>
        </p:nvSpPr>
        <p:spPr>
          <a:xfrm>
            <a:off x="3613150" y="638175"/>
            <a:ext cx="15716250" cy="647701"/>
          </a:xfrm>
          <a:prstGeom prst="rect">
            <a:avLst/>
          </a:prstGeom>
        </p:spPr>
        <p:txBody>
          <a:bodyPr lIns="71437" tIns="71437" rIns="71437" bIns="71437" anchor="b">
            <a:spAutoFit/>
          </a:bodyPr>
          <a:lstStyle>
            <a:lvl1pPr marL="0" indent="0" defTabSz="642937">
              <a:lnSpc>
                <a:spcPct val="80000"/>
              </a:lnSpc>
              <a:spcBef>
                <a:spcPts val="0"/>
              </a:spcBef>
              <a:buSzTx/>
              <a:buFontTx/>
              <a:buNone/>
              <a:defRPr cap="all" spc="160" sz="3200">
                <a:solidFill>
                  <a:srgbClr val="838787"/>
                </a:solidFill>
                <a:latin typeface="DIN Alternate"/>
                <a:ea typeface="DIN Alternate"/>
                <a:cs typeface="DIN Alternate"/>
                <a:sym typeface="DIN Alternate"/>
              </a:defRPr>
            </a:lvl1pPr>
          </a:lstStyle>
          <a:p>
            <a:pPr/>
            <a:r>
              <a:t>Texto</a:t>
            </a:r>
          </a:p>
        </p:txBody>
      </p:sp>
      <p:sp>
        <p:nvSpPr>
          <p:cNvPr id="20" name="Title Text"/>
          <p:cNvSpPr txBox="1"/>
          <p:nvPr>
            <p:ph type="title"/>
          </p:nvPr>
        </p:nvSpPr>
        <p:spPr>
          <a:xfrm>
            <a:off x="3613150" y="2160984"/>
            <a:ext cx="17145000" cy="1017985"/>
          </a:xfrm>
          <a:prstGeom prst="rect">
            <a:avLst/>
          </a:prstGeom>
        </p:spPr>
        <p:txBody>
          <a:bodyPr lIns="71437" tIns="71437" rIns="71437" bIns="71437" anchor="t"/>
          <a:lstStyle>
            <a:lvl1pPr defTabSz="821531">
              <a:lnSpc>
                <a:spcPct val="80000"/>
              </a:lnSpc>
              <a:spcBef>
                <a:spcPts val="3900"/>
              </a:spcBef>
              <a:defRPr cap="all" sz="8400">
                <a:solidFill>
                  <a:srgbClr val="34A5DA"/>
                </a:solidFill>
                <a:latin typeface="DIN Condensed"/>
                <a:ea typeface="DIN Condensed"/>
                <a:cs typeface="DIN Condensed"/>
                <a:sym typeface="DIN Condensed"/>
              </a:defRPr>
            </a:lvl1pPr>
          </a:lstStyle>
          <a:p>
            <a:pPr/>
            <a:r>
              <a:t>Title Text</a:t>
            </a:r>
          </a:p>
        </p:txBody>
      </p:sp>
      <p:sp>
        <p:nvSpPr>
          <p:cNvPr id="21" name="Body Level One…"/>
          <p:cNvSpPr txBox="1"/>
          <p:nvPr>
            <p:ph type="body" idx="1"/>
          </p:nvPr>
        </p:nvSpPr>
        <p:spPr>
          <a:xfrm>
            <a:off x="3613150" y="3857625"/>
            <a:ext cx="17145000" cy="8590360"/>
          </a:xfrm>
          <a:prstGeom prst="rect">
            <a:avLst/>
          </a:prstGeom>
        </p:spPr>
        <p:txBody>
          <a:bodyPr lIns="71437" tIns="71437" rIns="71437" bIns="71437"/>
          <a:lstStyle>
            <a:lvl1pPr marL="601382" indent="-601382" defTabSz="821531">
              <a:lnSpc>
                <a:spcPct val="100000"/>
              </a:lnSpc>
              <a:spcBef>
                <a:spcPts val="3900"/>
              </a:spcBef>
              <a:buClr>
                <a:srgbClr val="34A5DA"/>
              </a:buClr>
              <a:buSzPct val="104999"/>
              <a:buFont typeface="Avenir Next"/>
              <a:buChar char="▸"/>
              <a:defRPr sz="4600">
                <a:solidFill>
                  <a:srgbClr val="838787"/>
                </a:solidFill>
                <a:latin typeface="Avenir Next Medium"/>
                <a:ea typeface="Avenir Next Medium"/>
                <a:cs typeface="Avenir Next Medium"/>
                <a:sym typeface="Avenir Next Medium"/>
              </a:defRPr>
            </a:lvl1pPr>
            <a:lvl2pPr marL="1045882" indent="-601382" defTabSz="821531">
              <a:lnSpc>
                <a:spcPct val="100000"/>
              </a:lnSpc>
              <a:spcBef>
                <a:spcPts val="3900"/>
              </a:spcBef>
              <a:buClr>
                <a:srgbClr val="34A5DA"/>
              </a:buClr>
              <a:buSzPct val="104999"/>
              <a:buFont typeface="Avenir Next"/>
              <a:buChar char="▸"/>
              <a:defRPr sz="4600">
                <a:solidFill>
                  <a:srgbClr val="838787"/>
                </a:solidFill>
                <a:latin typeface="Avenir Next Medium"/>
                <a:ea typeface="Avenir Next Medium"/>
                <a:cs typeface="Avenir Next Medium"/>
                <a:sym typeface="Avenir Next Medium"/>
              </a:defRPr>
            </a:lvl2pPr>
            <a:lvl3pPr marL="1490382" indent="-601382" defTabSz="821531">
              <a:lnSpc>
                <a:spcPct val="100000"/>
              </a:lnSpc>
              <a:spcBef>
                <a:spcPts val="3900"/>
              </a:spcBef>
              <a:buClr>
                <a:srgbClr val="34A5DA"/>
              </a:buClr>
              <a:buSzPct val="104999"/>
              <a:buFont typeface="Avenir Next"/>
              <a:buChar char="▸"/>
              <a:defRPr sz="4600">
                <a:solidFill>
                  <a:srgbClr val="838787"/>
                </a:solidFill>
                <a:latin typeface="Avenir Next Medium"/>
                <a:ea typeface="Avenir Next Medium"/>
                <a:cs typeface="Avenir Next Medium"/>
                <a:sym typeface="Avenir Next Medium"/>
              </a:defRPr>
            </a:lvl3pPr>
            <a:lvl4pPr marL="1934882" indent="-601382" defTabSz="821531">
              <a:lnSpc>
                <a:spcPct val="100000"/>
              </a:lnSpc>
              <a:spcBef>
                <a:spcPts val="3900"/>
              </a:spcBef>
              <a:buClr>
                <a:srgbClr val="34A5DA"/>
              </a:buClr>
              <a:buSzPct val="104999"/>
              <a:buFont typeface="Avenir Next"/>
              <a:buChar char="▸"/>
              <a:defRPr sz="4600">
                <a:solidFill>
                  <a:srgbClr val="838787"/>
                </a:solidFill>
                <a:latin typeface="Avenir Next Medium"/>
                <a:ea typeface="Avenir Next Medium"/>
                <a:cs typeface="Avenir Next Medium"/>
                <a:sym typeface="Avenir Next Medium"/>
              </a:defRPr>
            </a:lvl4pPr>
            <a:lvl5pPr marL="2379382" indent="-601382" defTabSz="821531">
              <a:lnSpc>
                <a:spcPct val="100000"/>
              </a:lnSpc>
              <a:spcBef>
                <a:spcPts val="3900"/>
              </a:spcBef>
              <a:buClr>
                <a:srgbClr val="34A5DA"/>
              </a:buClr>
              <a:buSzPct val="104999"/>
              <a:buFont typeface="Avenir Next"/>
              <a:buChar char="▸"/>
              <a:defRPr sz="4600">
                <a:solidFill>
                  <a:srgbClr val="838787"/>
                </a:solidFill>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20205582" y="607218"/>
            <a:ext cx="545704" cy="612776"/>
          </a:xfrm>
          <a:prstGeom prst="rect">
            <a:avLst/>
          </a:prstGeom>
        </p:spPr>
        <p:txBody>
          <a:bodyPr lIns="71437" tIns="71437" rIns="71437" bIns="71437"/>
          <a:lstStyle>
            <a:lvl1pPr algn="r" defTabSz="821531">
              <a:lnSpc>
                <a:spcPct val="80000"/>
              </a:lnSpc>
              <a:defRPr sz="32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Marcadores Alt.">
    <p:spTree>
      <p:nvGrpSpPr>
        <p:cNvPr id="1" name=""/>
        <p:cNvGrpSpPr/>
        <p:nvPr/>
      </p:nvGrpSpPr>
      <p:grpSpPr>
        <a:xfrm>
          <a:off x="0" y="0"/>
          <a:ext cx="0" cy="0"/>
          <a:chOff x="0" y="0"/>
          <a:chExt cx="0" cy="0"/>
        </a:xfrm>
      </p:grpSpPr>
      <p:sp>
        <p:nvSpPr>
          <p:cNvPr id="29" name="Slide Number"/>
          <p:cNvSpPr txBox="1"/>
          <p:nvPr>
            <p:ph type="sldNum" sz="quarter" idx="2"/>
          </p:nvPr>
        </p:nvSpPr>
        <p:spPr>
          <a:xfrm>
            <a:off x="20205582" y="607218"/>
            <a:ext cx="545704" cy="612776"/>
          </a:xfrm>
          <a:prstGeom prst="rect">
            <a:avLst/>
          </a:prstGeom>
        </p:spPr>
        <p:txBody>
          <a:bodyPr lIns="71437" tIns="71437" rIns="71437" bIns="71437"/>
          <a:lstStyle>
            <a:lvl1pPr algn="r" defTabSz="821531">
              <a:lnSpc>
                <a:spcPct val="80000"/>
              </a:lnSpc>
              <a:defRPr sz="32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18564" y="184149"/>
            <a:ext cx="21934171" cy="301625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chor="ctr">
            <a:normAutofit fontScale="100000" lnSpcReduction="0"/>
          </a:bodyPr>
          <a:lstStyle/>
          <a:p>
            <a:pPr/>
            <a:r>
              <a:t>Title Text</a:t>
            </a:r>
          </a:p>
        </p:txBody>
      </p:sp>
      <p:sp>
        <p:nvSpPr>
          <p:cNvPr id="3" name="Body Level One…"/>
          <p:cNvSpPr txBox="1"/>
          <p:nvPr>
            <p:ph type="body" idx="1"/>
          </p:nvPr>
        </p:nvSpPr>
        <p:spPr>
          <a:xfrm>
            <a:off x="1218564" y="3200400"/>
            <a:ext cx="21934171" cy="10515600"/>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12828" y="661678"/>
            <a:ext cx="704091" cy="728945"/>
          </a:xfrm>
          <a:prstGeom prst="rect">
            <a:avLst/>
          </a:prstGeom>
          <a:ln w="12700">
            <a:miter lim="400000"/>
          </a:ln>
        </p:spPr>
        <p:txBody>
          <a:bodyPr wrap="none" lIns="91421" tIns="91421" rIns="91421" bIns="91421">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1pPr>
      <a:lvl2pPr marL="0" marR="0" indent="2286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2pPr>
      <a:lvl3pPr marL="0" marR="0" indent="4572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3pPr>
      <a:lvl4pPr marL="0" marR="0" indent="6858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4pPr>
      <a:lvl5pPr marL="0" marR="0" indent="9144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5pPr>
      <a:lvl6pPr marL="0" marR="0" indent="11430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6pPr>
      <a:lvl7pPr marL="0" marR="0" indent="13716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7pPr>
      <a:lvl8pPr marL="0" marR="0" indent="16002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8pPr>
      <a:lvl9pPr marL="0" marR="0" indent="1828800" algn="l" defTabSz="1828433" latinLnBrk="0">
        <a:lnSpc>
          <a:spcPct val="90000"/>
        </a:lnSpc>
        <a:spcBef>
          <a:spcPts val="0"/>
        </a:spcBef>
        <a:spcAft>
          <a:spcPts val="0"/>
        </a:spcAft>
        <a:buClrTx/>
        <a:buSzTx/>
        <a:buFontTx/>
        <a:buNone/>
        <a:tabLst/>
        <a:defRPr b="0" baseline="0" cap="none" i="0" spc="0" strike="noStrike" sz="6000" u="none">
          <a:solidFill>
            <a:srgbClr val="7F7F7F"/>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3pPr>
      <a:lvl4pPr marL="3428315" marR="0" indent="-685663"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5pPr>
      <a:lvl6pPr marL="5180562" marR="0" indent="-609478"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7pPr>
      <a:lvl8pPr marL="7008996" marR="0" indent="-609478"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8pPr>
      <a:lvl9pPr marL="7923214" marR="0" indent="-609478" algn="l" defTabSz="1828433" latinLnBrk="0">
        <a:lnSpc>
          <a:spcPct val="90000"/>
        </a:lnSpc>
        <a:spcBef>
          <a:spcPts val="2000"/>
        </a:spcBef>
        <a:spcAft>
          <a:spcPts val="0"/>
        </a:spcAft>
        <a:buClrTx/>
        <a:buSzPct val="100000"/>
        <a:buFont typeface="Arial"/>
        <a:buChar char="•"/>
        <a:tabLst/>
        <a:defRPr b="0" baseline="0" cap="none" i="0" spc="0" strike="noStrike" sz="4800" u="none">
          <a:solidFill>
            <a:srgbClr val="7F7F7F"/>
          </a:solidFill>
          <a:uFillTx/>
          <a:latin typeface="+mn-lt"/>
          <a:ea typeface="+mn-ea"/>
          <a:cs typeface="+mn-cs"/>
          <a:sym typeface="Helvetica"/>
        </a:defRPr>
      </a:lvl9pPr>
    </p:bodyStyle>
    <p:otherStyle>
      <a:lvl1pPr marL="0" marR="0" indent="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1pPr>
      <a:lvl2pPr marL="0" marR="0" indent="2286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2pPr>
      <a:lvl3pPr marL="0" marR="0" indent="4572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3pPr>
      <a:lvl4pPr marL="0" marR="0" indent="6858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4pPr>
      <a:lvl5pPr marL="0" marR="0" indent="9144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5pPr>
      <a:lvl6pPr marL="0" marR="0" indent="11430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6pPr>
      <a:lvl7pPr marL="0" marR="0" indent="13716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7pPr>
      <a:lvl8pPr marL="0" marR="0" indent="16002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8pPr>
      <a:lvl9pPr marL="0" marR="0" indent="1828800" algn="l" defTabSz="1828433"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 name="dropflixbanner.png" descr="dropflixbanner.png"/>
          <p:cNvPicPr>
            <a:picLocks noChangeAspect="1"/>
          </p:cNvPicPr>
          <p:nvPr/>
        </p:nvPicPr>
        <p:blipFill>
          <a:blip r:embed="rId2">
            <a:extLst/>
          </a:blip>
          <a:stretch>
            <a:fillRect/>
          </a:stretch>
        </p:blipFill>
        <p:spPr>
          <a:xfrm>
            <a:off x="5300" y="-14111"/>
            <a:ext cx="24434170" cy="13744221"/>
          </a:xfrm>
          <a:prstGeom prst="rect">
            <a:avLst/>
          </a:prstGeom>
          <a:ln w="12700">
            <a:miter lim="400000"/>
          </a:ln>
        </p:spPr>
      </p:pic>
      <p:sp>
        <p:nvSpPr>
          <p:cNvPr id="39" name="Como Criar Landing Pages Que Vendem"/>
          <p:cNvSpPr/>
          <p:nvPr/>
        </p:nvSpPr>
        <p:spPr>
          <a:xfrm>
            <a:off x="-3175" y="-1"/>
            <a:ext cx="24377651" cy="13716001"/>
          </a:xfrm>
          <a:prstGeom prst="rect">
            <a:avLst/>
          </a:prstGeom>
          <a:gradFill>
            <a:gsLst>
              <a:gs pos="13861">
                <a:srgbClr val="160002">
                  <a:alpha val="78831"/>
                </a:srgbClr>
              </a:gs>
              <a:gs pos="83000">
                <a:srgbClr val="3B1F4D">
                  <a:alpha val="85820"/>
                </a:srgbClr>
              </a:gs>
            </a:gsLst>
            <a:lin ang="3000000"/>
          </a:gradFill>
          <a:ln w="12700">
            <a:miter lim="400000"/>
          </a:ln>
          <a:extLst>
            <a:ext uri="{C572A759-6A51-4108-AA02-DFA0A04FC94B}">
              <ma14:wrappingTextBoxFlag xmlns:ma14="http://schemas.microsoft.com/office/mac/drawingml/2011/main" val="1"/>
            </a:ext>
          </a:extLst>
        </p:spPr>
        <p:txBody>
          <a:bodyPr lIns="45719" rIns="45719" anchor="ctr"/>
          <a:lstStyle>
            <a:lvl1pPr algn="ctr">
              <a:defRPr sz="5900">
                <a:solidFill>
                  <a:srgbClr val="FFFFFF"/>
                </a:solidFill>
                <a:latin typeface="Futura"/>
                <a:ea typeface="Futura"/>
                <a:cs typeface="Futura"/>
                <a:sym typeface="Futura"/>
              </a:defRPr>
            </a:lvl1pPr>
          </a:lstStyle>
          <a:p>
            <a:pPr/>
            <a:r>
              <a:t>  Como Criar Landing Pages Que Vendem </a:t>
            </a:r>
          </a:p>
        </p:txBody>
      </p:sp>
      <p:sp>
        <p:nvSpPr>
          <p:cNvPr id="40" name="MASTER CLASS #2"/>
          <p:cNvSpPr txBox="1"/>
          <p:nvPr/>
        </p:nvSpPr>
        <p:spPr>
          <a:xfrm>
            <a:off x="5218924" y="4290463"/>
            <a:ext cx="14006923" cy="21378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300">
                <a:solidFill>
                  <a:srgbClr val="FFFFFF"/>
                </a:solidFill>
                <a:latin typeface="Futura"/>
                <a:ea typeface="Futura"/>
                <a:cs typeface="Futura"/>
                <a:sym typeface="Futura"/>
              </a:defRPr>
            </a:lvl1pPr>
          </a:lstStyle>
          <a:p>
            <a:pPr/>
            <a:r>
              <a:t>MASTER CLASS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6. FAQ (Dúvidas Frequentes)"/>
          <p:cNvSpPr txBox="1"/>
          <p:nvPr/>
        </p:nvSpPr>
        <p:spPr>
          <a:xfrm>
            <a:off x="12908698" y="1453748"/>
            <a:ext cx="11313301"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05" sz="6000">
                <a:solidFill>
                  <a:srgbClr val="000000"/>
                </a:solidFill>
              </a:defRPr>
            </a:lvl1pPr>
          </a:lstStyle>
          <a:p>
            <a:pPr/>
            <a:r>
              <a:t>6. FAQ (Dúvidas Frequentes)</a:t>
            </a:r>
          </a:p>
        </p:txBody>
      </p:sp>
      <p:pic>
        <p:nvPicPr>
          <p:cNvPr id="104" name="doubt.jpg" descr="doubt.jpg"/>
          <p:cNvPicPr>
            <a:picLocks noChangeAspect="1"/>
          </p:cNvPicPr>
          <p:nvPr/>
        </p:nvPicPr>
        <p:blipFill>
          <a:blip r:embed="rId2">
            <a:extLst/>
          </a:blip>
          <a:srcRect l="8235" t="0" r="7566" b="10408"/>
          <a:stretch>
            <a:fillRect/>
          </a:stretch>
        </p:blipFill>
        <p:spPr>
          <a:xfrm>
            <a:off x="-135902" y="559836"/>
            <a:ext cx="11799334" cy="12555053"/>
          </a:xfrm>
          <a:custGeom>
            <a:avLst/>
            <a:gdLst/>
            <a:ahLst/>
            <a:cxnLst>
              <a:cxn ang="0">
                <a:pos x="wd2" y="hd2"/>
              </a:cxn>
              <a:cxn ang="5400000">
                <a:pos x="wd2" y="hd2"/>
              </a:cxn>
              <a:cxn ang="10800000">
                <a:pos x="wd2" y="hd2"/>
              </a:cxn>
              <a:cxn ang="16200000">
                <a:pos x="wd2" y="hd2"/>
              </a:cxn>
            </a:cxnLst>
            <a:rect l="0" t="0" r="r" b="b"/>
            <a:pathLst>
              <a:path w="21559" h="21581" fill="norm" stroke="1" extrusionOk="0">
                <a:moveTo>
                  <a:pt x="1399" y="21418"/>
                </a:moveTo>
                <a:cubicBezTo>
                  <a:pt x="1658" y="21479"/>
                  <a:pt x="2455" y="21504"/>
                  <a:pt x="2715" y="21504"/>
                </a:cubicBezTo>
                <a:cubicBezTo>
                  <a:pt x="4047" y="21510"/>
                  <a:pt x="5529" y="21513"/>
                  <a:pt x="6994" y="21570"/>
                </a:cubicBezTo>
                <a:cubicBezTo>
                  <a:pt x="7258" y="21583"/>
                  <a:pt x="7492" y="21585"/>
                  <a:pt x="7735" y="21571"/>
                </a:cubicBezTo>
                <a:cubicBezTo>
                  <a:pt x="7999" y="21585"/>
                  <a:pt x="8300" y="21568"/>
                  <a:pt x="8481" y="21556"/>
                </a:cubicBezTo>
                <a:cubicBezTo>
                  <a:pt x="9226" y="21541"/>
                  <a:pt x="9887" y="21600"/>
                  <a:pt x="10491" y="21566"/>
                </a:cubicBezTo>
                <a:cubicBezTo>
                  <a:pt x="10586" y="21550"/>
                  <a:pt x="10650" y="21530"/>
                  <a:pt x="10745" y="21515"/>
                </a:cubicBezTo>
                <a:cubicBezTo>
                  <a:pt x="12010" y="21443"/>
                  <a:pt x="13373" y="21456"/>
                  <a:pt x="14627" y="21323"/>
                </a:cubicBezTo>
                <a:cubicBezTo>
                  <a:pt x="14225" y="21276"/>
                  <a:pt x="14538" y="21318"/>
                  <a:pt x="14755" y="21279"/>
                </a:cubicBezTo>
                <a:cubicBezTo>
                  <a:pt x="14818" y="21277"/>
                  <a:pt x="14867" y="21211"/>
                  <a:pt x="14925" y="21208"/>
                </a:cubicBezTo>
                <a:cubicBezTo>
                  <a:pt x="15401" y="21103"/>
                  <a:pt x="16411" y="21098"/>
                  <a:pt x="16645" y="20907"/>
                </a:cubicBezTo>
                <a:cubicBezTo>
                  <a:pt x="16681" y="20898"/>
                  <a:pt x="16618" y="20804"/>
                  <a:pt x="16613" y="20821"/>
                </a:cubicBezTo>
                <a:cubicBezTo>
                  <a:pt x="16618" y="20804"/>
                  <a:pt x="16882" y="20721"/>
                  <a:pt x="16882" y="20721"/>
                </a:cubicBezTo>
                <a:cubicBezTo>
                  <a:pt x="16835" y="20669"/>
                  <a:pt x="16460" y="20743"/>
                  <a:pt x="16396" y="20764"/>
                </a:cubicBezTo>
                <a:cubicBezTo>
                  <a:pt x="15957" y="20841"/>
                  <a:pt x="15644" y="20896"/>
                  <a:pt x="15131" y="20914"/>
                </a:cubicBezTo>
                <a:cubicBezTo>
                  <a:pt x="14862" y="20921"/>
                  <a:pt x="15210" y="20860"/>
                  <a:pt x="15301" y="20843"/>
                </a:cubicBezTo>
                <a:cubicBezTo>
                  <a:pt x="15883" y="20784"/>
                  <a:pt x="16158" y="20761"/>
                  <a:pt x="16735" y="20605"/>
                </a:cubicBezTo>
                <a:cubicBezTo>
                  <a:pt x="16830" y="20592"/>
                  <a:pt x="17031" y="20508"/>
                  <a:pt x="17132" y="20475"/>
                </a:cubicBezTo>
                <a:cubicBezTo>
                  <a:pt x="17244" y="20390"/>
                  <a:pt x="17069" y="20384"/>
                  <a:pt x="16889" y="20392"/>
                </a:cubicBezTo>
                <a:cubicBezTo>
                  <a:pt x="16741" y="20394"/>
                  <a:pt x="16655" y="20487"/>
                  <a:pt x="16375" y="20432"/>
                </a:cubicBezTo>
                <a:cubicBezTo>
                  <a:pt x="15910" y="20502"/>
                  <a:pt x="15354" y="20568"/>
                  <a:pt x="14840" y="20607"/>
                </a:cubicBezTo>
                <a:cubicBezTo>
                  <a:pt x="14412" y="20650"/>
                  <a:pt x="13710" y="20713"/>
                  <a:pt x="13090" y="20706"/>
                </a:cubicBezTo>
                <a:cubicBezTo>
                  <a:pt x="12625" y="20680"/>
                  <a:pt x="13275" y="20677"/>
                  <a:pt x="13429" y="20658"/>
                </a:cubicBezTo>
                <a:cubicBezTo>
                  <a:pt x="13979" y="20610"/>
                  <a:pt x="14445" y="20539"/>
                  <a:pt x="14931" y="20496"/>
                </a:cubicBezTo>
                <a:cubicBezTo>
                  <a:pt x="15455" y="20441"/>
                  <a:pt x="16148" y="20390"/>
                  <a:pt x="16667" y="20238"/>
                </a:cubicBezTo>
                <a:lnTo>
                  <a:pt x="16837" y="20167"/>
                </a:lnTo>
                <a:cubicBezTo>
                  <a:pt x="16840" y="20156"/>
                  <a:pt x="16772" y="20162"/>
                  <a:pt x="16688" y="20169"/>
                </a:cubicBezTo>
                <a:cubicBezTo>
                  <a:pt x="16481" y="20198"/>
                  <a:pt x="16441" y="20200"/>
                  <a:pt x="16407" y="20202"/>
                </a:cubicBezTo>
                <a:cubicBezTo>
                  <a:pt x="16176" y="20262"/>
                  <a:pt x="15932" y="20325"/>
                  <a:pt x="15720" y="20337"/>
                </a:cubicBezTo>
                <a:cubicBezTo>
                  <a:pt x="15254" y="20407"/>
                  <a:pt x="14952" y="20424"/>
                  <a:pt x="14556" y="20454"/>
                </a:cubicBezTo>
                <a:cubicBezTo>
                  <a:pt x="14551" y="20471"/>
                  <a:pt x="14498" y="20457"/>
                  <a:pt x="14556" y="20454"/>
                </a:cubicBezTo>
                <a:cubicBezTo>
                  <a:pt x="15186" y="20234"/>
                  <a:pt x="16244" y="20263"/>
                  <a:pt x="17006" y="20000"/>
                </a:cubicBezTo>
                <a:cubicBezTo>
                  <a:pt x="17070" y="19979"/>
                  <a:pt x="17372" y="19863"/>
                  <a:pt x="17076" y="19863"/>
                </a:cubicBezTo>
                <a:cubicBezTo>
                  <a:pt x="16774" y="19880"/>
                  <a:pt x="17038" y="19797"/>
                  <a:pt x="17081" y="19749"/>
                </a:cubicBezTo>
                <a:cubicBezTo>
                  <a:pt x="17044" y="19776"/>
                  <a:pt x="17091" y="19617"/>
                  <a:pt x="17166" y="19656"/>
                </a:cubicBezTo>
                <a:cubicBezTo>
                  <a:pt x="16992" y="19550"/>
                  <a:pt x="16779" y="19765"/>
                  <a:pt x="16663" y="19657"/>
                </a:cubicBezTo>
                <a:cubicBezTo>
                  <a:pt x="16642" y="19633"/>
                  <a:pt x="16949" y="19599"/>
                  <a:pt x="16763" y="19531"/>
                </a:cubicBezTo>
                <a:cubicBezTo>
                  <a:pt x="16684" y="19491"/>
                  <a:pt x="16230" y="19621"/>
                  <a:pt x="16076" y="19640"/>
                </a:cubicBezTo>
                <a:cubicBezTo>
                  <a:pt x="15901" y="19631"/>
                  <a:pt x="15759" y="19612"/>
                  <a:pt x="16008" y="19562"/>
                </a:cubicBezTo>
                <a:cubicBezTo>
                  <a:pt x="16319" y="19529"/>
                  <a:pt x="16684" y="19491"/>
                  <a:pt x="16980" y="19395"/>
                </a:cubicBezTo>
                <a:cubicBezTo>
                  <a:pt x="17182" y="19311"/>
                  <a:pt x="16594" y="19390"/>
                  <a:pt x="16468" y="19413"/>
                </a:cubicBezTo>
                <a:cubicBezTo>
                  <a:pt x="16224" y="19445"/>
                  <a:pt x="16087" y="19505"/>
                  <a:pt x="15965" y="19513"/>
                </a:cubicBezTo>
                <a:cubicBezTo>
                  <a:pt x="15817" y="19512"/>
                  <a:pt x="15330" y="19558"/>
                  <a:pt x="15748" y="19456"/>
                </a:cubicBezTo>
                <a:cubicBezTo>
                  <a:pt x="16628" y="19280"/>
                  <a:pt x="17510" y="19108"/>
                  <a:pt x="18368" y="18910"/>
                </a:cubicBezTo>
                <a:cubicBezTo>
                  <a:pt x="18500" y="18867"/>
                  <a:pt x="18653" y="18852"/>
                  <a:pt x="18759" y="18802"/>
                </a:cubicBezTo>
                <a:cubicBezTo>
                  <a:pt x="18786" y="18809"/>
                  <a:pt x="18770" y="18764"/>
                  <a:pt x="18807" y="18736"/>
                </a:cubicBezTo>
                <a:cubicBezTo>
                  <a:pt x="18807" y="18736"/>
                  <a:pt x="19162" y="18636"/>
                  <a:pt x="19252" y="18623"/>
                </a:cubicBezTo>
                <a:cubicBezTo>
                  <a:pt x="19708" y="18491"/>
                  <a:pt x="18786" y="18712"/>
                  <a:pt x="18760" y="18686"/>
                </a:cubicBezTo>
                <a:cubicBezTo>
                  <a:pt x="18766" y="18666"/>
                  <a:pt x="19184" y="18564"/>
                  <a:pt x="19247" y="18544"/>
                </a:cubicBezTo>
                <a:cubicBezTo>
                  <a:pt x="19438" y="18497"/>
                  <a:pt x="19622" y="18487"/>
                  <a:pt x="19697" y="18429"/>
                </a:cubicBezTo>
                <a:cubicBezTo>
                  <a:pt x="19729" y="18419"/>
                  <a:pt x="19761" y="18312"/>
                  <a:pt x="19761" y="18312"/>
                </a:cubicBezTo>
                <a:cubicBezTo>
                  <a:pt x="20036" y="18191"/>
                  <a:pt x="20327" y="18208"/>
                  <a:pt x="20576" y="18062"/>
                </a:cubicBezTo>
                <a:cubicBezTo>
                  <a:pt x="20311" y="18051"/>
                  <a:pt x="20258" y="18135"/>
                  <a:pt x="19968" y="18211"/>
                </a:cubicBezTo>
                <a:cubicBezTo>
                  <a:pt x="19872" y="18244"/>
                  <a:pt x="19565" y="18279"/>
                  <a:pt x="19565" y="18279"/>
                </a:cubicBezTo>
                <a:cubicBezTo>
                  <a:pt x="19538" y="18272"/>
                  <a:pt x="19650" y="18186"/>
                  <a:pt x="19693" y="18138"/>
                </a:cubicBezTo>
                <a:cubicBezTo>
                  <a:pt x="19930" y="18048"/>
                  <a:pt x="20301" y="17990"/>
                  <a:pt x="20550" y="17862"/>
                </a:cubicBezTo>
                <a:cubicBezTo>
                  <a:pt x="20618" y="17824"/>
                  <a:pt x="20703" y="17750"/>
                  <a:pt x="20804" y="17698"/>
                </a:cubicBezTo>
                <a:cubicBezTo>
                  <a:pt x="20879" y="17640"/>
                  <a:pt x="21127" y="17513"/>
                  <a:pt x="21048" y="17377"/>
                </a:cubicBezTo>
                <a:cubicBezTo>
                  <a:pt x="20980" y="17300"/>
                  <a:pt x="20809" y="17585"/>
                  <a:pt x="20842" y="17572"/>
                </a:cubicBezTo>
                <a:cubicBezTo>
                  <a:pt x="20809" y="17585"/>
                  <a:pt x="20741" y="17507"/>
                  <a:pt x="20709" y="17518"/>
                </a:cubicBezTo>
                <a:cubicBezTo>
                  <a:pt x="20741" y="17507"/>
                  <a:pt x="20567" y="17595"/>
                  <a:pt x="20550" y="17554"/>
                </a:cubicBezTo>
                <a:cubicBezTo>
                  <a:pt x="20508" y="17505"/>
                  <a:pt x="20693" y="17476"/>
                  <a:pt x="20778" y="17383"/>
                </a:cubicBezTo>
                <a:cubicBezTo>
                  <a:pt x="20857" y="17326"/>
                  <a:pt x="20816" y="17256"/>
                  <a:pt x="20821" y="17239"/>
                </a:cubicBezTo>
                <a:cubicBezTo>
                  <a:pt x="20816" y="17256"/>
                  <a:pt x="20763" y="17242"/>
                  <a:pt x="20768" y="17225"/>
                </a:cubicBezTo>
                <a:cubicBezTo>
                  <a:pt x="20773" y="17111"/>
                  <a:pt x="21028" y="17042"/>
                  <a:pt x="21081" y="16959"/>
                </a:cubicBezTo>
                <a:cubicBezTo>
                  <a:pt x="21087" y="16942"/>
                  <a:pt x="21022" y="16869"/>
                  <a:pt x="21060" y="16838"/>
                </a:cubicBezTo>
                <a:cubicBezTo>
                  <a:pt x="21060" y="16838"/>
                  <a:pt x="21367" y="16610"/>
                  <a:pt x="21150" y="16728"/>
                </a:cubicBezTo>
                <a:cubicBezTo>
                  <a:pt x="21145" y="16745"/>
                  <a:pt x="20901" y="16778"/>
                  <a:pt x="20901" y="16778"/>
                </a:cubicBezTo>
                <a:cubicBezTo>
                  <a:pt x="20880" y="16753"/>
                  <a:pt x="21240" y="16540"/>
                  <a:pt x="21278" y="16509"/>
                </a:cubicBezTo>
                <a:cubicBezTo>
                  <a:pt x="21347" y="16471"/>
                  <a:pt x="21320" y="16464"/>
                  <a:pt x="21442" y="16455"/>
                </a:cubicBezTo>
                <a:cubicBezTo>
                  <a:pt x="21337" y="16409"/>
                  <a:pt x="21564" y="16335"/>
                  <a:pt x="21559" y="16256"/>
                </a:cubicBezTo>
                <a:cubicBezTo>
                  <a:pt x="21549" y="16194"/>
                  <a:pt x="21390" y="16134"/>
                  <a:pt x="21379" y="16075"/>
                </a:cubicBezTo>
                <a:cubicBezTo>
                  <a:pt x="21385" y="16054"/>
                  <a:pt x="21486" y="16003"/>
                  <a:pt x="21475" y="15944"/>
                </a:cubicBezTo>
                <a:cubicBezTo>
                  <a:pt x="21507" y="15837"/>
                  <a:pt x="21300" y="15742"/>
                  <a:pt x="21280" y="15603"/>
                </a:cubicBezTo>
                <a:cubicBezTo>
                  <a:pt x="21275" y="15524"/>
                  <a:pt x="21423" y="15332"/>
                  <a:pt x="21360" y="15238"/>
                </a:cubicBezTo>
                <a:cubicBezTo>
                  <a:pt x="21381" y="15262"/>
                  <a:pt x="21165" y="15090"/>
                  <a:pt x="21170" y="15072"/>
                </a:cubicBezTo>
                <a:cubicBezTo>
                  <a:pt x="21266" y="15057"/>
                  <a:pt x="21439" y="15277"/>
                  <a:pt x="21503" y="15256"/>
                </a:cubicBezTo>
                <a:cubicBezTo>
                  <a:pt x="21551" y="15191"/>
                  <a:pt x="21228" y="15088"/>
                  <a:pt x="21187" y="15018"/>
                </a:cubicBezTo>
                <a:cubicBezTo>
                  <a:pt x="21155" y="14932"/>
                  <a:pt x="21324" y="14861"/>
                  <a:pt x="21319" y="14781"/>
                </a:cubicBezTo>
                <a:cubicBezTo>
                  <a:pt x="21330" y="14535"/>
                  <a:pt x="20859" y="14333"/>
                  <a:pt x="20898" y="14091"/>
                </a:cubicBezTo>
                <a:cubicBezTo>
                  <a:pt x="20892" y="14015"/>
                  <a:pt x="21062" y="13941"/>
                  <a:pt x="21014" y="13814"/>
                </a:cubicBezTo>
                <a:cubicBezTo>
                  <a:pt x="20994" y="13771"/>
                  <a:pt x="20877" y="13662"/>
                  <a:pt x="20803" y="13624"/>
                </a:cubicBezTo>
                <a:cubicBezTo>
                  <a:pt x="20603" y="13493"/>
                  <a:pt x="20191" y="13481"/>
                  <a:pt x="20460" y="13281"/>
                </a:cubicBezTo>
                <a:cubicBezTo>
                  <a:pt x="20344" y="13270"/>
                  <a:pt x="20481" y="13212"/>
                  <a:pt x="20460" y="13281"/>
                </a:cubicBezTo>
                <a:cubicBezTo>
                  <a:pt x="20514" y="13295"/>
                  <a:pt x="20519" y="13278"/>
                  <a:pt x="20556" y="13250"/>
                </a:cubicBezTo>
                <a:cubicBezTo>
                  <a:pt x="20201" y="13253"/>
                  <a:pt x="20583" y="12967"/>
                  <a:pt x="20667" y="12989"/>
                </a:cubicBezTo>
                <a:cubicBezTo>
                  <a:pt x="20785" y="12980"/>
                  <a:pt x="20646" y="13156"/>
                  <a:pt x="20582" y="13161"/>
                </a:cubicBezTo>
                <a:cubicBezTo>
                  <a:pt x="20731" y="13159"/>
                  <a:pt x="20804" y="13123"/>
                  <a:pt x="20763" y="12956"/>
                </a:cubicBezTo>
                <a:cubicBezTo>
                  <a:pt x="20742" y="12835"/>
                  <a:pt x="20224" y="12680"/>
                  <a:pt x="20161" y="12585"/>
                </a:cubicBezTo>
                <a:cubicBezTo>
                  <a:pt x="20187" y="12611"/>
                  <a:pt x="20172" y="12258"/>
                  <a:pt x="20139" y="12272"/>
                </a:cubicBezTo>
                <a:cubicBezTo>
                  <a:pt x="20172" y="12258"/>
                  <a:pt x="20298" y="12332"/>
                  <a:pt x="20356" y="12329"/>
                </a:cubicBezTo>
                <a:cubicBezTo>
                  <a:pt x="20425" y="12306"/>
                  <a:pt x="20209" y="12231"/>
                  <a:pt x="20187" y="12206"/>
                </a:cubicBezTo>
                <a:cubicBezTo>
                  <a:pt x="20192" y="12189"/>
                  <a:pt x="20230" y="12158"/>
                  <a:pt x="20209" y="12134"/>
                </a:cubicBezTo>
                <a:cubicBezTo>
                  <a:pt x="20135" y="12077"/>
                  <a:pt x="20062" y="12132"/>
                  <a:pt x="20082" y="12063"/>
                </a:cubicBezTo>
                <a:cubicBezTo>
                  <a:pt x="20082" y="12063"/>
                  <a:pt x="20231" y="12062"/>
                  <a:pt x="20258" y="12069"/>
                </a:cubicBezTo>
                <a:cubicBezTo>
                  <a:pt x="20342" y="12091"/>
                  <a:pt x="20600" y="12219"/>
                  <a:pt x="20722" y="12307"/>
                </a:cubicBezTo>
                <a:cubicBezTo>
                  <a:pt x="20748" y="12124"/>
                  <a:pt x="20352" y="12056"/>
                  <a:pt x="20273" y="11920"/>
                </a:cubicBezTo>
                <a:cubicBezTo>
                  <a:pt x="20252" y="11893"/>
                  <a:pt x="20359" y="11824"/>
                  <a:pt x="20359" y="11824"/>
                </a:cubicBezTo>
                <a:cubicBezTo>
                  <a:pt x="20369" y="11790"/>
                  <a:pt x="20110" y="11569"/>
                  <a:pt x="19983" y="11495"/>
                </a:cubicBezTo>
                <a:cubicBezTo>
                  <a:pt x="19983" y="11495"/>
                  <a:pt x="19941" y="11446"/>
                  <a:pt x="19947" y="11426"/>
                </a:cubicBezTo>
                <a:cubicBezTo>
                  <a:pt x="19973" y="11433"/>
                  <a:pt x="20316" y="11583"/>
                  <a:pt x="20316" y="11583"/>
                </a:cubicBezTo>
                <a:cubicBezTo>
                  <a:pt x="20417" y="11532"/>
                  <a:pt x="19904" y="11262"/>
                  <a:pt x="19910" y="11245"/>
                </a:cubicBezTo>
                <a:cubicBezTo>
                  <a:pt x="19835" y="11206"/>
                  <a:pt x="19883" y="11142"/>
                  <a:pt x="19762" y="11051"/>
                </a:cubicBezTo>
                <a:cubicBezTo>
                  <a:pt x="19604" y="10972"/>
                  <a:pt x="19414" y="10921"/>
                  <a:pt x="19355" y="10828"/>
                </a:cubicBezTo>
                <a:cubicBezTo>
                  <a:pt x="19229" y="10851"/>
                  <a:pt x="18774" y="10675"/>
                  <a:pt x="18468" y="10612"/>
                </a:cubicBezTo>
                <a:cubicBezTo>
                  <a:pt x="18188" y="10557"/>
                  <a:pt x="17357" y="10457"/>
                  <a:pt x="17278" y="10336"/>
                </a:cubicBezTo>
                <a:cubicBezTo>
                  <a:pt x="17304" y="10343"/>
                  <a:pt x="17500" y="10280"/>
                  <a:pt x="17489" y="10221"/>
                </a:cubicBezTo>
                <a:cubicBezTo>
                  <a:pt x="17489" y="10221"/>
                  <a:pt x="17373" y="10209"/>
                  <a:pt x="17410" y="10181"/>
                </a:cubicBezTo>
                <a:cubicBezTo>
                  <a:pt x="17453" y="10133"/>
                  <a:pt x="17601" y="10135"/>
                  <a:pt x="17644" y="10087"/>
                </a:cubicBezTo>
                <a:cubicBezTo>
                  <a:pt x="17649" y="10070"/>
                  <a:pt x="17601" y="9942"/>
                  <a:pt x="17574" y="9935"/>
                </a:cubicBezTo>
                <a:cubicBezTo>
                  <a:pt x="17607" y="9922"/>
                  <a:pt x="17644" y="9894"/>
                  <a:pt x="17617" y="9887"/>
                </a:cubicBezTo>
                <a:cubicBezTo>
                  <a:pt x="17496" y="9796"/>
                  <a:pt x="17469" y="9885"/>
                  <a:pt x="17279" y="9835"/>
                </a:cubicBezTo>
                <a:lnTo>
                  <a:pt x="17289" y="9800"/>
                </a:lnTo>
                <a:cubicBezTo>
                  <a:pt x="17289" y="9800"/>
                  <a:pt x="17168" y="9806"/>
                  <a:pt x="17142" y="9781"/>
                </a:cubicBezTo>
                <a:cubicBezTo>
                  <a:pt x="17152" y="9746"/>
                  <a:pt x="17385" y="9670"/>
                  <a:pt x="17401" y="9618"/>
                </a:cubicBezTo>
                <a:cubicBezTo>
                  <a:pt x="17412" y="9580"/>
                  <a:pt x="17268" y="9661"/>
                  <a:pt x="17226" y="9609"/>
                </a:cubicBezTo>
                <a:cubicBezTo>
                  <a:pt x="17253" y="9616"/>
                  <a:pt x="17296" y="9475"/>
                  <a:pt x="17333" y="9444"/>
                </a:cubicBezTo>
                <a:cubicBezTo>
                  <a:pt x="17423" y="9352"/>
                  <a:pt x="17656" y="9355"/>
                  <a:pt x="17677" y="9286"/>
                </a:cubicBezTo>
                <a:cubicBezTo>
                  <a:pt x="17683" y="9266"/>
                  <a:pt x="17486" y="9236"/>
                  <a:pt x="17492" y="9215"/>
                </a:cubicBezTo>
                <a:cubicBezTo>
                  <a:pt x="17450" y="9148"/>
                  <a:pt x="17545" y="9133"/>
                  <a:pt x="17582" y="9105"/>
                </a:cubicBezTo>
                <a:cubicBezTo>
                  <a:pt x="17656" y="9065"/>
                  <a:pt x="17645" y="9103"/>
                  <a:pt x="17661" y="9048"/>
                </a:cubicBezTo>
                <a:cubicBezTo>
                  <a:pt x="17650" y="9086"/>
                  <a:pt x="17609" y="9015"/>
                  <a:pt x="17693" y="8941"/>
                </a:cubicBezTo>
                <a:cubicBezTo>
                  <a:pt x="17688" y="8958"/>
                  <a:pt x="17763" y="8901"/>
                  <a:pt x="17763" y="8901"/>
                </a:cubicBezTo>
                <a:lnTo>
                  <a:pt x="17657" y="8854"/>
                </a:lnTo>
                <a:cubicBezTo>
                  <a:pt x="17678" y="8781"/>
                  <a:pt x="17800" y="8776"/>
                  <a:pt x="17732" y="8699"/>
                </a:cubicBezTo>
                <a:cubicBezTo>
                  <a:pt x="17716" y="8657"/>
                  <a:pt x="17589" y="8683"/>
                  <a:pt x="17568" y="8656"/>
                </a:cubicBezTo>
                <a:cubicBezTo>
                  <a:pt x="17547" y="8632"/>
                  <a:pt x="17600" y="8549"/>
                  <a:pt x="17605" y="8532"/>
                </a:cubicBezTo>
                <a:cubicBezTo>
                  <a:pt x="17600" y="8548"/>
                  <a:pt x="17530" y="8514"/>
                  <a:pt x="17500" y="8505"/>
                </a:cubicBezTo>
                <a:cubicBezTo>
                  <a:pt x="17510" y="8496"/>
                  <a:pt x="17495" y="8403"/>
                  <a:pt x="17500" y="8388"/>
                </a:cubicBezTo>
                <a:cubicBezTo>
                  <a:pt x="17515" y="8337"/>
                  <a:pt x="17612" y="8358"/>
                  <a:pt x="17624" y="8281"/>
                </a:cubicBezTo>
                <a:cubicBezTo>
                  <a:pt x="17608" y="8292"/>
                  <a:pt x="17530" y="8189"/>
                  <a:pt x="17553" y="8113"/>
                </a:cubicBezTo>
                <a:cubicBezTo>
                  <a:pt x="17580" y="8023"/>
                  <a:pt x="17590" y="8082"/>
                  <a:pt x="17526" y="8009"/>
                </a:cubicBezTo>
                <a:cubicBezTo>
                  <a:pt x="17479" y="7957"/>
                  <a:pt x="17552" y="7920"/>
                  <a:pt x="17574" y="7848"/>
                </a:cubicBezTo>
                <a:cubicBezTo>
                  <a:pt x="17618" y="7588"/>
                  <a:pt x="17348" y="7305"/>
                  <a:pt x="17370" y="7233"/>
                </a:cubicBezTo>
                <a:cubicBezTo>
                  <a:pt x="17375" y="7215"/>
                  <a:pt x="17469" y="7203"/>
                  <a:pt x="17444" y="7178"/>
                </a:cubicBezTo>
                <a:cubicBezTo>
                  <a:pt x="17450" y="7158"/>
                  <a:pt x="17354" y="7192"/>
                  <a:pt x="17364" y="7157"/>
                </a:cubicBezTo>
                <a:cubicBezTo>
                  <a:pt x="17375" y="7119"/>
                  <a:pt x="17439" y="7098"/>
                  <a:pt x="17455" y="7043"/>
                </a:cubicBezTo>
                <a:cubicBezTo>
                  <a:pt x="17503" y="6978"/>
                  <a:pt x="17508" y="6864"/>
                  <a:pt x="17524" y="6812"/>
                </a:cubicBezTo>
                <a:cubicBezTo>
                  <a:pt x="17572" y="6747"/>
                  <a:pt x="17678" y="6697"/>
                  <a:pt x="17610" y="6620"/>
                </a:cubicBezTo>
                <a:cubicBezTo>
                  <a:pt x="17526" y="6501"/>
                  <a:pt x="17446" y="6674"/>
                  <a:pt x="17324" y="6489"/>
                </a:cubicBezTo>
                <a:cubicBezTo>
                  <a:pt x="17309" y="6444"/>
                  <a:pt x="17398" y="6334"/>
                  <a:pt x="17329" y="6278"/>
                </a:cubicBezTo>
                <a:cubicBezTo>
                  <a:pt x="17282" y="6226"/>
                  <a:pt x="17261" y="6413"/>
                  <a:pt x="17165" y="6332"/>
                </a:cubicBezTo>
                <a:cubicBezTo>
                  <a:pt x="17114" y="6296"/>
                  <a:pt x="17294" y="5998"/>
                  <a:pt x="17283" y="5936"/>
                </a:cubicBezTo>
                <a:cubicBezTo>
                  <a:pt x="17288" y="5822"/>
                  <a:pt x="17188" y="5855"/>
                  <a:pt x="17220" y="5745"/>
                </a:cubicBezTo>
                <a:cubicBezTo>
                  <a:pt x="17263" y="5604"/>
                  <a:pt x="17522" y="5535"/>
                  <a:pt x="17549" y="5330"/>
                </a:cubicBezTo>
                <a:cubicBezTo>
                  <a:pt x="17576" y="5144"/>
                  <a:pt x="17343" y="5027"/>
                  <a:pt x="17249" y="4846"/>
                </a:cubicBezTo>
                <a:cubicBezTo>
                  <a:pt x="17217" y="4760"/>
                  <a:pt x="17175" y="4596"/>
                  <a:pt x="17196" y="4524"/>
                </a:cubicBezTo>
                <a:cubicBezTo>
                  <a:pt x="17196" y="4524"/>
                  <a:pt x="17276" y="4563"/>
                  <a:pt x="17286" y="4528"/>
                </a:cubicBezTo>
                <a:cubicBezTo>
                  <a:pt x="17276" y="4370"/>
                  <a:pt x="17170" y="4323"/>
                  <a:pt x="17277" y="4158"/>
                </a:cubicBezTo>
                <a:cubicBezTo>
                  <a:pt x="17325" y="4093"/>
                  <a:pt x="17414" y="4002"/>
                  <a:pt x="17388" y="3880"/>
                </a:cubicBezTo>
                <a:cubicBezTo>
                  <a:pt x="17399" y="3745"/>
                  <a:pt x="17225" y="3643"/>
                  <a:pt x="17226" y="3525"/>
                </a:cubicBezTo>
                <a:cubicBezTo>
                  <a:pt x="17237" y="3491"/>
                  <a:pt x="17338" y="3458"/>
                  <a:pt x="17358" y="3388"/>
                </a:cubicBezTo>
                <a:cubicBezTo>
                  <a:pt x="17348" y="3327"/>
                  <a:pt x="17242" y="3087"/>
                  <a:pt x="17121" y="2996"/>
                </a:cubicBezTo>
                <a:cubicBezTo>
                  <a:pt x="16821" y="2801"/>
                  <a:pt x="16398" y="2534"/>
                  <a:pt x="15990" y="2408"/>
                </a:cubicBezTo>
                <a:cubicBezTo>
                  <a:pt x="15694" y="2311"/>
                  <a:pt x="15176" y="2157"/>
                  <a:pt x="14796" y="2134"/>
                </a:cubicBezTo>
                <a:cubicBezTo>
                  <a:pt x="14742" y="2120"/>
                  <a:pt x="14700" y="2165"/>
                  <a:pt x="14643" y="2150"/>
                </a:cubicBezTo>
                <a:cubicBezTo>
                  <a:pt x="14293" y="2136"/>
                  <a:pt x="13991" y="2056"/>
                  <a:pt x="13643" y="2023"/>
                </a:cubicBezTo>
                <a:cubicBezTo>
                  <a:pt x="13219" y="1968"/>
                  <a:pt x="12749" y="1941"/>
                  <a:pt x="12288" y="1897"/>
                </a:cubicBezTo>
                <a:cubicBezTo>
                  <a:pt x="10988" y="1785"/>
                  <a:pt x="9628" y="1679"/>
                  <a:pt x="8270" y="1551"/>
                </a:cubicBezTo>
                <a:cubicBezTo>
                  <a:pt x="7730" y="1487"/>
                  <a:pt x="7111" y="1460"/>
                  <a:pt x="6514" y="1378"/>
                </a:cubicBezTo>
                <a:cubicBezTo>
                  <a:pt x="5260" y="1221"/>
                  <a:pt x="4255" y="1113"/>
                  <a:pt x="2870" y="882"/>
                </a:cubicBezTo>
                <a:cubicBezTo>
                  <a:pt x="2644" y="841"/>
                  <a:pt x="2500" y="825"/>
                  <a:pt x="2521" y="656"/>
                </a:cubicBezTo>
                <a:cubicBezTo>
                  <a:pt x="2521" y="463"/>
                  <a:pt x="2534" y="310"/>
                  <a:pt x="2465" y="139"/>
                </a:cubicBezTo>
                <a:cubicBezTo>
                  <a:pt x="2460" y="157"/>
                  <a:pt x="2418" y="201"/>
                  <a:pt x="2418" y="201"/>
                </a:cubicBezTo>
                <a:cubicBezTo>
                  <a:pt x="2403" y="184"/>
                  <a:pt x="2382" y="92"/>
                  <a:pt x="2361" y="0"/>
                </a:cubicBezTo>
                <a:lnTo>
                  <a:pt x="995" y="0"/>
                </a:lnTo>
                <a:cubicBezTo>
                  <a:pt x="1010" y="119"/>
                  <a:pt x="1059" y="248"/>
                  <a:pt x="994" y="309"/>
                </a:cubicBezTo>
                <a:cubicBezTo>
                  <a:pt x="983" y="347"/>
                  <a:pt x="898" y="325"/>
                  <a:pt x="888" y="359"/>
                </a:cubicBezTo>
                <a:cubicBezTo>
                  <a:pt x="877" y="397"/>
                  <a:pt x="941" y="488"/>
                  <a:pt x="924" y="543"/>
                </a:cubicBezTo>
                <a:cubicBezTo>
                  <a:pt x="871" y="722"/>
                  <a:pt x="902" y="924"/>
                  <a:pt x="892" y="1152"/>
                </a:cubicBezTo>
                <a:cubicBezTo>
                  <a:pt x="875" y="1303"/>
                  <a:pt x="859" y="1451"/>
                  <a:pt x="843" y="1603"/>
                </a:cubicBezTo>
                <a:cubicBezTo>
                  <a:pt x="847" y="1701"/>
                  <a:pt x="869" y="1821"/>
                  <a:pt x="810" y="1924"/>
                </a:cubicBezTo>
                <a:cubicBezTo>
                  <a:pt x="805" y="1942"/>
                  <a:pt x="710" y="1954"/>
                  <a:pt x="705" y="1971"/>
                </a:cubicBezTo>
                <a:cubicBezTo>
                  <a:pt x="652" y="2053"/>
                  <a:pt x="729" y="2289"/>
                  <a:pt x="745" y="2446"/>
                </a:cubicBezTo>
                <a:cubicBezTo>
                  <a:pt x="750" y="2622"/>
                  <a:pt x="750" y="2815"/>
                  <a:pt x="713" y="2939"/>
                </a:cubicBezTo>
                <a:cubicBezTo>
                  <a:pt x="708" y="2957"/>
                  <a:pt x="655" y="2943"/>
                  <a:pt x="649" y="2963"/>
                </a:cubicBezTo>
                <a:cubicBezTo>
                  <a:pt x="633" y="3015"/>
                  <a:pt x="665" y="3101"/>
                  <a:pt x="649" y="3156"/>
                </a:cubicBezTo>
                <a:cubicBezTo>
                  <a:pt x="626" y="3343"/>
                  <a:pt x="548" y="3493"/>
                  <a:pt x="504" y="3753"/>
                </a:cubicBezTo>
                <a:cubicBezTo>
                  <a:pt x="504" y="3849"/>
                  <a:pt x="536" y="3936"/>
                  <a:pt x="536" y="4033"/>
                </a:cubicBezTo>
                <a:cubicBezTo>
                  <a:pt x="530" y="4165"/>
                  <a:pt x="349" y="4466"/>
                  <a:pt x="354" y="4642"/>
                </a:cubicBezTo>
                <a:cubicBezTo>
                  <a:pt x="339" y="4694"/>
                  <a:pt x="433" y="4778"/>
                  <a:pt x="416" y="4833"/>
                </a:cubicBezTo>
                <a:cubicBezTo>
                  <a:pt x="411" y="4850"/>
                  <a:pt x="358" y="4836"/>
                  <a:pt x="353" y="4854"/>
                </a:cubicBezTo>
                <a:cubicBezTo>
                  <a:pt x="353" y="4854"/>
                  <a:pt x="390" y="4923"/>
                  <a:pt x="358" y="4933"/>
                </a:cubicBezTo>
                <a:cubicBezTo>
                  <a:pt x="300" y="5033"/>
                  <a:pt x="162" y="5286"/>
                  <a:pt x="204" y="5450"/>
                </a:cubicBezTo>
                <a:cubicBezTo>
                  <a:pt x="220" y="5494"/>
                  <a:pt x="299" y="5534"/>
                  <a:pt x="314" y="5579"/>
                </a:cubicBezTo>
                <a:cubicBezTo>
                  <a:pt x="314" y="5579"/>
                  <a:pt x="241" y="5615"/>
                  <a:pt x="267" y="5641"/>
                </a:cubicBezTo>
                <a:cubicBezTo>
                  <a:pt x="251" y="5696"/>
                  <a:pt x="308" y="6000"/>
                  <a:pt x="298" y="6035"/>
                </a:cubicBezTo>
                <a:cubicBezTo>
                  <a:pt x="276" y="6107"/>
                  <a:pt x="144" y="6150"/>
                  <a:pt x="155" y="6209"/>
                </a:cubicBezTo>
                <a:cubicBezTo>
                  <a:pt x="155" y="6209"/>
                  <a:pt x="323" y="6450"/>
                  <a:pt x="281" y="6495"/>
                </a:cubicBezTo>
                <a:cubicBezTo>
                  <a:pt x="250" y="6486"/>
                  <a:pt x="117" y="6433"/>
                  <a:pt x="112" y="6450"/>
                </a:cubicBezTo>
                <a:cubicBezTo>
                  <a:pt x="59" y="6533"/>
                  <a:pt x="207" y="6534"/>
                  <a:pt x="127" y="6610"/>
                </a:cubicBezTo>
                <a:cubicBezTo>
                  <a:pt x="90" y="6637"/>
                  <a:pt x="-36" y="6546"/>
                  <a:pt x="10" y="6598"/>
                </a:cubicBezTo>
                <a:cubicBezTo>
                  <a:pt x="42" y="6685"/>
                  <a:pt x="386" y="6831"/>
                  <a:pt x="654" y="6924"/>
                </a:cubicBezTo>
                <a:cubicBezTo>
                  <a:pt x="977" y="7028"/>
                  <a:pt x="1162" y="7210"/>
                  <a:pt x="1628" y="7333"/>
                </a:cubicBezTo>
                <a:cubicBezTo>
                  <a:pt x="1548" y="7312"/>
                  <a:pt x="1977" y="7366"/>
                  <a:pt x="1961" y="7421"/>
                </a:cubicBezTo>
                <a:cubicBezTo>
                  <a:pt x="1961" y="7421"/>
                  <a:pt x="1802" y="7360"/>
                  <a:pt x="1845" y="7408"/>
                </a:cubicBezTo>
                <a:cubicBezTo>
                  <a:pt x="1845" y="7408"/>
                  <a:pt x="1992" y="7410"/>
                  <a:pt x="2024" y="7497"/>
                </a:cubicBezTo>
                <a:cubicBezTo>
                  <a:pt x="2003" y="7469"/>
                  <a:pt x="1828" y="7560"/>
                  <a:pt x="1785" y="7608"/>
                </a:cubicBezTo>
                <a:cubicBezTo>
                  <a:pt x="1595" y="7748"/>
                  <a:pt x="1483" y="7933"/>
                  <a:pt x="1461" y="8198"/>
                </a:cubicBezTo>
                <a:cubicBezTo>
                  <a:pt x="1472" y="8354"/>
                  <a:pt x="1451" y="8426"/>
                  <a:pt x="1540" y="8527"/>
                </a:cubicBezTo>
                <a:cubicBezTo>
                  <a:pt x="1583" y="8576"/>
                  <a:pt x="1572" y="8614"/>
                  <a:pt x="1556" y="8666"/>
                </a:cubicBezTo>
                <a:cubicBezTo>
                  <a:pt x="1577" y="8805"/>
                  <a:pt x="1370" y="9100"/>
                  <a:pt x="1396" y="9318"/>
                </a:cubicBezTo>
                <a:cubicBezTo>
                  <a:pt x="1422" y="9422"/>
                  <a:pt x="1538" y="9530"/>
                  <a:pt x="1528" y="9661"/>
                </a:cubicBezTo>
                <a:cubicBezTo>
                  <a:pt x="1537" y="9838"/>
                  <a:pt x="1372" y="10085"/>
                  <a:pt x="1425" y="10311"/>
                </a:cubicBezTo>
                <a:cubicBezTo>
                  <a:pt x="1425" y="10407"/>
                  <a:pt x="1540" y="10516"/>
                  <a:pt x="1535" y="10630"/>
                </a:cubicBezTo>
                <a:cubicBezTo>
                  <a:pt x="1551" y="10674"/>
                  <a:pt x="1477" y="10729"/>
                  <a:pt x="1461" y="10784"/>
                </a:cubicBezTo>
                <a:cubicBezTo>
                  <a:pt x="1449" y="10822"/>
                  <a:pt x="1493" y="10870"/>
                  <a:pt x="1513" y="10913"/>
                </a:cubicBezTo>
                <a:cubicBezTo>
                  <a:pt x="1492" y="10985"/>
                  <a:pt x="1434" y="11067"/>
                  <a:pt x="1443" y="11147"/>
                </a:cubicBezTo>
                <a:cubicBezTo>
                  <a:pt x="1422" y="11220"/>
                  <a:pt x="1486" y="11293"/>
                  <a:pt x="1465" y="11365"/>
                </a:cubicBezTo>
                <a:cubicBezTo>
                  <a:pt x="1443" y="11437"/>
                  <a:pt x="1363" y="11512"/>
                  <a:pt x="1368" y="11592"/>
                </a:cubicBezTo>
                <a:cubicBezTo>
                  <a:pt x="1347" y="11664"/>
                  <a:pt x="1442" y="11745"/>
                  <a:pt x="1447" y="11824"/>
                </a:cubicBezTo>
                <a:cubicBezTo>
                  <a:pt x="1489" y="11991"/>
                  <a:pt x="1362" y="12110"/>
                  <a:pt x="1371" y="12287"/>
                </a:cubicBezTo>
                <a:cubicBezTo>
                  <a:pt x="1361" y="12418"/>
                  <a:pt x="1440" y="12555"/>
                  <a:pt x="1429" y="12689"/>
                </a:cubicBezTo>
                <a:cubicBezTo>
                  <a:pt x="1439" y="12751"/>
                  <a:pt x="1376" y="12771"/>
                  <a:pt x="1360" y="12823"/>
                </a:cubicBezTo>
                <a:cubicBezTo>
                  <a:pt x="1334" y="12912"/>
                  <a:pt x="1408" y="13050"/>
                  <a:pt x="1376" y="13157"/>
                </a:cubicBezTo>
                <a:cubicBezTo>
                  <a:pt x="1360" y="13209"/>
                  <a:pt x="1291" y="13250"/>
                  <a:pt x="1301" y="13312"/>
                </a:cubicBezTo>
                <a:cubicBezTo>
                  <a:pt x="1291" y="13346"/>
                  <a:pt x="1333" y="13396"/>
                  <a:pt x="1317" y="13451"/>
                </a:cubicBezTo>
                <a:cubicBezTo>
                  <a:pt x="1307" y="13485"/>
                  <a:pt x="1243" y="13508"/>
                  <a:pt x="1259" y="13550"/>
                </a:cubicBezTo>
                <a:cubicBezTo>
                  <a:pt x="1254" y="13567"/>
                  <a:pt x="1294" y="13637"/>
                  <a:pt x="1311" y="13679"/>
                </a:cubicBezTo>
                <a:cubicBezTo>
                  <a:pt x="1321" y="13741"/>
                  <a:pt x="1252" y="13782"/>
                  <a:pt x="1263" y="13841"/>
                </a:cubicBezTo>
                <a:cubicBezTo>
                  <a:pt x="1251" y="13975"/>
                  <a:pt x="1326" y="14032"/>
                  <a:pt x="1278" y="14079"/>
                </a:cubicBezTo>
                <a:cubicBezTo>
                  <a:pt x="1273" y="14096"/>
                  <a:pt x="1198" y="14058"/>
                  <a:pt x="1188" y="14092"/>
                </a:cubicBezTo>
                <a:cubicBezTo>
                  <a:pt x="1134" y="14271"/>
                  <a:pt x="1340" y="14578"/>
                  <a:pt x="1472" y="14728"/>
                </a:cubicBezTo>
                <a:cubicBezTo>
                  <a:pt x="1535" y="14822"/>
                  <a:pt x="1662" y="14893"/>
                  <a:pt x="1657" y="14910"/>
                </a:cubicBezTo>
                <a:cubicBezTo>
                  <a:pt x="1651" y="14927"/>
                  <a:pt x="1525" y="14857"/>
                  <a:pt x="1525" y="14857"/>
                </a:cubicBezTo>
                <a:cubicBezTo>
                  <a:pt x="1546" y="14881"/>
                  <a:pt x="1635" y="14983"/>
                  <a:pt x="1625" y="15017"/>
                </a:cubicBezTo>
                <a:cubicBezTo>
                  <a:pt x="1613" y="15055"/>
                  <a:pt x="1498" y="15043"/>
                  <a:pt x="1488" y="15077"/>
                </a:cubicBezTo>
                <a:cubicBezTo>
                  <a:pt x="1503" y="15122"/>
                  <a:pt x="1582" y="15162"/>
                  <a:pt x="1593" y="15221"/>
                </a:cubicBezTo>
                <a:cubicBezTo>
                  <a:pt x="1593" y="15317"/>
                  <a:pt x="1396" y="15384"/>
                  <a:pt x="1434" y="15450"/>
                </a:cubicBezTo>
                <a:cubicBezTo>
                  <a:pt x="1428" y="15470"/>
                  <a:pt x="1777" y="15502"/>
                  <a:pt x="1814" y="15571"/>
                </a:cubicBezTo>
                <a:lnTo>
                  <a:pt x="1734" y="15741"/>
                </a:lnTo>
                <a:cubicBezTo>
                  <a:pt x="1697" y="15772"/>
                  <a:pt x="1581" y="15760"/>
                  <a:pt x="1549" y="15770"/>
                </a:cubicBezTo>
                <a:cubicBezTo>
                  <a:pt x="1543" y="15790"/>
                  <a:pt x="1527" y="15842"/>
                  <a:pt x="1527" y="15842"/>
                </a:cubicBezTo>
                <a:cubicBezTo>
                  <a:pt x="1522" y="15859"/>
                  <a:pt x="1490" y="15872"/>
                  <a:pt x="1479" y="15907"/>
                </a:cubicBezTo>
                <a:cubicBezTo>
                  <a:pt x="1484" y="15986"/>
                  <a:pt x="1596" y="15900"/>
                  <a:pt x="1643" y="15950"/>
                </a:cubicBezTo>
                <a:cubicBezTo>
                  <a:pt x="1612" y="15942"/>
                  <a:pt x="1522" y="16053"/>
                  <a:pt x="1564" y="16104"/>
                </a:cubicBezTo>
                <a:cubicBezTo>
                  <a:pt x="1585" y="16147"/>
                  <a:pt x="1654" y="16106"/>
                  <a:pt x="1638" y="16161"/>
                </a:cubicBezTo>
                <a:cubicBezTo>
                  <a:pt x="1622" y="16216"/>
                  <a:pt x="1558" y="16236"/>
                  <a:pt x="1542" y="16291"/>
                </a:cubicBezTo>
                <a:cubicBezTo>
                  <a:pt x="1542" y="16291"/>
                  <a:pt x="1644" y="16337"/>
                  <a:pt x="1638" y="16354"/>
                </a:cubicBezTo>
                <a:cubicBezTo>
                  <a:pt x="1653" y="16417"/>
                  <a:pt x="1542" y="16388"/>
                  <a:pt x="1531" y="16422"/>
                </a:cubicBezTo>
                <a:cubicBezTo>
                  <a:pt x="1521" y="16457"/>
                  <a:pt x="1515" y="16574"/>
                  <a:pt x="1515" y="16574"/>
                </a:cubicBezTo>
                <a:cubicBezTo>
                  <a:pt x="1531" y="16615"/>
                  <a:pt x="1626" y="16603"/>
                  <a:pt x="1647" y="16628"/>
                </a:cubicBezTo>
                <a:cubicBezTo>
                  <a:pt x="1664" y="16669"/>
                  <a:pt x="1515" y="16670"/>
                  <a:pt x="1722" y="16684"/>
                </a:cubicBezTo>
                <a:cubicBezTo>
                  <a:pt x="1959" y="16672"/>
                  <a:pt x="1647" y="16724"/>
                  <a:pt x="1594" y="16806"/>
                </a:cubicBezTo>
                <a:cubicBezTo>
                  <a:pt x="1557" y="16834"/>
                  <a:pt x="1514" y="16979"/>
                  <a:pt x="1530" y="17021"/>
                </a:cubicBezTo>
                <a:cubicBezTo>
                  <a:pt x="1546" y="17065"/>
                  <a:pt x="1652" y="17015"/>
                  <a:pt x="1636" y="17067"/>
                </a:cubicBezTo>
                <a:cubicBezTo>
                  <a:pt x="1646" y="17129"/>
                  <a:pt x="1450" y="17192"/>
                  <a:pt x="1509" y="17286"/>
                </a:cubicBezTo>
                <a:cubicBezTo>
                  <a:pt x="1534" y="17311"/>
                  <a:pt x="1630" y="17281"/>
                  <a:pt x="1646" y="17341"/>
                </a:cubicBezTo>
                <a:cubicBezTo>
                  <a:pt x="1624" y="17413"/>
                  <a:pt x="1472" y="17410"/>
                  <a:pt x="1476" y="17508"/>
                </a:cubicBezTo>
                <a:cubicBezTo>
                  <a:pt x="1476" y="17508"/>
                  <a:pt x="1603" y="17581"/>
                  <a:pt x="1598" y="17599"/>
                </a:cubicBezTo>
                <a:cubicBezTo>
                  <a:pt x="1598" y="17599"/>
                  <a:pt x="1503" y="17611"/>
                  <a:pt x="1497" y="17632"/>
                </a:cubicBezTo>
                <a:cubicBezTo>
                  <a:pt x="1592" y="17713"/>
                  <a:pt x="1724" y="17669"/>
                  <a:pt x="1708" y="17724"/>
                </a:cubicBezTo>
                <a:cubicBezTo>
                  <a:pt x="1724" y="17766"/>
                  <a:pt x="1576" y="17768"/>
                  <a:pt x="1534" y="17813"/>
                </a:cubicBezTo>
                <a:cubicBezTo>
                  <a:pt x="1412" y="17918"/>
                  <a:pt x="1566" y="17995"/>
                  <a:pt x="1469" y="18029"/>
                </a:cubicBezTo>
                <a:cubicBezTo>
                  <a:pt x="1343" y="18052"/>
                  <a:pt x="1544" y="18068"/>
                  <a:pt x="1496" y="18133"/>
                </a:cubicBezTo>
                <a:cubicBezTo>
                  <a:pt x="1496" y="18133"/>
                  <a:pt x="1416" y="18111"/>
                  <a:pt x="1432" y="18153"/>
                </a:cubicBezTo>
                <a:cubicBezTo>
                  <a:pt x="1443" y="18215"/>
                  <a:pt x="1558" y="18227"/>
                  <a:pt x="1526" y="18334"/>
                </a:cubicBezTo>
                <a:cubicBezTo>
                  <a:pt x="1532" y="18314"/>
                  <a:pt x="1447" y="18391"/>
                  <a:pt x="1442" y="18409"/>
                </a:cubicBezTo>
                <a:cubicBezTo>
                  <a:pt x="1437" y="18426"/>
                  <a:pt x="1522" y="18448"/>
                  <a:pt x="1517" y="18465"/>
                </a:cubicBezTo>
                <a:cubicBezTo>
                  <a:pt x="1543" y="18472"/>
                  <a:pt x="1484" y="18476"/>
                  <a:pt x="1478" y="18496"/>
                </a:cubicBezTo>
                <a:cubicBezTo>
                  <a:pt x="1521" y="18545"/>
                  <a:pt x="1580" y="18541"/>
                  <a:pt x="1564" y="18593"/>
                </a:cubicBezTo>
                <a:cubicBezTo>
                  <a:pt x="1543" y="18665"/>
                  <a:pt x="1267" y="18804"/>
                  <a:pt x="1632" y="18863"/>
                </a:cubicBezTo>
                <a:cubicBezTo>
                  <a:pt x="1859" y="18904"/>
                  <a:pt x="1219" y="18870"/>
                  <a:pt x="1436" y="19023"/>
                </a:cubicBezTo>
                <a:cubicBezTo>
                  <a:pt x="1483" y="19073"/>
                  <a:pt x="1530" y="19108"/>
                  <a:pt x="1466" y="19225"/>
                </a:cubicBezTo>
                <a:cubicBezTo>
                  <a:pt x="1455" y="19262"/>
                  <a:pt x="1334" y="19364"/>
                  <a:pt x="1397" y="19459"/>
                </a:cubicBezTo>
                <a:cubicBezTo>
                  <a:pt x="1440" y="19507"/>
                  <a:pt x="1556" y="19519"/>
                  <a:pt x="1545" y="19554"/>
                </a:cubicBezTo>
                <a:cubicBezTo>
                  <a:pt x="1529" y="19609"/>
                  <a:pt x="1249" y="19553"/>
                  <a:pt x="1280" y="19658"/>
                </a:cubicBezTo>
                <a:cubicBezTo>
                  <a:pt x="1270" y="19693"/>
                  <a:pt x="1519" y="19740"/>
                  <a:pt x="1534" y="19803"/>
                </a:cubicBezTo>
                <a:cubicBezTo>
                  <a:pt x="1555" y="19827"/>
                  <a:pt x="1481" y="19867"/>
                  <a:pt x="1471" y="19902"/>
                </a:cubicBezTo>
                <a:cubicBezTo>
                  <a:pt x="1450" y="19974"/>
                  <a:pt x="1470" y="20017"/>
                  <a:pt x="1459" y="20055"/>
                </a:cubicBezTo>
                <a:cubicBezTo>
                  <a:pt x="1449" y="20089"/>
                  <a:pt x="1316" y="20132"/>
                  <a:pt x="1412" y="20213"/>
                </a:cubicBezTo>
                <a:cubicBezTo>
                  <a:pt x="1480" y="20272"/>
                  <a:pt x="1512" y="20262"/>
                  <a:pt x="1390" y="20286"/>
                </a:cubicBezTo>
                <a:cubicBezTo>
                  <a:pt x="1168" y="20324"/>
                  <a:pt x="1453" y="20361"/>
                  <a:pt x="1438" y="20413"/>
                </a:cubicBezTo>
                <a:cubicBezTo>
                  <a:pt x="1427" y="20451"/>
                  <a:pt x="1316" y="20422"/>
                  <a:pt x="1301" y="20474"/>
                </a:cubicBezTo>
                <a:cubicBezTo>
                  <a:pt x="1220" y="20649"/>
                  <a:pt x="1506" y="20587"/>
                  <a:pt x="1506" y="20684"/>
                </a:cubicBezTo>
                <a:cubicBezTo>
                  <a:pt x="1494" y="20721"/>
                  <a:pt x="1363" y="20665"/>
                  <a:pt x="1336" y="20658"/>
                </a:cubicBezTo>
                <a:cubicBezTo>
                  <a:pt x="1363" y="20665"/>
                  <a:pt x="1305" y="20764"/>
                  <a:pt x="1272" y="20778"/>
                </a:cubicBezTo>
                <a:cubicBezTo>
                  <a:pt x="1299" y="20785"/>
                  <a:pt x="1383" y="20807"/>
                  <a:pt x="1404" y="20832"/>
                </a:cubicBezTo>
                <a:cubicBezTo>
                  <a:pt x="1436" y="20918"/>
                  <a:pt x="1315" y="20827"/>
                  <a:pt x="1298" y="20881"/>
                </a:cubicBezTo>
                <a:cubicBezTo>
                  <a:pt x="1304" y="20958"/>
                  <a:pt x="1442" y="20897"/>
                  <a:pt x="1415" y="20987"/>
                </a:cubicBezTo>
                <a:cubicBezTo>
                  <a:pt x="1404" y="21024"/>
                  <a:pt x="1314" y="21038"/>
                  <a:pt x="1324" y="21100"/>
                </a:cubicBezTo>
                <a:cubicBezTo>
                  <a:pt x="1309" y="21152"/>
                  <a:pt x="1409" y="21104"/>
                  <a:pt x="1389" y="21173"/>
                </a:cubicBezTo>
                <a:cubicBezTo>
                  <a:pt x="1398" y="21253"/>
                  <a:pt x="1229" y="21324"/>
                  <a:pt x="1324" y="21390"/>
                </a:cubicBezTo>
                <a:cubicBezTo>
                  <a:pt x="1336" y="21400"/>
                  <a:pt x="1362" y="21409"/>
                  <a:pt x="1399" y="21418"/>
                </a:cubicBezTo>
                <a:close/>
                <a:moveTo>
                  <a:pt x="17624" y="8281"/>
                </a:moveTo>
                <a:cubicBezTo>
                  <a:pt x="17627" y="8279"/>
                  <a:pt x="17628" y="8275"/>
                  <a:pt x="17626" y="8266"/>
                </a:cubicBezTo>
                <a:cubicBezTo>
                  <a:pt x="17626" y="8272"/>
                  <a:pt x="17625" y="8276"/>
                  <a:pt x="17624" y="8281"/>
                </a:cubicBezTo>
                <a:close/>
                <a:moveTo>
                  <a:pt x="19355" y="10828"/>
                </a:moveTo>
                <a:cubicBezTo>
                  <a:pt x="19430" y="10770"/>
                  <a:pt x="19208" y="10712"/>
                  <a:pt x="19103" y="10665"/>
                </a:cubicBezTo>
                <a:cubicBezTo>
                  <a:pt x="18975" y="10709"/>
                  <a:pt x="18616" y="10518"/>
                  <a:pt x="18415" y="10502"/>
                </a:cubicBezTo>
                <a:cubicBezTo>
                  <a:pt x="18441" y="10509"/>
                  <a:pt x="18462" y="10533"/>
                  <a:pt x="18489" y="10540"/>
                </a:cubicBezTo>
                <a:cubicBezTo>
                  <a:pt x="18567" y="10583"/>
                  <a:pt x="19182" y="10704"/>
                  <a:pt x="19355" y="10828"/>
                </a:cubicBezTo>
                <a:close/>
                <a:moveTo>
                  <a:pt x="20356" y="12329"/>
                </a:moveTo>
                <a:cubicBezTo>
                  <a:pt x="20414" y="12441"/>
                  <a:pt x="20262" y="12360"/>
                  <a:pt x="20219" y="12389"/>
                </a:cubicBezTo>
                <a:cubicBezTo>
                  <a:pt x="20225" y="12372"/>
                  <a:pt x="20325" y="12436"/>
                  <a:pt x="20319" y="12453"/>
                </a:cubicBezTo>
                <a:cubicBezTo>
                  <a:pt x="20314" y="12470"/>
                  <a:pt x="20235" y="12449"/>
                  <a:pt x="20229" y="12469"/>
                </a:cubicBezTo>
                <a:cubicBezTo>
                  <a:pt x="20250" y="12494"/>
                  <a:pt x="20335" y="12498"/>
                  <a:pt x="20325" y="12532"/>
                </a:cubicBezTo>
                <a:cubicBezTo>
                  <a:pt x="20293" y="12639"/>
                  <a:pt x="20483" y="12496"/>
                  <a:pt x="20356" y="12329"/>
                </a:cubicBezTo>
                <a:close/>
                <a:moveTo>
                  <a:pt x="16407" y="20202"/>
                </a:moveTo>
                <a:cubicBezTo>
                  <a:pt x="16440" y="20194"/>
                  <a:pt x="16476" y="20186"/>
                  <a:pt x="16508" y="20177"/>
                </a:cubicBezTo>
                <a:cubicBezTo>
                  <a:pt x="16396" y="20195"/>
                  <a:pt x="16354" y="20205"/>
                  <a:pt x="16407" y="20202"/>
                </a:cubicBezTo>
                <a:close/>
                <a:moveTo>
                  <a:pt x="16375" y="20432"/>
                </a:moveTo>
                <a:cubicBezTo>
                  <a:pt x="16402" y="20439"/>
                  <a:pt x="16407" y="20421"/>
                  <a:pt x="16407" y="20421"/>
                </a:cubicBezTo>
                <a:cubicBezTo>
                  <a:pt x="16380" y="20414"/>
                  <a:pt x="16380" y="20415"/>
                  <a:pt x="16375" y="20432"/>
                </a:cubicBezTo>
                <a:close/>
                <a:moveTo>
                  <a:pt x="16407" y="20421"/>
                </a:moveTo>
                <a:cubicBezTo>
                  <a:pt x="16434" y="20428"/>
                  <a:pt x="16460" y="20435"/>
                  <a:pt x="16465" y="20418"/>
                </a:cubicBezTo>
                <a:cubicBezTo>
                  <a:pt x="16445" y="20391"/>
                  <a:pt x="16412" y="20404"/>
                  <a:pt x="16407" y="20421"/>
                </a:cubicBezTo>
                <a:close/>
                <a:moveTo>
                  <a:pt x="16465" y="20418"/>
                </a:moveTo>
                <a:cubicBezTo>
                  <a:pt x="16496" y="20426"/>
                  <a:pt x="16503" y="20406"/>
                  <a:pt x="16503" y="20406"/>
                </a:cubicBezTo>
                <a:cubicBezTo>
                  <a:pt x="16477" y="20380"/>
                  <a:pt x="16471" y="20398"/>
                  <a:pt x="16465" y="20418"/>
                </a:cubicBezTo>
                <a:close/>
                <a:moveTo>
                  <a:pt x="16503" y="20406"/>
                </a:moveTo>
                <a:cubicBezTo>
                  <a:pt x="16529" y="20413"/>
                  <a:pt x="16534" y="20395"/>
                  <a:pt x="16540" y="20378"/>
                </a:cubicBezTo>
                <a:cubicBezTo>
                  <a:pt x="16513" y="20371"/>
                  <a:pt x="16508" y="20389"/>
                  <a:pt x="16503" y="20406"/>
                </a:cubicBezTo>
                <a:close/>
                <a:moveTo>
                  <a:pt x="14627" y="21323"/>
                </a:moveTo>
                <a:cubicBezTo>
                  <a:pt x="14654" y="21330"/>
                  <a:pt x="14681" y="21337"/>
                  <a:pt x="14686" y="21320"/>
                </a:cubicBezTo>
                <a:cubicBezTo>
                  <a:pt x="14659" y="21313"/>
                  <a:pt x="14632" y="21306"/>
                  <a:pt x="14627" y="21323"/>
                </a:cubicBezTo>
                <a:close/>
                <a:moveTo>
                  <a:pt x="14686" y="21320"/>
                </a:moveTo>
                <a:cubicBezTo>
                  <a:pt x="14713" y="21327"/>
                  <a:pt x="14739" y="21334"/>
                  <a:pt x="14744" y="21316"/>
                </a:cubicBezTo>
                <a:cubicBezTo>
                  <a:pt x="14718" y="21309"/>
                  <a:pt x="14691" y="21303"/>
                  <a:pt x="14686" y="21320"/>
                </a:cubicBezTo>
                <a:close/>
                <a:moveTo>
                  <a:pt x="9844" y="20664"/>
                </a:moveTo>
                <a:cubicBezTo>
                  <a:pt x="9767" y="20657"/>
                  <a:pt x="9751" y="20599"/>
                  <a:pt x="9937" y="20648"/>
                </a:cubicBezTo>
                <a:cubicBezTo>
                  <a:pt x="9969" y="20637"/>
                  <a:pt x="10028" y="20631"/>
                  <a:pt x="10086" y="20646"/>
                </a:cubicBezTo>
                <a:cubicBezTo>
                  <a:pt x="10048" y="20676"/>
                  <a:pt x="10012" y="20686"/>
                  <a:pt x="9937" y="20648"/>
                </a:cubicBezTo>
                <a:cubicBezTo>
                  <a:pt x="9903" y="20663"/>
                  <a:pt x="9870" y="20666"/>
                  <a:pt x="9844" y="20664"/>
                </a:cubicBezTo>
                <a:close/>
                <a:moveTo>
                  <a:pt x="10233" y="20648"/>
                </a:moveTo>
                <a:cubicBezTo>
                  <a:pt x="10233" y="20648"/>
                  <a:pt x="10212" y="20623"/>
                  <a:pt x="10233" y="20648"/>
                </a:cubicBezTo>
                <a:close/>
                <a:moveTo>
                  <a:pt x="10319" y="20651"/>
                </a:moveTo>
                <a:cubicBezTo>
                  <a:pt x="10319" y="20651"/>
                  <a:pt x="10218" y="20603"/>
                  <a:pt x="10319" y="20651"/>
                </a:cubicBezTo>
                <a:close/>
                <a:moveTo>
                  <a:pt x="10538" y="20662"/>
                </a:moveTo>
                <a:cubicBezTo>
                  <a:pt x="10510" y="20661"/>
                  <a:pt x="10482" y="20602"/>
                  <a:pt x="10561" y="20637"/>
                </a:cubicBezTo>
                <a:cubicBezTo>
                  <a:pt x="10561" y="20637"/>
                  <a:pt x="10593" y="20627"/>
                  <a:pt x="10620" y="20634"/>
                </a:cubicBezTo>
                <a:cubicBezTo>
                  <a:pt x="10614" y="20652"/>
                  <a:pt x="10609" y="20669"/>
                  <a:pt x="10561" y="20637"/>
                </a:cubicBezTo>
                <a:cubicBezTo>
                  <a:pt x="10556" y="20655"/>
                  <a:pt x="10547" y="20662"/>
                  <a:pt x="10538" y="20662"/>
                </a:cubicBezTo>
                <a:close/>
                <a:moveTo>
                  <a:pt x="10858" y="20638"/>
                </a:moveTo>
                <a:cubicBezTo>
                  <a:pt x="10858" y="20638"/>
                  <a:pt x="10752" y="20591"/>
                  <a:pt x="10858" y="20638"/>
                </a:cubicBezTo>
                <a:close/>
                <a:moveTo>
                  <a:pt x="11282" y="20637"/>
                </a:moveTo>
                <a:cubicBezTo>
                  <a:pt x="11249" y="20632"/>
                  <a:pt x="11208" y="20582"/>
                  <a:pt x="11307" y="20622"/>
                </a:cubicBezTo>
                <a:cubicBezTo>
                  <a:pt x="11312" y="20605"/>
                  <a:pt x="11339" y="20612"/>
                  <a:pt x="11366" y="20619"/>
                </a:cubicBezTo>
                <a:cubicBezTo>
                  <a:pt x="11403" y="20607"/>
                  <a:pt x="11403" y="20607"/>
                  <a:pt x="11456" y="20621"/>
                </a:cubicBezTo>
                <a:cubicBezTo>
                  <a:pt x="11461" y="20603"/>
                  <a:pt x="11487" y="20611"/>
                  <a:pt x="11514" y="20618"/>
                </a:cubicBezTo>
                <a:cubicBezTo>
                  <a:pt x="11524" y="20583"/>
                  <a:pt x="11582" y="20598"/>
                  <a:pt x="11604" y="20622"/>
                </a:cubicBezTo>
                <a:cubicBezTo>
                  <a:pt x="11598" y="20640"/>
                  <a:pt x="11545" y="20626"/>
                  <a:pt x="11514" y="20618"/>
                </a:cubicBezTo>
                <a:cubicBezTo>
                  <a:pt x="11509" y="20635"/>
                  <a:pt x="11482" y="20628"/>
                  <a:pt x="11456" y="20621"/>
                </a:cubicBezTo>
                <a:cubicBezTo>
                  <a:pt x="11423" y="20634"/>
                  <a:pt x="11424" y="20634"/>
                  <a:pt x="11366" y="20619"/>
                </a:cubicBezTo>
                <a:cubicBezTo>
                  <a:pt x="11361" y="20636"/>
                  <a:pt x="11334" y="20629"/>
                  <a:pt x="11307" y="20622"/>
                </a:cubicBezTo>
                <a:cubicBezTo>
                  <a:pt x="11303" y="20635"/>
                  <a:pt x="11293" y="20638"/>
                  <a:pt x="11282" y="20637"/>
                </a:cubicBezTo>
                <a:close/>
                <a:moveTo>
                  <a:pt x="11729" y="20627"/>
                </a:moveTo>
                <a:cubicBezTo>
                  <a:pt x="11695" y="20625"/>
                  <a:pt x="11658" y="20564"/>
                  <a:pt x="11757" y="20604"/>
                </a:cubicBezTo>
                <a:cubicBezTo>
                  <a:pt x="11763" y="20587"/>
                  <a:pt x="11789" y="20593"/>
                  <a:pt x="11816" y="20600"/>
                </a:cubicBezTo>
                <a:cubicBezTo>
                  <a:pt x="11821" y="20583"/>
                  <a:pt x="11852" y="20591"/>
                  <a:pt x="11879" y="20598"/>
                </a:cubicBezTo>
                <a:cubicBezTo>
                  <a:pt x="11911" y="20588"/>
                  <a:pt x="11910" y="20588"/>
                  <a:pt x="11964" y="20602"/>
                </a:cubicBezTo>
                <a:cubicBezTo>
                  <a:pt x="11969" y="20585"/>
                  <a:pt x="12000" y="20593"/>
                  <a:pt x="12027" y="20600"/>
                </a:cubicBezTo>
                <a:cubicBezTo>
                  <a:pt x="12150" y="20573"/>
                  <a:pt x="12276" y="20548"/>
                  <a:pt x="12476" y="20582"/>
                </a:cubicBezTo>
                <a:cubicBezTo>
                  <a:pt x="12323" y="20600"/>
                  <a:pt x="12197" y="20623"/>
                  <a:pt x="12027" y="20600"/>
                </a:cubicBezTo>
                <a:cubicBezTo>
                  <a:pt x="12022" y="20617"/>
                  <a:pt x="11995" y="20611"/>
                  <a:pt x="11964" y="20602"/>
                </a:cubicBezTo>
                <a:cubicBezTo>
                  <a:pt x="11932" y="20613"/>
                  <a:pt x="11932" y="20612"/>
                  <a:pt x="11879" y="20598"/>
                </a:cubicBezTo>
                <a:cubicBezTo>
                  <a:pt x="11874" y="20616"/>
                  <a:pt x="11847" y="20608"/>
                  <a:pt x="11816" y="20600"/>
                </a:cubicBezTo>
                <a:cubicBezTo>
                  <a:pt x="11811" y="20618"/>
                  <a:pt x="11784" y="20611"/>
                  <a:pt x="11757" y="20604"/>
                </a:cubicBezTo>
                <a:cubicBezTo>
                  <a:pt x="11752" y="20622"/>
                  <a:pt x="11741" y="20628"/>
                  <a:pt x="11729" y="20627"/>
                </a:cubicBezTo>
                <a:close/>
                <a:moveTo>
                  <a:pt x="12740" y="20720"/>
                </a:moveTo>
                <a:cubicBezTo>
                  <a:pt x="12706" y="20716"/>
                  <a:pt x="12668" y="20656"/>
                  <a:pt x="12767" y="20699"/>
                </a:cubicBezTo>
                <a:cubicBezTo>
                  <a:pt x="12773" y="20678"/>
                  <a:pt x="12799" y="20685"/>
                  <a:pt x="12826" y="20692"/>
                </a:cubicBezTo>
                <a:cubicBezTo>
                  <a:pt x="12820" y="20712"/>
                  <a:pt x="12794" y="20706"/>
                  <a:pt x="12767" y="20699"/>
                </a:cubicBezTo>
                <a:cubicBezTo>
                  <a:pt x="12762" y="20716"/>
                  <a:pt x="12751" y="20721"/>
                  <a:pt x="12740" y="20720"/>
                </a:cubicBezTo>
                <a:close/>
                <a:moveTo>
                  <a:pt x="12572" y="20591"/>
                </a:moveTo>
                <a:cubicBezTo>
                  <a:pt x="12539" y="20585"/>
                  <a:pt x="12499" y="20536"/>
                  <a:pt x="12598" y="20576"/>
                </a:cubicBezTo>
                <a:cubicBezTo>
                  <a:pt x="12603" y="20559"/>
                  <a:pt x="12635" y="20546"/>
                  <a:pt x="12656" y="20573"/>
                </a:cubicBezTo>
                <a:cubicBezTo>
                  <a:pt x="12656" y="20573"/>
                  <a:pt x="12624" y="20583"/>
                  <a:pt x="12598" y="20576"/>
                </a:cubicBezTo>
                <a:cubicBezTo>
                  <a:pt x="12594" y="20589"/>
                  <a:pt x="12584" y="20592"/>
                  <a:pt x="12572" y="20591"/>
                </a:cubicBezTo>
                <a:close/>
                <a:moveTo>
                  <a:pt x="12980" y="20562"/>
                </a:moveTo>
                <a:cubicBezTo>
                  <a:pt x="12943" y="20556"/>
                  <a:pt x="12918" y="20510"/>
                  <a:pt x="13017" y="20550"/>
                </a:cubicBezTo>
                <a:cubicBezTo>
                  <a:pt x="13022" y="20533"/>
                  <a:pt x="13053" y="20540"/>
                  <a:pt x="13079" y="20547"/>
                </a:cubicBezTo>
                <a:cubicBezTo>
                  <a:pt x="13085" y="20530"/>
                  <a:pt x="13112" y="20537"/>
                  <a:pt x="13138" y="20544"/>
                </a:cubicBezTo>
                <a:cubicBezTo>
                  <a:pt x="13143" y="20527"/>
                  <a:pt x="13175" y="20516"/>
                  <a:pt x="13201" y="20542"/>
                </a:cubicBezTo>
                <a:cubicBezTo>
                  <a:pt x="13249" y="20476"/>
                  <a:pt x="13329" y="20594"/>
                  <a:pt x="13201" y="20542"/>
                </a:cubicBezTo>
                <a:cubicBezTo>
                  <a:pt x="13201" y="20542"/>
                  <a:pt x="13165" y="20551"/>
                  <a:pt x="13138" y="20544"/>
                </a:cubicBezTo>
                <a:cubicBezTo>
                  <a:pt x="13133" y="20562"/>
                  <a:pt x="13106" y="20554"/>
                  <a:pt x="13079" y="20547"/>
                </a:cubicBezTo>
                <a:cubicBezTo>
                  <a:pt x="13074" y="20565"/>
                  <a:pt x="13048" y="20558"/>
                  <a:pt x="13017" y="20550"/>
                </a:cubicBezTo>
                <a:cubicBezTo>
                  <a:pt x="13006" y="20562"/>
                  <a:pt x="12992" y="20564"/>
                  <a:pt x="12980" y="20562"/>
                </a:cubicBezTo>
                <a:close/>
                <a:moveTo>
                  <a:pt x="13610" y="20522"/>
                </a:moveTo>
                <a:cubicBezTo>
                  <a:pt x="13596" y="20521"/>
                  <a:pt x="13580" y="20505"/>
                  <a:pt x="13620" y="20515"/>
                </a:cubicBezTo>
                <a:cubicBezTo>
                  <a:pt x="13746" y="20493"/>
                  <a:pt x="13874" y="20467"/>
                  <a:pt x="14069" y="20500"/>
                </a:cubicBezTo>
                <a:cubicBezTo>
                  <a:pt x="14075" y="20483"/>
                  <a:pt x="14105" y="20491"/>
                  <a:pt x="14132" y="20498"/>
                </a:cubicBezTo>
                <a:cubicBezTo>
                  <a:pt x="14143" y="20460"/>
                  <a:pt x="14190" y="20495"/>
                  <a:pt x="14132" y="20498"/>
                </a:cubicBezTo>
                <a:cubicBezTo>
                  <a:pt x="14127" y="20515"/>
                  <a:pt x="14100" y="20508"/>
                  <a:pt x="14069" y="20500"/>
                </a:cubicBezTo>
                <a:cubicBezTo>
                  <a:pt x="13916" y="20519"/>
                  <a:pt x="13793" y="20542"/>
                  <a:pt x="13620" y="20515"/>
                </a:cubicBezTo>
                <a:cubicBezTo>
                  <a:pt x="13618" y="20520"/>
                  <a:pt x="13614" y="20522"/>
                  <a:pt x="13610" y="20522"/>
                </a:cubicBezTo>
                <a:close/>
                <a:moveTo>
                  <a:pt x="20363" y="17286"/>
                </a:moveTo>
                <a:cubicBezTo>
                  <a:pt x="20350" y="17270"/>
                  <a:pt x="20458" y="17225"/>
                  <a:pt x="20494" y="17249"/>
                </a:cubicBezTo>
                <a:cubicBezTo>
                  <a:pt x="20515" y="17273"/>
                  <a:pt x="20423" y="17290"/>
                  <a:pt x="20423" y="17290"/>
                </a:cubicBezTo>
                <a:cubicBezTo>
                  <a:pt x="20385" y="17294"/>
                  <a:pt x="20368" y="17292"/>
                  <a:pt x="20363" y="17286"/>
                </a:cubicBezTo>
                <a:close/>
                <a:moveTo>
                  <a:pt x="10333" y="12447"/>
                </a:moveTo>
                <a:cubicBezTo>
                  <a:pt x="10311" y="12422"/>
                  <a:pt x="10396" y="12426"/>
                  <a:pt x="10391" y="12443"/>
                </a:cubicBezTo>
                <a:cubicBezTo>
                  <a:pt x="10422" y="12451"/>
                  <a:pt x="10333" y="12447"/>
                  <a:pt x="10333" y="12447"/>
                </a:cubicBezTo>
                <a:close/>
                <a:moveTo>
                  <a:pt x="10598" y="12469"/>
                </a:moveTo>
                <a:cubicBezTo>
                  <a:pt x="10544" y="12461"/>
                  <a:pt x="10517" y="12403"/>
                  <a:pt x="10656" y="12454"/>
                </a:cubicBezTo>
                <a:cubicBezTo>
                  <a:pt x="10661" y="12437"/>
                  <a:pt x="10745" y="12459"/>
                  <a:pt x="10799" y="12473"/>
                </a:cubicBezTo>
                <a:cubicBezTo>
                  <a:pt x="10809" y="12438"/>
                  <a:pt x="10861" y="12471"/>
                  <a:pt x="10914" y="12485"/>
                </a:cubicBezTo>
                <a:cubicBezTo>
                  <a:pt x="10925" y="12447"/>
                  <a:pt x="11004" y="12489"/>
                  <a:pt x="11057" y="12503"/>
                </a:cubicBezTo>
                <a:cubicBezTo>
                  <a:pt x="11152" y="12488"/>
                  <a:pt x="11268" y="12500"/>
                  <a:pt x="11406" y="12518"/>
                </a:cubicBezTo>
                <a:cubicBezTo>
                  <a:pt x="11412" y="12501"/>
                  <a:pt x="11496" y="12523"/>
                  <a:pt x="11549" y="12537"/>
                </a:cubicBezTo>
                <a:cubicBezTo>
                  <a:pt x="11512" y="12564"/>
                  <a:pt x="11464" y="12533"/>
                  <a:pt x="11406" y="12518"/>
                </a:cubicBezTo>
                <a:cubicBezTo>
                  <a:pt x="11311" y="12549"/>
                  <a:pt x="11200" y="12519"/>
                  <a:pt x="11057" y="12503"/>
                </a:cubicBezTo>
                <a:cubicBezTo>
                  <a:pt x="11020" y="12531"/>
                  <a:pt x="10967" y="12499"/>
                  <a:pt x="10914" y="12485"/>
                </a:cubicBezTo>
                <a:cubicBezTo>
                  <a:pt x="10904" y="12519"/>
                  <a:pt x="10825" y="12480"/>
                  <a:pt x="10799" y="12473"/>
                </a:cubicBezTo>
                <a:cubicBezTo>
                  <a:pt x="10761" y="12503"/>
                  <a:pt x="10713" y="12469"/>
                  <a:pt x="10656" y="12454"/>
                </a:cubicBezTo>
                <a:cubicBezTo>
                  <a:pt x="10637" y="12469"/>
                  <a:pt x="10616" y="12471"/>
                  <a:pt x="10598" y="12469"/>
                </a:cubicBezTo>
                <a:close/>
                <a:moveTo>
                  <a:pt x="11716" y="12569"/>
                </a:moveTo>
                <a:cubicBezTo>
                  <a:pt x="11707" y="12566"/>
                  <a:pt x="11698" y="12562"/>
                  <a:pt x="11692" y="12556"/>
                </a:cubicBezTo>
                <a:cubicBezTo>
                  <a:pt x="11692" y="12556"/>
                  <a:pt x="11756" y="12551"/>
                  <a:pt x="11782" y="12558"/>
                </a:cubicBezTo>
                <a:cubicBezTo>
                  <a:pt x="11778" y="12573"/>
                  <a:pt x="11743" y="12578"/>
                  <a:pt x="11716" y="12569"/>
                </a:cubicBezTo>
                <a:close/>
                <a:moveTo>
                  <a:pt x="11924" y="12582"/>
                </a:moveTo>
                <a:cubicBezTo>
                  <a:pt x="11913" y="12579"/>
                  <a:pt x="11903" y="12576"/>
                  <a:pt x="11898" y="12570"/>
                </a:cubicBezTo>
                <a:cubicBezTo>
                  <a:pt x="11876" y="12545"/>
                  <a:pt x="11989" y="12556"/>
                  <a:pt x="11983" y="12573"/>
                </a:cubicBezTo>
                <a:cubicBezTo>
                  <a:pt x="12007" y="12579"/>
                  <a:pt x="11959" y="12588"/>
                  <a:pt x="11924" y="12582"/>
                </a:cubicBezTo>
                <a:close/>
                <a:moveTo>
                  <a:pt x="12041" y="12588"/>
                </a:moveTo>
                <a:cubicBezTo>
                  <a:pt x="12019" y="12564"/>
                  <a:pt x="12104" y="12568"/>
                  <a:pt x="12125" y="12592"/>
                </a:cubicBezTo>
                <a:cubicBezTo>
                  <a:pt x="12156" y="12600"/>
                  <a:pt x="12041" y="12588"/>
                  <a:pt x="12041" y="12588"/>
                </a:cubicBezTo>
                <a:close/>
                <a:moveTo>
                  <a:pt x="12157" y="12600"/>
                </a:moveTo>
                <a:cubicBezTo>
                  <a:pt x="12162" y="12583"/>
                  <a:pt x="12221" y="12576"/>
                  <a:pt x="12215" y="12597"/>
                </a:cubicBezTo>
                <a:cubicBezTo>
                  <a:pt x="12242" y="12604"/>
                  <a:pt x="12157" y="12600"/>
                  <a:pt x="12157" y="12600"/>
                </a:cubicBezTo>
                <a:close/>
                <a:moveTo>
                  <a:pt x="12242" y="12604"/>
                </a:moveTo>
                <a:cubicBezTo>
                  <a:pt x="12248" y="12583"/>
                  <a:pt x="12311" y="12581"/>
                  <a:pt x="12337" y="12588"/>
                </a:cubicBezTo>
                <a:cubicBezTo>
                  <a:pt x="12332" y="12606"/>
                  <a:pt x="12268" y="12611"/>
                  <a:pt x="12242" y="12604"/>
                </a:cubicBezTo>
                <a:close/>
                <a:moveTo>
                  <a:pt x="12738" y="12638"/>
                </a:moveTo>
                <a:cubicBezTo>
                  <a:pt x="12744" y="12618"/>
                  <a:pt x="12797" y="12632"/>
                  <a:pt x="12824" y="12639"/>
                </a:cubicBezTo>
                <a:cubicBezTo>
                  <a:pt x="12824" y="12639"/>
                  <a:pt x="12765" y="12645"/>
                  <a:pt x="12738" y="12638"/>
                </a:cubicBezTo>
                <a:close/>
                <a:moveTo>
                  <a:pt x="13485" y="12705"/>
                </a:moveTo>
                <a:cubicBezTo>
                  <a:pt x="13476" y="12702"/>
                  <a:pt x="13468" y="12699"/>
                  <a:pt x="13463" y="12692"/>
                </a:cubicBezTo>
                <a:cubicBezTo>
                  <a:pt x="13463" y="12692"/>
                  <a:pt x="13522" y="12689"/>
                  <a:pt x="13549" y="12696"/>
                </a:cubicBezTo>
                <a:cubicBezTo>
                  <a:pt x="13545" y="12709"/>
                  <a:pt x="13511" y="12714"/>
                  <a:pt x="13485" y="12705"/>
                </a:cubicBezTo>
                <a:close/>
                <a:moveTo>
                  <a:pt x="13575" y="12703"/>
                </a:moveTo>
                <a:cubicBezTo>
                  <a:pt x="13549" y="12696"/>
                  <a:pt x="13637" y="12701"/>
                  <a:pt x="13637" y="12701"/>
                </a:cubicBezTo>
                <a:cubicBezTo>
                  <a:pt x="13664" y="12708"/>
                  <a:pt x="13575" y="12703"/>
                  <a:pt x="13575" y="12703"/>
                </a:cubicBezTo>
                <a:close/>
                <a:moveTo>
                  <a:pt x="13691" y="12715"/>
                </a:moveTo>
                <a:cubicBezTo>
                  <a:pt x="13696" y="12698"/>
                  <a:pt x="13754" y="12713"/>
                  <a:pt x="13780" y="12720"/>
                </a:cubicBezTo>
                <a:cubicBezTo>
                  <a:pt x="13780" y="12720"/>
                  <a:pt x="13718" y="12722"/>
                  <a:pt x="13691" y="12715"/>
                </a:cubicBezTo>
                <a:close/>
                <a:moveTo>
                  <a:pt x="11555" y="12133"/>
                </a:moveTo>
                <a:cubicBezTo>
                  <a:pt x="11244" y="12070"/>
                  <a:pt x="11762" y="12128"/>
                  <a:pt x="11910" y="12130"/>
                </a:cubicBezTo>
                <a:cubicBezTo>
                  <a:pt x="12285" y="12170"/>
                  <a:pt x="12984" y="12198"/>
                  <a:pt x="13269" y="12236"/>
                </a:cubicBezTo>
                <a:cubicBezTo>
                  <a:pt x="13618" y="12269"/>
                  <a:pt x="13776" y="12332"/>
                  <a:pt x="13396" y="12307"/>
                </a:cubicBezTo>
                <a:cubicBezTo>
                  <a:pt x="13141" y="12280"/>
                  <a:pt x="12851" y="12260"/>
                  <a:pt x="12592" y="12232"/>
                </a:cubicBezTo>
                <a:cubicBezTo>
                  <a:pt x="12185" y="12202"/>
                  <a:pt x="11916" y="12207"/>
                  <a:pt x="11555" y="12133"/>
                </a:cubicBezTo>
                <a:close/>
                <a:moveTo>
                  <a:pt x="13725" y="12299"/>
                </a:moveTo>
                <a:cubicBezTo>
                  <a:pt x="13783" y="12295"/>
                  <a:pt x="14122" y="12315"/>
                  <a:pt x="14157" y="12355"/>
                </a:cubicBezTo>
                <a:cubicBezTo>
                  <a:pt x="14152" y="12372"/>
                  <a:pt x="13893" y="12341"/>
                  <a:pt x="13782" y="12312"/>
                </a:cubicBezTo>
                <a:cubicBezTo>
                  <a:pt x="13717" y="12305"/>
                  <a:pt x="13705" y="12301"/>
                  <a:pt x="13725" y="12299"/>
                </a:cubicBezTo>
                <a:close/>
                <a:moveTo>
                  <a:pt x="14198" y="12373"/>
                </a:moveTo>
                <a:cubicBezTo>
                  <a:pt x="14188" y="12370"/>
                  <a:pt x="14182" y="12366"/>
                  <a:pt x="14184" y="12362"/>
                </a:cubicBezTo>
                <a:cubicBezTo>
                  <a:pt x="14157" y="12355"/>
                  <a:pt x="14248" y="12338"/>
                  <a:pt x="14268" y="12366"/>
                </a:cubicBezTo>
                <a:cubicBezTo>
                  <a:pt x="14288" y="12385"/>
                  <a:pt x="14227" y="12383"/>
                  <a:pt x="14198" y="12373"/>
                </a:cubicBezTo>
                <a:close/>
                <a:moveTo>
                  <a:pt x="13540" y="11632"/>
                </a:moveTo>
                <a:cubicBezTo>
                  <a:pt x="13577" y="11604"/>
                  <a:pt x="13630" y="11636"/>
                  <a:pt x="13683" y="11650"/>
                </a:cubicBezTo>
                <a:cubicBezTo>
                  <a:pt x="13705" y="11578"/>
                  <a:pt x="13815" y="11704"/>
                  <a:pt x="13683" y="11650"/>
                </a:cubicBezTo>
                <a:cubicBezTo>
                  <a:pt x="13678" y="11668"/>
                  <a:pt x="13593" y="11646"/>
                  <a:pt x="13540" y="11632"/>
                </a:cubicBezTo>
                <a:close/>
                <a:moveTo>
                  <a:pt x="13808" y="11652"/>
                </a:moveTo>
                <a:cubicBezTo>
                  <a:pt x="13794" y="11648"/>
                  <a:pt x="13783" y="11642"/>
                  <a:pt x="13778" y="11635"/>
                </a:cubicBezTo>
                <a:cubicBezTo>
                  <a:pt x="13778" y="11635"/>
                  <a:pt x="13890" y="11646"/>
                  <a:pt x="13921" y="11654"/>
                </a:cubicBezTo>
                <a:cubicBezTo>
                  <a:pt x="13917" y="11667"/>
                  <a:pt x="13850" y="11665"/>
                  <a:pt x="13808" y="11652"/>
                </a:cubicBezTo>
                <a:close/>
                <a:moveTo>
                  <a:pt x="15915" y="11860"/>
                </a:moveTo>
                <a:cubicBezTo>
                  <a:pt x="15908" y="11858"/>
                  <a:pt x="15903" y="11854"/>
                  <a:pt x="15905" y="11850"/>
                </a:cubicBezTo>
                <a:cubicBezTo>
                  <a:pt x="15878" y="11843"/>
                  <a:pt x="15967" y="11848"/>
                  <a:pt x="15967" y="11848"/>
                </a:cubicBezTo>
                <a:cubicBezTo>
                  <a:pt x="15983" y="11866"/>
                  <a:pt x="15937" y="11868"/>
                  <a:pt x="15915" y="11860"/>
                </a:cubicBezTo>
                <a:close/>
                <a:moveTo>
                  <a:pt x="16193" y="11895"/>
                </a:moveTo>
                <a:cubicBezTo>
                  <a:pt x="16180" y="11890"/>
                  <a:pt x="16169" y="11884"/>
                  <a:pt x="16164" y="11878"/>
                </a:cubicBezTo>
                <a:cubicBezTo>
                  <a:pt x="16142" y="11853"/>
                  <a:pt x="16285" y="11872"/>
                  <a:pt x="16280" y="11890"/>
                </a:cubicBezTo>
                <a:cubicBezTo>
                  <a:pt x="16296" y="11908"/>
                  <a:pt x="16234" y="11907"/>
                  <a:pt x="16193" y="11895"/>
                </a:cubicBezTo>
                <a:close/>
                <a:moveTo>
                  <a:pt x="20384" y="12965"/>
                </a:moveTo>
                <a:cubicBezTo>
                  <a:pt x="20262" y="12928"/>
                  <a:pt x="20144" y="12671"/>
                  <a:pt x="20361" y="12812"/>
                </a:cubicBezTo>
                <a:cubicBezTo>
                  <a:pt x="20361" y="12812"/>
                  <a:pt x="20403" y="12976"/>
                  <a:pt x="20435" y="12966"/>
                </a:cubicBezTo>
                <a:cubicBezTo>
                  <a:pt x="20418" y="12971"/>
                  <a:pt x="20401" y="12970"/>
                  <a:pt x="20384" y="12965"/>
                </a:cubicBezTo>
                <a:close/>
                <a:moveTo>
                  <a:pt x="14498" y="11401"/>
                </a:moveTo>
                <a:cubicBezTo>
                  <a:pt x="14498" y="11401"/>
                  <a:pt x="14530" y="11391"/>
                  <a:pt x="14498" y="11401"/>
                </a:cubicBezTo>
                <a:close/>
                <a:moveTo>
                  <a:pt x="14694" y="11434"/>
                </a:moveTo>
                <a:cubicBezTo>
                  <a:pt x="14450" y="11370"/>
                  <a:pt x="14905" y="11431"/>
                  <a:pt x="15190" y="11469"/>
                </a:cubicBezTo>
                <a:cubicBezTo>
                  <a:pt x="15333" y="11488"/>
                  <a:pt x="15751" y="11479"/>
                  <a:pt x="15788" y="11548"/>
                </a:cubicBezTo>
                <a:cubicBezTo>
                  <a:pt x="15815" y="11555"/>
                  <a:pt x="15270" y="11490"/>
                  <a:pt x="15244" y="11483"/>
                </a:cubicBezTo>
                <a:cubicBezTo>
                  <a:pt x="15016" y="11460"/>
                  <a:pt x="14894" y="11468"/>
                  <a:pt x="14694" y="11434"/>
                </a:cubicBezTo>
                <a:close/>
                <a:moveTo>
                  <a:pt x="20621" y="12926"/>
                </a:moveTo>
                <a:cubicBezTo>
                  <a:pt x="20612" y="12923"/>
                  <a:pt x="20604" y="12919"/>
                  <a:pt x="20599" y="12913"/>
                </a:cubicBezTo>
                <a:cubicBezTo>
                  <a:pt x="20599" y="12913"/>
                  <a:pt x="20657" y="12910"/>
                  <a:pt x="20688" y="12918"/>
                </a:cubicBezTo>
                <a:cubicBezTo>
                  <a:pt x="20685" y="12931"/>
                  <a:pt x="20648" y="12935"/>
                  <a:pt x="20621" y="12926"/>
                </a:cubicBezTo>
                <a:close/>
                <a:moveTo>
                  <a:pt x="20151" y="12233"/>
                </a:moveTo>
                <a:cubicBezTo>
                  <a:pt x="20129" y="12209"/>
                  <a:pt x="20215" y="12213"/>
                  <a:pt x="20209" y="12231"/>
                </a:cubicBezTo>
                <a:cubicBezTo>
                  <a:pt x="20236" y="12238"/>
                  <a:pt x="20151" y="12233"/>
                  <a:pt x="20151" y="12233"/>
                </a:cubicBezTo>
                <a:close/>
                <a:moveTo>
                  <a:pt x="609" y="6779"/>
                </a:moveTo>
                <a:cubicBezTo>
                  <a:pt x="597" y="6777"/>
                  <a:pt x="587" y="6773"/>
                  <a:pt x="582" y="6767"/>
                </a:cubicBezTo>
                <a:cubicBezTo>
                  <a:pt x="587" y="6750"/>
                  <a:pt x="676" y="6755"/>
                  <a:pt x="698" y="6779"/>
                </a:cubicBezTo>
                <a:cubicBezTo>
                  <a:pt x="698" y="6779"/>
                  <a:pt x="644" y="6786"/>
                  <a:pt x="609" y="6779"/>
                </a:cubicBezTo>
                <a:close/>
                <a:moveTo>
                  <a:pt x="405" y="6707"/>
                </a:moveTo>
                <a:cubicBezTo>
                  <a:pt x="388" y="6704"/>
                  <a:pt x="375" y="6699"/>
                  <a:pt x="369" y="6693"/>
                </a:cubicBezTo>
                <a:cubicBezTo>
                  <a:pt x="369" y="6693"/>
                  <a:pt x="492" y="6666"/>
                  <a:pt x="539" y="6718"/>
                </a:cubicBezTo>
                <a:cubicBezTo>
                  <a:pt x="539" y="6718"/>
                  <a:pt x="456" y="6718"/>
                  <a:pt x="405" y="6707"/>
                </a:cubicBezTo>
                <a:close/>
                <a:moveTo>
                  <a:pt x="20115" y="11857"/>
                </a:moveTo>
                <a:cubicBezTo>
                  <a:pt x="19867" y="11792"/>
                  <a:pt x="20179" y="11643"/>
                  <a:pt x="20136" y="11787"/>
                </a:cubicBezTo>
                <a:cubicBezTo>
                  <a:pt x="20125" y="11822"/>
                  <a:pt x="20284" y="11883"/>
                  <a:pt x="20115" y="11857"/>
                </a:cubicBezTo>
                <a:close/>
                <a:moveTo>
                  <a:pt x="8271" y="8639"/>
                </a:moveTo>
                <a:cubicBezTo>
                  <a:pt x="8259" y="8621"/>
                  <a:pt x="8522" y="8571"/>
                  <a:pt x="8522" y="8571"/>
                </a:cubicBezTo>
                <a:cubicBezTo>
                  <a:pt x="8549" y="8578"/>
                  <a:pt x="8474" y="8539"/>
                  <a:pt x="8474" y="8539"/>
                </a:cubicBezTo>
                <a:cubicBezTo>
                  <a:pt x="8670" y="8476"/>
                  <a:pt x="9248" y="8319"/>
                  <a:pt x="9581" y="8308"/>
                </a:cubicBezTo>
                <a:cubicBezTo>
                  <a:pt x="9697" y="8319"/>
                  <a:pt x="9623" y="8359"/>
                  <a:pt x="9553" y="8400"/>
                </a:cubicBezTo>
                <a:cubicBezTo>
                  <a:pt x="9384" y="8471"/>
                  <a:pt x="9174" y="8471"/>
                  <a:pt x="8957" y="8511"/>
                </a:cubicBezTo>
                <a:cubicBezTo>
                  <a:pt x="8729" y="8569"/>
                  <a:pt x="8564" y="8641"/>
                  <a:pt x="8354" y="8642"/>
                </a:cubicBezTo>
                <a:cubicBezTo>
                  <a:pt x="8327" y="8634"/>
                  <a:pt x="8348" y="8658"/>
                  <a:pt x="8295" y="8644"/>
                </a:cubicBezTo>
                <a:cubicBezTo>
                  <a:pt x="8280" y="8643"/>
                  <a:pt x="8273" y="8642"/>
                  <a:pt x="8271" y="8639"/>
                </a:cubicBezTo>
                <a:close/>
                <a:moveTo>
                  <a:pt x="436" y="6467"/>
                </a:moveTo>
                <a:cubicBezTo>
                  <a:pt x="424" y="6463"/>
                  <a:pt x="415" y="6458"/>
                  <a:pt x="408" y="6451"/>
                </a:cubicBezTo>
                <a:cubicBezTo>
                  <a:pt x="408" y="6451"/>
                  <a:pt x="498" y="6455"/>
                  <a:pt x="525" y="6462"/>
                </a:cubicBezTo>
                <a:cubicBezTo>
                  <a:pt x="521" y="6475"/>
                  <a:pt x="471" y="6478"/>
                  <a:pt x="436" y="6467"/>
                </a:cubicBezTo>
                <a:close/>
                <a:moveTo>
                  <a:pt x="683" y="5986"/>
                </a:moveTo>
                <a:cubicBezTo>
                  <a:pt x="649" y="5974"/>
                  <a:pt x="617" y="5956"/>
                  <a:pt x="620" y="5946"/>
                </a:cubicBezTo>
                <a:cubicBezTo>
                  <a:pt x="620" y="5946"/>
                  <a:pt x="742" y="5922"/>
                  <a:pt x="758" y="5982"/>
                </a:cubicBezTo>
                <a:cubicBezTo>
                  <a:pt x="752" y="6001"/>
                  <a:pt x="717" y="5997"/>
                  <a:pt x="683" y="5986"/>
                </a:cubicBezTo>
                <a:close/>
                <a:moveTo>
                  <a:pt x="17454" y="10369"/>
                </a:moveTo>
                <a:cubicBezTo>
                  <a:pt x="17507" y="10381"/>
                  <a:pt x="17590" y="10381"/>
                  <a:pt x="17590" y="10381"/>
                </a:cubicBezTo>
                <a:cubicBezTo>
                  <a:pt x="17516" y="10324"/>
                  <a:pt x="17416" y="10354"/>
                  <a:pt x="17416" y="10354"/>
                </a:cubicBezTo>
                <a:cubicBezTo>
                  <a:pt x="17422" y="10361"/>
                  <a:pt x="17437" y="10366"/>
                  <a:pt x="17454" y="10369"/>
                </a:cubicBezTo>
                <a:close/>
                <a:moveTo>
                  <a:pt x="17616" y="10388"/>
                </a:moveTo>
                <a:lnTo>
                  <a:pt x="17759" y="10407"/>
                </a:lnTo>
                <a:cubicBezTo>
                  <a:pt x="17722" y="10338"/>
                  <a:pt x="17616" y="10388"/>
                  <a:pt x="17616" y="10388"/>
                </a:cubicBezTo>
                <a:close/>
                <a:moveTo>
                  <a:pt x="17952" y="10447"/>
                </a:moveTo>
                <a:cubicBezTo>
                  <a:pt x="17978" y="10454"/>
                  <a:pt x="17994" y="10455"/>
                  <a:pt x="17981" y="10447"/>
                </a:cubicBezTo>
                <a:cubicBezTo>
                  <a:pt x="17986" y="10430"/>
                  <a:pt x="17902" y="10426"/>
                  <a:pt x="17902" y="10426"/>
                </a:cubicBezTo>
                <a:cubicBezTo>
                  <a:pt x="17696" y="10372"/>
                  <a:pt x="17872" y="10429"/>
                  <a:pt x="17952" y="10447"/>
                </a:cubicBezTo>
                <a:close/>
                <a:moveTo>
                  <a:pt x="18120" y="10466"/>
                </a:moveTo>
                <a:cubicBezTo>
                  <a:pt x="18195" y="10488"/>
                  <a:pt x="18306" y="10512"/>
                  <a:pt x="18298" y="10490"/>
                </a:cubicBezTo>
                <a:cubicBezTo>
                  <a:pt x="18272" y="10483"/>
                  <a:pt x="18187" y="10461"/>
                  <a:pt x="18161" y="10454"/>
                </a:cubicBezTo>
                <a:cubicBezTo>
                  <a:pt x="18007" y="10424"/>
                  <a:pt x="18045" y="10444"/>
                  <a:pt x="18120" y="10466"/>
                </a:cubicBezTo>
                <a:close/>
                <a:moveTo>
                  <a:pt x="17183" y="9858"/>
                </a:moveTo>
                <a:cubicBezTo>
                  <a:pt x="17172" y="9854"/>
                  <a:pt x="17162" y="9849"/>
                  <a:pt x="17157" y="9843"/>
                </a:cubicBezTo>
                <a:cubicBezTo>
                  <a:pt x="17157" y="9843"/>
                  <a:pt x="17242" y="9847"/>
                  <a:pt x="17273" y="9855"/>
                </a:cubicBezTo>
                <a:cubicBezTo>
                  <a:pt x="17269" y="9868"/>
                  <a:pt x="17218" y="9869"/>
                  <a:pt x="17183" y="9858"/>
                </a:cubicBezTo>
                <a:close/>
                <a:moveTo>
                  <a:pt x="2876" y="4843"/>
                </a:moveTo>
                <a:cubicBezTo>
                  <a:pt x="2850" y="4817"/>
                  <a:pt x="2940" y="4822"/>
                  <a:pt x="2935" y="4839"/>
                </a:cubicBezTo>
                <a:cubicBezTo>
                  <a:pt x="2962" y="4846"/>
                  <a:pt x="2876" y="4843"/>
                  <a:pt x="2876" y="4843"/>
                </a:cubicBezTo>
                <a:close/>
                <a:moveTo>
                  <a:pt x="2992" y="4854"/>
                </a:moveTo>
                <a:cubicBezTo>
                  <a:pt x="2992" y="4854"/>
                  <a:pt x="3120" y="4810"/>
                  <a:pt x="3161" y="4881"/>
                </a:cubicBezTo>
                <a:cubicBezTo>
                  <a:pt x="3161" y="4881"/>
                  <a:pt x="3019" y="4861"/>
                  <a:pt x="2992" y="4854"/>
                </a:cubicBezTo>
                <a:close/>
                <a:moveTo>
                  <a:pt x="3215" y="4895"/>
                </a:moveTo>
                <a:cubicBezTo>
                  <a:pt x="3215" y="4895"/>
                  <a:pt x="3347" y="4851"/>
                  <a:pt x="3385" y="4917"/>
                </a:cubicBezTo>
                <a:cubicBezTo>
                  <a:pt x="3385" y="4917"/>
                  <a:pt x="3241" y="4902"/>
                  <a:pt x="3215" y="4895"/>
                </a:cubicBezTo>
                <a:close/>
                <a:moveTo>
                  <a:pt x="3443" y="4933"/>
                </a:moveTo>
                <a:cubicBezTo>
                  <a:pt x="3448" y="4915"/>
                  <a:pt x="3532" y="4919"/>
                  <a:pt x="3563" y="4927"/>
                </a:cubicBezTo>
                <a:cubicBezTo>
                  <a:pt x="3558" y="4944"/>
                  <a:pt x="3469" y="4940"/>
                  <a:pt x="3443" y="4933"/>
                </a:cubicBezTo>
                <a:close/>
                <a:moveTo>
                  <a:pt x="3665" y="4973"/>
                </a:moveTo>
                <a:cubicBezTo>
                  <a:pt x="3723" y="4988"/>
                  <a:pt x="3818" y="4957"/>
                  <a:pt x="3962" y="4973"/>
                </a:cubicBezTo>
                <a:cubicBezTo>
                  <a:pt x="5907" y="5218"/>
                  <a:pt x="7662" y="5391"/>
                  <a:pt x="9444" y="5571"/>
                </a:cubicBezTo>
                <a:cubicBezTo>
                  <a:pt x="9497" y="5507"/>
                  <a:pt x="9577" y="5624"/>
                  <a:pt x="9444" y="5571"/>
                </a:cubicBezTo>
                <a:cubicBezTo>
                  <a:pt x="7858" y="5421"/>
                  <a:pt x="6087" y="5302"/>
                  <a:pt x="4405" y="5071"/>
                </a:cubicBezTo>
                <a:cubicBezTo>
                  <a:pt x="4236" y="5045"/>
                  <a:pt x="3776" y="5002"/>
                  <a:pt x="3665" y="4973"/>
                </a:cubicBezTo>
                <a:close/>
                <a:moveTo>
                  <a:pt x="10402" y="5648"/>
                </a:moveTo>
                <a:cubicBezTo>
                  <a:pt x="10402" y="5648"/>
                  <a:pt x="10269" y="5595"/>
                  <a:pt x="10402" y="5648"/>
                </a:cubicBezTo>
                <a:close/>
                <a:moveTo>
                  <a:pt x="2556" y="3427"/>
                </a:moveTo>
                <a:cubicBezTo>
                  <a:pt x="2404" y="3390"/>
                  <a:pt x="2323" y="3363"/>
                  <a:pt x="2505" y="3393"/>
                </a:cubicBezTo>
                <a:cubicBezTo>
                  <a:pt x="3076" y="3465"/>
                  <a:pt x="3631" y="3593"/>
                  <a:pt x="4116" y="3665"/>
                </a:cubicBezTo>
                <a:cubicBezTo>
                  <a:pt x="4402" y="3700"/>
                  <a:pt x="4635" y="3705"/>
                  <a:pt x="4799" y="3748"/>
                </a:cubicBezTo>
                <a:cubicBezTo>
                  <a:pt x="4720" y="3628"/>
                  <a:pt x="5095" y="3863"/>
                  <a:pt x="4799" y="3748"/>
                </a:cubicBezTo>
                <a:cubicBezTo>
                  <a:pt x="4451" y="3731"/>
                  <a:pt x="3568" y="3614"/>
                  <a:pt x="3028" y="3531"/>
                </a:cubicBezTo>
                <a:cubicBezTo>
                  <a:pt x="2930" y="3514"/>
                  <a:pt x="2708" y="3465"/>
                  <a:pt x="2556" y="3427"/>
                </a:cubicBezTo>
                <a:close/>
                <a:moveTo>
                  <a:pt x="4918" y="3744"/>
                </a:moveTo>
                <a:cubicBezTo>
                  <a:pt x="4929" y="3742"/>
                  <a:pt x="4966" y="3742"/>
                  <a:pt x="4984" y="3738"/>
                </a:cubicBezTo>
                <a:cubicBezTo>
                  <a:pt x="5106" y="3729"/>
                  <a:pt x="5905" y="3825"/>
                  <a:pt x="6275" y="3885"/>
                </a:cubicBezTo>
                <a:cubicBezTo>
                  <a:pt x="6735" y="3928"/>
                  <a:pt x="7264" y="3934"/>
                  <a:pt x="7750" y="4003"/>
                </a:cubicBezTo>
                <a:cubicBezTo>
                  <a:pt x="7830" y="4024"/>
                  <a:pt x="7909" y="4064"/>
                  <a:pt x="7999" y="4068"/>
                </a:cubicBezTo>
                <a:cubicBezTo>
                  <a:pt x="8025" y="4075"/>
                  <a:pt x="8035" y="4041"/>
                  <a:pt x="8035" y="4041"/>
                </a:cubicBezTo>
                <a:cubicBezTo>
                  <a:pt x="8327" y="4058"/>
                  <a:pt x="8633" y="4120"/>
                  <a:pt x="8918" y="4158"/>
                </a:cubicBezTo>
                <a:cubicBezTo>
                  <a:pt x="8945" y="4165"/>
                  <a:pt x="8956" y="4127"/>
                  <a:pt x="8983" y="4134"/>
                </a:cubicBezTo>
                <a:cubicBezTo>
                  <a:pt x="8983" y="4134"/>
                  <a:pt x="9056" y="4194"/>
                  <a:pt x="9062" y="4174"/>
                </a:cubicBezTo>
                <a:cubicBezTo>
                  <a:pt x="9051" y="4211"/>
                  <a:pt x="8913" y="4175"/>
                  <a:pt x="8739" y="4166"/>
                </a:cubicBezTo>
                <a:cubicBezTo>
                  <a:pt x="8487" y="4133"/>
                  <a:pt x="8009" y="4100"/>
                  <a:pt x="7648" y="4040"/>
                </a:cubicBezTo>
                <a:cubicBezTo>
                  <a:pt x="7665" y="4037"/>
                  <a:pt x="7680" y="4031"/>
                  <a:pt x="7683" y="4022"/>
                </a:cubicBezTo>
                <a:cubicBezTo>
                  <a:pt x="7661" y="4016"/>
                  <a:pt x="7623" y="4022"/>
                  <a:pt x="7605" y="4033"/>
                </a:cubicBezTo>
                <a:cubicBezTo>
                  <a:pt x="7581" y="4028"/>
                  <a:pt x="7554" y="4026"/>
                  <a:pt x="7531" y="4021"/>
                </a:cubicBezTo>
                <a:cubicBezTo>
                  <a:pt x="7528" y="4008"/>
                  <a:pt x="7480" y="4011"/>
                  <a:pt x="7475" y="4027"/>
                </a:cubicBezTo>
                <a:cubicBezTo>
                  <a:pt x="7422" y="4013"/>
                  <a:pt x="7391" y="4005"/>
                  <a:pt x="7338" y="3991"/>
                </a:cubicBezTo>
                <a:cubicBezTo>
                  <a:pt x="7449" y="4020"/>
                  <a:pt x="7370" y="4077"/>
                  <a:pt x="7274" y="4014"/>
                </a:cubicBezTo>
                <a:cubicBezTo>
                  <a:pt x="7263" y="4049"/>
                  <a:pt x="7184" y="4010"/>
                  <a:pt x="7157" y="4003"/>
                </a:cubicBezTo>
                <a:cubicBezTo>
                  <a:pt x="7120" y="4030"/>
                  <a:pt x="7068" y="3997"/>
                  <a:pt x="7015" y="3983"/>
                </a:cubicBezTo>
                <a:cubicBezTo>
                  <a:pt x="7031" y="3928"/>
                  <a:pt x="6931" y="3961"/>
                  <a:pt x="6988" y="3976"/>
                </a:cubicBezTo>
                <a:cubicBezTo>
                  <a:pt x="6872" y="3964"/>
                  <a:pt x="6698" y="3959"/>
                  <a:pt x="6724" y="3966"/>
                </a:cubicBezTo>
                <a:cubicBezTo>
                  <a:pt x="6666" y="3950"/>
                  <a:pt x="6640" y="3944"/>
                  <a:pt x="6581" y="3947"/>
                </a:cubicBezTo>
                <a:cubicBezTo>
                  <a:pt x="6497" y="3925"/>
                  <a:pt x="6433" y="3945"/>
                  <a:pt x="6275" y="3885"/>
                </a:cubicBezTo>
                <a:cubicBezTo>
                  <a:pt x="6317" y="3933"/>
                  <a:pt x="6290" y="3926"/>
                  <a:pt x="6206" y="3904"/>
                </a:cubicBezTo>
                <a:cubicBezTo>
                  <a:pt x="5751" y="3843"/>
                  <a:pt x="5371" y="3821"/>
                  <a:pt x="5006" y="3762"/>
                </a:cubicBezTo>
                <a:cubicBezTo>
                  <a:pt x="4921" y="3749"/>
                  <a:pt x="4907" y="3746"/>
                  <a:pt x="4918" y="3744"/>
                </a:cubicBezTo>
                <a:close/>
                <a:moveTo>
                  <a:pt x="15244" y="6291"/>
                </a:moveTo>
                <a:cubicBezTo>
                  <a:pt x="15231" y="6289"/>
                  <a:pt x="15223" y="6286"/>
                  <a:pt x="15225" y="6281"/>
                </a:cubicBezTo>
                <a:cubicBezTo>
                  <a:pt x="15225" y="6281"/>
                  <a:pt x="15319" y="6250"/>
                  <a:pt x="15367" y="6300"/>
                </a:cubicBezTo>
                <a:cubicBezTo>
                  <a:pt x="15367" y="6300"/>
                  <a:pt x="15284" y="6299"/>
                  <a:pt x="15244" y="6291"/>
                </a:cubicBezTo>
                <a:close/>
                <a:moveTo>
                  <a:pt x="15318" y="6243"/>
                </a:moveTo>
                <a:cubicBezTo>
                  <a:pt x="15299" y="6238"/>
                  <a:pt x="15283" y="6231"/>
                  <a:pt x="15272" y="6219"/>
                </a:cubicBezTo>
                <a:cubicBezTo>
                  <a:pt x="15278" y="6198"/>
                  <a:pt x="15347" y="6161"/>
                  <a:pt x="15474" y="6135"/>
                </a:cubicBezTo>
                <a:cubicBezTo>
                  <a:pt x="15478" y="6123"/>
                  <a:pt x="15481" y="6121"/>
                  <a:pt x="15491" y="6123"/>
                </a:cubicBezTo>
                <a:cubicBezTo>
                  <a:pt x="15484" y="6125"/>
                  <a:pt x="15476" y="6127"/>
                  <a:pt x="15474" y="6135"/>
                </a:cubicBezTo>
                <a:cubicBezTo>
                  <a:pt x="15454" y="6142"/>
                  <a:pt x="15442" y="6158"/>
                  <a:pt x="15429" y="6168"/>
                </a:cubicBezTo>
                <a:cubicBezTo>
                  <a:pt x="15485" y="6149"/>
                  <a:pt x="15540" y="6131"/>
                  <a:pt x="15595" y="6129"/>
                </a:cubicBezTo>
                <a:cubicBezTo>
                  <a:pt x="15568" y="6122"/>
                  <a:pt x="15537" y="6114"/>
                  <a:pt x="15511" y="6107"/>
                </a:cubicBezTo>
                <a:cubicBezTo>
                  <a:pt x="15902" y="5999"/>
                  <a:pt x="16516" y="5812"/>
                  <a:pt x="15595" y="6129"/>
                </a:cubicBezTo>
                <a:cubicBezTo>
                  <a:pt x="15711" y="6138"/>
                  <a:pt x="15961" y="6185"/>
                  <a:pt x="15934" y="6178"/>
                </a:cubicBezTo>
                <a:cubicBezTo>
                  <a:pt x="15955" y="6203"/>
                  <a:pt x="15722" y="6297"/>
                  <a:pt x="15722" y="6297"/>
                </a:cubicBezTo>
                <a:cubicBezTo>
                  <a:pt x="15690" y="6307"/>
                  <a:pt x="15531" y="6247"/>
                  <a:pt x="15500" y="6238"/>
                </a:cubicBezTo>
                <a:cubicBezTo>
                  <a:pt x="15457" y="6241"/>
                  <a:pt x="15374" y="6256"/>
                  <a:pt x="15318" y="6243"/>
                </a:cubicBezTo>
                <a:close/>
                <a:moveTo>
                  <a:pt x="15429" y="6168"/>
                </a:moveTo>
                <a:cubicBezTo>
                  <a:pt x="15421" y="6171"/>
                  <a:pt x="15412" y="6173"/>
                  <a:pt x="15404" y="6176"/>
                </a:cubicBezTo>
                <a:cubicBezTo>
                  <a:pt x="15414" y="6179"/>
                  <a:pt x="15422" y="6174"/>
                  <a:pt x="15429" y="6168"/>
                </a:cubicBezTo>
                <a:close/>
                <a:moveTo>
                  <a:pt x="7806" y="4043"/>
                </a:moveTo>
                <a:cubicBezTo>
                  <a:pt x="7809" y="4046"/>
                  <a:pt x="7809" y="4046"/>
                  <a:pt x="7799" y="4034"/>
                </a:cubicBezTo>
                <a:cubicBezTo>
                  <a:pt x="7799" y="4034"/>
                  <a:pt x="7804" y="4040"/>
                  <a:pt x="7806" y="4043"/>
                </a:cubicBezTo>
                <a:close/>
                <a:moveTo>
                  <a:pt x="12240" y="4731"/>
                </a:moveTo>
                <a:cubicBezTo>
                  <a:pt x="12232" y="4728"/>
                  <a:pt x="12224" y="4723"/>
                  <a:pt x="12219" y="4716"/>
                </a:cubicBezTo>
                <a:lnTo>
                  <a:pt x="12282" y="4714"/>
                </a:lnTo>
                <a:cubicBezTo>
                  <a:pt x="12298" y="4732"/>
                  <a:pt x="12266" y="4740"/>
                  <a:pt x="12240" y="4731"/>
                </a:cubicBezTo>
                <a:close/>
                <a:moveTo>
                  <a:pt x="12377" y="4747"/>
                </a:moveTo>
                <a:cubicBezTo>
                  <a:pt x="12367" y="4744"/>
                  <a:pt x="12361" y="4740"/>
                  <a:pt x="12362" y="4735"/>
                </a:cubicBezTo>
                <a:cubicBezTo>
                  <a:pt x="12335" y="4728"/>
                  <a:pt x="12451" y="4740"/>
                  <a:pt x="12451" y="4740"/>
                </a:cubicBezTo>
                <a:cubicBezTo>
                  <a:pt x="12467" y="4759"/>
                  <a:pt x="12406" y="4756"/>
                  <a:pt x="12377" y="4747"/>
                </a:cubicBezTo>
                <a:close/>
                <a:moveTo>
                  <a:pt x="12504" y="4761"/>
                </a:moveTo>
                <a:cubicBezTo>
                  <a:pt x="12493" y="4758"/>
                  <a:pt x="12483" y="4753"/>
                  <a:pt x="12477" y="4747"/>
                </a:cubicBezTo>
                <a:cubicBezTo>
                  <a:pt x="12477" y="4747"/>
                  <a:pt x="12572" y="4735"/>
                  <a:pt x="12594" y="4759"/>
                </a:cubicBezTo>
                <a:cubicBezTo>
                  <a:pt x="12590" y="4772"/>
                  <a:pt x="12538" y="4772"/>
                  <a:pt x="12504" y="4761"/>
                </a:cubicBezTo>
                <a:close/>
                <a:moveTo>
                  <a:pt x="17104" y="5489"/>
                </a:moveTo>
                <a:cubicBezTo>
                  <a:pt x="17097" y="5488"/>
                  <a:pt x="17092" y="5485"/>
                  <a:pt x="17094" y="5481"/>
                </a:cubicBezTo>
                <a:cubicBezTo>
                  <a:pt x="17120" y="5391"/>
                  <a:pt x="17353" y="5297"/>
                  <a:pt x="17343" y="5123"/>
                </a:cubicBezTo>
                <a:cubicBezTo>
                  <a:pt x="17343" y="5027"/>
                  <a:pt x="17201" y="4911"/>
                  <a:pt x="17317" y="5020"/>
                </a:cubicBezTo>
                <a:cubicBezTo>
                  <a:pt x="17365" y="5051"/>
                  <a:pt x="17444" y="5090"/>
                  <a:pt x="17454" y="5152"/>
                </a:cubicBezTo>
                <a:cubicBezTo>
                  <a:pt x="17491" y="5237"/>
                  <a:pt x="17405" y="5429"/>
                  <a:pt x="17369" y="5438"/>
                </a:cubicBezTo>
                <a:cubicBezTo>
                  <a:pt x="17337" y="5448"/>
                  <a:pt x="17231" y="5499"/>
                  <a:pt x="17152" y="5478"/>
                </a:cubicBezTo>
                <a:cubicBezTo>
                  <a:pt x="17172" y="5483"/>
                  <a:pt x="17126" y="5492"/>
                  <a:pt x="17104" y="5489"/>
                </a:cubicBezTo>
                <a:close/>
                <a:moveTo>
                  <a:pt x="2833" y="1009"/>
                </a:moveTo>
                <a:cubicBezTo>
                  <a:pt x="2584" y="943"/>
                  <a:pt x="2426" y="880"/>
                  <a:pt x="2733" y="942"/>
                </a:cubicBezTo>
                <a:cubicBezTo>
                  <a:pt x="6671" y="1653"/>
                  <a:pt x="9919" y="1699"/>
                  <a:pt x="13647" y="2121"/>
                </a:cubicBezTo>
                <a:cubicBezTo>
                  <a:pt x="13849" y="2133"/>
                  <a:pt x="14107" y="2164"/>
                  <a:pt x="14446" y="2216"/>
                </a:cubicBezTo>
                <a:cubicBezTo>
                  <a:pt x="14758" y="2258"/>
                  <a:pt x="15694" y="2505"/>
                  <a:pt x="15133" y="2397"/>
                </a:cubicBezTo>
                <a:cubicBezTo>
                  <a:pt x="14044" y="2167"/>
                  <a:pt x="13034" y="2075"/>
                  <a:pt x="12172" y="2000"/>
                </a:cubicBezTo>
                <a:cubicBezTo>
                  <a:pt x="10089" y="1819"/>
                  <a:pt x="8157" y="1640"/>
                  <a:pt x="6022" y="1441"/>
                </a:cubicBezTo>
                <a:cubicBezTo>
                  <a:pt x="4990" y="1325"/>
                  <a:pt x="3912" y="1253"/>
                  <a:pt x="2833" y="1009"/>
                </a:cubicBezTo>
                <a:close/>
                <a:moveTo>
                  <a:pt x="2367" y="694"/>
                </a:moveTo>
                <a:cubicBezTo>
                  <a:pt x="2320" y="646"/>
                  <a:pt x="2320" y="350"/>
                  <a:pt x="2343" y="356"/>
                </a:cubicBezTo>
                <a:cubicBezTo>
                  <a:pt x="2348" y="339"/>
                  <a:pt x="2411" y="318"/>
                  <a:pt x="2442" y="423"/>
                </a:cubicBezTo>
                <a:cubicBezTo>
                  <a:pt x="2447" y="406"/>
                  <a:pt x="2490" y="666"/>
                  <a:pt x="2389" y="699"/>
                </a:cubicBezTo>
                <a:cubicBezTo>
                  <a:pt x="2381" y="704"/>
                  <a:pt x="2373" y="701"/>
                  <a:pt x="2367" y="694"/>
                </a:cubicBezTo>
                <a:close/>
                <a:moveTo>
                  <a:pt x="17081" y="4222"/>
                </a:moveTo>
                <a:cubicBezTo>
                  <a:pt x="17059" y="4198"/>
                  <a:pt x="17118" y="4195"/>
                  <a:pt x="17139" y="4219"/>
                </a:cubicBezTo>
                <a:lnTo>
                  <a:pt x="17081" y="4222"/>
                </a:lnTo>
                <a:close/>
                <a:moveTo>
                  <a:pt x="17194" y="3996"/>
                </a:moveTo>
                <a:cubicBezTo>
                  <a:pt x="17095" y="3973"/>
                  <a:pt x="17061" y="3769"/>
                  <a:pt x="17209" y="3792"/>
                </a:cubicBezTo>
                <a:cubicBezTo>
                  <a:pt x="17267" y="3789"/>
                  <a:pt x="17335" y="3962"/>
                  <a:pt x="17240" y="3993"/>
                </a:cubicBezTo>
                <a:cubicBezTo>
                  <a:pt x="17223" y="3998"/>
                  <a:pt x="17208" y="3999"/>
                  <a:pt x="17194" y="3996"/>
                </a:cubicBezTo>
                <a:close/>
                <a:moveTo>
                  <a:pt x="17210" y="3484"/>
                </a:moveTo>
                <a:cubicBezTo>
                  <a:pt x="17178" y="3494"/>
                  <a:pt x="17046" y="3344"/>
                  <a:pt x="16978" y="3267"/>
                </a:cubicBezTo>
                <a:cubicBezTo>
                  <a:pt x="16829" y="3075"/>
                  <a:pt x="17088" y="3203"/>
                  <a:pt x="17200" y="3326"/>
                </a:cubicBezTo>
                <a:cubicBezTo>
                  <a:pt x="17221" y="3353"/>
                  <a:pt x="17140" y="3331"/>
                  <a:pt x="17140" y="3331"/>
                </a:cubicBezTo>
                <a:cubicBezTo>
                  <a:pt x="17130" y="3366"/>
                  <a:pt x="17305" y="3472"/>
                  <a:pt x="17210" y="3484"/>
                </a:cubicBezTo>
                <a:close/>
                <a:moveTo>
                  <a:pt x="17022" y="2238"/>
                </a:moveTo>
                <a:cubicBezTo>
                  <a:pt x="16997" y="2209"/>
                  <a:pt x="17022" y="2238"/>
                  <a:pt x="17022" y="2238"/>
                </a:cubicBezTo>
                <a:close/>
              </a:path>
            </a:pathLst>
          </a:custGeom>
          <a:ln w="12700">
            <a:miter lim="400000"/>
          </a:ln>
        </p:spPr>
      </p:pic>
      <p:sp>
        <p:nvSpPr>
          <p:cNvPr id="105" name="Objetivo 1: Quebra de Objeções"/>
          <p:cNvSpPr txBox="1"/>
          <p:nvPr/>
        </p:nvSpPr>
        <p:spPr>
          <a:xfrm>
            <a:off x="12773673" y="4657148"/>
            <a:ext cx="7590096"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marL="228600" indent="-228600">
              <a:buSzPct val="100000"/>
              <a:buChar char="•"/>
              <a:defRPr b="1" sz="4000">
                <a:solidFill>
                  <a:srgbClr val="000000"/>
                </a:solidFill>
              </a:defRPr>
            </a:lvl1pPr>
          </a:lstStyle>
          <a:p>
            <a:pPr/>
            <a:r>
              <a:t>Objetivo 1: Quebra de Objeções</a:t>
            </a:r>
          </a:p>
        </p:txBody>
      </p:sp>
      <p:sp>
        <p:nvSpPr>
          <p:cNvPr id="106" name="Objetivo 2: Informações Adicionais  (Se for algo muito importante, deve estar em sua  Copy, e não aqui)"/>
          <p:cNvSpPr txBox="1"/>
          <p:nvPr/>
        </p:nvSpPr>
        <p:spPr>
          <a:xfrm>
            <a:off x="12621273" y="6663747"/>
            <a:ext cx="11485920"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Objetivo 2: Informações Adicionais </a:t>
            </a:r>
            <a:br/>
            <a:r>
              <a:t>(Se for algo muito importante, deve estar em sua </a:t>
            </a:r>
            <a:br/>
            <a:r>
              <a:t>Copy, e não aqui)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2"/>
      <p:bldP build="whole" bldLvl="1" animBg="1" rev="0" advAuto="0" spid="10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EXEMPLO &amp; PRÁTICA!"/>
          <p:cNvSpPr txBox="1"/>
          <p:nvPr/>
        </p:nvSpPr>
        <p:spPr>
          <a:xfrm>
            <a:off x="4831498" y="5797160"/>
            <a:ext cx="15107476" cy="115567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675" sz="10000">
                <a:solidFill>
                  <a:srgbClr val="000000"/>
                </a:solidFill>
              </a:defRPr>
            </a:lvl1pPr>
          </a:lstStyle>
          <a:p>
            <a:pPr/>
            <a:r>
              <a:t>EXEMPLO &amp; PRÁTICA!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dropflixbanner.png" descr="dropflixbanner.png"/>
          <p:cNvPicPr>
            <a:picLocks noChangeAspect="1"/>
          </p:cNvPicPr>
          <p:nvPr/>
        </p:nvPicPr>
        <p:blipFill>
          <a:blip r:embed="rId2">
            <a:extLst/>
          </a:blip>
          <a:stretch>
            <a:fillRect/>
          </a:stretch>
        </p:blipFill>
        <p:spPr>
          <a:xfrm>
            <a:off x="5300" y="-14111"/>
            <a:ext cx="24434170" cy="13744221"/>
          </a:xfrm>
          <a:prstGeom prst="rect">
            <a:avLst/>
          </a:prstGeom>
          <a:ln w="12700">
            <a:miter lim="400000"/>
          </a:ln>
        </p:spPr>
      </p:pic>
      <p:sp>
        <p:nvSpPr>
          <p:cNvPr id="111" name="Rectangle"/>
          <p:cNvSpPr/>
          <p:nvPr/>
        </p:nvSpPr>
        <p:spPr>
          <a:xfrm>
            <a:off x="-3175" y="-1"/>
            <a:ext cx="24377651" cy="13716001"/>
          </a:xfrm>
          <a:prstGeom prst="rect">
            <a:avLst/>
          </a:prstGeom>
          <a:gradFill>
            <a:gsLst>
              <a:gs pos="13861">
                <a:srgbClr val="160002">
                  <a:alpha val="78831"/>
                </a:srgbClr>
              </a:gs>
              <a:gs pos="83000">
                <a:srgbClr val="3B1F4D">
                  <a:alpha val="85820"/>
                </a:srgbClr>
              </a:gs>
            </a:gsLst>
            <a:lin ang="3000000"/>
          </a:gradFill>
          <a:ln w="12700">
            <a:miter lim="400000"/>
          </a:ln>
        </p:spPr>
        <p:txBody>
          <a:bodyPr lIns="45719" rIns="45719" anchor="ctr"/>
          <a:lstStyle/>
          <a:p>
            <a:pPr algn="ctr">
              <a:defRPr sz="5900">
                <a:solidFill>
                  <a:srgbClr val="FFFFFF"/>
                </a:solidFill>
                <a:latin typeface="Futura"/>
                <a:ea typeface="Futura"/>
                <a:cs typeface="Futura"/>
                <a:sym typeface="Futura"/>
              </a:defRPr>
            </a:pPr>
          </a:p>
        </p:txBody>
      </p:sp>
      <p:sp>
        <p:nvSpPr>
          <p:cNvPr id="112" name="PERGUNTAS?"/>
          <p:cNvSpPr txBox="1"/>
          <p:nvPr/>
        </p:nvSpPr>
        <p:spPr>
          <a:xfrm>
            <a:off x="7153119" y="5408063"/>
            <a:ext cx="10065062" cy="213787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300">
                <a:solidFill>
                  <a:srgbClr val="FFFFFF"/>
                </a:solidFill>
                <a:latin typeface="Futura"/>
                <a:ea typeface="Futura"/>
                <a:cs typeface="Futura"/>
                <a:sym typeface="Futura"/>
              </a:defRPr>
            </a:lvl1pPr>
          </a:lstStyle>
          <a:p>
            <a:pPr/>
            <a:r>
              <a:t>PERGUNTAS?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Como Criar Landing Pages Que Vendem"/>
          <p:cNvSpPr txBox="1"/>
          <p:nvPr/>
        </p:nvSpPr>
        <p:spPr>
          <a:xfrm>
            <a:off x="12908698" y="942644"/>
            <a:ext cx="11015036" cy="212710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defTabSz="4572000">
              <a:lnSpc>
                <a:spcPts val="8500"/>
              </a:lnSpc>
              <a:defRPr b="1" spc="425" sz="6300">
                <a:solidFill>
                  <a:srgbClr val="000000"/>
                </a:solidFill>
              </a:defRPr>
            </a:pPr>
            <a:r>
              <a:t>Como Criar Landing Pages</a:t>
            </a:r>
            <a:br/>
            <a:r>
              <a:t>Que Vendem</a:t>
            </a:r>
          </a:p>
        </p:txBody>
      </p:sp>
      <p:pic>
        <p:nvPicPr>
          <p:cNvPr id="43" name="landing-page-dsim-959x560.png" descr="landing-page-dsim-959x560.png"/>
          <p:cNvPicPr>
            <a:picLocks noChangeAspect="1"/>
          </p:cNvPicPr>
          <p:nvPr/>
        </p:nvPicPr>
        <p:blipFill>
          <a:blip r:embed="rId2">
            <a:extLst/>
          </a:blip>
          <a:srcRect l="51599" t="12314" r="5897" b="7627"/>
          <a:stretch>
            <a:fillRect/>
          </a:stretch>
        </p:blipFill>
        <p:spPr>
          <a:xfrm>
            <a:off x="-135902" y="136772"/>
            <a:ext cx="11799334" cy="12978117"/>
          </a:xfrm>
          <a:custGeom>
            <a:avLst/>
            <a:gdLst/>
            <a:ahLst/>
            <a:cxnLst>
              <a:cxn ang="0">
                <a:pos x="wd2" y="hd2"/>
              </a:cxn>
              <a:cxn ang="5400000">
                <a:pos x="wd2" y="hd2"/>
              </a:cxn>
              <a:cxn ang="10800000">
                <a:pos x="wd2" y="hd2"/>
              </a:cxn>
              <a:cxn ang="16200000">
                <a:pos x="wd2" y="hd2"/>
              </a:cxn>
            </a:cxnLst>
            <a:rect l="0" t="0" r="r" b="b"/>
            <a:pathLst>
              <a:path w="21559" h="21465" fill="norm" stroke="1" extrusionOk="0">
                <a:moveTo>
                  <a:pt x="1399" y="21308"/>
                </a:moveTo>
                <a:cubicBezTo>
                  <a:pt x="1658" y="21366"/>
                  <a:pt x="2455" y="21391"/>
                  <a:pt x="2715" y="21391"/>
                </a:cubicBezTo>
                <a:cubicBezTo>
                  <a:pt x="4047" y="21396"/>
                  <a:pt x="5529" y="21400"/>
                  <a:pt x="6994" y="21454"/>
                </a:cubicBezTo>
                <a:cubicBezTo>
                  <a:pt x="7258" y="21467"/>
                  <a:pt x="7492" y="21469"/>
                  <a:pt x="7735" y="21455"/>
                </a:cubicBezTo>
                <a:cubicBezTo>
                  <a:pt x="7999" y="21468"/>
                  <a:pt x="8300" y="21452"/>
                  <a:pt x="8481" y="21441"/>
                </a:cubicBezTo>
                <a:cubicBezTo>
                  <a:pt x="9226" y="21426"/>
                  <a:pt x="9887" y="21483"/>
                  <a:pt x="10491" y="21450"/>
                </a:cubicBezTo>
                <a:cubicBezTo>
                  <a:pt x="10586" y="21435"/>
                  <a:pt x="10650" y="21416"/>
                  <a:pt x="10745" y="21401"/>
                </a:cubicBezTo>
                <a:cubicBezTo>
                  <a:pt x="12010" y="21332"/>
                  <a:pt x="13373" y="21345"/>
                  <a:pt x="14627" y="21216"/>
                </a:cubicBezTo>
                <a:cubicBezTo>
                  <a:pt x="14225" y="21171"/>
                  <a:pt x="14538" y="21212"/>
                  <a:pt x="14755" y="21174"/>
                </a:cubicBezTo>
                <a:cubicBezTo>
                  <a:pt x="14818" y="21172"/>
                  <a:pt x="14867" y="21109"/>
                  <a:pt x="14925" y="21106"/>
                </a:cubicBezTo>
                <a:cubicBezTo>
                  <a:pt x="15401" y="21005"/>
                  <a:pt x="16411" y="21000"/>
                  <a:pt x="16645" y="20817"/>
                </a:cubicBezTo>
                <a:cubicBezTo>
                  <a:pt x="16681" y="20808"/>
                  <a:pt x="16618" y="20717"/>
                  <a:pt x="16613" y="20734"/>
                </a:cubicBezTo>
                <a:cubicBezTo>
                  <a:pt x="16618" y="20717"/>
                  <a:pt x="16882" y="20637"/>
                  <a:pt x="16882" y="20637"/>
                </a:cubicBezTo>
                <a:cubicBezTo>
                  <a:pt x="16835" y="20587"/>
                  <a:pt x="16460" y="20659"/>
                  <a:pt x="16396" y="20679"/>
                </a:cubicBezTo>
                <a:cubicBezTo>
                  <a:pt x="15957" y="20753"/>
                  <a:pt x="15644" y="20806"/>
                  <a:pt x="15131" y="20823"/>
                </a:cubicBezTo>
                <a:cubicBezTo>
                  <a:pt x="14862" y="20829"/>
                  <a:pt x="15210" y="20771"/>
                  <a:pt x="15301" y="20755"/>
                </a:cubicBezTo>
                <a:cubicBezTo>
                  <a:pt x="15883" y="20698"/>
                  <a:pt x="16158" y="20676"/>
                  <a:pt x="16735" y="20525"/>
                </a:cubicBezTo>
                <a:cubicBezTo>
                  <a:pt x="16830" y="20513"/>
                  <a:pt x="17031" y="20432"/>
                  <a:pt x="17132" y="20401"/>
                </a:cubicBezTo>
                <a:cubicBezTo>
                  <a:pt x="17244" y="20318"/>
                  <a:pt x="17069" y="20313"/>
                  <a:pt x="16889" y="20321"/>
                </a:cubicBezTo>
                <a:cubicBezTo>
                  <a:pt x="16741" y="20322"/>
                  <a:pt x="16655" y="20412"/>
                  <a:pt x="16375" y="20359"/>
                </a:cubicBezTo>
                <a:cubicBezTo>
                  <a:pt x="15910" y="20427"/>
                  <a:pt x="15354" y="20490"/>
                  <a:pt x="14840" y="20527"/>
                </a:cubicBezTo>
                <a:cubicBezTo>
                  <a:pt x="14412" y="20569"/>
                  <a:pt x="13710" y="20630"/>
                  <a:pt x="13090" y="20623"/>
                </a:cubicBezTo>
                <a:cubicBezTo>
                  <a:pt x="12625" y="20598"/>
                  <a:pt x="13275" y="20595"/>
                  <a:pt x="13429" y="20577"/>
                </a:cubicBezTo>
                <a:cubicBezTo>
                  <a:pt x="13979" y="20531"/>
                  <a:pt x="14445" y="20462"/>
                  <a:pt x="14931" y="20421"/>
                </a:cubicBezTo>
                <a:cubicBezTo>
                  <a:pt x="15455" y="20368"/>
                  <a:pt x="16148" y="20319"/>
                  <a:pt x="16667" y="20172"/>
                </a:cubicBezTo>
                <a:lnTo>
                  <a:pt x="16837" y="20104"/>
                </a:lnTo>
                <a:cubicBezTo>
                  <a:pt x="16840" y="20094"/>
                  <a:pt x="16772" y="20100"/>
                  <a:pt x="16688" y="20106"/>
                </a:cubicBezTo>
                <a:cubicBezTo>
                  <a:pt x="16481" y="20134"/>
                  <a:pt x="16441" y="20136"/>
                  <a:pt x="16407" y="20138"/>
                </a:cubicBezTo>
                <a:cubicBezTo>
                  <a:pt x="16176" y="20195"/>
                  <a:pt x="15932" y="20256"/>
                  <a:pt x="15720" y="20268"/>
                </a:cubicBezTo>
                <a:cubicBezTo>
                  <a:pt x="15254" y="20336"/>
                  <a:pt x="14952" y="20352"/>
                  <a:pt x="14556" y="20380"/>
                </a:cubicBezTo>
                <a:cubicBezTo>
                  <a:pt x="14551" y="20397"/>
                  <a:pt x="14498" y="20383"/>
                  <a:pt x="14556" y="20380"/>
                </a:cubicBezTo>
                <a:cubicBezTo>
                  <a:pt x="15186" y="20168"/>
                  <a:pt x="16244" y="20196"/>
                  <a:pt x="17006" y="19943"/>
                </a:cubicBezTo>
                <a:cubicBezTo>
                  <a:pt x="17070" y="19923"/>
                  <a:pt x="17372" y="19812"/>
                  <a:pt x="17076" y="19811"/>
                </a:cubicBezTo>
                <a:cubicBezTo>
                  <a:pt x="16774" y="19828"/>
                  <a:pt x="17038" y="19748"/>
                  <a:pt x="17081" y="19702"/>
                </a:cubicBezTo>
                <a:cubicBezTo>
                  <a:pt x="17044" y="19728"/>
                  <a:pt x="17091" y="19575"/>
                  <a:pt x="17166" y="19612"/>
                </a:cubicBezTo>
                <a:cubicBezTo>
                  <a:pt x="16992" y="19511"/>
                  <a:pt x="16779" y="19718"/>
                  <a:pt x="16663" y="19613"/>
                </a:cubicBezTo>
                <a:cubicBezTo>
                  <a:pt x="16642" y="19590"/>
                  <a:pt x="16949" y="19557"/>
                  <a:pt x="16763" y="19492"/>
                </a:cubicBezTo>
                <a:cubicBezTo>
                  <a:pt x="16684" y="19454"/>
                  <a:pt x="16230" y="19579"/>
                  <a:pt x="16076" y="19597"/>
                </a:cubicBezTo>
                <a:cubicBezTo>
                  <a:pt x="15901" y="19588"/>
                  <a:pt x="15759" y="19570"/>
                  <a:pt x="16008" y="19522"/>
                </a:cubicBezTo>
                <a:cubicBezTo>
                  <a:pt x="16319" y="19490"/>
                  <a:pt x="16684" y="19454"/>
                  <a:pt x="16980" y="19361"/>
                </a:cubicBezTo>
                <a:cubicBezTo>
                  <a:pt x="17182" y="19280"/>
                  <a:pt x="16594" y="19357"/>
                  <a:pt x="16468" y="19378"/>
                </a:cubicBezTo>
                <a:cubicBezTo>
                  <a:pt x="16224" y="19409"/>
                  <a:pt x="16087" y="19467"/>
                  <a:pt x="15965" y="19475"/>
                </a:cubicBezTo>
                <a:cubicBezTo>
                  <a:pt x="15817" y="19474"/>
                  <a:pt x="15330" y="19518"/>
                  <a:pt x="15748" y="19420"/>
                </a:cubicBezTo>
                <a:cubicBezTo>
                  <a:pt x="16628" y="19251"/>
                  <a:pt x="17510" y="19085"/>
                  <a:pt x="18368" y="18895"/>
                </a:cubicBezTo>
                <a:cubicBezTo>
                  <a:pt x="18500" y="18854"/>
                  <a:pt x="18653" y="18839"/>
                  <a:pt x="18759" y="18790"/>
                </a:cubicBezTo>
                <a:cubicBezTo>
                  <a:pt x="18786" y="18797"/>
                  <a:pt x="18770" y="18754"/>
                  <a:pt x="18807" y="18728"/>
                </a:cubicBezTo>
                <a:cubicBezTo>
                  <a:pt x="18807" y="18728"/>
                  <a:pt x="19162" y="18631"/>
                  <a:pt x="19252" y="18618"/>
                </a:cubicBezTo>
                <a:cubicBezTo>
                  <a:pt x="19708" y="18491"/>
                  <a:pt x="18786" y="18704"/>
                  <a:pt x="18760" y="18679"/>
                </a:cubicBezTo>
                <a:cubicBezTo>
                  <a:pt x="18766" y="18660"/>
                  <a:pt x="19184" y="18562"/>
                  <a:pt x="19247" y="18542"/>
                </a:cubicBezTo>
                <a:cubicBezTo>
                  <a:pt x="19438" y="18497"/>
                  <a:pt x="19622" y="18488"/>
                  <a:pt x="19697" y="18432"/>
                </a:cubicBezTo>
                <a:cubicBezTo>
                  <a:pt x="19729" y="18422"/>
                  <a:pt x="19761" y="18319"/>
                  <a:pt x="19761" y="18319"/>
                </a:cubicBezTo>
                <a:cubicBezTo>
                  <a:pt x="20036" y="18203"/>
                  <a:pt x="20327" y="18219"/>
                  <a:pt x="20576" y="18079"/>
                </a:cubicBezTo>
                <a:cubicBezTo>
                  <a:pt x="20311" y="18069"/>
                  <a:pt x="20258" y="18148"/>
                  <a:pt x="19968" y="18222"/>
                </a:cubicBezTo>
                <a:cubicBezTo>
                  <a:pt x="19872" y="18254"/>
                  <a:pt x="19565" y="18287"/>
                  <a:pt x="19565" y="18287"/>
                </a:cubicBezTo>
                <a:cubicBezTo>
                  <a:pt x="19538" y="18280"/>
                  <a:pt x="19650" y="18198"/>
                  <a:pt x="19693" y="18152"/>
                </a:cubicBezTo>
                <a:cubicBezTo>
                  <a:pt x="19930" y="18065"/>
                  <a:pt x="20301" y="18009"/>
                  <a:pt x="20550" y="17887"/>
                </a:cubicBezTo>
                <a:cubicBezTo>
                  <a:pt x="20618" y="17850"/>
                  <a:pt x="20703" y="17778"/>
                  <a:pt x="20804" y="17729"/>
                </a:cubicBezTo>
                <a:cubicBezTo>
                  <a:pt x="20879" y="17673"/>
                  <a:pt x="21127" y="17550"/>
                  <a:pt x="21048" y="17419"/>
                </a:cubicBezTo>
                <a:cubicBezTo>
                  <a:pt x="20980" y="17345"/>
                  <a:pt x="20809" y="17620"/>
                  <a:pt x="20842" y="17607"/>
                </a:cubicBezTo>
                <a:cubicBezTo>
                  <a:pt x="20809" y="17620"/>
                  <a:pt x="20741" y="17545"/>
                  <a:pt x="20709" y="17555"/>
                </a:cubicBezTo>
                <a:cubicBezTo>
                  <a:pt x="20741" y="17545"/>
                  <a:pt x="20567" y="17630"/>
                  <a:pt x="20550" y="17590"/>
                </a:cubicBezTo>
                <a:cubicBezTo>
                  <a:pt x="20508" y="17543"/>
                  <a:pt x="20693" y="17515"/>
                  <a:pt x="20778" y="17426"/>
                </a:cubicBezTo>
                <a:cubicBezTo>
                  <a:pt x="20857" y="17371"/>
                  <a:pt x="20816" y="17303"/>
                  <a:pt x="20821" y="17287"/>
                </a:cubicBezTo>
                <a:cubicBezTo>
                  <a:pt x="20816" y="17303"/>
                  <a:pt x="20763" y="17290"/>
                  <a:pt x="20768" y="17273"/>
                </a:cubicBezTo>
                <a:cubicBezTo>
                  <a:pt x="20773" y="17164"/>
                  <a:pt x="21028" y="17097"/>
                  <a:pt x="21081" y="17017"/>
                </a:cubicBezTo>
                <a:cubicBezTo>
                  <a:pt x="21087" y="17001"/>
                  <a:pt x="21022" y="16930"/>
                  <a:pt x="21060" y="16901"/>
                </a:cubicBezTo>
                <a:cubicBezTo>
                  <a:pt x="21060" y="16901"/>
                  <a:pt x="21367" y="16682"/>
                  <a:pt x="21150" y="16795"/>
                </a:cubicBezTo>
                <a:cubicBezTo>
                  <a:pt x="21145" y="16812"/>
                  <a:pt x="20901" y="16843"/>
                  <a:pt x="20901" y="16843"/>
                </a:cubicBezTo>
                <a:cubicBezTo>
                  <a:pt x="20880" y="16819"/>
                  <a:pt x="21240" y="16614"/>
                  <a:pt x="21278" y="16585"/>
                </a:cubicBezTo>
                <a:cubicBezTo>
                  <a:pt x="21347" y="16548"/>
                  <a:pt x="21320" y="16541"/>
                  <a:pt x="21442" y="16533"/>
                </a:cubicBezTo>
                <a:cubicBezTo>
                  <a:pt x="21337" y="16488"/>
                  <a:pt x="21564" y="16417"/>
                  <a:pt x="21559" y="16341"/>
                </a:cubicBezTo>
                <a:cubicBezTo>
                  <a:pt x="21549" y="16281"/>
                  <a:pt x="21390" y="16223"/>
                  <a:pt x="21379" y="16166"/>
                </a:cubicBezTo>
                <a:cubicBezTo>
                  <a:pt x="21385" y="16147"/>
                  <a:pt x="21486" y="16098"/>
                  <a:pt x="21475" y="16041"/>
                </a:cubicBezTo>
                <a:cubicBezTo>
                  <a:pt x="21507" y="15938"/>
                  <a:pt x="21300" y="15847"/>
                  <a:pt x="21280" y="15713"/>
                </a:cubicBezTo>
                <a:cubicBezTo>
                  <a:pt x="21275" y="15636"/>
                  <a:pt x="21423" y="15452"/>
                  <a:pt x="21360" y="15361"/>
                </a:cubicBezTo>
                <a:cubicBezTo>
                  <a:pt x="21381" y="15385"/>
                  <a:pt x="21165" y="15219"/>
                  <a:pt x="21170" y="15202"/>
                </a:cubicBezTo>
                <a:cubicBezTo>
                  <a:pt x="21266" y="15187"/>
                  <a:pt x="21439" y="15399"/>
                  <a:pt x="21503" y="15379"/>
                </a:cubicBezTo>
                <a:cubicBezTo>
                  <a:pt x="21551" y="15316"/>
                  <a:pt x="21228" y="15217"/>
                  <a:pt x="21187" y="15150"/>
                </a:cubicBezTo>
                <a:cubicBezTo>
                  <a:pt x="21155" y="15067"/>
                  <a:pt x="21324" y="14998"/>
                  <a:pt x="21319" y="14922"/>
                </a:cubicBezTo>
                <a:cubicBezTo>
                  <a:pt x="21330" y="14685"/>
                  <a:pt x="20859" y="14491"/>
                  <a:pt x="20898" y="14258"/>
                </a:cubicBezTo>
                <a:cubicBezTo>
                  <a:pt x="20892" y="14184"/>
                  <a:pt x="21062" y="14114"/>
                  <a:pt x="21014" y="13991"/>
                </a:cubicBezTo>
                <a:cubicBezTo>
                  <a:pt x="20994" y="13950"/>
                  <a:pt x="20877" y="13845"/>
                  <a:pt x="20803" y="13808"/>
                </a:cubicBezTo>
                <a:cubicBezTo>
                  <a:pt x="20603" y="13683"/>
                  <a:pt x="20191" y="13671"/>
                  <a:pt x="20460" y="13479"/>
                </a:cubicBezTo>
                <a:cubicBezTo>
                  <a:pt x="20344" y="13467"/>
                  <a:pt x="20481" y="13412"/>
                  <a:pt x="20460" y="13479"/>
                </a:cubicBezTo>
                <a:cubicBezTo>
                  <a:pt x="20514" y="13492"/>
                  <a:pt x="20519" y="13475"/>
                  <a:pt x="20556" y="13448"/>
                </a:cubicBezTo>
                <a:cubicBezTo>
                  <a:pt x="20201" y="13451"/>
                  <a:pt x="20583" y="13177"/>
                  <a:pt x="20667" y="13198"/>
                </a:cubicBezTo>
                <a:cubicBezTo>
                  <a:pt x="20785" y="13189"/>
                  <a:pt x="20646" y="13358"/>
                  <a:pt x="20582" y="13362"/>
                </a:cubicBezTo>
                <a:cubicBezTo>
                  <a:pt x="20731" y="13361"/>
                  <a:pt x="20804" y="13326"/>
                  <a:pt x="20763" y="13166"/>
                </a:cubicBezTo>
                <a:cubicBezTo>
                  <a:pt x="20742" y="13049"/>
                  <a:pt x="20224" y="12900"/>
                  <a:pt x="20161" y="12809"/>
                </a:cubicBezTo>
                <a:cubicBezTo>
                  <a:pt x="20187" y="12834"/>
                  <a:pt x="20172" y="12494"/>
                  <a:pt x="20139" y="12507"/>
                </a:cubicBezTo>
                <a:cubicBezTo>
                  <a:pt x="20172" y="12494"/>
                  <a:pt x="20298" y="12565"/>
                  <a:pt x="20356" y="12562"/>
                </a:cubicBezTo>
                <a:cubicBezTo>
                  <a:pt x="20425" y="12541"/>
                  <a:pt x="20209" y="12468"/>
                  <a:pt x="20187" y="12444"/>
                </a:cubicBezTo>
                <a:cubicBezTo>
                  <a:pt x="20192" y="12428"/>
                  <a:pt x="20230" y="12398"/>
                  <a:pt x="20209" y="12375"/>
                </a:cubicBezTo>
                <a:cubicBezTo>
                  <a:pt x="20135" y="12320"/>
                  <a:pt x="20062" y="12373"/>
                  <a:pt x="20082" y="12307"/>
                </a:cubicBezTo>
                <a:cubicBezTo>
                  <a:pt x="20082" y="12307"/>
                  <a:pt x="20231" y="12305"/>
                  <a:pt x="20258" y="12312"/>
                </a:cubicBezTo>
                <a:cubicBezTo>
                  <a:pt x="20342" y="12333"/>
                  <a:pt x="20600" y="12456"/>
                  <a:pt x="20722" y="12541"/>
                </a:cubicBezTo>
                <a:cubicBezTo>
                  <a:pt x="20748" y="12365"/>
                  <a:pt x="20352" y="12300"/>
                  <a:pt x="20273" y="12169"/>
                </a:cubicBezTo>
                <a:cubicBezTo>
                  <a:pt x="20252" y="12142"/>
                  <a:pt x="20359" y="12077"/>
                  <a:pt x="20359" y="12077"/>
                </a:cubicBezTo>
                <a:cubicBezTo>
                  <a:pt x="20369" y="12043"/>
                  <a:pt x="20110" y="11831"/>
                  <a:pt x="19983" y="11760"/>
                </a:cubicBezTo>
                <a:cubicBezTo>
                  <a:pt x="19983" y="11760"/>
                  <a:pt x="19941" y="11713"/>
                  <a:pt x="19947" y="11693"/>
                </a:cubicBezTo>
                <a:cubicBezTo>
                  <a:pt x="19973" y="11700"/>
                  <a:pt x="20316" y="11844"/>
                  <a:pt x="20316" y="11844"/>
                </a:cubicBezTo>
                <a:cubicBezTo>
                  <a:pt x="20417" y="11795"/>
                  <a:pt x="19904" y="11536"/>
                  <a:pt x="19910" y="11519"/>
                </a:cubicBezTo>
                <a:cubicBezTo>
                  <a:pt x="19835" y="11482"/>
                  <a:pt x="19883" y="11420"/>
                  <a:pt x="19762" y="11332"/>
                </a:cubicBezTo>
                <a:cubicBezTo>
                  <a:pt x="19604" y="11256"/>
                  <a:pt x="19414" y="11208"/>
                  <a:pt x="19355" y="11118"/>
                </a:cubicBezTo>
                <a:cubicBezTo>
                  <a:pt x="19229" y="11140"/>
                  <a:pt x="18774" y="10970"/>
                  <a:pt x="18468" y="10911"/>
                </a:cubicBezTo>
                <a:cubicBezTo>
                  <a:pt x="18188" y="10858"/>
                  <a:pt x="17357" y="10761"/>
                  <a:pt x="17278" y="10645"/>
                </a:cubicBezTo>
                <a:cubicBezTo>
                  <a:pt x="17304" y="10652"/>
                  <a:pt x="17500" y="10590"/>
                  <a:pt x="17489" y="10534"/>
                </a:cubicBezTo>
                <a:cubicBezTo>
                  <a:pt x="17489" y="10534"/>
                  <a:pt x="17373" y="10522"/>
                  <a:pt x="17410" y="10496"/>
                </a:cubicBezTo>
                <a:cubicBezTo>
                  <a:pt x="17453" y="10450"/>
                  <a:pt x="17601" y="10451"/>
                  <a:pt x="17644" y="10405"/>
                </a:cubicBezTo>
                <a:cubicBezTo>
                  <a:pt x="17649" y="10388"/>
                  <a:pt x="17601" y="10265"/>
                  <a:pt x="17574" y="10259"/>
                </a:cubicBezTo>
                <a:cubicBezTo>
                  <a:pt x="17607" y="10246"/>
                  <a:pt x="17644" y="10219"/>
                  <a:pt x="17617" y="10212"/>
                </a:cubicBezTo>
                <a:cubicBezTo>
                  <a:pt x="17496" y="10125"/>
                  <a:pt x="17469" y="10211"/>
                  <a:pt x="17279" y="10163"/>
                </a:cubicBezTo>
                <a:lnTo>
                  <a:pt x="17289" y="10129"/>
                </a:lnTo>
                <a:cubicBezTo>
                  <a:pt x="17289" y="10129"/>
                  <a:pt x="17168" y="10135"/>
                  <a:pt x="17142" y="10110"/>
                </a:cubicBezTo>
                <a:cubicBezTo>
                  <a:pt x="17152" y="10077"/>
                  <a:pt x="17385" y="10004"/>
                  <a:pt x="17401" y="9954"/>
                </a:cubicBezTo>
                <a:cubicBezTo>
                  <a:pt x="17412" y="9917"/>
                  <a:pt x="17268" y="9995"/>
                  <a:pt x="17226" y="9945"/>
                </a:cubicBezTo>
                <a:cubicBezTo>
                  <a:pt x="17253" y="9952"/>
                  <a:pt x="17296" y="9816"/>
                  <a:pt x="17333" y="9787"/>
                </a:cubicBezTo>
                <a:cubicBezTo>
                  <a:pt x="17423" y="9698"/>
                  <a:pt x="17656" y="9701"/>
                  <a:pt x="17677" y="9634"/>
                </a:cubicBezTo>
                <a:cubicBezTo>
                  <a:pt x="17683" y="9615"/>
                  <a:pt x="17486" y="9586"/>
                  <a:pt x="17492" y="9566"/>
                </a:cubicBezTo>
                <a:cubicBezTo>
                  <a:pt x="17450" y="9502"/>
                  <a:pt x="17545" y="9487"/>
                  <a:pt x="17582" y="9460"/>
                </a:cubicBezTo>
                <a:cubicBezTo>
                  <a:pt x="17656" y="9422"/>
                  <a:pt x="17645" y="9458"/>
                  <a:pt x="17661" y="9406"/>
                </a:cubicBezTo>
                <a:cubicBezTo>
                  <a:pt x="17650" y="9442"/>
                  <a:pt x="17609" y="9374"/>
                  <a:pt x="17693" y="9302"/>
                </a:cubicBezTo>
                <a:cubicBezTo>
                  <a:pt x="17688" y="9319"/>
                  <a:pt x="17763" y="9263"/>
                  <a:pt x="17763" y="9263"/>
                </a:cubicBezTo>
                <a:lnTo>
                  <a:pt x="17657" y="9218"/>
                </a:lnTo>
                <a:cubicBezTo>
                  <a:pt x="17678" y="9149"/>
                  <a:pt x="17800" y="9144"/>
                  <a:pt x="17732" y="9070"/>
                </a:cubicBezTo>
                <a:cubicBezTo>
                  <a:pt x="17716" y="9030"/>
                  <a:pt x="17589" y="9054"/>
                  <a:pt x="17568" y="9028"/>
                </a:cubicBezTo>
                <a:cubicBezTo>
                  <a:pt x="17547" y="9005"/>
                  <a:pt x="17600" y="8925"/>
                  <a:pt x="17605" y="8909"/>
                </a:cubicBezTo>
                <a:cubicBezTo>
                  <a:pt x="17600" y="8924"/>
                  <a:pt x="17530" y="8892"/>
                  <a:pt x="17500" y="8883"/>
                </a:cubicBezTo>
                <a:cubicBezTo>
                  <a:pt x="17510" y="8874"/>
                  <a:pt x="17495" y="8785"/>
                  <a:pt x="17500" y="8771"/>
                </a:cubicBezTo>
                <a:cubicBezTo>
                  <a:pt x="17515" y="8721"/>
                  <a:pt x="17612" y="8742"/>
                  <a:pt x="17624" y="8667"/>
                </a:cubicBezTo>
                <a:cubicBezTo>
                  <a:pt x="17608" y="8678"/>
                  <a:pt x="17530" y="8579"/>
                  <a:pt x="17553" y="8505"/>
                </a:cubicBezTo>
                <a:cubicBezTo>
                  <a:pt x="17580" y="8419"/>
                  <a:pt x="17590" y="8476"/>
                  <a:pt x="17526" y="8406"/>
                </a:cubicBezTo>
                <a:cubicBezTo>
                  <a:pt x="17479" y="8355"/>
                  <a:pt x="17552" y="8320"/>
                  <a:pt x="17574" y="8250"/>
                </a:cubicBezTo>
                <a:cubicBezTo>
                  <a:pt x="17618" y="8001"/>
                  <a:pt x="17348" y="7728"/>
                  <a:pt x="17370" y="7659"/>
                </a:cubicBezTo>
                <a:cubicBezTo>
                  <a:pt x="17375" y="7642"/>
                  <a:pt x="17469" y="7630"/>
                  <a:pt x="17444" y="7606"/>
                </a:cubicBezTo>
                <a:cubicBezTo>
                  <a:pt x="17450" y="7586"/>
                  <a:pt x="17354" y="7619"/>
                  <a:pt x="17364" y="7586"/>
                </a:cubicBezTo>
                <a:cubicBezTo>
                  <a:pt x="17375" y="7550"/>
                  <a:pt x="17439" y="7529"/>
                  <a:pt x="17455" y="7476"/>
                </a:cubicBezTo>
                <a:cubicBezTo>
                  <a:pt x="17503" y="7414"/>
                  <a:pt x="17508" y="7304"/>
                  <a:pt x="17524" y="7254"/>
                </a:cubicBezTo>
                <a:cubicBezTo>
                  <a:pt x="17572" y="7191"/>
                  <a:pt x="17678" y="7143"/>
                  <a:pt x="17610" y="7069"/>
                </a:cubicBezTo>
                <a:cubicBezTo>
                  <a:pt x="17526" y="6955"/>
                  <a:pt x="17446" y="7121"/>
                  <a:pt x="17324" y="6943"/>
                </a:cubicBezTo>
                <a:cubicBezTo>
                  <a:pt x="17309" y="6900"/>
                  <a:pt x="17398" y="6794"/>
                  <a:pt x="17329" y="6740"/>
                </a:cubicBezTo>
                <a:cubicBezTo>
                  <a:pt x="17282" y="6690"/>
                  <a:pt x="17261" y="6870"/>
                  <a:pt x="17165" y="6792"/>
                </a:cubicBezTo>
                <a:cubicBezTo>
                  <a:pt x="17114" y="6758"/>
                  <a:pt x="17294" y="6471"/>
                  <a:pt x="17283" y="6411"/>
                </a:cubicBezTo>
                <a:cubicBezTo>
                  <a:pt x="17288" y="6302"/>
                  <a:pt x="17188" y="6333"/>
                  <a:pt x="17220" y="6227"/>
                </a:cubicBezTo>
                <a:cubicBezTo>
                  <a:pt x="17263" y="6091"/>
                  <a:pt x="17522" y="6025"/>
                  <a:pt x="17549" y="5828"/>
                </a:cubicBezTo>
                <a:cubicBezTo>
                  <a:pt x="17576" y="5649"/>
                  <a:pt x="17343" y="5536"/>
                  <a:pt x="17249" y="5362"/>
                </a:cubicBezTo>
                <a:cubicBezTo>
                  <a:pt x="17217" y="5279"/>
                  <a:pt x="17175" y="5122"/>
                  <a:pt x="17196" y="5052"/>
                </a:cubicBezTo>
                <a:cubicBezTo>
                  <a:pt x="17196" y="5052"/>
                  <a:pt x="17276" y="5090"/>
                  <a:pt x="17286" y="5057"/>
                </a:cubicBezTo>
                <a:cubicBezTo>
                  <a:pt x="17276" y="4904"/>
                  <a:pt x="17170" y="4859"/>
                  <a:pt x="17277" y="4700"/>
                </a:cubicBezTo>
                <a:cubicBezTo>
                  <a:pt x="17325" y="4638"/>
                  <a:pt x="17414" y="4550"/>
                  <a:pt x="17388" y="4432"/>
                </a:cubicBezTo>
                <a:cubicBezTo>
                  <a:pt x="17399" y="4303"/>
                  <a:pt x="17225" y="4205"/>
                  <a:pt x="17226" y="4091"/>
                </a:cubicBezTo>
                <a:cubicBezTo>
                  <a:pt x="17237" y="4058"/>
                  <a:pt x="17338" y="4026"/>
                  <a:pt x="17358" y="3960"/>
                </a:cubicBezTo>
                <a:cubicBezTo>
                  <a:pt x="17348" y="3900"/>
                  <a:pt x="17242" y="3670"/>
                  <a:pt x="17121" y="3582"/>
                </a:cubicBezTo>
                <a:cubicBezTo>
                  <a:pt x="16821" y="3395"/>
                  <a:pt x="16398" y="3138"/>
                  <a:pt x="15990" y="3016"/>
                </a:cubicBezTo>
                <a:cubicBezTo>
                  <a:pt x="15694" y="2923"/>
                  <a:pt x="15176" y="2774"/>
                  <a:pt x="14796" y="2753"/>
                </a:cubicBezTo>
                <a:cubicBezTo>
                  <a:pt x="14742" y="2739"/>
                  <a:pt x="14700" y="2782"/>
                  <a:pt x="14643" y="2768"/>
                </a:cubicBezTo>
                <a:cubicBezTo>
                  <a:pt x="14293" y="2754"/>
                  <a:pt x="13991" y="2677"/>
                  <a:pt x="13643" y="2646"/>
                </a:cubicBezTo>
                <a:cubicBezTo>
                  <a:pt x="13219" y="2592"/>
                  <a:pt x="12749" y="2566"/>
                  <a:pt x="12288" y="2525"/>
                </a:cubicBezTo>
                <a:cubicBezTo>
                  <a:pt x="10988" y="2417"/>
                  <a:pt x="9628" y="2315"/>
                  <a:pt x="8270" y="2192"/>
                </a:cubicBezTo>
                <a:cubicBezTo>
                  <a:pt x="7730" y="2130"/>
                  <a:pt x="7111" y="2104"/>
                  <a:pt x="6514" y="2025"/>
                </a:cubicBezTo>
                <a:cubicBezTo>
                  <a:pt x="5260" y="1875"/>
                  <a:pt x="4255" y="1770"/>
                  <a:pt x="2870" y="1548"/>
                </a:cubicBezTo>
                <a:cubicBezTo>
                  <a:pt x="2644" y="1508"/>
                  <a:pt x="2500" y="1493"/>
                  <a:pt x="2521" y="1330"/>
                </a:cubicBezTo>
                <a:cubicBezTo>
                  <a:pt x="2521" y="1145"/>
                  <a:pt x="2534" y="998"/>
                  <a:pt x="2465" y="833"/>
                </a:cubicBezTo>
                <a:cubicBezTo>
                  <a:pt x="2460" y="850"/>
                  <a:pt x="2418" y="893"/>
                  <a:pt x="2418" y="893"/>
                </a:cubicBezTo>
                <a:cubicBezTo>
                  <a:pt x="2396" y="870"/>
                  <a:pt x="2365" y="694"/>
                  <a:pt x="2334" y="593"/>
                </a:cubicBezTo>
                <a:cubicBezTo>
                  <a:pt x="2339" y="576"/>
                  <a:pt x="2381" y="533"/>
                  <a:pt x="2354" y="527"/>
                </a:cubicBezTo>
                <a:cubicBezTo>
                  <a:pt x="2376" y="550"/>
                  <a:pt x="2038" y="203"/>
                  <a:pt x="2106" y="370"/>
                </a:cubicBezTo>
                <a:cubicBezTo>
                  <a:pt x="2106" y="370"/>
                  <a:pt x="2228" y="455"/>
                  <a:pt x="2101" y="480"/>
                </a:cubicBezTo>
                <a:cubicBezTo>
                  <a:pt x="2074" y="473"/>
                  <a:pt x="2032" y="424"/>
                  <a:pt x="1990" y="359"/>
                </a:cubicBezTo>
                <a:lnTo>
                  <a:pt x="1985" y="376"/>
                </a:lnTo>
                <a:cubicBezTo>
                  <a:pt x="1987" y="368"/>
                  <a:pt x="1983" y="359"/>
                  <a:pt x="1976" y="351"/>
                </a:cubicBezTo>
                <a:cubicBezTo>
                  <a:pt x="1980" y="354"/>
                  <a:pt x="1982" y="357"/>
                  <a:pt x="1990" y="359"/>
                </a:cubicBezTo>
                <a:cubicBezTo>
                  <a:pt x="1953" y="293"/>
                  <a:pt x="1942" y="236"/>
                  <a:pt x="1896" y="185"/>
                </a:cubicBezTo>
                <a:cubicBezTo>
                  <a:pt x="1848" y="155"/>
                  <a:pt x="1847" y="155"/>
                  <a:pt x="1821" y="149"/>
                </a:cubicBezTo>
                <a:cubicBezTo>
                  <a:pt x="1847" y="155"/>
                  <a:pt x="1890" y="202"/>
                  <a:pt x="1942" y="329"/>
                </a:cubicBezTo>
                <a:cubicBezTo>
                  <a:pt x="1879" y="238"/>
                  <a:pt x="1847" y="155"/>
                  <a:pt x="1821" y="149"/>
                </a:cubicBezTo>
                <a:lnTo>
                  <a:pt x="1816" y="165"/>
                </a:lnTo>
                <a:cubicBezTo>
                  <a:pt x="1794" y="142"/>
                  <a:pt x="1647" y="29"/>
                  <a:pt x="1642" y="46"/>
                </a:cubicBezTo>
                <a:cubicBezTo>
                  <a:pt x="1610" y="59"/>
                  <a:pt x="1836" y="284"/>
                  <a:pt x="1614" y="245"/>
                </a:cubicBezTo>
                <a:cubicBezTo>
                  <a:pt x="1640" y="252"/>
                  <a:pt x="1282" y="-117"/>
                  <a:pt x="1382" y="37"/>
                </a:cubicBezTo>
                <a:cubicBezTo>
                  <a:pt x="1392" y="97"/>
                  <a:pt x="1314" y="56"/>
                  <a:pt x="1314" y="56"/>
                </a:cubicBezTo>
                <a:cubicBezTo>
                  <a:pt x="1324" y="115"/>
                  <a:pt x="1313" y="151"/>
                  <a:pt x="1313" y="151"/>
                </a:cubicBezTo>
                <a:cubicBezTo>
                  <a:pt x="1313" y="151"/>
                  <a:pt x="1293" y="125"/>
                  <a:pt x="1207" y="124"/>
                </a:cubicBezTo>
                <a:cubicBezTo>
                  <a:pt x="1091" y="113"/>
                  <a:pt x="965" y="228"/>
                  <a:pt x="948" y="374"/>
                </a:cubicBezTo>
                <a:cubicBezTo>
                  <a:pt x="963" y="434"/>
                  <a:pt x="1027" y="504"/>
                  <a:pt x="1037" y="564"/>
                </a:cubicBezTo>
                <a:cubicBezTo>
                  <a:pt x="1037" y="564"/>
                  <a:pt x="968" y="600"/>
                  <a:pt x="990" y="624"/>
                </a:cubicBezTo>
                <a:cubicBezTo>
                  <a:pt x="979" y="753"/>
                  <a:pt x="1074" y="924"/>
                  <a:pt x="994" y="997"/>
                </a:cubicBezTo>
                <a:cubicBezTo>
                  <a:pt x="983" y="1033"/>
                  <a:pt x="898" y="1012"/>
                  <a:pt x="888" y="1045"/>
                </a:cubicBezTo>
                <a:cubicBezTo>
                  <a:pt x="877" y="1081"/>
                  <a:pt x="941" y="1169"/>
                  <a:pt x="924" y="1222"/>
                </a:cubicBezTo>
                <a:cubicBezTo>
                  <a:pt x="871" y="1394"/>
                  <a:pt x="902" y="1588"/>
                  <a:pt x="892" y="1807"/>
                </a:cubicBezTo>
                <a:cubicBezTo>
                  <a:pt x="875" y="1953"/>
                  <a:pt x="859" y="2096"/>
                  <a:pt x="843" y="2242"/>
                </a:cubicBezTo>
                <a:cubicBezTo>
                  <a:pt x="847" y="2336"/>
                  <a:pt x="869" y="2452"/>
                  <a:pt x="810" y="2551"/>
                </a:cubicBezTo>
                <a:cubicBezTo>
                  <a:pt x="805" y="2567"/>
                  <a:pt x="710" y="2579"/>
                  <a:pt x="705" y="2596"/>
                </a:cubicBezTo>
                <a:cubicBezTo>
                  <a:pt x="652" y="2675"/>
                  <a:pt x="729" y="2902"/>
                  <a:pt x="745" y="3053"/>
                </a:cubicBezTo>
                <a:cubicBezTo>
                  <a:pt x="750" y="3222"/>
                  <a:pt x="750" y="3408"/>
                  <a:pt x="713" y="3528"/>
                </a:cubicBezTo>
                <a:cubicBezTo>
                  <a:pt x="708" y="3544"/>
                  <a:pt x="655" y="3531"/>
                  <a:pt x="649" y="3550"/>
                </a:cubicBezTo>
                <a:cubicBezTo>
                  <a:pt x="633" y="3600"/>
                  <a:pt x="665" y="3683"/>
                  <a:pt x="649" y="3736"/>
                </a:cubicBezTo>
                <a:cubicBezTo>
                  <a:pt x="626" y="3916"/>
                  <a:pt x="548" y="4061"/>
                  <a:pt x="504" y="4310"/>
                </a:cubicBezTo>
                <a:cubicBezTo>
                  <a:pt x="504" y="4403"/>
                  <a:pt x="536" y="4487"/>
                  <a:pt x="536" y="4579"/>
                </a:cubicBezTo>
                <a:cubicBezTo>
                  <a:pt x="530" y="4707"/>
                  <a:pt x="349" y="4997"/>
                  <a:pt x="354" y="5166"/>
                </a:cubicBezTo>
                <a:cubicBezTo>
                  <a:pt x="339" y="5216"/>
                  <a:pt x="433" y="5297"/>
                  <a:pt x="416" y="5349"/>
                </a:cubicBezTo>
                <a:cubicBezTo>
                  <a:pt x="411" y="5366"/>
                  <a:pt x="358" y="5353"/>
                  <a:pt x="353" y="5370"/>
                </a:cubicBezTo>
                <a:cubicBezTo>
                  <a:pt x="353" y="5370"/>
                  <a:pt x="390" y="5436"/>
                  <a:pt x="358" y="5446"/>
                </a:cubicBezTo>
                <a:cubicBezTo>
                  <a:pt x="300" y="5542"/>
                  <a:pt x="162" y="5786"/>
                  <a:pt x="204" y="5943"/>
                </a:cubicBezTo>
                <a:cubicBezTo>
                  <a:pt x="220" y="5986"/>
                  <a:pt x="299" y="6024"/>
                  <a:pt x="314" y="6067"/>
                </a:cubicBezTo>
                <a:cubicBezTo>
                  <a:pt x="314" y="6067"/>
                  <a:pt x="241" y="6102"/>
                  <a:pt x="267" y="6127"/>
                </a:cubicBezTo>
                <a:cubicBezTo>
                  <a:pt x="251" y="6180"/>
                  <a:pt x="308" y="6473"/>
                  <a:pt x="298" y="6506"/>
                </a:cubicBezTo>
                <a:cubicBezTo>
                  <a:pt x="276" y="6576"/>
                  <a:pt x="144" y="6617"/>
                  <a:pt x="155" y="6674"/>
                </a:cubicBezTo>
                <a:cubicBezTo>
                  <a:pt x="155" y="6674"/>
                  <a:pt x="323" y="6905"/>
                  <a:pt x="281" y="6948"/>
                </a:cubicBezTo>
                <a:cubicBezTo>
                  <a:pt x="250" y="6941"/>
                  <a:pt x="117" y="6889"/>
                  <a:pt x="112" y="6906"/>
                </a:cubicBezTo>
                <a:cubicBezTo>
                  <a:pt x="59" y="6985"/>
                  <a:pt x="207" y="6987"/>
                  <a:pt x="127" y="7059"/>
                </a:cubicBezTo>
                <a:cubicBezTo>
                  <a:pt x="90" y="7086"/>
                  <a:pt x="-36" y="6997"/>
                  <a:pt x="10" y="7048"/>
                </a:cubicBezTo>
                <a:cubicBezTo>
                  <a:pt x="42" y="7131"/>
                  <a:pt x="386" y="7272"/>
                  <a:pt x="654" y="7362"/>
                </a:cubicBezTo>
                <a:cubicBezTo>
                  <a:pt x="977" y="7461"/>
                  <a:pt x="1162" y="7637"/>
                  <a:pt x="1628" y="7755"/>
                </a:cubicBezTo>
                <a:cubicBezTo>
                  <a:pt x="1548" y="7735"/>
                  <a:pt x="1977" y="7787"/>
                  <a:pt x="1961" y="7839"/>
                </a:cubicBezTo>
                <a:cubicBezTo>
                  <a:pt x="1961" y="7839"/>
                  <a:pt x="1802" y="7781"/>
                  <a:pt x="1845" y="7828"/>
                </a:cubicBezTo>
                <a:cubicBezTo>
                  <a:pt x="1845" y="7828"/>
                  <a:pt x="1992" y="7830"/>
                  <a:pt x="2024" y="7913"/>
                </a:cubicBezTo>
                <a:cubicBezTo>
                  <a:pt x="2003" y="7886"/>
                  <a:pt x="1828" y="7974"/>
                  <a:pt x="1785" y="8020"/>
                </a:cubicBezTo>
                <a:cubicBezTo>
                  <a:pt x="1595" y="8154"/>
                  <a:pt x="1483" y="8333"/>
                  <a:pt x="1461" y="8588"/>
                </a:cubicBezTo>
                <a:cubicBezTo>
                  <a:pt x="1472" y="8738"/>
                  <a:pt x="1451" y="8807"/>
                  <a:pt x="1540" y="8904"/>
                </a:cubicBezTo>
                <a:cubicBezTo>
                  <a:pt x="1583" y="8951"/>
                  <a:pt x="1572" y="8987"/>
                  <a:pt x="1556" y="9037"/>
                </a:cubicBezTo>
                <a:cubicBezTo>
                  <a:pt x="1577" y="9171"/>
                  <a:pt x="1370" y="9455"/>
                  <a:pt x="1396" y="9665"/>
                </a:cubicBezTo>
                <a:cubicBezTo>
                  <a:pt x="1422" y="9765"/>
                  <a:pt x="1538" y="9869"/>
                  <a:pt x="1528" y="9995"/>
                </a:cubicBezTo>
                <a:cubicBezTo>
                  <a:pt x="1537" y="10166"/>
                  <a:pt x="1372" y="10403"/>
                  <a:pt x="1425" y="10620"/>
                </a:cubicBezTo>
                <a:cubicBezTo>
                  <a:pt x="1425" y="10713"/>
                  <a:pt x="1540" y="10818"/>
                  <a:pt x="1535" y="10927"/>
                </a:cubicBezTo>
                <a:cubicBezTo>
                  <a:pt x="1551" y="10970"/>
                  <a:pt x="1477" y="11023"/>
                  <a:pt x="1461" y="11076"/>
                </a:cubicBezTo>
                <a:cubicBezTo>
                  <a:pt x="1449" y="11112"/>
                  <a:pt x="1493" y="11158"/>
                  <a:pt x="1513" y="11200"/>
                </a:cubicBezTo>
                <a:cubicBezTo>
                  <a:pt x="1492" y="11269"/>
                  <a:pt x="1434" y="11348"/>
                  <a:pt x="1443" y="11425"/>
                </a:cubicBezTo>
                <a:cubicBezTo>
                  <a:pt x="1422" y="11495"/>
                  <a:pt x="1486" y="11565"/>
                  <a:pt x="1465" y="11635"/>
                </a:cubicBezTo>
                <a:cubicBezTo>
                  <a:pt x="1443" y="11704"/>
                  <a:pt x="1363" y="11777"/>
                  <a:pt x="1368" y="11853"/>
                </a:cubicBezTo>
                <a:cubicBezTo>
                  <a:pt x="1347" y="11922"/>
                  <a:pt x="1442" y="12000"/>
                  <a:pt x="1447" y="12077"/>
                </a:cubicBezTo>
                <a:cubicBezTo>
                  <a:pt x="1489" y="12237"/>
                  <a:pt x="1362" y="12351"/>
                  <a:pt x="1371" y="12522"/>
                </a:cubicBezTo>
                <a:cubicBezTo>
                  <a:pt x="1361" y="12648"/>
                  <a:pt x="1440" y="12779"/>
                  <a:pt x="1429" y="12908"/>
                </a:cubicBezTo>
                <a:cubicBezTo>
                  <a:pt x="1439" y="12968"/>
                  <a:pt x="1376" y="12988"/>
                  <a:pt x="1360" y="13038"/>
                </a:cubicBezTo>
                <a:cubicBezTo>
                  <a:pt x="1334" y="13124"/>
                  <a:pt x="1408" y="13256"/>
                  <a:pt x="1376" y="13359"/>
                </a:cubicBezTo>
                <a:cubicBezTo>
                  <a:pt x="1360" y="13409"/>
                  <a:pt x="1291" y="13448"/>
                  <a:pt x="1301" y="13508"/>
                </a:cubicBezTo>
                <a:cubicBezTo>
                  <a:pt x="1291" y="13541"/>
                  <a:pt x="1333" y="13589"/>
                  <a:pt x="1317" y="13641"/>
                </a:cubicBezTo>
                <a:cubicBezTo>
                  <a:pt x="1307" y="13675"/>
                  <a:pt x="1243" y="13697"/>
                  <a:pt x="1259" y="13737"/>
                </a:cubicBezTo>
                <a:cubicBezTo>
                  <a:pt x="1254" y="13754"/>
                  <a:pt x="1294" y="13821"/>
                  <a:pt x="1311" y="13861"/>
                </a:cubicBezTo>
                <a:cubicBezTo>
                  <a:pt x="1321" y="13921"/>
                  <a:pt x="1252" y="13960"/>
                  <a:pt x="1263" y="14017"/>
                </a:cubicBezTo>
                <a:cubicBezTo>
                  <a:pt x="1251" y="14146"/>
                  <a:pt x="1326" y="14201"/>
                  <a:pt x="1278" y="14246"/>
                </a:cubicBezTo>
                <a:cubicBezTo>
                  <a:pt x="1273" y="14263"/>
                  <a:pt x="1198" y="14226"/>
                  <a:pt x="1188" y="14259"/>
                </a:cubicBezTo>
                <a:cubicBezTo>
                  <a:pt x="1134" y="14431"/>
                  <a:pt x="1340" y="14726"/>
                  <a:pt x="1472" y="14870"/>
                </a:cubicBezTo>
                <a:cubicBezTo>
                  <a:pt x="1535" y="14961"/>
                  <a:pt x="1662" y="15029"/>
                  <a:pt x="1657" y="15046"/>
                </a:cubicBezTo>
                <a:cubicBezTo>
                  <a:pt x="1651" y="15063"/>
                  <a:pt x="1525" y="14995"/>
                  <a:pt x="1525" y="14995"/>
                </a:cubicBezTo>
                <a:cubicBezTo>
                  <a:pt x="1546" y="15018"/>
                  <a:pt x="1635" y="15116"/>
                  <a:pt x="1625" y="15149"/>
                </a:cubicBezTo>
                <a:cubicBezTo>
                  <a:pt x="1613" y="15185"/>
                  <a:pt x="1498" y="15174"/>
                  <a:pt x="1488" y="15207"/>
                </a:cubicBezTo>
                <a:cubicBezTo>
                  <a:pt x="1503" y="15250"/>
                  <a:pt x="1582" y="15288"/>
                  <a:pt x="1593" y="15345"/>
                </a:cubicBezTo>
                <a:cubicBezTo>
                  <a:pt x="1593" y="15438"/>
                  <a:pt x="1396" y="15502"/>
                  <a:pt x="1434" y="15566"/>
                </a:cubicBezTo>
                <a:cubicBezTo>
                  <a:pt x="1428" y="15585"/>
                  <a:pt x="1777" y="15616"/>
                  <a:pt x="1814" y="15682"/>
                </a:cubicBezTo>
                <a:lnTo>
                  <a:pt x="1734" y="15846"/>
                </a:lnTo>
                <a:cubicBezTo>
                  <a:pt x="1697" y="15875"/>
                  <a:pt x="1581" y="15864"/>
                  <a:pt x="1549" y="15873"/>
                </a:cubicBezTo>
                <a:cubicBezTo>
                  <a:pt x="1543" y="15893"/>
                  <a:pt x="1527" y="15942"/>
                  <a:pt x="1527" y="15942"/>
                </a:cubicBezTo>
                <a:cubicBezTo>
                  <a:pt x="1522" y="15959"/>
                  <a:pt x="1490" y="15972"/>
                  <a:pt x="1479" y="16005"/>
                </a:cubicBezTo>
                <a:cubicBezTo>
                  <a:pt x="1484" y="16081"/>
                  <a:pt x="1596" y="15999"/>
                  <a:pt x="1643" y="16047"/>
                </a:cubicBezTo>
                <a:cubicBezTo>
                  <a:pt x="1612" y="16039"/>
                  <a:pt x="1522" y="16145"/>
                  <a:pt x="1564" y="16195"/>
                </a:cubicBezTo>
                <a:cubicBezTo>
                  <a:pt x="1585" y="16236"/>
                  <a:pt x="1654" y="16196"/>
                  <a:pt x="1638" y="16249"/>
                </a:cubicBezTo>
                <a:cubicBezTo>
                  <a:pt x="1622" y="16302"/>
                  <a:pt x="1558" y="16322"/>
                  <a:pt x="1542" y="16375"/>
                </a:cubicBezTo>
                <a:cubicBezTo>
                  <a:pt x="1542" y="16375"/>
                  <a:pt x="1644" y="16419"/>
                  <a:pt x="1638" y="16435"/>
                </a:cubicBezTo>
                <a:cubicBezTo>
                  <a:pt x="1653" y="16496"/>
                  <a:pt x="1542" y="16468"/>
                  <a:pt x="1531" y="16501"/>
                </a:cubicBezTo>
                <a:cubicBezTo>
                  <a:pt x="1521" y="16534"/>
                  <a:pt x="1515" y="16647"/>
                  <a:pt x="1515" y="16647"/>
                </a:cubicBezTo>
                <a:cubicBezTo>
                  <a:pt x="1531" y="16687"/>
                  <a:pt x="1626" y="16675"/>
                  <a:pt x="1647" y="16699"/>
                </a:cubicBezTo>
                <a:cubicBezTo>
                  <a:pt x="1664" y="16739"/>
                  <a:pt x="1515" y="16740"/>
                  <a:pt x="1722" y="16753"/>
                </a:cubicBezTo>
                <a:cubicBezTo>
                  <a:pt x="1959" y="16741"/>
                  <a:pt x="1647" y="16791"/>
                  <a:pt x="1594" y="16871"/>
                </a:cubicBezTo>
                <a:cubicBezTo>
                  <a:pt x="1557" y="16897"/>
                  <a:pt x="1514" y="17037"/>
                  <a:pt x="1530" y="17077"/>
                </a:cubicBezTo>
                <a:cubicBezTo>
                  <a:pt x="1546" y="17120"/>
                  <a:pt x="1652" y="17071"/>
                  <a:pt x="1636" y="17121"/>
                </a:cubicBezTo>
                <a:cubicBezTo>
                  <a:pt x="1646" y="17181"/>
                  <a:pt x="1450" y="17242"/>
                  <a:pt x="1509" y="17332"/>
                </a:cubicBezTo>
                <a:cubicBezTo>
                  <a:pt x="1534" y="17356"/>
                  <a:pt x="1630" y="17327"/>
                  <a:pt x="1646" y="17385"/>
                </a:cubicBezTo>
                <a:cubicBezTo>
                  <a:pt x="1624" y="17454"/>
                  <a:pt x="1472" y="17452"/>
                  <a:pt x="1476" y="17546"/>
                </a:cubicBezTo>
                <a:cubicBezTo>
                  <a:pt x="1476" y="17546"/>
                  <a:pt x="1603" y="17616"/>
                  <a:pt x="1598" y="17633"/>
                </a:cubicBezTo>
                <a:cubicBezTo>
                  <a:pt x="1598" y="17633"/>
                  <a:pt x="1503" y="17645"/>
                  <a:pt x="1497" y="17665"/>
                </a:cubicBezTo>
                <a:cubicBezTo>
                  <a:pt x="1592" y="17743"/>
                  <a:pt x="1724" y="17701"/>
                  <a:pt x="1708" y="17754"/>
                </a:cubicBezTo>
                <a:cubicBezTo>
                  <a:pt x="1724" y="17794"/>
                  <a:pt x="1576" y="17796"/>
                  <a:pt x="1534" y="17839"/>
                </a:cubicBezTo>
                <a:cubicBezTo>
                  <a:pt x="1412" y="17940"/>
                  <a:pt x="1566" y="18014"/>
                  <a:pt x="1469" y="18047"/>
                </a:cubicBezTo>
                <a:cubicBezTo>
                  <a:pt x="1343" y="18069"/>
                  <a:pt x="1544" y="18084"/>
                  <a:pt x="1496" y="18147"/>
                </a:cubicBezTo>
                <a:cubicBezTo>
                  <a:pt x="1496" y="18147"/>
                  <a:pt x="1416" y="18126"/>
                  <a:pt x="1432" y="18166"/>
                </a:cubicBezTo>
                <a:cubicBezTo>
                  <a:pt x="1443" y="18226"/>
                  <a:pt x="1558" y="18237"/>
                  <a:pt x="1526" y="18340"/>
                </a:cubicBezTo>
                <a:cubicBezTo>
                  <a:pt x="1532" y="18321"/>
                  <a:pt x="1447" y="18396"/>
                  <a:pt x="1442" y="18412"/>
                </a:cubicBezTo>
                <a:cubicBezTo>
                  <a:pt x="1437" y="18429"/>
                  <a:pt x="1522" y="18450"/>
                  <a:pt x="1517" y="18467"/>
                </a:cubicBezTo>
                <a:cubicBezTo>
                  <a:pt x="1543" y="18473"/>
                  <a:pt x="1484" y="18477"/>
                  <a:pt x="1478" y="18496"/>
                </a:cubicBezTo>
                <a:cubicBezTo>
                  <a:pt x="1521" y="18543"/>
                  <a:pt x="1580" y="18540"/>
                  <a:pt x="1564" y="18590"/>
                </a:cubicBezTo>
                <a:cubicBezTo>
                  <a:pt x="1543" y="18659"/>
                  <a:pt x="1267" y="18793"/>
                  <a:pt x="1632" y="18850"/>
                </a:cubicBezTo>
                <a:cubicBezTo>
                  <a:pt x="1859" y="18889"/>
                  <a:pt x="1219" y="18856"/>
                  <a:pt x="1436" y="19004"/>
                </a:cubicBezTo>
                <a:cubicBezTo>
                  <a:pt x="1483" y="19052"/>
                  <a:pt x="1530" y="19085"/>
                  <a:pt x="1466" y="19198"/>
                </a:cubicBezTo>
                <a:cubicBezTo>
                  <a:pt x="1455" y="19234"/>
                  <a:pt x="1334" y="19332"/>
                  <a:pt x="1397" y="19423"/>
                </a:cubicBezTo>
                <a:cubicBezTo>
                  <a:pt x="1440" y="19469"/>
                  <a:pt x="1556" y="19481"/>
                  <a:pt x="1545" y="19514"/>
                </a:cubicBezTo>
                <a:cubicBezTo>
                  <a:pt x="1529" y="19567"/>
                  <a:pt x="1249" y="19514"/>
                  <a:pt x="1280" y="19615"/>
                </a:cubicBezTo>
                <a:cubicBezTo>
                  <a:pt x="1270" y="19648"/>
                  <a:pt x="1519" y="19693"/>
                  <a:pt x="1534" y="19754"/>
                </a:cubicBezTo>
                <a:cubicBezTo>
                  <a:pt x="1555" y="19777"/>
                  <a:pt x="1481" y="19816"/>
                  <a:pt x="1471" y="19849"/>
                </a:cubicBezTo>
                <a:cubicBezTo>
                  <a:pt x="1450" y="19919"/>
                  <a:pt x="1470" y="19960"/>
                  <a:pt x="1459" y="19996"/>
                </a:cubicBezTo>
                <a:cubicBezTo>
                  <a:pt x="1449" y="20029"/>
                  <a:pt x="1316" y="20071"/>
                  <a:pt x="1412" y="20149"/>
                </a:cubicBezTo>
                <a:cubicBezTo>
                  <a:pt x="1480" y="20205"/>
                  <a:pt x="1512" y="20195"/>
                  <a:pt x="1390" y="20218"/>
                </a:cubicBezTo>
                <a:cubicBezTo>
                  <a:pt x="1168" y="20255"/>
                  <a:pt x="1453" y="20291"/>
                  <a:pt x="1438" y="20341"/>
                </a:cubicBezTo>
                <a:cubicBezTo>
                  <a:pt x="1427" y="20377"/>
                  <a:pt x="1316" y="20350"/>
                  <a:pt x="1301" y="20400"/>
                </a:cubicBezTo>
                <a:cubicBezTo>
                  <a:pt x="1220" y="20568"/>
                  <a:pt x="1506" y="20509"/>
                  <a:pt x="1506" y="20602"/>
                </a:cubicBezTo>
                <a:cubicBezTo>
                  <a:pt x="1494" y="20638"/>
                  <a:pt x="1363" y="20583"/>
                  <a:pt x="1336" y="20576"/>
                </a:cubicBezTo>
                <a:cubicBezTo>
                  <a:pt x="1363" y="20583"/>
                  <a:pt x="1305" y="20679"/>
                  <a:pt x="1272" y="20692"/>
                </a:cubicBezTo>
                <a:cubicBezTo>
                  <a:pt x="1299" y="20698"/>
                  <a:pt x="1383" y="20720"/>
                  <a:pt x="1404" y="20744"/>
                </a:cubicBezTo>
                <a:cubicBezTo>
                  <a:pt x="1436" y="20827"/>
                  <a:pt x="1315" y="20739"/>
                  <a:pt x="1298" y="20792"/>
                </a:cubicBezTo>
                <a:cubicBezTo>
                  <a:pt x="1304" y="20865"/>
                  <a:pt x="1442" y="20807"/>
                  <a:pt x="1415" y="20893"/>
                </a:cubicBezTo>
                <a:cubicBezTo>
                  <a:pt x="1404" y="20929"/>
                  <a:pt x="1314" y="20943"/>
                  <a:pt x="1324" y="21002"/>
                </a:cubicBezTo>
                <a:cubicBezTo>
                  <a:pt x="1309" y="21052"/>
                  <a:pt x="1409" y="21005"/>
                  <a:pt x="1389" y="21072"/>
                </a:cubicBezTo>
                <a:cubicBezTo>
                  <a:pt x="1398" y="21150"/>
                  <a:pt x="1229" y="21218"/>
                  <a:pt x="1324" y="21281"/>
                </a:cubicBezTo>
                <a:cubicBezTo>
                  <a:pt x="1336" y="21291"/>
                  <a:pt x="1362" y="21300"/>
                  <a:pt x="1399" y="21308"/>
                </a:cubicBezTo>
                <a:close/>
                <a:moveTo>
                  <a:pt x="17624" y="8667"/>
                </a:moveTo>
                <a:cubicBezTo>
                  <a:pt x="17627" y="8666"/>
                  <a:pt x="17628" y="8661"/>
                  <a:pt x="17626" y="8653"/>
                </a:cubicBezTo>
                <a:cubicBezTo>
                  <a:pt x="17626" y="8658"/>
                  <a:pt x="17625" y="8663"/>
                  <a:pt x="17624" y="8667"/>
                </a:cubicBezTo>
                <a:close/>
                <a:moveTo>
                  <a:pt x="19355" y="11118"/>
                </a:moveTo>
                <a:cubicBezTo>
                  <a:pt x="19430" y="11062"/>
                  <a:pt x="19208" y="11006"/>
                  <a:pt x="19103" y="10961"/>
                </a:cubicBezTo>
                <a:cubicBezTo>
                  <a:pt x="18975" y="11004"/>
                  <a:pt x="18616" y="10819"/>
                  <a:pt x="18415" y="10804"/>
                </a:cubicBezTo>
                <a:cubicBezTo>
                  <a:pt x="18441" y="10811"/>
                  <a:pt x="18462" y="10834"/>
                  <a:pt x="18489" y="10841"/>
                </a:cubicBezTo>
                <a:cubicBezTo>
                  <a:pt x="18567" y="10882"/>
                  <a:pt x="19182" y="10999"/>
                  <a:pt x="19355" y="11118"/>
                </a:cubicBezTo>
                <a:close/>
                <a:moveTo>
                  <a:pt x="20356" y="12562"/>
                </a:moveTo>
                <a:cubicBezTo>
                  <a:pt x="20414" y="12670"/>
                  <a:pt x="20262" y="12592"/>
                  <a:pt x="20219" y="12620"/>
                </a:cubicBezTo>
                <a:cubicBezTo>
                  <a:pt x="20225" y="12603"/>
                  <a:pt x="20325" y="12665"/>
                  <a:pt x="20319" y="12682"/>
                </a:cubicBezTo>
                <a:cubicBezTo>
                  <a:pt x="20314" y="12698"/>
                  <a:pt x="20235" y="12678"/>
                  <a:pt x="20229" y="12697"/>
                </a:cubicBezTo>
                <a:cubicBezTo>
                  <a:pt x="20250" y="12721"/>
                  <a:pt x="20335" y="12725"/>
                  <a:pt x="20325" y="12758"/>
                </a:cubicBezTo>
                <a:cubicBezTo>
                  <a:pt x="20293" y="12861"/>
                  <a:pt x="20483" y="12723"/>
                  <a:pt x="20356" y="12562"/>
                </a:cubicBezTo>
                <a:close/>
                <a:moveTo>
                  <a:pt x="16407" y="20138"/>
                </a:moveTo>
                <a:cubicBezTo>
                  <a:pt x="16440" y="20130"/>
                  <a:pt x="16476" y="20122"/>
                  <a:pt x="16508" y="20114"/>
                </a:cubicBezTo>
                <a:cubicBezTo>
                  <a:pt x="16396" y="20131"/>
                  <a:pt x="16354" y="20141"/>
                  <a:pt x="16407" y="20138"/>
                </a:cubicBezTo>
                <a:close/>
                <a:moveTo>
                  <a:pt x="16375" y="20359"/>
                </a:moveTo>
                <a:cubicBezTo>
                  <a:pt x="16402" y="20366"/>
                  <a:pt x="16407" y="20349"/>
                  <a:pt x="16407" y="20349"/>
                </a:cubicBezTo>
                <a:cubicBezTo>
                  <a:pt x="16380" y="20342"/>
                  <a:pt x="16380" y="20342"/>
                  <a:pt x="16375" y="20359"/>
                </a:cubicBezTo>
                <a:close/>
                <a:moveTo>
                  <a:pt x="16407" y="20349"/>
                </a:moveTo>
                <a:cubicBezTo>
                  <a:pt x="16434" y="20355"/>
                  <a:pt x="16460" y="20362"/>
                  <a:pt x="16465" y="20346"/>
                </a:cubicBezTo>
                <a:cubicBezTo>
                  <a:pt x="16445" y="20320"/>
                  <a:pt x="16412" y="20332"/>
                  <a:pt x="16407" y="20349"/>
                </a:cubicBezTo>
                <a:close/>
                <a:moveTo>
                  <a:pt x="16465" y="20346"/>
                </a:moveTo>
                <a:cubicBezTo>
                  <a:pt x="16496" y="20354"/>
                  <a:pt x="16503" y="20334"/>
                  <a:pt x="16503" y="20334"/>
                </a:cubicBezTo>
                <a:cubicBezTo>
                  <a:pt x="16477" y="20310"/>
                  <a:pt x="16471" y="20326"/>
                  <a:pt x="16465" y="20346"/>
                </a:cubicBezTo>
                <a:close/>
                <a:moveTo>
                  <a:pt x="16503" y="20334"/>
                </a:moveTo>
                <a:cubicBezTo>
                  <a:pt x="16529" y="20341"/>
                  <a:pt x="16534" y="20324"/>
                  <a:pt x="16540" y="20307"/>
                </a:cubicBezTo>
                <a:cubicBezTo>
                  <a:pt x="16513" y="20301"/>
                  <a:pt x="16508" y="20317"/>
                  <a:pt x="16503" y="20334"/>
                </a:cubicBezTo>
                <a:close/>
                <a:moveTo>
                  <a:pt x="14627" y="21216"/>
                </a:moveTo>
                <a:cubicBezTo>
                  <a:pt x="14654" y="21223"/>
                  <a:pt x="14681" y="21230"/>
                  <a:pt x="14686" y="21214"/>
                </a:cubicBezTo>
                <a:cubicBezTo>
                  <a:pt x="14659" y="21207"/>
                  <a:pt x="14632" y="21200"/>
                  <a:pt x="14627" y="21216"/>
                </a:cubicBezTo>
                <a:close/>
                <a:moveTo>
                  <a:pt x="14686" y="21214"/>
                </a:moveTo>
                <a:cubicBezTo>
                  <a:pt x="14713" y="21220"/>
                  <a:pt x="14739" y="21227"/>
                  <a:pt x="14744" y="21210"/>
                </a:cubicBezTo>
                <a:cubicBezTo>
                  <a:pt x="14718" y="21203"/>
                  <a:pt x="14691" y="21197"/>
                  <a:pt x="14686" y="21214"/>
                </a:cubicBezTo>
                <a:close/>
                <a:moveTo>
                  <a:pt x="9844" y="20582"/>
                </a:moveTo>
                <a:cubicBezTo>
                  <a:pt x="9767" y="20575"/>
                  <a:pt x="9751" y="20519"/>
                  <a:pt x="9937" y="20567"/>
                </a:cubicBezTo>
                <a:cubicBezTo>
                  <a:pt x="9969" y="20557"/>
                  <a:pt x="10028" y="20550"/>
                  <a:pt x="10086" y="20565"/>
                </a:cubicBezTo>
                <a:cubicBezTo>
                  <a:pt x="10048" y="20594"/>
                  <a:pt x="10012" y="20604"/>
                  <a:pt x="9937" y="20567"/>
                </a:cubicBezTo>
                <a:cubicBezTo>
                  <a:pt x="9903" y="20581"/>
                  <a:pt x="9870" y="20584"/>
                  <a:pt x="9844" y="20582"/>
                </a:cubicBezTo>
                <a:close/>
                <a:moveTo>
                  <a:pt x="10233" y="20567"/>
                </a:moveTo>
                <a:cubicBezTo>
                  <a:pt x="10233" y="20567"/>
                  <a:pt x="10212" y="20543"/>
                  <a:pt x="10233" y="20567"/>
                </a:cubicBezTo>
                <a:close/>
                <a:moveTo>
                  <a:pt x="10319" y="20570"/>
                </a:moveTo>
                <a:cubicBezTo>
                  <a:pt x="10319" y="20570"/>
                  <a:pt x="10218" y="20524"/>
                  <a:pt x="10319" y="20570"/>
                </a:cubicBezTo>
                <a:close/>
                <a:moveTo>
                  <a:pt x="10538" y="20580"/>
                </a:moveTo>
                <a:cubicBezTo>
                  <a:pt x="10510" y="20579"/>
                  <a:pt x="10482" y="20523"/>
                  <a:pt x="10561" y="20557"/>
                </a:cubicBezTo>
                <a:cubicBezTo>
                  <a:pt x="10561" y="20557"/>
                  <a:pt x="10593" y="20547"/>
                  <a:pt x="10620" y="20554"/>
                </a:cubicBezTo>
                <a:cubicBezTo>
                  <a:pt x="10614" y="20570"/>
                  <a:pt x="10609" y="20587"/>
                  <a:pt x="10561" y="20557"/>
                </a:cubicBezTo>
                <a:cubicBezTo>
                  <a:pt x="10556" y="20574"/>
                  <a:pt x="10547" y="20580"/>
                  <a:pt x="10538" y="20580"/>
                </a:cubicBezTo>
                <a:close/>
                <a:moveTo>
                  <a:pt x="10858" y="20557"/>
                </a:moveTo>
                <a:cubicBezTo>
                  <a:pt x="10858" y="20557"/>
                  <a:pt x="10752" y="20512"/>
                  <a:pt x="10858" y="20557"/>
                </a:cubicBezTo>
                <a:close/>
                <a:moveTo>
                  <a:pt x="11282" y="20556"/>
                </a:moveTo>
                <a:cubicBezTo>
                  <a:pt x="11249" y="20551"/>
                  <a:pt x="11208" y="20503"/>
                  <a:pt x="11307" y="20542"/>
                </a:cubicBezTo>
                <a:cubicBezTo>
                  <a:pt x="11312" y="20525"/>
                  <a:pt x="11339" y="20532"/>
                  <a:pt x="11366" y="20539"/>
                </a:cubicBezTo>
                <a:cubicBezTo>
                  <a:pt x="11403" y="20528"/>
                  <a:pt x="11403" y="20527"/>
                  <a:pt x="11456" y="20541"/>
                </a:cubicBezTo>
                <a:cubicBezTo>
                  <a:pt x="11461" y="20524"/>
                  <a:pt x="11487" y="20531"/>
                  <a:pt x="11514" y="20538"/>
                </a:cubicBezTo>
                <a:cubicBezTo>
                  <a:pt x="11524" y="20505"/>
                  <a:pt x="11582" y="20519"/>
                  <a:pt x="11604" y="20542"/>
                </a:cubicBezTo>
                <a:cubicBezTo>
                  <a:pt x="11598" y="20559"/>
                  <a:pt x="11545" y="20546"/>
                  <a:pt x="11514" y="20538"/>
                </a:cubicBezTo>
                <a:cubicBezTo>
                  <a:pt x="11509" y="20555"/>
                  <a:pt x="11482" y="20548"/>
                  <a:pt x="11456" y="20541"/>
                </a:cubicBezTo>
                <a:cubicBezTo>
                  <a:pt x="11423" y="20554"/>
                  <a:pt x="11424" y="20554"/>
                  <a:pt x="11366" y="20539"/>
                </a:cubicBezTo>
                <a:cubicBezTo>
                  <a:pt x="11361" y="20556"/>
                  <a:pt x="11334" y="20549"/>
                  <a:pt x="11307" y="20542"/>
                </a:cubicBezTo>
                <a:cubicBezTo>
                  <a:pt x="11303" y="20554"/>
                  <a:pt x="11293" y="20558"/>
                  <a:pt x="11282" y="20556"/>
                </a:cubicBezTo>
                <a:close/>
                <a:moveTo>
                  <a:pt x="11729" y="20547"/>
                </a:moveTo>
                <a:cubicBezTo>
                  <a:pt x="11695" y="20545"/>
                  <a:pt x="11658" y="20486"/>
                  <a:pt x="11757" y="20525"/>
                </a:cubicBezTo>
                <a:cubicBezTo>
                  <a:pt x="11763" y="20508"/>
                  <a:pt x="11789" y="20514"/>
                  <a:pt x="11816" y="20521"/>
                </a:cubicBezTo>
                <a:cubicBezTo>
                  <a:pt x="11821" y="20504"/>
                  <a:pt x="11852" y="20513"/>
                  <a:pt x="11879" y="20519"/>
                </a:cubicBezTo>
                <a:cubicBezTo>
                  <a:pt x="11911" y="20509"/>
                  <a:pt x="11910" y="20510"/>
                  <a:pt x="11964" y="20523"/>
                </a:cubicBezTo>
                <a:cubicBezTo>
                  <a:pt x="11969" y="20506"/>
                  <a:pt x="12000" y="20514"/>
                  <a:pt x="12027" y="20521"/>
                </a:cubicBezTo>
                <a:cubicBezTo>
                  <a:pt x="12150" y="20495"/>
                  <a:pt x="12276" y="20470"/>
                  <a:pt x="12476" y="20503"/>
                </a:cubicBezTo>
                <a:cubicBezTo>
                  <a:pt x="12323" y="20521"/>
                  <a:pt x="12197" y="20543"/>
                  <a:pt x="12027" y="20521"/>
                </a:cubicBezTo>
                <a:cubicBezTo>
                  <a:pt x="12022" y="20537"/>
                  <a:pt x="11995" y="20531"/>
                  <a:pt x="11964" y="20523"/>
                </a:cubicBezTo>
                <a:cubicBezTo>
                  <a:pt x="11932" y="20533"/>
                  <a:pt x="11932" y="20533"/>
                  <a:pt x="11879" y="20519"/>
                </a:cubicBezTo>
                <a:cubicBezTo>
                  <a:pt x="11874" y="20536"/>
                  <a:pt x="11847" y="20529"/>
                  <a:pt x="11816" y="20521"/>
                </a:cubicBezTo>
                <a:cubicBezTo>
                  <a:pt x="11811" y="20538"/>
                  <a:pt x="11784" y="20531"/>
                  <a:pt x="11757" y="20525"/>
                </a:cubicBezTo>
                <a:cubicBezTo>
                  <a:pt x="11752" y="20542"/>
                  <a:pt x="11741" y="20548"/>
                  <a:pt x="11729" y="20547"/>
                </a:cubicBezTo>
                <a:close/>
                <a:moveTo>
                  <a:pt x="12740" y="20636"/>
                </a:moveTo>
                <a:cubicBezTo>
                  <a:pt x="12706" y="20633"/>
                  <a:pt x="12668" y="20575"/>
                  <a:pt x="12767" y="20616"/>
                </a:cubicBezTo>
                <a:cubicBezTo>
                  <a:pt x="12773" y="20596"/>
                  <a:pt x="12799" y="20603"/>
                  <a:pt x="12826" y="20610"/>
                </a:cubicBezTo>
                <a:cubicBezTo>
                  <a:pt x="12820" y="20629"/>
                  <a:pt x="12794" y="20622"/>
                  <a:pt x="12767" y="20616"/>
                </a:cubicBezTo>
                <a:cubicBezTo>
                  <a:pt x="12762" y="20632"/>
                  <a:pt x="12751" y="20637"/>
                  <a:pt x="12740" y="20636"/>
                </a:cubicBezTo>
                <a:close/>
                <a:moveTo>
                  <a:pt x="12572" y="20512"/>
                </a:moveTo>
                <a:cubicBezTo>
                  <a:pt x="12539" y="20507"/>
                  <a:pt x="12499" y="20459"/>
                  <a:pt x="12598" y="20498"/>
                </a:cubicBezTo>
                <a:cubicBezTo>
                  <a:pt x="12603" y="20481"/>
                  <a:pt x="12635" y="20469"/>
                  <a:pt x="12656" y="20495"/>
                </a:cubicBezTo>
                <a:cubicBezTo>
                  <a:pt x="12656" y="20495"/>
                  <a:pt x="12624" y="20505"/>
                  <a:pt x="12598" y="20498"/>
                </a:cubicBezTo>
                <a:cubicBezTo>
                  <a:pt x="12594" y="20510"/>
                  <a:pt x="12584" y="20514"/>
                  <a:pt x="12572" y="20512"/>
                </a:cubicBezTo>
                <a:close/>
                <a:moveTo>
                  <a:pt x="12980" y="20484"/>
                </a:moveTo>
                <a:cubicBezTo>
                  <a:pt x="12943" y="20479"/>
                  <a:pt x="12918" y="20434"/>
                  <a:pt x="13017" y="20473"/>
                </a:cubicBezTo>
                <a:cubicBezTo>
                  <a:pt x="13022" y="20456"/>
                  <a:pt x="13053" y="20463"/>
                  <a:pt x="13079" y="20470"/>
                </a:cubicBezTo>
                <a:cubicBezTo>
                  <a:pt x="13085" y="20453"/>
                  <a:pt x="13112" y="20460"/>
                  <a:pt x="13138" y="20467"/>
                </a:cubicBezTo>
                <a:cubicBezTo>
                  <a:pt x="13143" y="20451"/>
                  <a:pt x="13175" y="20440"/>
                  <a:pt x="13201" y="20465"/>
                </a:cubicBezTo>
                <a:cubicBezTo>
                  <a:pt x="13249" y="20402"/>
                  <a:pt x="13329" y="20515"/>
                  <a:pt x="13201" y="20465"/>
                </a:cubicBezTo>
                <a:cubicBezTo>
                  <a:pt x="13201" y="20465"/>
                  <a:pt x="13165" y="20474"/>
                  <a:pt x="13138" y="20467"/>
                </a:cubicBezTo>
                <a:cubicBezTo>
                  <a:pt x="13133" y="20484"/>
                  <a:pt x="13106" y="20477"/>
                  <a:pt x="13079" y="20470"/>
                </a:cubicBezTo>
                <a:cubicBezTo>
                  <a:pt x="13074" y="20487"/>
                  <a:pt x="13048" y="20480"/>
                  <a:pt x="13017" y="20473"/>
                </a:cubicBezTo>
                <a:cubicBezTo>
                  <a:pt x="13006" y="20484"/>
                  <a:pt x="12992" y="20486"/>
                  <a:pt x="12980" y="20484"/>
                </a:cubicBezTo>
                <a:close/>
                <a:moveTo>
                  <a:pt x="13610" y="20446"/>
                </a:moveTo>
                <a:cubicBezTo>
                  <a:pt x="13596" y="20445"/>
                  <a:pt x="13580" y="20429"/>
                  <a:pt x="13620" y="20439"/>
                </a:cubicBezTo>
                <a:cubicBezTo>
                  <a:pt x="13746" y="20417"/>
                  <a:pt x="13874" y="20393"/>
                  <a:pt x="14069" y="20425"/>
                </a:cubicBezTo>
                <a:cubicBezTo>
                  <a:pt x="14075" y="20408"/>
                  <a:pt x="14105" y="20416"/>
                  <a:pt x="14132" y="20423"/>
                </a:cubicBezTo>
                <a:cubicBezTo>
                  <a:pt x="14143" y="20387"/>
                  <a:pt x="14190" y="20419"/>
                  <a:pt x="14132" y="20423"/>
                </a:cubicBezTo>
                <a:cubicBezTo>
                  <a:pt x="14127" y="20439"/>
                  <a:pt x="14100" y="20432"/>
                  <a:pt x="14069" y="20425"/>
                </a:cubicBezTo>
                <a:cubicBezTo>
                  <a:pt x="13916" y="20443"/>
                  <a:pt x="13793" y="20465"/>
                  <a:pt x="13620" y="20439"/>
                </a:cubicBezTo>
                <a:cubicBezTo>
                  <a:pt x="13618" y="20444"/>
                  <a:pt x="13614" y="20446"/>
                  <a:pt x="13610" y="20446"/>
                </a:cubicBezTo>
                <a:close/>
                <a:moveTo>
                  <a:pt x="20363" y="17332"/>
                </a:moveTo>
                <a:cubicBezTo>
                  <a:pt x="20350" y="17316"/>
                  <a:pt x="20458" y="17274"/>
                  <a:pt x="20494" y="17296"/>
                </a:cubicBezTo>
                <a:cubicBezTo>
                  <a:pt x="20515" y="17320"/>
                  <a:pt x="20423" y="17336"/>
                  <a:pt x="20423" y="17336"/>
                </a:cubicBezTo>
                <a:cubicBezTo>
                  <a:pt x="20385" y="17340"/>
                  <a:pt x="20368" y="17338"/>
                  <a:pt x="20363" y="17332"/>
                </a:cubicBezTo>
                <a:close/>
                <a:moveTo>
                  <a:pt x="10333" y="12676"/>
                </a:moveTo>
                <a:cubicBezTo>
                  <a:pt x="10311" y="12652"/>
                  <a:pt x="10396" y="12655"/>
                  <a:pt x="10391" y="12672"/>
                </a:cubicBezTo>
                <a:cubicBezTo>
                  <a:pt x="10422" y="12680"/>
                  <a:pt x="10333" y="12676"/>
                  <a:pt x="10333" y="12676"/>
                </a:cubicBezTo>
                <a:close/>
                <a:moveTo>
                  <a:pt x="10598" y="12697"/>
                </a:moveTo>
                <a:cubicBezTo>
                  <a:pt x="10544" y="12689"/>
                  <a:pt x="10517" y="12634"/>
                  <a:pt x="10656" y="12683"/>
                </a:cubicBezTo>
                <a:cubicBezTo>
                  <a:pt x="10661" y="12666"/>
                  <a:pt x="10745" y="12687"/>
                  <a:pt x="10799" y="12701"/>
                </a:cubicBezTo>
                <a:cubicBezTo>
                  <a:pt x="10809" y="12667"/>
                  <a:pt x="10861" y="12699"/>
                  <a:pt x="10914" y="12712"/>
                </a:cubicBezTo>
                <a:cubicBezTo>
                  <a:pt x="10925" y="12676"/>
                  <a:pt x="11004" y="12716"/>
                  <a:pt x="11057" y="12730"/>
                </a:cubicBezTo>
                <a:cubicBezTo>
                  <a:pt x="11152" y="12715"/>
                  <a:pt x="11268" y="12727"/>
                  <a:pt x="11406" y="12744"/>
                </a:cubicBezTo>
                <a:cubicBezTo>
                  <a:pt x="11412" y="12728"/>
                  <a:pt x="11496" y="12749"/>
                  <a:pt x="11549" y="12762"/>
                </a:cubicBezTo>
                <a:cubicBezTo>
                  <a:pt x="11512" y="12789"/>
                  <a:pt x="11464" y="12759"/>
                  <a:pt x="11406" y="12744"/>
                </a:cubicBezTo>
                <a:cubicBezTo>
                  <a:pt x="11311" y="12774"/>
                  <a:pt x="11200" y="12745"/>
                  <a:pt x="11057" y="12730"/>
                </a:cubicBezTo>
                <a:cubicBezTo>
                  <a:pt x="11020" y="12756"/>
                  <a:pt x="10967" y="12726"/>
                  <a:pt x="10914" y="12712"/>
                </a:cubicBezTo>
                <a:cubicBezTo>
                  <a:pt x="10904" y="12745"/>
                  <a:pt x="10825" y="12707"/>
                  <a:pt x="10799" y="12701"/>
                </a:cubicBezTo>
                <a:cubicBezTo>
                  <a:pt x="10761" y="12730"/>
                  <a:pt x="10713" y="12697"/>
                  <a:pt x="10656" y="12683"/>
                </a:cubicBezTo>
                <a:cubicBezTo>
                  <a:pt x="10637" y="12697"/>
                  <a:pt x="10616" y="12699"/>
                  <a:pt x="10598" y="12697"/>
                </a:cubicBezTo>
                <a:close/>
                <a:moveTo>
                  <a:pt x="11716" y="12793"/>
                </a:moveTo>
                <a:cubicBezTo>
                  <a:pt x="11707" y="12791"/>
                  <a:pt x="11698" y="12787"/>
                  <a:pt x="11692" y="12781"/>
                </a:cubicBezTo>
                <a:cubicBezTo>
                  <a:pt x="11692" y="12781"/>
                  <a:pt x="11756" y="12776"/>
                  <a:pt x="11782" y="12782"/>
                </a:cubicBezTo>
                <a:cubicBezTo>
                  <a:pt x="11778" y="12797"/>
                  <a:pt x="11743" y="12802"/>
                  <a:pt x="11716" y="12793"/>
                </a:cubicBezTo>
                <a:close/>
                <a:moveTo>
                  <a:pt x="11924" y="12805"/>
                </a:moveTo>
                <a:cubicBezTo>
                  <a:pt x="11913" y="12803"/>
                  <a:pt x="11903" y="12800"/>
                  <a:pt x="11898" y="12794"/>
                </a:cubicBezTo>
                <a:cubicBezTo>
                  <a:pt x="11876" y="12770"/>
                  <a:pt x="11989" y="12781"/>
                  <a:pt x="11983" y="12797"/>
                </a:cubicBezTo>
                <a:cubicBezTo>
                  <a:pt x="12007" y="12803"/>
                  <a:pt x="11959" y="12812"/>
                  <a:pt x="11924" y="12805"/>
                </a:cubicBezTo>
                <a:close/>
                <a:moveTo>
                  <a:pt x="12041" y="12812"/>
                </a:moveTo>
                <a:cubicBezTo>
                  <a:pt x="12019" y="12788"/>
                  <a:pt x="12104" y="12792"/>
                  <a:pt x="12125" y="12815"/>
                </a:cubicBezTo>
                <a:cubicBezTo>
                  <a:pt x="12156" y="12823"/>
                  <a:pt x="12041" y="12812"/>
                  <a:pt x="12041" y="12812"/>
                </a:cubicBezTo>
                <a:close/>
                <a:moveTo>
                  <a:pt x="12157" y="12823"/>
                </a:moveTo>
                <a:cubicBezTo>
                  <a:pt x="12162" y="12807"/>
                  <a:pt x="12221" y="12800"/>
                  <a:pt x="12215" y="12820"/>
                </a:cubicBezTo>
                <a:cubicBezTo>
                  <a:pt x="12242" y="12827"/>
                  <a:pt x="12157" y="12823"/>
                  <a:pt x="12157" y="12823"/>
                </a:cubicBezTo>
                <a:close/>
                <a:moveTo>
                  <a:pt x="12242" y="12827"/>
                </a:moveTo>
                <a:cubicBezTo>
                  <a:pt x="12248" y="12807"/>
                  <a:pt x="12311" y="12805"/>
                  <a:pt x="12337" y="12812"/>
                </a:cubicBezTo>
                <a:cubicBezTo>
                  <a:pt x="12332" y="12829"/>
                  <a:pt x="12268" y="12833"/>
                  <a:pt x="12242" y="12827"/>
                </a:cubicBezTo>
                <a:close/>
                <a:moveTo>
                  <a:pt x="12738" y="12860"/>
                </a:moveTo>
                <a:cubicBezTo>
                  <a:pt x="12744" y="12840"/>
                  <a:pt x="12797" y="12854"/>
                  <a:pt x="12824" y="12860"/>
                </a:cubicBezTo>
                <a:cubicBezTo>
                  <a:pt x="12824" y="12860"/>
                  <a:pt x="12765" y="12867"/>
                  <a:pt x="12738" y="12860"/>
                </a:cubicBezTo>
                <a:close/>
                <a:moveTo>
                  <a:pt x="13485" y="12924"/>
                </a:moveTo>
                <a:cubicBezTo>
                  <a:pt x="13476" y="12922"/>
                  <a:pt x="13468" y="12918"/>
                  <a:pt x="13463" y="12912"/>
                </a:cubicBezTo>
                <a:cubicBezTo>
                  <a:pt x="13463" y="12912"/>
                  <a:pt x="13522" y="12909"/>
                  <a:pt x="13549" y="12915"/>
                </a:cubicBezTo>
                <a:cubicBezTo>
                  <a:pt x="13545" y="12928"/>
                  <a:pt x="13511" y="12933"/>
                  <a:pt x="13485" y="12924"/>
                </a:cubicBezTo>
                <a:close/>
                <a:moveTo>
                  <a:pt x="13575" y="12922"/>
                </a:moveTo>
                <a:cubicBezTo>
                  <a:pt x="13549" y="12915"/>
                  <a:pt x="13637" y="12920"/>
                  <a:pt x="13637" y="12920"/>
                </a:cubicBezTo>
                <a:cubicBezTo>
                  <a:pt x="13664" y="12927"/>
                  <a:pt x="13575" y="12922"/>
                  <a:pt x="13575" y="12922"/>
                </a:cubicBezTo>
                <a:close/>
                <a:moveTo>
                  <a:pt x="13691" y="12934"/>
                </a:moveTo>
                <a:cubicBezTo>
                  <a:pt x="13696" y="12917"/>
                  <a:pt x="13754" y="12932"/>
                  <a:pt x="13780" y="12939"/>
                </a:cubicBezTo>
                <a:cubicBezTo>
                  <a:pt x="13780" y="12939"/>
                  <a:pt x="13718" y="12941"/>
                  <a:pt x="13691" y="12934"/>
                </a:cubicBezTo>
                <a:close/>
                <a:moveTo>
                  <a:pt x="11555" y="12374"/>
                </a:moveTo>
                <a:cubicBezTo>
                  <a:pt x="11244" y="12313"/>
                  <a:pt x="11762" y="12369"/>
                  <a:pt x="11910" y="12371"/>
                </a:cubicBezTo>
                <a:cubicBezTo>
                  <a:pt x="12285" y="12409"/>
                  <a:pt x="12984" y="12437"/>
                  <a:pt x="13269" y="12473"/>
                </a:cubicBezTo>
                <a:cubicBezTo>
                  <a:pt x="13618" y="12504"/>
                  <a:pt x="13776" y="12566"/>
                  <a:pt x="13396" y="12541"/>
                </a:cubicBezTo>
                <a:cubicBezTo>
                  <a:pt x="13141" y="12516"/>
                  <a:pt x="12851" y="12496"/>
                  <a:pt x="12592" y="12469"/>
                </a:cubicBezTo>
                <a:cubicBezTo>
                  <a:pt x="12185" y="12441"/>
                  <a:pt x="11916" y="12445"/>
                  <a:pt x="11555" y="12374"/>
                </a:cubicBezTo>
                <a:close/>
                <a:moveTo>
                  <a:pt x="13725" y="12534"/>
                </a:moveTo>
                <a:cubicBezTo>
                  <a:pt x="13783" y="12530"/>
                  <a:pt x="14122" y="12549"/>
                  <a:pt x="14157" y="12587"/>
                </a:cubicBezTo>
                <a:cubicBezTo>
                  <a:pt x="14152" y="12604"/>
                  <a:pt x="13893" y="12574"/>
                  <a:pt x="13782" y="12546"/>
                </a:cubicBezTo>
                <a:cubicBezTo>
                  <a:pt x="13717" y="12539"/>
                  <a:pt x="13705" y="12535"/>
                  <a:pt x="13725" y="12534"/>
                </a:cubicBezTo>
                <a:close/>
                <a:moveTo>
                  <a:pt x="14198" y="12605"/>
                </a:moveTo>
                <a:cubicBezTo>
                  <a:pt x="14188" y="12602"/>
                  <a:pt x="14182" y="12598"/>
                  <a:pt x="14184" y="12594"/>
                </a:cubicBezTo>
                <a:cubicBezTo>
                  <a:pt x="14157" y="12587"/>
                  <a:pt x="14248" y="12571"/>
                  <a:pt x="14268" y="12598"/>
                </a:cubicBezTo>
                <a:cubicBezTo>
                  <a:pt x="14288" y="12616"/>
                  <a:pt x="14227" y="12614"/>
                  <a:pt x="14198" y="12605"/>
                </a:cubicBezTo>
                <a:close/>
                <a:moveTo>
                  <a:pt x="13540" y="11891"/>
                </a:moveTo>
                <a:cubicBezTo>
                  <a:pt x="13577" y="11865"/>
                  <a:pt x="13630" y="11896"/>
                  <a:pt x="13683" y="11909"/>
                </a:cubicBezTo>
                <a:cubicBezTo>
                  <a:pt x="13705" y="11840"/>
                  <a:pt x="13815" y="11961"/>
                  <a:pt x="13683" y="11909"/>
                </a:cubicBezTo>
                <a:cubicBezTo>
                  <a:pt x="13678" y="11926"/>
                  <a:pt x="13593" y="11905"/>
                  <a:pt x="13540" y="11891"/>
                </a:cubicBezTo>
                <a:close/>
                <a:moveTo>
                  <a:pt x="13808" y="11911"/>
                </a:moveTo>
                <a:cubicBezTo>
                  <a:pt x="13794" y="11907"/>
                  <a:pt x="13783" y="11901"/>
                  <a:pt x="13778" y="11894"/>
                </a:cubicBezTo>
                <a:cubicBezTo>
                  <a:pt x="13778" y="11894"/>
                  <a:pt x="13890" y="11905"/>
                  <a:pt x="13921" y="11913"/>
                </a:cubicBezTo>
                <a:cubicBezTo>
                  <a:pt x="13917" y="11925"/>
                  <a:pt x="13850" y="11924"/>
                  <a:pt x="13808" y="11911"/>
                </a:cubicBezTo>
                <a:close/>
                <a:moveTo>
                  <a:pt x="15915" y="12111"/>
                </a:moveTo>
                <a:cubicBezTo>
                  <a:pt x="15908" y="12109"/>
                  <a:pt x="15903" y="12105"/>
                  <a:pt x="15905" y="12101"/>
                </a:cubicBezTo>
                <a:cubicBezTo>
                  <a:pt x="15878" y="12094"/>
                  <a:pt x="15967" y="12099"/>
                  <a:pt x="15967" y="12099"/>
                </a:cubicBezTo>
                <a:cubicBezTo>
                  <a:pt x="15983" y="12117"/>
                  <a:pt x="15937" y="12119"/>
                  <a:pt x="15915" y="12111"/>
                </a:cubicBezTo>
                <a:close/>
                <a:moveTo>
                  <a:pt x="16193" y="12144"/>
                </a:moveTo>
                <a:cubicBezTo>
                  <a:pt x="16180" y="12140"/>
                  <a:pt x="16169" y="12135"/>
                  <a:pt x="16164" y="12128"/>
                </a:cubicBezTo>
                <a:cubicBezTo>
                  <a:pt x="16142" y="12105"/>
                  <a:pt x="16285" y="12123"/>
                  <a:pt x="16280" y="12140"/>
                </a:cubicBezTo>
                <a:cubicBezTo>
                  <a:pt x="16296" y="12157"/>
                  <a:pt x="16234" y="12157"/>
                  <a:pt x="16193" y="12144"/>
                </a:cubicBezTo>
                <a:close/>
                <a:moveTo>
                  <a:pt x="20384" y="13174"/>
                </a:moveTo>
                <a:cubicBezTo>
                  <a:pt x="20262" y="13138"/>
                  <a:pt x="20144" y="12891"/>
                  <a:pt x="20361" y="13027"/>
                </a:cubicBezTo>
                <a:cubicBezTo>
                  <a:pt x="20361" y="13027"/>
                  <a:pt x="20403" y="13185"/>
                  <a:pt x="20435" y="13175"/>
                </a:cubicBezTo>
                <a:cubicBezTo>
                  <a:pt x="20418" y="13180"/>
                  <a:pt x="20401" y="13180"/>
                  <a:pt x="20384" y="13174"/>
                </a:cubicBezTo>
                <a:close/>
                <a:moveTo>
                  <a:pt x="14498" y="11669"/>
                </a:moveTo>
                <a:cubicBezTo>
                  <a:pt x="14498" y="11669"/>
                  <a:pt x="14530" y="11660"/>
                  <a:pt x="14498" y="11669"/>
                </a:cubicBezTo>
                <a:close/>
                <a:moveTo>
                  <a:pt x="14694" y="11701"/>
                </a:moveTo>
                <a:cubicBezTo>
                  <a:pt x="14450" y="11640"/>
                  <a:pt x="14905" y="11698"/>
                  <a:pt x="15190" y="11735"/>
                </a:cubicBezTo>
                <a:cubicBezTo>
                  <a:pt x="15333" y="11753"/>
                  <a:pt x="15751" y="11745"/>
                  <a:pt x="15788" y="11811"/>
                </a:cubicBezTo>
                <a:cubicBezTo>
                  <a:pt x="15815" y="11818"/>
                  <a:pt x="15270" y="11755"/>
                  <a:pt x="15244" y="11748"/>
                </a:cubicBezTo>
                <a:cubicBezTo>
                  <a:pt x="15016" y="11726"/>
                  <a:pt x="14894" y="11734"/>
                  <a:pt x="14694" y="11701"/>
                </a:cubicBezTo>
                <a:close/>
                <a:moveTo>
                  <a:pt x="20621" y="13137"/>
                </a:moveTo>
                <a:cubicBezTo>
                  <a:pt x="20612" y="13134"/>
                  <a:pt x="20604" y="13130"/>
                  <a:pt x="20599" y="13124"/>
                </a:cubicBezTo>
                <a:cubicBezTo>
                  <a:pt x="20599" y="13124"/>
                  <a:pt x="20657" y="13121"/>
                  <a:pt x="20688" y="13129"/>
                </a:cubicBezTo>
                <a:cubicBezTo>
                  <a:pt x="20685" y="13141"/>
                  <a:pt x="20648" y="13146"/>
                  <a:pt x="20621" y="13137"/>
                </a:cubicBezTo>
                <a:close/>
                <a:moveTo>
                  <a:pt x="20151" y="12470"/>
                </a:moveTo>
                <a:cubicBezTo>
                  <a:pt x="20129" y="12447"/>
                  <a:pt x="20215" y="12451"/>
                  <a:pt x="20209" y="12468"/>
                </a:cubicBezTo>
                <a:cubicBezTo>
                  <a:pt x="20236" y="12474"/>
                  <a:pt x="20151" y="12470"/>
                  <a:pt x="20151" y="12470"/>
                </a:cubicBezTo>
                <a:close/>
                <a:moveTo>
                  <a:pt x="609" y="7222"/>
                </a:moveTo>
                <a:cubicBezTo>
                  <a:pt x="597" y="7220"/>
                  <a:pt x="587" y="7217"/>
                  <a:pt x="582" y="7211"/>
                </a:cubicBezTo>
                <a:cubicBezTo>
                  <a:pt x="587" y="7194"/>
                  <a:pt x="676" y="7199"/>
                  <a:pt x="698" y="7222"/>
                </a:cubicBezTo>
                <a:cubicBezTo>
                  <a:pt x="698" y="7222"/>
                  <a:pt x="644" y="7229"/>
                  <a:pt x="609" y="7222"/>
                </a:cubicBezTo>
                <a:close/>
                <a:moveTo>
                  <a:pt x="405" y="7153"/>
                </a:moveTo>
                <a:cubicBezTo>
                  <a:pt x="388" y="7150"/>
                  <a:pt x="375" y="7145"/>
                  <a:pt x="369" y="7139"/>
                </a:cubicBezTo>
                <a:cubicBezTo>
                  <a:pt x="369" y="7139"/>
                  <a:pt x="492" y="7113"/>
                  <a:pt x="539" y="7164"/>
                </a:cubicBezTo>
                <a:cubicBezTo>
                  <a:pt x="539" y="7164"/>
                  <a:pt x="456" y="7163"/>
                  <a:pt x="405" y="7153"/>
                </a:cubicBezTo>
                <a:close/>
                <a:moveTo>
                  <a:pt x="20115" y="12108"/>
                </a:moveTo>
                <a:cubicBezTo>
                  <a:pt x="19867" y="12045"/>
                  <a:pt x="20179" y="11902"/>
                  <a:pt x="20136" y="12041"/>
                </a:cubicBezTo>
                <a:cubicBezTo>
                  <a:pt x="20125" y="12075"/>
                  <a:pt x="20284" y="12133"/>
                  <a:pt x="20115" y="12108"/>
                </a:cubicBezTo>
                <a:close/>
                <a:moveTo>
                  <a:pt x="8271" y="9012"/>
                </a:moveTo>
                <a:cubicBezTo>
                  <a:pt x="8259" y="8994"/>
                  <a:pt x="8522" y="8946"/>
                  <a:pt x="8522" y="8946"/>
                </a:cubicBezTo>
                <a:cubicBezTo>
                  <a:pt x="8549" y="8953"/>
                  <a:pt x="8474" y="8916"/>
                  <a:pt x="8474" y="8916"/>
                </a:cubicBezTo>
                <a:cubicBezTo>
                  <a:pt x="8670" y="8855"/>
                  <a:pt x="9248" y="8704"/>
                  <a:pt x="9581" y="8693"/>
                </a:cubicBezTo>
                <a:cubicBezTo>
                  <a:pt x="9697" y="8704"/>
                  <a:pt x="9623" y="8743"/>
                  <a:pt x="9553" y="8782"/>
                </a:cubicBezTo>
                <a:cubicBezTo>
                  <a:pt x="9384" y="8850"/>
                  <a:pt x="9174" y="8851"/>
                  <a:pt x="8957" y="8888"/>
                </a:cubicBezTo>
                <a:cubicBezTo>
                  <a:pt x="8729" y="8944"/>
                  <a:pt x="8564" y="9014"/>
                  <a:pt x="8354" y="9014"/>
                </a:cubicBezTo>
                <a:cubicBezTo>
                  <a:pt x="8327" y="9007"/>
                  <a:pt x="8348" y="9030"/>
                  <a:pt x="8295" y="9017"/>
                </a:cubicBezTo>
                <a:cubicBezTo>
                  <a:pt x="8280" y="9016"/>
                  <a:pt x="8273" y="9014"/>
                  <a:pt x="8271" y="9012"/>
                </a:cubicBezTo>
                <a:close/>
                <a:moveTo>
                  <a:pt x="436" y="6922"/>
                </a:moveTo>
                <a:cubicBezTo>
                  <a:pt x="424" y="6918"/>
                  <a:pt x="415" y="6913"/>
                  <a:pt x="408" y="6906"/>
                </a:cubicBezTo>
                <a:cubicBezTo>
                  <a:pt x="408" y="6906"/>
                  <a:pt x="498" y="6911"/>
                  <a:pt x="525" y="6918"/>
                </a:cubicBezTo>
                <a:cubicBezTo>
                  <a:pt x="521" y="6930"/>
                  <a:pt x="471" y="6933"/>
                  <a:pt x="436" y="6922"/>
                </a:cubicBezTo>
                <a:close/>
                <a:moveTo>
                  <a:pt x="683" y="6459"/>
                </a:moveTo>
                <a:cubicBezTo>
                  <a:pt x="649" y="6448"/>
                  <a:pt x="617" y="6430"/>
                  <a:pt x="620" y="6420"/>
                </a:cubicBezTo>
                <a:cubicBezTo>
                  <a:pt x="620" y="6420"/>
                  <a:pt x="742" y="6397"/>
                  <a:pt x="758" y="6455"/>
                </a:cubicBezTo>
                <a:cubicBezTo>
                  <a:pt x="752" y="6473"/>
                  <a:pt x="717" y="6470"/>
                  <a:pt x="683" y="6459"/>
                </a:cubicBezTo>
                <a:close/>
                <a:moveTo>
                  <a:pt x="17454" y="10677"/>
                </a:moveTo>
                <a:cubicBezTo>
                  <a:pt x="17507" y="10688"/>
                  <a:pt x="17590" y="10688"/>
                  <a:pt x="17590" y="10688"/>
                </a:cubicBezTo>
                <a:cubicBezTo>
                  <a:pt x="17516" y="10633"/>
                  <a:pt x="17416" y="10662"/>
                  <a:pt x="17416" y="10662"/>
                </a:cubicBezTo>
                <a:cubicBezTo>
                  <a:pt x="17422" y="10668"/>
                  <a:pt x="17437" y="10673"/>
                  <a:pt x="17454" y="10677"/>
                </a:cubicBezTo>
                <a:close/>
                <a:moveTo>
                  <a:pt x="17616" y="10695"/>
                </a:moveTo>
                <a:lnTo>
                  <a:pt x="17759" y="10713"/>
                </a:lnTo>
                <a:cubicBezTo>
                  <a:pt x="17722" y="10647"/>
                  <a:pt x="17616" y="10695"/>
                  <a:pt x="17616" y="10695"/>
                </a:cubicBezTo>
                <a:close/>
                <a:moveTo>
                  <a:pt x="17952" y="10752"/>
                </a:moveTo>
                <a:cubicBezTo>
                  <a:pt x="17978" y="10758"/>
                  <a:pt x="17994" y="10760"/>
                  <a:pt x="17981" y="10752"/>
                </a:cubicBezTo>
                <a:cubicBezTo>
                  <a:pt x="17986" y="10735"/>
                  <a:pt x="17902" y="10732"/>
                  <a:pt x="17902" y="10732"/>
                </a:cubicBezTo>
                <a:cubicBezTo>
                  <a:pt x="17696" y="10679"/>
                  <a:pt x="17872" y="10734"/>
                  <a:pt x="17952" y="10752"/>
                </a:cubicBezTo>
                <a:close/>
                <a:moveTo>
                  <a:pt x="18120" y="10770"/>
                </a:moveTo>
                <a:cubicBezTo>
                  <a:pt x="18195" y="10791"/>
                  <a:pt x="18306" y="10814"/>
                  <a:pt x="18298" y="10793"/>
                </a:cubicBezTo>
                <a:cubicBezTo>
                  <a:pt x="18272" y="10786"/>
                  <a:pt x="18187" y="10765"/>
                  <a:pt x="18161" y="10758"/>
                </a:cubicBezTo>
                <a:cubicBezTo>
                  <a:pt x="18007" y="10729"/>
                  <a:pt x="18045" y="10749"/>
                  <a:pt x="18120" y="10770"/>
                </a:cubicBezTo>
                <a:close/>
                <a:moveTo>
                  <a:pt x="17183" y="10185"/>
                </a:moveTo>
                <a:cubicBezTo>
                  <a:pt x="17172" y="10181"/>
                  <a:pt x="17162" y="10176"/>
                  <a:pt x="17157" y="10170"/>
                </a:cubicBezTo>
                <a:cubicBezTo>
                  <a:pt x="17157" y="10170"/>
                  <a:pt x="17242" y="10174"/>
                  <a:pt x="17273" y="10182"/>
                </a:cubicBezTo>
                <a:cubicBezTo>
                  <a:pt x="17269" y="10195"/>
                  <a:pt x="17218" y="10195"/>
                  <a:pt x="17183" y="10185"/>
                </a:cubicBezTo>
                <a:close/>
                <a:moveTo>
                  <a:pt x="2876" y="5359"/>
                </a:moveTo>
                <a:cubicBezTo>
                  <a:pt x="2850" y="5335"/>
                  <a:pt x="2940" y="5339"/>
                  <a:pt x="2935" y="5356"/>
                </a:cubicBezTo>
                <a:cubicBezTo>
                  <a:pt x="2962" y="5362"/>
                  <a:pt x="2876" y="5359"/>
                  <a:pt x="2876" y="5359"/>
                </a:cubicBezTo>
                <a:close/>
                <a:moveTo>
                  <a:pt x="2992" y="5370"/>
                </a:moveTo>
                <a:cubicBezTo>
                  <a:pt x="2992" y="5370"/>
                  <a:pt x="3120" y="5328"/>
                  <a:pt x="3161" y="5395"/>
                </a:cubicBezTo>
                <a:cubicBezTo>
                  <a:pt x="3161" y="5395"/>
                  <a:pt x="3019" y="5377"/>
                  <a:pt x="2992" y="5370"/>
                </a:cubicBezTo>
                <a:close/>
                <a:moveTo>
                  <a:pt x="3215" y="5409"/>
                </a:moveTo>
                <a:cubicBezTo>
                  <a:pt x="3215" y="5409"/>
                  <a:pt x="3347" y="5367"/>
                  <a:pt x="3385" y="5431"/>
                </a:cubicBezTo>
                <a:cubicBezTo>
                  <a:pt x="3385" y="5431"/>
                  <a:pt x="3241" y="5416"/>
                  <a:pt x="3215" y="5409"/>
                </a:cubicBezTo>
                <a:close/>
                <a:moveTo>
                  <a:pt x="3443" y="5446"/>
                </a:moveTo>
                <a:cubicBezTo>
                  <a:pt x="3448" y="5429"/>
                  <a:pt x="3532" y="5432"/>
                  <a:pt x="3563" y="5440"/>
                </a:cubicBezTo>
                <a:cubicBezTo>
                  <a:pt x="3558" y="5457"/>
                  <a:pt x="3469" y="5452"/>
                  <a:pt x="3443" y="5446"/>
                </a:cubicBezTo>
                <a:close/>
                <a:moveTo>
                  <a:pt x="3665" y="5484"/>
                </a:moveTo>
                <a:cubicBezTo>
                  <a:pt x="3723" y="5499"/>
                  <a:pt x="3818" y="5469"/>
                  <a:pt x="3962" y="5484"/>
                </a:cubicBezTo>
                <a:cubicBezTo>
                  <a:pt x="5907" y="5720"/>
                  <a:pt x="7662" y="5886"/>
                  <a:pt x="9444" y="6060"/>
                </a:cubicBezTo>
                <a:cubicBezTo>
                  <a:pt x="9497" y="5998"/>
                  <a:pt x="9577" y="6111"/>
                  <a:pt x="9444" y="6060"/>
                </a:cubicBezTo>
                <a:cubicBezTo>
                  <a:pt x="7858" y="5915"/>
                  <a:pt x="6087" y="5801"/>
                  <a:pt x="4405" y="5579"/>
                </a:cubicBezTo>
                <a:cubicBezTo>
                  <a:pt x="4236" y="5554"/>
                  <a:pt x="3776" y="5512"/>
                  <a:pt x="3665" y="5484"/>
                </a:cubicBezTo>
                <a:close/>
                <a:moveTo>
                  <a:pt x="10402" y="6134"/>
                </a:moveTo>
                <a:cubicBezTo>
                  <a:pt x="10402" y="6134"/>
                  <a:pt x="10269" y="6083"/>
                  <a:pt x="10402" y="6134"/>
                </a:cubicBezTo>
                <a:close/>
                <a:moveTo>
                  <a:pt x="2556" y="3997"/>
                </a:moveTo>
                <a:cubicBezTo>
                  <a:pt x="2404" y="3961"/>
                  <a:pt x="2323" y="3935"/>
                  <a:pt x="2505" y="3964"/>
                </a:cubicBezTo>
                <a:cubicBezTo>
                  <a:pt x="3076" y="4034"/>
                  <a:pt x="3631" y="4157"/>
                  <a:pt x="4116" y="4226"/>
                </a:cubicBezTo>
                <a:cubicBezTo>
                  <a:pt x="4402" y="4259"/>
                  <a:pt x="4635" y="4264"/>
                  <a:pt x="4799" y="4306"/>
                </a:cubicBezTo>
                <a:cubicBezTo>
                  <a:pt x="4720" y="4190"/>
                  <a:pt x="5095" y="4417"/>
                  <a:pt x="4799" y="4306"/>
                </a:cubicBezTo>
                <a:cubicBezTo>
                  <a:pt x="4451" y="4289"/>
                  <a:pt x="3568" y="4176"/>
                  <a:pt x="3028" y="4096"/>
                </a:cubicBezTo>
                <a:cubicBezTo>
                  <a:pt x="2930" y="4081"/>
                  <a:pt x="2708" y="4033"/>
                  <a:pt x="2556" y="3997"/>
                </a:cubicBezTo>
                <a:close/>
                <a:moveTo>
                  <a:pt x="4918" y="4302"/>
                </a:moveTo>
                <a:cubicBezTo>
                  <a:pt x="4929" y="4300"/>
                  <a:pt x="4966" y="4300"/>
                  <a:pt x="4984" y="4296"/>
                </a:cubicBezTo>
                <a:cubicBezTo>
                  <a:pt x="5106" y="4288"/>
                  <a:pt x="5905" y="4379"/>
                  <a:pt x="6275" y="4437"/>
                </a:cubicBezTo>
                <a:cubicBezTo>
                  <a:pt x="6735" y="4479"/>
                  <a:pt x="7264" y="4484"/>
                  <a:pt x="7750" y="4551"/>
                </a:cubicBezTo>
                <a:cubicBezTo>
                  <a:pt x="7830" y="4571"/>
                  <a:pt x="7909" y="4609"/>
                  <a:pt x="7999" y="4614"/>
                </a:cubicBezTo>
                <a:cubicBezTo>
                  <a:pt x="8025" y="4621"/>
                  <a:pt x="8035" y="4587"/>
                  <a:pt x="8035" y="4587"/>
                </a:cubicBezTo>
                <a:cubicBezTo>
                  <a:pt x="8327" y="4604"/>
                  <a:pt x="8633" y="4664"/>
                  <a:pt x="8918" y="4700"/>
                </a:cubicBezTo>
                <a:cubicBezTo>
                  <a:pt x="8945" y="4707"/>
                  <a:pt x="8956" y="4671"/>
                  <a:pt x="8983" y="4677"/>
                </a:cubicBezTo>
                <a:cubicBezTo>
                  <a:pt x="8983" y="4677"/>
                  <a:pt x="9056" y="4735"/>
                  <a:pt x="9062" y="4715"/>
                </a:cubicBezTo>
                <a:cubicBezTo>
                  <a:pt x="9051" y="4751"/>
                  <a:pt x="8913" y="4717"/>
                  <a:pt x="8739" y="4708"/>
                </a:cubicBezTo>
                <a:cubicBezTo>
                  <a:pt x="8487" y="4676"/>
                  <a:pt x="8009" y="4644"/>
                  <a:pt x="7648" y="4586"/>
                </a:cubicBezTo>
                <a:cubicBezTo>
                  <a:pt x="7665" y="4584"/>
                  <a:pt x="7680" y="4578"/>
                  <a:pt x="7683" y="4569"/>
                </a:cubicBezTo>
                <a:cubicBezTo>
                  <a:pt x="7661" y="4564"/>
                  <a:pt x="7623" y="4569"/>
                  <a:pt x="7605" y="4579"/>
                </a:cubicBezTo>
                <a:cubicBezTo>
                  <a:pt x="7581" y="4575"/>
                  <a:pt x="7554" y="4573"/>
                  <a:pt x="7531" y="4568"/>
                </a:cubicBezTo>
                <a:cubicBezTo>
                  <a:pt x="7528" y="4556"/>
                  <a:pt x="7480" y="4559"/>
                  <a:pt x="7475" y="4574"/>
                </a:cubicBezTo>
                <a:cubicBezTo>
                  <a:pt x="7422" y="4560"/>
                  <a:pt x="7391" y="4553"/>
                  <a:pt x="7338" y="4539"/>
                </a:cubicBezTo>
                <a:cubicBezTo>
                  <a:pt x="7449" y="4567"/>
                  <a:pt x="7370" y="4622"/>
                  <a:pt x="7274" y="4562"/>
                </a:cubicBezTo>
                <a:cubicBezTo>
                  <a:pt x="7263" y="4595"/>
                  <a:pt x="7184" y="4557"/>
                  <a:pt x="7157" y="4551"/>
                </a:cubicBezTo>
                <a:cubicBezTo>
                  <a:pt x="7120" y="4577"/>
                  <a:pt x="7068" y="4546"/>
                  <a:pt x="7015" y="4532"/>
                </a:cubicBezTo>
                <a:cubicBezTo>
                  <a:pt x="7031" y="4479"/>
                  <a:pt x="6931" y="4511"/>
                  <a:pt x="6988" y="4525"/>
                </a:cubicBezTo>
                <a:cubicBezTo>
                  <a:pt x="6872" y="4514"/>
                  <a:pt x="6698" y="4508"/>
                  <a:pt x="6724" y="4515"/>
                </a:cubicBezTo>
                <a:cubicBezTo>
                  <a:pt x="6666" y="4500"/>
                  <a:pt x="6640" y="4494"/>
                  <a:pt x="6581" y="4497"/>
                </a:cubicBezTo>
                <a:cubicBezTo>
                  <a:pt x="6497" y="4476"/>
                  <a:pt x="6433" y="4495"/>
                  <a:pt x="6275" y="4437"/>
                </a:cubicBezTo>
                <a:cubicBezTo>
                  <a:pt x="6317" y="4484"/>
                  <a:pt x="6290" y="4477"/>
                  <a:pt x="6206" y="4456"/>
                </a:cubicBezTo>
                <a:cubicBezTo>
                  <a:pt x="5751" y="4397"/>
                  <a:pt x="5371" y="4376"/>
                  <a:pt x="5006" y="4319"/>
                </a:cubicBezTo>
                <a:cubicBezTo>
                  <a:pt x="4921" y="4307"/>
                  <a:pt x="4907" y="4303"/>
                  <a:pt x="4918" y="4302"/>
                </a:cubicBezTo>
                <a:close/>
                <a:moveTo>
                  <a:pt x="15244" y="6753"/>
                </a:moveTo>
                <a:cubicBezTo>
                  <a:pt x="15231" y="6750"/>
                  <a:pt x="15223" y="6747"/>
                  <a:pt x="15225" y="6743"/>
                </a:cubicBezTo>
                <a:cubicBezTo>
                  <a:pt x="15225" y="6743"/>
                  <a:pt x="15319" y="6713"/>
                  <a:pt x="15367" y="6761"/>
                </a:cubicBezTo>
                <a:cubicBezTo>
                  <a:pt x="15367" y="6761"/>
                  <a:pt x="15284" y="6760"/>
                  <a:pt x="15244" y="6753"/>
                </a:cubicBezTo>
                <a:close/>
                <a:moveTo>
                  <a:pt x="15318" y="6706"/>
                </a:moveTo>
                <a:cubicBezTo>
                  <a:pt x="15299" y="6702"/>
                  <a:pt x="15283" y="6695"/>
                  <a:pt x="15272" y="6683"/>
                </a:cubicBezTo>
                <a:cubicBezTo>
                  <a:pt x="15278" y="6663"/>
                  <a:pt x="15347" y="6627"/>
                  <a:pt x="15474" y="6603"/>
                </a:cubicBezTo>
                <a:cubicBezTo>
                  <a:pt x="15478" y="6591"/>
                  <a:pt x="15481" y="6589"/>
                  <a:pt x="15491" y="6591"/>
                </a:cubicBezTo>
                <a:cubicBezTo>
                  <a:pt x="15484" y="6593"/>
                  <a:pt x="15476" y="6595"/>
                  <a:pt x="15474" y="6603"/>
                </a:cubicBezTo>
                <a:cubicBezTo>
                  <a:pt x="15454" y="6609"/>
                  <a:pt x="15442" y="6624"/>
                  <a:pt x="15429" y="6634"/>
                </a:cubicBezTo>
                <a:cubicBezTo>
                  <a:pt x="15485" y="6615"/>
                  <a:pt x="15540" y="6599"/>
                  <a:pt x="15595" y="6597"/>
                </a:cubicBezTo>
                <a:cubicBezTo>
                  <a:pt x="15568" y="6590"/>
                  <a:pt x="15537" y="6583"/>
                  <a:pt x="15511" y="6576"/>
                </a:cubicBezTo>
                <a:cubicBezTo>
                  <a:pt x="15902" y="6471"/>
                  <a:pt x="16516" y="6291"/>
                  <a:pt x="15595" y="6597"/>
                </a:cubicBezTo>
                <a:cubicBezTo>
                  <a:pt x="15711" y="6606"/>
                  <a:pt x="15961" y="6651"/>
                  <a:pt x="15934" y="6644"/>
                </a:cubicBezTo>
                <a:cubicBezTo>
                  <a:pt x="15955" y="6668"/>
                  <a:pt x="15722" y="6758"/>
                  <a:pt x="15722" y="6758"/>
                </a:cubicBezTo>
                <a:cubicBezTo>
                  <a:pt x="15690" y="6768"/>
                  <a:pt x="15531" y="6710"/>
                  <a:pt x="15500" y="6702"/>
                </a:cubicBezTo>
                <a:cubicBezTo>
                  <a:pt x="15457" y="6704"/>
                  <a:pt x="15374" y="6719"/>
                  <a:pt x="15318" y="6706"/>
                </a:cubicBezTo>
                <a:close/>
                <a:moveTo>
                  <a:pt x="15429" y="6634"/>
                </a:moveTo>
                <a:cubicBezTo>
                  <a:pt x="15421" y="6637"/>
                  <a:pt x="15412" y="6639"/>
                  <a:pt x="15404" y="6642"/>
                </a:cubicBezTo>
                <a:cubicBezTo>
                  <a:pt x="15414" y="6645"/>
                  <a:pt x="15422" y="6640"/>
                  <a:pt x="15429" y="6634"/>
                </a:cubicBezTo>
                <a:close/>
                <a:moveTo>
                  <a:pt x="7806" y="4590"/>
                </a:moveTo>
                <a:cubicBezTo>
                  <a:pt x="7809" y="4593"/>
                  <a:pt x="7809" y="4593"/>
                  <a:pt x="7799" y="4581"/>
                </a:cubicBezTo>
                <a:cubicBezTo>
                  <a:pt x="7799" y="4581"/>
                  <a:pt x="7804" y="4587"/>
                  <a:pt x="7806" y="4590"/>
                </a:cubicBezTo>
                <a:close/>
                <a:moveTo>
                  <a:pt x="12240" y="5251"/>
                </a:moveTo>
                <a:cubicBezTo>
                  <a:pt x="12232" y="5249"/>
                  <a:pt x="12224" y="5244"/>
                  <a:pt x="12219" y="5237"/>
                </a:cubicBezTo>
                <a:lnTo>
                  <a:pt x="12282" y="5235"/>
                </a:lnTo>
                <a:cubicBezTo>
                  <a:pt x="12298" y="5253"/>
                  <a:pt x="12266" y="5260"/>
                  <a:pt x="12240" y="5251"/>
                </a:cubicBezTo>
                <a:close/>
                <a:moveTo>
                  <a:pt x="12377" y="5267"/>
                </a:moveTo>
                <a:cubicBezTo>
                  <a:pt x="12367" y="5264"/>
                  <a:pt x="12361" y="5260"/>
                  <a:pt x="12362" y="5256"/>
                </a:cubicBezTo>
                <a:cubicBezTo>
                  <a:pt x="12335" y="5249"/>
                  <a:pt x="12451" y="5260"/>
                  <a:pt x="12451" y="5260"/>
                </a:cubicBezTo>
                <a:cubicBezTo>
                  <a:pt x="12467" y="5278"/>
                  <a:pt x="12406" y="5276"/>
                  <a:pt x="12377" y="5267"/>
                </a:cubicBezTo>
                <a:close/>
                <a:moveTo>
                  <a:pt x="12504" y="5281"/>
                </a:moveTo>
                <a:cubicBezTo>
                  <a:pt x="12493" y="5277"/>
                  <a:pt x="12483" y="5273"/>
                  <a:pt x="12477" y="5267"/>
                </a:cubicBezTo>
                <a:cubicBezTo>
                  <a:pt x="12477" y="5267"/>
                  <a:pt x="12572" y="5255"/>
                  <a:pt x="12594" y="5278"/>
                </a:cubicBezTo>
                <a:cubicBezTo>
                  <a:pt x="12590" y="5291"/>
                  <a:pt x="12538" y="5291"/>
                  <a:pt x="12504" y="5281"/>
                </a:cubicBezTo>
                <a:close/>
                <a:moveTo>
                  <a:pt x="17104" y="5980"/>
                </a:moveTo>
                <a:cubicBezTo>
                  <a:pt x="17097" y="5979"/>
                  <a:pt x="17092" y="5977"/>
                  <a:pt x="17094" y="5973"/>
                </a:cubicBezTo>
                <a:cubicBezTo>
                  <a:pt x="17120" y="5887"/>
                  <a:pt x="17353" y="5796"/>
                  <a:pt x="17343" y="5629"/>
                </a:cubicBezTo>
                <a:cubicBezTo>
                  <a:pt x="17343" y="5536"/>
                  <a:pt x="17201" y="5425"/>
                  <a:pt x="17317" y="5529"/>
                </a:cubicBezTo>
                <a:cubicBezTo>
                  <a:pt x="17365" y="5559"/>
                  <a:pt x="17444" y="5597"/>
                  <a:pt x="17454" y="5657"/>
                </a:cubicBezTo>
                <a:cubicBezTo>
                  <a:pt x="17491" y="5738"/>
                  <a:pt x="17405" y="5923"/>
                  <a:pt x="17369" y="5932"/>
                </a:cubicBezTo>
                <a:cubicBezTo>
                  <a:pt x="17337" y="5942"/>
                  <a:pt x="17231" y="5990"/>
                  <a:pt x="17152" y="5970"/>
                </a:cubicBezTo>
                <a:cubicBezTo>
                  <a:pt x="17172" y="5975"/>
                  <a:pt x="17126" y="5984"/>
                  <a:pt x="17104" y="5980"/>
                </a:cubicBezTo>
                <a:close/>
                <a:moveTo>
                  <a:pt x="2833" y="1670"/>
                </a:moveTo>
                <a:cubicBezTo>
                  <a:pt x="2584" y="1607"/>
                  <a:pt x="2426" y="1546"/>
                  <a:pt x="2733" y="1606"/>
                </a:cubicBezTo>
                <a:cubicBezTo>
                  <a:pt x="6671" y="2290"/>
                  <a:pt x="9919" y="2334"/>
                  <a:pt x="13647" y="2740"/>
                </a:cubicBezTo>
                <a:cubicBezTo>
                  <a:pt x="13849" y="2752"/>
                  <a:pt x="14107" y="2782"/>
                  <a:pt x="14446" y="2832"/>
                </a:cubicBezTo>
                <a:cubicBezTo>
                  <a:pt x="14758" y="2872"/>
                  <a:pt x="15694" y="3109"/>
                  <a:pt x="15133" y="3006"/>
                </a:cubicBezTo>
                <a:cubicBezTo>
                  <a:pt x="14044" y="2784"/>
                  <a:pt x="13034" y="2696"/>
                  <a:pt x="12172" y="2624"/>
                </a:cubicBezTo>
                <a:cubicBezTo>
                  <a:pt x="10089" y="2449"/>
                  <a:pt x="8157" y="2277"/>
                  <a:pt x="6022" y="2086"/>
                </a:cubicBezTo>
                <a:cubicBezTo>
                  <a:pt x="4990" y="1974"/>
                  <a:pt x="3912" y="1905"/>
                  <a:pt x="2833" y="1670"/>
                </a:cubicBezTo>
                <a:close/>
                <a:moveTo>
                  <a:pt x="2367" y="1368"/>
                </a:moveTo>
                <a:cubicBezTo>
                  <a:pt x="2320" y="1321"/>
                  <a:pt x="2320" y="1036"/>
                  <a:pt x="2343" y="1042"/>
                </a:cubicBezTo>
                <a:cubicBezTo>
                  <a:pt x="2348" y="1025"/>
                  <a:pt x="2411" y="1006"/>
                  <a:pt x="2442" y="1106"/>
                </a:cubicBezTo>
                <a:cubicBezTo>
                  <a:pt x="2447" y="1090"/>
                  <a:pt x="2490" y="1340"/>
                  <a:pt x="2389" y="1372"/>
                </a:cubicBezTo>
                <a:cubicBezTo>
                  <a:pt x="2381" y="1376"/>
                  <a:pt x="2373" y="1374"/>
                  <a:pt x="2367" y="1368"/>
                </a:cubicBezTo>
                <a:close/>
                <a:moveTo>
                  <a:pt x="17081" y="4762"/>
                </a:moveTo>
                <a:cubicBezTo>
                  <a:pt x="17059" y="4738"/>
                  <a:pt x="17118" y="4736"/>
                  <a:pt x="17139" y="4759"/>
                </a:cubicBezTo>
                <a:lnTo>
                  <a:pt x="17081" y="4762"/>
                </a:lnTo>
                <a:close/>
                <a:moveTo>
                  <a:pt x="17194" y="4544"/>
                </a:moveTo>
                <a:cubicBezTo>
                  <a:pt x="17095" y="4522"/>
                  <a:pt x="17061" y="4326"/>
                  <a:pt x="17209" y="4348"/>
                </a:cubicBezTo>
                <a:cubicBezTo>
                  <a:pt x="17267" y="4345"/>
                  <a:pt x="17335" y="4511"/>
                  <a:pt x="17240" y="4541"/>
                </a:cubicBezTo>
                <a:cubicBezTo>
                  <a:pt x="17223" y="4546"/>
                  <a:pt x="17208" y="4547"/>
                  <a:pt x="17194" y="4544"/>
                </a:cubicBezTo>
                <a:close/>
                <a:moveTo>
                  <a:pt x="17210" y="4052"/>
                </a:moveTo>
                <a:cubicBezTo>
                  <a:pt x="17178" y="4062"/>
                  <a:pt x="17046" y="3917"/>
                  <a:pt x="16978" y="3843"/>
                </a:cubicBezTo>
                <a:cubicBezTo>
                  <a:pt x="16829" y="3658"/>
                  <a:pt x="17088" y="3781"/>
                  <a:pt x="17200" y="3899"/>
                </a:cubicBezTo>
                <a:cubicBezTo>
                  <a:pt x="17221" y="3925"/>
                  <a:pt x="17140" y="3904"/>
                  <a:pt x="17140" y="3904"/>
                </a:cubicBezTo>
                <a:cubicBezTo>
                  <a:pt x="17130" y="3938"/>
                  <a:pt x="17305" y="4040"/>
                  <a:pt x="17210" y="4052"/>
                </a:cubicBezTo>
                <a:close/>
                <a:moveTo>
                  <a:pt x="17022" y="2853"/>
                </a:moveTo>
                <a:cubicBezTo>
                  <a:pt x="16997" y="2825"/>
                  <a:pt x="17022" y="2853"/>
                  <a:pt x="17022" y="2853"/>
                </a:cubicBezTo>
                <a:close/>
              </a:path>
            </a:pathLst>
          </a:custGeom>
          <a:ln w="12700">
            <a:miter lim="400000"/>
          </a:ln>
        </p:spPr>
      </p:pic>
      <p:sp>
        <p:nvSpPr>
          <p:cNvPr id="44" name="Se sua copy e oferta estiverem ruins, não é porque está em uma Landing Page que irá fazer milagres"/>
          <p:cNvSpPr txBox="1"/>
          <p:nvPr/>
        </p:nvSpPr>
        <p:spPr>
          <a:xfrm>
            <a:off x="12808501" y="3750370"/>
            <a:ext cx="8428137" cy="1295401"/>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defTabSz="1087636">
              <a:lnSpc>
                <a:spcPts val="4000"/>
              </a:lnSpc>
              <a:spcBef>
                <a:spcPts val="500"/>
              </a:spcBef>
              <a:defRPr sz="2400"/>
            </a:lvl1pPr>
          </a:lstStyle>
          <a:p>
            <a:pPr/>
            <a:r>
              <a:t>Se sua copy e oferta estiverem ruins, não é porque está em uma Landing Page que irá fazer milagres</a:t>
            </a:r>
          </a:p>
        </p:txBody>
      </p:sp>
      <p:sp>
        <p:nvSpPr>
          <p:cNvPr id="45" name="ENTENDA QUE ELA NÃO IRÁ FAZER MILAGRES"/>
          <p:cNvSpPr txBox="1"/>
          <p:nvPr/>
        </p:nvSpPr>
        <p:spPr>
          <a:xfrm>
            <a:off x="12875273" y="3285548"/>
            <a:ext cx="642365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sz="2200">
                <a:solidFill>
                  <a:srgbClr val="000000"/>
                </a:solidFill>
              </a:defRPr>
            </a:lvl1pPr>
          </a:lstStyle>
          <a:p>
            <a:pPr/>
            <a:r>
              <a:t>ENTENDA QUE ELA NÃO IRÁ FAZER MILAGRES</a:t>
            </a:r>
          </a:p>
        </p:txBody>
      </p:sp>
      <p:sp>
        <p:nvSpPr>
          <p:cNvPr id="46" name="Basicamente você segue uma estrutura de: agregar valor, quebrar objeções e só depois mostrar sua oferta. Além da pessoa conseguir apenas comprar ou sair da sua página"/>
          <p:cNvSpPr txBox="1"/>
          <p:nvPr/>
        </p:nvSpPr>
        <p:spPr>
          <a:xfrm>
            <a:off x="12808501" y="5910103"/>
            <a:ext cx="8428137" cy="1709989"/>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defTabSz="1087636">
              <a:lnSpc>
                <a:spcPts val="4000"/>
              </a:lnSpc>
              <a:spcBef>
                <a:spcPts val="500"/>
              </a:spcBef>
              <a:defRPr sz="2400"/>
            </a:lvl1pPr>
          </a:lstStyle>
          <a:p>
            <a:pPr/>
            <a:r>
              <a:t>Basicamente você segue uma estrutura de: agregar valor, quebrar objeções e só depois mostrar sua oferta. Além da pessoa conseguir apenas comprar ou sair da sua página</a:t>
            </a:r>
          </a:p>
        </p:txBody>
      </p:sp>
      <p:sp>
        <p:nvSpPr>
          <p:cNvPr id="47" name="POR QUE ELA TENDE A FUNCIONAR MAIS QUE PÁGINA SHOPIFY?"/>
          <p:cNvSpPr txBox="1"/>
          <p:nvPr/>
        </p:nvSpPr>
        <p:spPr>
          <a:xfrm>
            <a:off x="12926073" y="5267481"/>
            <a:ext cx="9804460"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sz="2400">
                <a:solidFill>
                  <a:srgbClr val="000000"/>
                </a:solidFill>
              </a:defRPr>
            </a:lvl1pPr>
          </a:lstStyle>
          <a:p>
            <a:pPr/>
            <a:r>
              <a:t>POR QUE ELA TENDE A FUNCIONAR MAIS QUE PÁGINA SHOPIFY?</a:t>
            </a:r>
          </a:p>
        </p:txBody>
      </p:sp>
      <p:sp>
        <p:nvSpPr>
          <p:cNvPr id="48" name="Se seu vídeo segue uma estrutura que mostra teu produto, você não tem que criar uma copy imensa para sua landing page (dramatizando, criando histórias, etc), pois seu público já conhece sua solução. Sua meta: mostrar que é a melhor solução para ele."/>
          <p:cNvSpPr txBox="1"/>
          <p:nvPr/>
        </p:nvSpPr>
        <p:spPr>
          <a:xfrm>
            <a:off x="12808501" y="8242758"/>
            <a:ext cx="8428137" cy="2725989"/>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defTabSz="1087636">
              <a:lnSpc>
                <a:spcPts val="4000"/>
              </a:lnSpc>
              <a:spcBef>
                <a:spcPts val="500"/>
              </a:spcBef>
              <a:defRPr sz="2400"/>
            </a:lvl1pPr>
          </a:lstStyle>
          <a:p>
            <a:pPr/>
            <a:r>
              <a:t>Se seu vídeo segue uma estrutura que mostra teu produto, você não tem que criar uma copy imensa para sua landing page (dramatizando, criando histórias, etc), pois seu público já conhece sua solução. Sua meta: mostrar que é a melhor solução para ele.</a:t>
            </a:r>
          </a:p>
        </p:txBody>
      </p:sp>
      <p:sp>
        <p:nvSpPr>
          <p:cNvPr id="49" name="PENSE NO SEU FUNIL COMO UM TODO"/>
          <p:cNvSpPr txBox="1"/>
          <p:nvPr/>
        </p:nvSpPr>
        <p:spPr>
          <a:xfrm>
            <a:off x="12926073" y="7655814"/>
            <a:ext cx="589087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sz="2400">
                <a:solidFill>
                  <a:srgbClr val="000000"/>
                </a:solidFill>
              </a:defRPr>
            </a:lvl1pPr>
          </a:lstStyle>
          <a:p>
            <a:pPr/>
            <a:r>
              <a:t>PENSE NO SEU FUNIL COMO UM TODO</a:t>
            </a:r>
          </a:p>
        </p:txBody>
      </p:sp>
      <p:sp>
        <p:nvSpPr>
          <p:cNvPr id="50" name="Cuide do visual, porém entenda que antes dele você deve ter uma estrutura de copy e oferta boa."/>
          <p:cNvSpPr txBox="1"/>
          <p:nvPr/>
        </p:nvSpPr>
        <p:spPr>
          <a:xfrm>
            <a:off x="12808501" y="11591412"/>
            <a:ext cx="8428137" cy="1295401"/>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defTabSz="1087636">
              <a:lnSpc>
                <a:spcPts val="4000"/>
              </a:lnSpc>
              <a:spcBef>
                <a:spcPts val="500"/>
              </a:spcBef>
              <a:defRPr sz="2400"/>
            </a:lvl1pPr>
          </a:lstStyle>
          <a:p>
            <a:pPr/>
            <a:r>
              <a:t>Cuide do visual, porém entenda que antes dele você deve ter uma estrutura de copy e oferta boa.</a:t>
            </a:r>
          </a:p>
        </p:txBody>
      </p:sp>
      <p:sp>
        <p:nvSpPr>
          <p:cNvPr id="51" name="DESIGN É MUITO IMPORTANTE"/>
          <p:cNvSpPr txBox="1"/>
          <p:nvPr/>
        </p:nvSpPr>
        <p:spPr>
          <a:xfrm>
            <a:off x="12925211" y="11004997"/>
            <a:ext cx="4677034"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b="1" sz="2400">
                <a:solidFill>
                  <a:srgbClr val="000000"/>
                </a:solidFill>
              </a:defRPr>
            </a:lvl1pPr>
          </a:lstStyle>
          <a:p>
            <a:pPr/>
            <a:r>
              <a:t>DESIGN É MUITO IMPORTANTE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1"/>
      <p:bldP build="whole" bldLvl="1" animBg="1" rev="0" advAuto="0" spid="49" grpId="5"/>
      <p:bldP build="whole" bldLvl="1" animBg="1" rev="0" advAuto="0" spid="48" grpId="6"/>
      <p:bldP build="whole" bldLvl="1" animBg="1" rev="0" advAuto="0" spid="51" grpId="7"/>
      <p:bldP build="whole" bldLvl="1" animBg="1" rev="0" advAuto="0" spid="50" grpId="8"/>
      <p:bldP build="whole" bldLvl="1" animBg="1" rev="0" advAuto="0" spid="47" grpId="3"/>
      <p:bldP build="whole" bldLvl="1" animBg="1" rev="0" advAuto="0" spid="46" grpId="4"/>
      <p:bldP build="whole" bldLvl="1" animBg="1" rev="0" advAuto="0" spid="44"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Design com Douglas"/>
          <p:cNvSpPr txBox="1"/>
          <p:nvPr/>
        </p:nvSpPr>
        <p:spPr>
          <a:xfrm>
            <a:off x="12883298" y="1758548"/>
            <a:ext cx="8367968"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Design com Douglas</a:t>
            </a:r>
          </a:p>
        </p:txBody>
      </p:sp>
      <p:pic>
        <p:nvPicPr>
          <p:cNvPr id="54" name="world-graphics-day-background_23-2147788754.jpg" descr="world-graphics-day-background_23-2147788754.jpg"/>
          <p:cNvPicPr>
            <a:picLocks noChangeAspect="1"/>
          </p:cNvPicPr>
          <p:nvPr/>
        </p:nvPicPr>
        <p:blipFill>
          <a:blip r:embed="rId2">
            <a:extLst/>
          </a:blip>
          <a:srcRect l="16685" t="16069" r="11836" b="5311"/>
          <a:stretch>
            <a:fillRect/>
          </a:stretch>
        </p:blipFill>
        <p:spPr>
          <a:xfrm>
            <a:off x="-135902" y="136772"/>
            <a:ext cx="11799334" cy="12978117"/>
          </a:xfrm>
          <a:custGeom>
            <a:avLst/>
            <a:gdLst/>
            <a:ahLst/>
            <a:cxnLst>
              <a:cxn ang="0">
                <a:pos x="wd2" y="hd2"/>
              </a:cxn>
              <a:cxn ang="5400000">
                <a:pos x="wd2" y="hd2"/>
              </a:cxn>
              <a:cxn ang="10800000">
                <a:pos x="wd2" y="hd2"/>
              </a:cxn>
              <a:cxn ang="16200000">
                <a:pos x="wd2" y="hd2"/>
              </a:cxn>
            </a:cxnLst>
            <a:rect l="0" t="0" r="r" b="b"/>
            <a:pathLst>
              <a:path w="21559" h="21465" fill="norm" stroke="1" extrusionOk="0">
                <a:moveTo>
                  <a:pt x="1399" y="21308"/>
                </a:moveTo>
                <a:cubicBezTo>
                  <a:pt x="1658" y="21366"/>
                  <a:pt x="2455" y="21391"/>
                  <a:pt x="2715" y="21391"/>
                </a:cubicBezTo>
                <a:cubicBezTo>
                  <a:pt x="4047" y="21396"/>
                  <a:pt x="5529" y="21400"/>
                  <a:pt x="6994" y="21454"/>
                </a:cubicBezTo>
                <a:cubicBezTo>
                  <a:pt x="7258" y="21467"/>
                  <a:pt x="7492" y="21469"/>
                  <a:pt x="7735" y="21455"/>
                </a:cubicBezTo>
                <a:cubicBezTo>
                  <a:pt x="7999" y="21468"/>
                  <a:pt x="8300" y="21452"/>
                  <a:pt x="8481" y="21441"/>
                </a:cubicBezTo>
                <a:cubicBezTo>
                  <a:pt x="9226" y="21426"/>
                  <a:pt x="9887" y="21483"/>
                  <a:pt x="10491" y="21450"/>
                </a:cubicBezTo>
                <a:cubicBezTo>
                  <a:pt x="10586" y="21435"/>
                  <a:pt x="10650" y="21416"/>
                  <a:pt x="10745" y="21401"/>
                </a:cubicBezTo>
                <a:cubicBezTo>
                  <a:pt x="12010" y="21332"/>
                  <a:pt x="13373" y="21345"/>
                  <a:pt x="14627" y="21216"/>
                </a:cubicBezTo>
                <a:cubicBezTo>
                  <a:pt x="14225" y="21171"/>
                  <a:pt x="14538" y="21212"/>
                  <a:pt x="14755" y="21174"/>
                </a:cubicBezTo>
                <a:cubicBezTo>
                  <a:pt x="14818" y="21172"/>
                  <a:pt x="14867" y="21109"/>
                  <a:pt x="14925" y="21106"/>
                </a:cubicBezTo>
                <a:cubicBezTo>
                  <a:pt x="15401" y="21005"/>
                  <a:pt x="16411" y="21000"/>
                  <a:pt x="16645" y="20817"/>
                </a:cubicBezTo>
                <a:cubicBezTo>
                  <a:pt x="16681" y="20808"/>
                  <a:pt x="16618" y="20717"/>
                  <a:pt x="16613" y="20734"/>
                </a:cubicBezTo>
                <a:cubicBezTo>
                  <a:pt x="16618" y="20717"/>
                  <a:pt x="16882" y="20637"/>
                  <a:pt x="16882" y="20637"/>
                </a:cubicBezTo>
                <a:cubicBezTo>
                  <a:pt x="16835" y="20587"/>
                  <a:pt x="16460" y="20659"/>
                  <a:pt x="16396" y="20679"/>
                </a:cubicBezTo>
                <a:cubicBezTo>
                  <a:pt x="15957" y="20753"/>
                  <a:pt x="15644" y="20806"/>
                  <a:pt x="15131" y="20823"/>
                </a:cubicBezTo>
                <a:cubicBezTo>
                  <a:pt x="14862" y="20829"/>
                  <a:pt x="15210" y="20771"/>
                  <a:pt x="15301" y="20755"/>
                </a:cubicBezTo>
                <a:cubicBezTo>
                  <a:pt x="15883" y="20698"/>
                  <a:pt x="16158" y="20676"/>
                  <a:pt x="16735" y="20525"/>
                </a:cubicBezTo>
                <a:cubicBezTo>
                  <a:pt x="16830" y="20513"/>
                  <a:pt x="17031" y="20432"/>
                  <a:pt x="17132" y="20401"/>
                </a:cubicBezTo>
                <a:cubicBezTo>
                  <a:pt x="17244" y="20318"/>
                  <a:pt x="17069" y="20313"/>
                  <a:pt x="16889" y="20321"/>
                </a:cubicBezTo>
                <a:cubicBezTo>
                  <a:pt x="16741" y="20322"/>
                  <a:pt x="16655" y="20412"/>
                  <a:pt x="16375" y="20359"/>
                </a:cubicBezTo>
                <a:cubicBezTo>
                  <a:pt x="15910" y="20427"/>
                  <a:pt x="15354" y="20490"/>
                  <a:pt x="14840" y="20527"/>
                </a:cubicBezTo>
                <a:cubicBezTo>
                  <a:pt x="14412" y="20569"/>
                  <a:pt x="13710" y="20630"/>
                  <a:pt x="13090" y="20623"/>
                </a:cubicBezTo>
                <a:cubicBezTo>
                  <a:pt x="12625" y="20598"/>
                  <a:pt x="13275" y="20595"/>
                  <a:pt x="13429" y="20577"/>
                </a:cubicBezTo>
                <a:cubicBezTo>
                  <a:pt x="13979" y="20531"/>
                  <a:pt x="14445" y="20462"/>
                  <a:pt x="14931" y="20421"/>
                </a:cubicBezTo>
                <a:cubicBezTo>
                  <a:pt x="15455" y="20368"/>
                  <a:pt x="16148" y="20319"/>
                  <a:pt x="16667" y="20172"/>
                </a:cubicBezTo>
                <a:lnTo>
                  <a:pt x="16837" y="20104"/>
                </a:lnTo>
                <a:cubicBezTo>
                  <a:pt x="16840" y="20094"/>
                  <a:pt x="16772" y="20100"/>
                  <a:pt x="16688" y="20106"/>
                </a:cubicBezTo>
                <a:cubicBezTo>
                  <a:pt x="16481" y="20134"/>
                  <a:pt x="16441" y="20136"/>
                  <a:pt x="16407" y="20138"/>
                </a:cubicBezTo>
                <a:cubicBezTo>
                  <a:pt x="16176" y="20195"/>
                  <a:pt x="15932" y="20256"/>
                  <a:pt x="15720" y="20268"/>
                </a:cubicBezTo>
                <a:cubicBezTo>
                  <a:pt x="15254" y="20336"/>
                  <a:pt x="14952" y="20352"/>
                  <a:pt x="14556" y="20380"/>
                </a:cubicBezTo>
                <a:cubicBezTo>
                  <a:pt x="14551" y="20397"/>
                  <a:pt x="14498" y="20383"/>
                  <a:pt x="14556" y="20380"/>
                </a:cubicBezTo>
                <a:cubicBezTo>
                  <a:pt x="15186" y="20168"/>
                  <a:pt x="16244" y="20196"/>
                  <a:pt x="17006" y="19943"/>
                </a:cubicBezTo>
                <a:cubicBezTo>
                  <a:pt x="17070" y="19923"/>
                  <a:pt x="17372" y="19812"/>
                  <a:pt x="17076" y="19811"/>
                </a:cubicBezTo>
                <a:cubicBezTo>
                  <a:pt x="16774" y="19828"/>
                  <a:pt x="17038" y="19748"/>
                  <a:pt x="17081" y="19702"/>
                </a:cubicBezTo>
                <a:cubicBezTo>
                  <a:pt x="17044" y="19728"/>
                  <a:pt x="17091" y="19575"/>
                  <a:pt x="17166" y="19612"/>
                </a:cubicBezTo>
                <a:cubicBezTo>
                  <a:pt x="16992" y="19511"/>
                  <a:pt x="16779" y="19718"/>
                  <a:pt x="16663" y="19613"/>
                </a:cubicBezTo>
                <a:cubicBezTo>
                  <a:pt x="16642" y="19590"/>
                  <a:pt x="16949" y="19557"/>
                  <a:pt x="16763" y="19492"/>
                </a:cubicBezTo>
                <a:cubicBezTo>
                  <a:pt x="16684" y="19454"/>
                  <a:pt x="16230" y="19579"/>
                  <a:pt x="16076" y="19597"/>
                </a:cubicBezTo>
                <a:cubicBezTo>
                  <a:pt x="15901" y="19588"/>
                  <a:pt x="15759" y="19570"/>
                  <a:pt x="16008" y="19522"/>
                </a:cubicBezTo>
                <a:cubicBezTo>
                  <a:pt x="16319" y="19490"/>
                  <a:pt x="16684" y="19454"/>
                  <a:pt x="16980" y="19361"/>
                </a:cubicBezTo>
                <a:cubicBezTo>
                  <a:pt x="17182" y="19280"/>
                  <a:pt x="16594" y="19357"/>
                  <a:pt x="16468" y="19378"/>
                </a:cubicBezTo>
                <a:cubicBezTo>
                  <a:pt x="16224" y="19409"/>
                  <a:pt x="16087" y="19467"/>
                  <a:pt x="15965" y="19475"/>
                </a:cubicBezTo>
                <a:cubicBezTo>
                  <a:pt x="15817" y="19474"/>
                  <a:pt x="15330" y="19518"/>
                  <a:pt x="15748" y="19420"/>
                </a:cubicBezTo>
                <a:cubicBezTo>
                  <a:pt x="16628" y="19251"/>
                  <a:pt x="17510" y="19085"/>
                  <a:pt x="18368" y="18895"/>
                </a:cubicBezTo>
                <a:cubicBezTo>
                  <a:pt x="18500" y="18854"/>
                  <a:pt x="18653" y="18839"/>
                  <a:pt x="18759" y="18790"/>
                </a:cubicBezTo>
                <a:cubicBezTo>
                  <a:pt x="18786" y="18797"/>
                  <a:pt x="18770" y="18754"/>
                  <a:pt x="18807" y="18728"/>
                </a:cubicBezTo>
                <a:cubicBezTo>
                  <a:pt x="18807" y="18728"/>
                  <a:pt x="19162" y="18631"/>
                  <a:pt x="19252" y="18618"/>
                </a:cubicBezTo>
                <a:cubicBezTo>
                  <a:pt x="19708" y="18491"/>
                  <a:pt x="18786" y="18704"/>
                  <a:pt x="18760" y="18679"/>
                </a:cubicBezTo>
                <a:cubicBezTo>
                  <a:pt x="18766" y="18660"/>
                  <a:pt x="19184" y="18562"/>
                  <a:pt x="19247" y="18542"/>
                </a:cubicBezTo>
                <a:cubicBezTo>
                  <a:pt x="19438" y="18497"/>
                  <a:pt x="19622" y="18488"/>
                  <a:pt x="19697" y="18432"/>
                </a:cubicBezTo>
                <a:cubicBezTo>
                  <a:pt x="19729" y="18422"/>
                  <a:pt x="19761" y="18319"/>
                  <a:pt x="19761" y="18319"/>
                </a:cubicBezTo>
                <a:cubicBezTo>
                  <a:pt x="20036" y="18203"/>
                  <a:pt x="20327" y="18219"/>
                  <a:pt x="20576" y="18079"/>
                </a:cubicBezTo>
                <a:cubicBezTo>
                  <a:pt x="20311" y="18069"/>
                  <a:pt x="20258" y="18148"/>
                  <a:pt x="19968" y="18222"/>
                </a:cubicBezTo>
                <a:cubicBezTo>
                  <a:pt x="19872" y="18254"/>
                  <a:pt x="19565" y="18287"/>
                  <a:pt x="19565" y="18287"/>
                </a:cubicBezTo>
                <a:cubicBezTo>
                  <a:pt x="19538" y="18280"/>
                  <a:pt x="19650" y="18198"/>
                  <a:pt x="19693" y="18152"/>
                </a:cubicBezTo>
                <a:cubicBezTo>
                  <a:pt x="19930" y="18065"/>
                  <a:pt x="20301" y="18009"/>
                  <a:pt x="20550" y="17887"/>
                </a:cubicBezTo>
                <a:cubicBezTo>
                  <a:pt x="20618" y="17850"/>
                  <a:pt x="20703" y="17778"/>
                  <a:pt x="20804" y="17729"/>
                </a:cubicBezTo>
                <a:cubicBezTo>
                  <a:pt x="20879" y="17673"/>
                  <a:pt x="21127" y="17550"/>
                  <a:pt x="21048" y="17419"/>
                </a:cubicBezTo>
                <a:cubicBezTo>
                  <a:pt x="20980" y="17345"/>
                  <a:pt x="20809" y="17620"/>
                  <a:pt x="20842" y="17607"/>
                </a:cubicBezTo>
                <a:cubicBezTo>
                  <a:pt x="20809" y="17620"/>
                  <a:pt x="20741" y="17545"/>
                  <a:pt x="20709" y="17555"/>
                </a:cubicBezTo>
                <a:cubicBezTo>
                  <a:pt x="20741" y="17545"/>
                  <a:pt x="20567" y="17630"/>
                  <a:pt x="20550" y="17590"/>
                </a:cubicBezTo>
                <a:cubicBezTo>
                  <a:pt x="20508" y="17543"/>
                  <a:pt x="20693" y="17515"/>
                  <a:pt x="20778" y="17426"/>
                </a:cubicBezTo>
                <a:cubicBezTo>
                  <a:pt x="20857" y="17371"/>
                  <a:pt x="20816" y="17303"/>
                  <a:pt x="20821" y="17287"/>
                </a:cubicBezTo>
                <a:cubicBezTo>
                  <a:pt x="20816" y="17303"/>
                  <a:pt x="20763" y="17290"/>
                  <a:pt x="20768" y="17273"/>
                </a:cubicBezTo>
                <a:cubicBezTo>
                  <a:pt x="20773" y="17164"/>
                  <a:pt x="21028" y="17097"/>
                  <a:pt x="21081" y="17017"/>
                </a:cubicBezTo>
                <a:cubicBezTo>
                  <a:pt x="21087" y="17001"/>
                  <a:pt x="21022" y="16930"/>
                  <a:pt x="21060" y="16901"/>
                </a:cubicBezTo>
                <a:cubicBezTo>
                  <a:pt x="21060" y="16901"/>
                  <a:pt x="21367" y="16682"/>
                  <a:pt x="21150" y="16795"/>
                </a:cubicBezTo>
                <a:cubicBezTo>
                  <a:pt x="21145" y="16812"/>
                  <a:pt x="20901" y="16843"/>
                  <a:pt x="20901" y="16843"/>
                </a:cubicBezTo>
                <a:cubicBezTo>
                  <a:pt x="20880" y="16819"/>
                  <a:pt x="21240" y="16614"/>
                  <a:pt x="21278" y="16585"/>
                </a:cubicBezTo>
                <a:cubicBezTo>
                  <a:pt x="21347" y="16548"/>
                  <a:pt x="21320" y="16541"/>
                  <a:pt x="21442" y="16533"/>
                </a:cubicBezTo>
                <a:cubicBezTo>
                  <a:pt x="21337" y="16488"/>
                  <a:pt x="21564" y="16417"/>
                  <a:pt x="21559" y="16341"/>
                </a:cubicBezTo>
                <a:cubicBezTo>
                  <a:pt x="21549" y="16281"/>
                  <a:pt x="21390" y="16223"/>
                  <a:pt x="21379" y="16166"/>
                </a:cubicBezTo>
                <a:cubicBezTo>
                  <a:pt x="21385" y="16147"/>
                  <a:pt x="21486" y="16098"/>
                  <a:pt x="21475" y="16041"/>
                </a:cubicBezTo>
                <a:cubicBezTo>
                  <a:pt x="21507" y="15938"/>
                  <a:pt x="21300" y="15847"/>
                  <a:pt x="21280" y="15713"/>
                </a:cubicBezTo>
                <a:cubicBezTo>
                  <a:pt x="21275" y="15636"/>
                  <a:pt x="21423" y="15452"/>
                  <a:pt x="21360" y="15361"/>
                </a:cubicBezTo>
                <a:cubicBezTo>
                  <a:pt x="21381" y="15385"/>
                  <a:pt x="21165" y="15219"/>
                  <a:pt x="21170" y="15202"/>
                </a:cubicBezTo>
                <a:cubicBezTo>
                  <a:pt x="21266" y="15187"/>
                  <a:pt x="21439" y="15399"/>
                  <a:pt x="21503" y="15379"/>
                </a:cubicBezTo>
                <a:cubicBezTo>
                  <a:pt x="21551" y="15316"/>
                  <a:pt x="21228" y="15217"/>
                  <a:pt x="21187" y="15150"/>
                </a:cubicBezTo>
                <a:cubicBezTo>
                  <a:pt x="21155" y="15067"/>
                  <a:pt x="21324" y="14998"/>
                  <a:pt x="21319" y="14922"/>
                </a:cubicBezTo>
                <a:cubicBezTo>
                  <a:pt x="21330" y="14685"/>
                  <a:pt x="20859" y="14491"/>
                  <a:pt x="20898" y="14258"/>
                </a:cubicBezTo>
                <a:cubicBezTo>
                  <a:pt x="20892" y="14184"/>
                  <a:pt x="21062" y="14114"/>
                  <a:pt x="21014" y="13991"/>
                </a:cubicBezTo>
                <a:cubicBezTo>
                  <a:pt x="20994" y="13950"/>
                  <a:pt x="20877" y="13845"/>
                  <a:pt x="20803" y="13808"/>
                </a:cubicBezTo>
                <a:cubicBezTo>
                  <a:pt x="20603" y="13683"/>
                  <a:pt x="20191" y="13671"/>
                  <a:pt x="20460" y="13479"/>
                </a:cubicBezTo>
                <a:cubicBezTo>
                  <a:pt x="20344" y="13467"/>
                  <a:pt x="20481" y="13412"/>
                  <a:pt x="20460" y="13479"/>
                </a:cubicBezTo>
                <a:cubicBezTo>
                  <a:pt x="20514" y="13492"/>
                  <a:pt x="20519" y="13475"/>
                  <a:pt x="20556" y="13448"/>
                </a:cubicBezTo>
                <a:cubicBezTo>
                  <a:pt x="20201" y="13451"/>
                  <a:pt x="20583" y="13177"/>
                  <a:pt x="20667" y="13198"/>
                </a:cubicBezTo>
                <a:cubicBezTo>
                  <a:pt x="20785" y="13189"/>
                  <a:pt x="20646" y="13358"/>
                  <a:pt x="20582" y="13362"/>
                </a:cubicBezTo>
                <a:cubicBezTo>
                  <a:pt x="20731" y="13361"/>
                  <a:pt x="20804" y="13326"/>
                  <a:pt x="20763" y="13166"/>
                </a:cubicBezTo>
                <a:cubicBezTo>
                  <a:pt x="20742" y="13049"/>
                  <a:pt x="20224" y="12900"/>
                  <a:pt x="20161" y="12809"/>
                </a:cubicBezTo>
                <a:cubicBezTo>
                  <a:pt x="20187" y="12834"/>
                  <a:pt x="20172" y="12494"/>
                  <a:pt x="20139" y="12507"/>
                </a:cubicBezTo>
                <a:cubicBezTo>
                  <a:pt x="20172" y="12494"/>
                  <a:pt x="20298" y="12565"/>
                  <a:pt x="20356" y="12562"/>
                </a:cubicBezTo>
                <a:cubicBezTo>
                  <a:pt x="20425" y="12541"/>
                  <a:pt x="20209" y="12468"/>
                  <a:pt x="20187" y="12444"/>
                </a:cubicBezTo>
                <a:cubicBezTo>
                  <a:pt x="20192" y="12428"/>
                  <a:pt x="20230" y="12398"/>
                  <a:pt x="20209" y="12375"/>
                </a:cubicBezTo>
                <a:cubicBezTo>
                  <a:pt x="20135" y="12320"/>
                  <a:pt x="20062" y="12373"/>
                  <a:pt x="20082" y="12307"/>
                </a:cubicBezTo>
                <a:cubicBezTo>
                  <a:pt x="20082" y="12307"/>
                  <a:pt x="20231" y="12305"/>
                  <a:pt x="20258" y="12312"/>
                </a:cubicBezTo>
                <a:cubicBezTo>
                  <a:pt x="20342" y="12333"/>
                  <a:pt x="20600" y="12456"/>
                  <a:pt x="20722" y="12541"/>
                </a:cubicBezTo>
                <a:cubicBezTo>
                  <a:pt x="20748" y="12365"/>
                  <a:pt x="20352" y="12300"/>
                  <a:pt x="20273" y="12169"/>
                </a:cubicBezTo>
                <a:cubicBezTo>
                  <a:pt x="20252" y="12142"/>
                  <a:pt x="20359" y="12077"/>
                  <a:pt x="20359" y="12077"/>
                </a:cubicBezTo>
                <a:cubicBezTo>
                  <a:pt x="20369" y="12043"/>
                  <a:pt x="20110" y="11831"/>
                  <a:pt x="19983" y="11760"/>
                </a:cubicBezTo>
                <a:cubicBezTo>
                  <a:pt x="19983" y="11760"/>
                  <a:pt x="19941" y="11713"/>
                  <a:pt x="19947" y="11693"/>
                </a:cubicBezTo>
                <a:cubicBezTo>
                  <a:pt x="19973" y="11700"/>
                  <a:pt x="20316" y="11844"/>
                  <a:pt x="20316" y="11844"/>
                </a:cubicBezTo>
                <a:cubicBezTo>
                  <a:pt x="20417" y="11795"/>
                  <a:pt x="19904" y="11536"/>
                  <a:pt x="19910" y="11519"/>
                </a:cubicBezTo>
                <a:cubicBezTo>
                  <a:pt x="19835" y="11482"/>
                  <a:pt x="19883" y="11420"/>
                  <a:pt x="19762" y="11332"/>
                </a:cubicBezTo>
                <a:cubicBezTo>
                  <a:pt x="19604" y="11256"/>
                  <a:pt x="19414" y="11208"/>
                  <a:pt x="19355" y="11118"/>
                </a:cubicBezTo>
                <a:cubicBezTo>
                  <a:pt x="19229" y="11140"/>
                  <a:pt x="18774" y="10970"/>
                  <a:pt x="18468" y="10911"/>
                </a:cubicBezTo>
                <a:cubicBezTo>
                  <a:pt x="18188" y="10858"/>
                  <a:pt x="17357" y="10761"/>
                  <a:pt x="17278" y="10645"/>
                </a:cubicBezTo>
                <a:cubicBezTo>
                  <a:pt x="17304" y="10652"/>
                  <a:pt x="17500" y="10590"/>
                  <a:pt x="17489" y="10534"/>
                </a:cubicBezTo>
                <a:cubicBezTo>
                  <a:pt x="17489" y="10534"/>
                  <a:pt x="17373" y="10522"/>
                  <a:pt x="17410" y="10496"/>
                </a:cubicBezTo>
                <a:cubicBezTo>
                  <a:pt x="17453" y="10450"/>
                  <a:pt x="17601" y="10451"/>
                  <a:pt x="17644" y="10405"/>
                </a:cubicBezTo>
                <a:cubicBezTo>
                  <a:pt x="17649" y="10388"/>
                  <a:pt x="17601" y="10265"/>
                  <a:pt x="17574" y="10259"/>
                </a:cubicBezTo>
                <a:cubicBezTo>
                  <a:pt x="17607" y="10246"/>
                  <a:pt x="17644" y="10219"/>
                  <a:pt x="17617" y="10212"/>
                </a:cubicBezTo>
                <a:cubicBezTo>
                  <a:pt x="17496" y="10125"/>
                  <a:pt x="17469" y="10211"/>
                  <a:pt x="17279" y="10163"/>
                </a:cubicBezTo>
                <a:lnTo>
                  <a:pt x="17289" y="10129"/>
                </a:lnTo>
                <a:cubicBezTo>
                  <a:pt x="17289" y="10129"/>
                  <a:pt x="17168" y="10135"/>
                  <a:pt x="17142" y="10110"/>
                </a:cubicBezTo>
                <a:cubicBezTo>
                  <a:pt x="17152" y="10077"/>
                  <a:pt x="17385" y="10004"/>
                  <a:pt x="17401" y="9954"/>
                </a:cubicBezTo>
                <a:cubicBezTo>
                  <a:pt x="17412" y="9917"/>
                  <a:pt x="17268" y="9995"/>
                  <a:pt x="17226" y="9945"/>
                </a:cubicBezTo>
                <a:cubicBezTo>
                  <a:pt x="17253" y="9952"/>
                  <a:pt x="17296" y="9816"/>
                  <a:pt x="17333" y="9787"/>
                </a:cubicBezTo>
                <a:cubicBezTo>
                  <a:pt x="17423" y="9698"/>
                  <a:pt x="17656" y="9701"/>
                  <a:pt x="17677" y="9634"/>
                </a:cubicBezTo>
                <a:cubicBezTo>
                  <a:pt x="17683" y="9615"/>
                  <a:pt x="17486" y="9586"/>
                  <a:pt x="17492" y="9566"/>
                </a:cubicBezTo>
                <a:cubicBezTo>
                  <a:pt x="17450" y="9502"/>
                  <a:pt x="17545" y="9487"/>
                  <a:pt x="17582" y="9460"/>
                </a:cubicBezTo>
                <a:cubicBezTo>
                  <a:pt x="17656" y="9422"/>
                  <a:pt x="17645" y="9458"/>
                  <a:pt x="17661" y="9406"/>
                </a:cubicBezTo>
                <a:cubicBezTo>
                  <a:pt x="17650" y="9442"/>
                  <a:pt x="17609" y="9374"/>
                  <a:pt x="17693" y="9302"/>
                </a:cubicBezTo>
                <a:cubicBezTo>
                  <a:pt x="17688" y="9319"/>
                  <a:pt x="17763" y="9263"/>
                  <a:pt x="17763" y="9263"/>
                </a:cubicBezTo>
                <a:lnTo>
                  <a:pt x="17657" y="9218"/>
                </a:lnTo>
                <a:cubicBezTo>
                  <a:pt x="17678" y="9149"/>
                  <a:pt x="17800" y="9144"/>
                  <a:pt x="17732" y="9070"/>
                </a:cubicBezTo>
                <a:cubicBezTo>
                  <a:pt x="17716" y="9030"/>
                  <a:pt x="17589" y="9054"/>
                  <a:pt x="17568" y="9028"/>
                </a:cubicBezTo>
                <a:cubicBezTo>
                  <a:pt x="17547" y="9005"/>
                  <a:pt x="17600" y="8925"/>
                  <a:pt x="17605" y="8909"/>
                </a:cubicBezTo>
                <a:cubicBezTo>
                  <a:pt x="17600" y="8924"/>
                  <a:pt x="17530" y="8892"/>
                  <a:pt x="17500" y="8883"/>
                </a:cubicBezTo>
                <a:cubicBezTo>
                  <a:pt x="17510" y="8874"/>
                  <a:pt x="17495" y="8785"/>
                  <a:pt x="17500" y="8771"/>
                </a:cubicBezTo>
                <a:cubicBezTo>
                  <a:pt x="17515" y="8721"/>
                  <a:pt x="17612" y="8742"/>
                  <a:pt x="17624" y="8667"/>
                </a:cubicBezTo>
                <a:cubicBezTo>
                  <a:pt x="17608" y="8678"/>
                  <a:pt x="17530" y="8579"/>
                  <a:pt x="17553" y="8505"/>
                </a:cubicBezTo>
                <a:cubicBezTo>
                  <a:pt x="17580" y="8419"/>
                  <a:pt x="17590" y="8476"/>
                  <a:pt x="17526" y="8406"/>
                </a:cubicBezTo>
                <a:cubicBezTo>
                  <a:pt x="17479" y="8355"/>
                  <a:pt x="17552" y="8320"/>
                  <a:pt x="17574" y="8250"/>
                </a:cubicBezTo>
                <a:cubicBezTo>
                  <a:pt x="17618" y="8001"/>
                  <a:pt x="17348" y="7728"/>
                  <a:pt x="17370" y="7659"/>
                </a:cubicBezTo>
                <a:cubicBezTo>
                  <a:pt x="17375" y="7642"/>
                  <a:pt x="17469" y="7630"/>
                  <a:pt x="17444" y="7606"/>
                </a:cubicBezTo>
                <a:cubicBezTo>
                  <a:pt x="17450" y="7586"/>
                  <a:pt x="17354" y="7619"/>
                  <a:pt x="17364" y="7586"/>
                </a:cubicBezTo>
                <a:cubicBezTo>
                  <a:pt x="17375" y="7550"/>
                  <a:pt x="17439" y="7529"/>
                  <a:pt x="17455" y="7476"/>
                </a:cubicBezTo>
                <a:cubicBezTo>
                  <a:pt x="17503" y="7414"/>
                  <a:pt x="17508" y="7304"/>
                  <a:pt x="17524" y="7254"/>
                </a:cubicBezTo>
                <a:cubicBezTo>
                  <a:pt x="17572" y="7191"/>
                  <a:pt x="17678" y="7143"/>
                  <a:pt x="17610" y="7069"/>
                </a:cubicBezTo>
                <a:cubicBezTo>
                  <a:pt x="17526" y="6955"/>
                  <a:pt x="17446" y="7121"/>
                  <a:pt x="17324" y="6943"/>
                </a:cubicBezTo>
                <a:cubicBezTo>
                  <a:pt x="17309" y="6900"/>
                  <a:pt x="17398" y="6794"/>
                  <a:pt x="17329" y="6740"/>
                </a:cubicBezTo>
                <a:cubicBezTo>
                  <a:pt x="17282" y="6690"/>
                  <a:pt x="17261" y="6870"/>
                  <a:pt x="17165" y="6792"/>
                </a:cubicBezTo>
                <a:cubicBezTo>
                  <a:pt x="17114" y="6758"/>
                  <a:pt x="17294" y="6471"/>
                  <a:pt x="17283" y="6411"/>
                </a:cubicBezTo>
                <a:cubicBezTo>
                  <a:pt x="17288" y="6302"/>
                  <a:pt x="17188" y="6333"/>
                  <a:pt x="17220" y="6227"/>
                </a:cubicBezTo>
                <a:cubicBezTo>
                  <a:pt x="17263" y="6091"/>
                  <a:pt x="17522" y="6025"/>
                  <a:pt x="17549" y="5828"/>
                </a:cubicBezTo>
                <a:cubicBezTo>
                  <a:pt x="17576" y="5649"/>
                  <a:pt x="17343" y="5536"/>
                  <a:pt x="17249" y="5362"/>
                </a:cubicBezTo>
                <a:cubicBezTo>
                  <a:pt x="17217" y="5279"/>
                  <a:pt x="17175" y="5122"/>
                  <a:pt x="17196" y="5052"/>
                </a:cubicBezTo>
                <a:cubicBezTo>
                  <a:pt x="17196" y="5052"/>
                  <a:pt x="17276" y="5090"/>
                  <a:pt x="17286" y="5057"/>
                </a:cubicBezTo>
                <a:cubicBezTo>
                  <a:pt x="17276" y="4904"/>
                  <a:pt x="17170" y="4859"/>
                  <a:pt x="17277" y="4700"/>
                </a:cubicBezTo>
                <a:cubicBezTo>
                  <a:pt x="17325" y="4638"/>
                  <a:pt x="17414" y="4550"/>
                  <a:pt x="17388" y="4432"/>
                </a:cubicBezTo>
                <a:cubicBezTo>
                  <a:pt x="17399" y="4303"/>
                  <a:pt x="17225" y="4205"/>
                  <a:pt x="17226" y="4091"/>
                </a:cubicBezTo>
                <a:cubicBezTo>
                  <a:pt x="17237" y="4058"/>
                  <a:pt x="17338" y="4026"/>
                  <a:pt x="17358" y="3960"/>
                </a:cubicBezTo>
                <a:cubicBezTo>
                  <a:pt x="17348" y="3900"/>
                  <a:pt x="17242" y="3670"/>
                  <a:pt x="17121" y="3582"/>
                </a:cubicBezTo>
                <a:cubicBezTo>
                  <a:pt x="16821" y="3395"/>
                  <a:pt x="16398" y="3138"/>
                  <a:pt x="15990" y="3016"/>
                </a:cubicBezTo>
                <a:cubicBezTo>
                  <a:pt x="15694" y="2923"/>
                  <a:pt x="15176" y="2774"/>
                  <a:pt x="14796" y="2753"/>
                </a:cubicBezTo>
                <a:cubicBezTo>
                  <a:pt x="14742" y="2739"/>
                  <a:pt x="14700" y="2782"/>
                  <a:pt x="14643" y="2768"/>
                </a:cubicBezTo>
                <a:cubicBezTo>
                  <a:pt x="14293" y="2754"/>
                  <a:pt x="13991" y="2677"/>
                  <a:pt x="13643" y="2646"/>
                </a:cubicBezTo>
                <a:cubicBezTo>
                  <a:pt x="13219" y="2592"/>
                  <a:pt x="12749" y="2566"/>
                  <a:pt x="12288" y="2525"/>
                </a:cubicBezTo>
                <a:cubicBezTo>
                  <a:pt x="10988" y="2417"/>
                  <a:pt x="9628" y="2315"/>
                  <a:pt x="8270" y="2192"/>
                </a:cubicBezTo>
                <a:cubicBezTo>
                  <a:pt x="7730" y="2130"/>
                  <a:pt x="7111" y="2104"/>
                  <a:pt x="6514" y="2025"/>
                </a:cubicBezTo>
                <a:cubicBezTo>
                  <a:pt x="5260" y="1875"/>
                  <a:pt x="4255" y="1770"/>
                  <a:pt x="2870" y="1548"/>
                </a:cubicBezTo>
                <a:cubicBezTo>
                  <a:pt x="2644" y="1508"/>
                  <a:pt x="2500" y="1493"/>
                  <a:pt x="2521" y="1330"/>
                </a:cubicBezTo>
                <a:cubicBezTo>
                  <a:pt x="2521" y="1145"/>
                  <a:pt x="2534" y="998"/>
                  <a:pt x="2465" y="833"/>
                </a:cubicBezTo>
                <a:cubicBezTo>
                  <a:pt x="2460" y="850"/>
                  <a:pt x="2418" y="893"/>
                  <a:pt x="2418" y="893"/>
                </a:cubicBezTo>
                <a:cubicBezTo>
                  <a:pt x="2396" y="870"/>
                  <a:pt x="2365" y="694"/>
                  <a:pt x="2334" y="593"/>
                </a:cubicBezTo>
                <a:cubicBezTo>
                  <a:pt x="2339" y="576"/>
                  <a:pt x="2381" y="533"/>
                  <a:pt x="2354" y="527"/>
                </a:cubicBezTo>
                <a:cubicBezTo>
                  <a:pt x="2376" y="550"/>
                  <a:pt x="2038" y="203"/>
                  <a:pt x="2106" y="370"/>
                </a:cubicBezTo>
                <a:cubicBezTo>
                  <a:pt x="2106" y="370"/>
                  <a:pt x="2228" y="455"/>
                  <a:pt x="2101" y="480"/>
                </a:cubicBezTo>
                <a:cubicBezTo>
                  <a:pt x="2074" y="473"/>
                  <a:pt x="2032" y="424"/>
                  <a:pt x="1990" y="359"/>
                </a:cubicBezTo>
                <a:lnTo>
                  <a:pt x="1985" y="376"/>
                </a:lnTo>
                <a:cubicBezTo>
                  <a:pt x="1987" y="368"/>
                  <a:pt x="1983" y="359"/>
                  <a:pt x="1976" y="351"/>
                </a:cubicBezTo>
                <a:cubicBezTo>
                  <a:pt x="1980" y="354"/>
                  <a:pt x="1982" y="357"/>
                  <a:pt x="1990" y="359"/>
                </a:cubicBezTo>
                <a:cubicBezTo>
                  <a:pt x="1953" y="293"/>
                  <a:pt x="1942" y="236"/>
                  <a:pt x="1896" y="185"/>
                </a:cubicBezTo>
                <a:cubicBezTo>
                  <a:pt x="1848" y="155"/>
                  <a:pt x="1847" y="155"/>
                  <a:pt x="1821" y="149"/>
                </a:cubicBezTo>
                <a:cubicBezTo>
                  <a:pt x="1847" y="155"/>
                  <a:pt x="1890" y="202"/>
                  <a:pt x="1942" y="329"/>
                </a:cubicBezTo>
                <a:cubicBezTo>
                  <a:pt x="1879" y="238"/>
                  <a:pt x="1847" y="155"/>
                  <a:pt x="1821" y="149"/>
                </a:cubicBezTo>
                <a:lnTo>
                  <a:pt x="1816" y="165"/>
                </a:lnTo>
                <a:cubicBezTo>
                  <a:pt x="1794" y="142"/>
                  <a:pt x="1647" y="29"/>
                  <a:pt x="1642" y="46"/>
                </a:cubicBezTo>
                <a:cubicBezTo>
                  <a:pt x="1610" y="59"/>
                  <a:pt x="1836" y="284"/>
                  <a:pt x="1614" y="245"/>
                </a:cubicBezTo>
                <a:cubicBezTo>
                  <a:pt x="1640" y="252"/>
                  <a:pt x="1282" y="-117"/>
                  <a:pt x="1382" y="37"/>
                </a:cubicBezTo>
                <a:cubicBezTo>
                  <a:pt x="1392" y="97"/>
                  <a:pt x="1314" y="56"/>
                  <a:pt x="1314" y="56"/>
                </a:cubicBezTo>
                <a:cubicBezTo>
                  <a:pt x="1324" y="115"/>
                  <a:pt x="1313" y="151"/>
                  <a:pt x="1313" y="151"/>
                </a:cubicBezTo>
                <a:cubicBezTo>
                  <a:pt x="1313" y="151"/>
                  <a:pt x="1293" y="125"/>
                  <a:pt x="1207" y="124"/>
                </a:cubicBezTo>
                <a:cubicBezTo>
                  <a:pt x="1091" y="113"/>
                  <a:pt x="965" y="228"/>
                  <a:pt x="948" y="374"/>
                </a:cubicBezTo>
                <a:cubicBezTo>
                  <a:pt x="963" y="434"/>
                  <a:pt x="1027" y="504"/>
                  <a:pt x="1037" y="564"/>
                </a:cubicBezTo>
                <a:cubicBezTo>
                  <a:pt x="1037" y="564"/>
                  <a:pt x="968" y="600"/>
                  <a:pt x="990" y="624"/>
                </a:cubicBezTo>
                <a:cubicBezTo>
                  <a:pt x="979" y="753"/>
                  <a:pt x="1074" y="924"/>
                  <a:pt x="994" y="997"/>
                </a:cubicBezTo>
                <a:cubicBezTo>
                  <a:pt x="983" y="1033"/>
                  <a:pt x="898" y="1012"/>
                  <a:pt x="888" y="1045"/>
                </a:cubicBezTo>
                <a:cubicBezTo>
                  <a:pt x="877" y="1081"/>
                  <a:pt x="941" y="1169"/>
                  <a:pt x="924" y="1222"/>
                </a:cubicBezTo>
                <a:cubicBezTo>
                  <a:pt x="871" y="1394"/>
                  <a:pt x="902" y="1588"/>
                  <a:pt x="892" y="1807"/>
                </a:cubicBezTo>
                <a:cubicBezTo>
                  <a:pt x="875" y="1953"/>
                  <a:pt x="859" y="2096"/>
                  <a:pt x="843" y="2242"/>
                </a:cubicBezTo>
                <a:cubicBezTo>
                  <a:pt x="847" y="2336"/>
                  <a:pt x="869" y="2452"/>
                  <a:pt x="810" y="2551"/>
                </a:cubicBezTo>
                <a:cubicBezTo>
                  <a:pt x="805" y="2567"/>
                  <a:pt x="710" y="2579"/>
                  <a:pt x="705" y="2596"/>
                </a:cubicBezTo>
                <a:cubicBezTo>
                  <a:pt x="652" y="2675"/>
                  <a:pt x="729" y="2902"/>
                  <a:pt x="745" y="3053"/>
                </a:cubicBezTo>
                <a:cubicBezTo>
                  <a:pt x="750" y="3222"/>
                  <a:pt x="750" y="3408"/>
                  <a:pt x="713" y="3528"/>
                </a:cubicBezTo>
                <a:cubicBezTo>
                  <a:pt x="708" y="3544"/>
                  <a:pt x="655" y="3531"/>
                  <a:pt x="649" y="3550"/>
                </a:cubicBezTo>
                <a:cubicBezTo>
                  <a:pt x="633" y="3600"/>
                  <a:pt x="665" y="3683"/>
                  <a:pt x="649" y="3736"/>
                </a:cubicBezTo>
                <a:cubicBezTo>
                  <a:pt x="626" y="3916"/>
                  <a:pt x="548" y="4061"/>
                  <a:pt x="504" y="4310"/>
                </a:cubicBezTo>
                <a:cubicBezTo>
                  <a:pt x="504" y="4403"/>
                  <a:pt x="536" y="4487"/>
                  <a:pt x="536" y="4579"/>
                </a:cubicBezTo>
                <a:cubicBezTo>
                  <a:pt x="530" y="4707"/>
                  <a:pt x="349" y="4997"/>
                  <a:pt x="354" y="5166"/>
                </a:cubicBezTo>
                <a:cubicBezTo>
                  <a:pt x="339" y="5216"/>
                  <a:pt x="433" y="5297"/>
                  <a:pt x="416" y="5349"/>
                </a:cubicBezTo>
                <a:cubicBezTo>
                  <a:pt x="411" y="5366"/>
                  <a:pt x="358" y="5353"/>
                  <a:pt x="353" y="5370"/>
                </a:cubicBezTo>
                <a:cubicBezTo>
                  <a:pt x="353" y="5370"/>
                  <a:pt x="390" y="5436"/>
                  <a:pt x="358" y="5446"/>
                </a:cubicBezTo>
                <a:cubicBezTo>
                  <a:pt x="300" y="5542"/>
                  <a:pt x="162" y="5786"/>
                  <a:pt x="204" y="5943"/>
                </a:cubicBezTo>
                <a:cubicBezTo>
                  <a:pt x="220" y="5986"/>
                  <a:pt x="299" y="6024"/>
                  <a:pt x="314" y="6067"/>
                </a:cubicBezTo>
                <a:cubicBezTo>
                  <a:pt x="314" y="6067"/>
                  <a:pt x="241" y="6102"/>
                  <a:pt x="267" y="6127"/>
                </a:cubicBezTo>
                <a:cubicBezTo>
                  <a:pt x="251" y="6180"/>
                  <a:pt x="308" y="6473"/>
                  <a:pt x="298" y="6506"/>
                </a:cubicBezTo>
                <a:cubicBezTo>
                  <a:pt x="276" y="6576"/>
                  <a:pt x="144" y="6617"/>
                  <a:pt x="155" y="6674"/>
                </a:cubicBezTo>
                <a:cubicBezTo>
                  <a:pt x="155" y="6674"/>
                  <a:pt x="323" y="6905"/>
                  <a:pt x="281" y="6948"/>
                </a:cubicBezTo>
                <a:cubicBezTo>
                  <a:pt x="250" y="6941"/>
                  <a:pt x="117" y="6889"/>
                  <a:pt x="112" y="6906"/>
                </a:cubicBezTo>
                <a:cubicBezTo>
                  <a:pt x="59" y="6985"/>
                  <a:pt x="207" y="6987"/>
                  <a:pt x="127" y="7059"/>
                </a:cubicBezTo>
                <a:cubicBezTo>
                  <a:pt x="90" y="7086"/>
                  <a:pt x="-36" y="6997"/>
                  <a:pt x="10" y="7048"/>
                </a:cubicBezTo>
                <a:cubicBezTo>
                  <a:pt x="42" y="7131"/>
                  <a:pt x="386" y="7272"/>
                  <a:pt x="654" y="7362"/>
                </a:cubicBezTo>
                <a:cubicBezTo>
                  <a:pt x="977" y="7461"/>
                  <a:pt x="1162" y="7637"/>
                  <a:pt x="1628" y="7755"/>
                </a:cubicBezTo>
                <a:cubicBezTo>
                  <a:pt x="1548" y="7735"/>
                  <a:pt x="1977" y="7787"/>
                  <a:pt x="1961" y="7839"/>
                </a:cubicBezTo>
                <a:cubicBezTo>
                  <a:pt x="1961" y="7839"/>
                  <a:pt x="1802" y="7781"/>
                  <a:pt x="1845" y="7828"/>
                </a:cubicBezTo>
                <a:cubicBezTo>
                  <a:pt x="1845" y="7828"/>
                  <a:pt x="1992" y="7830"/>
                  <a:pt x="2024" y="7913"/>
                </a:cubicBezTo>
                <a:cubicBezTo>
                  <a:pt x="2003" y="7886"/>
                  <a:pt x="1828" y="7974"/>
                  <a:pt x="1785" y="8020"/>
                </a:cubicBezTo>
                <a:cubicBezTo>
                  <a:pt x="1595" y="8154"/>
                  <a:pt x="1483" y="8333"/>
                  <a:pt x="1461" y="8588"/>
                </a:cubicBezTo>
                <a:cubicBezTo>
                  <a:pt x="1472" y="8738"/>
                  <a:pt x="1451" y="8807"/>
                  <a:pt x="1540" y="8904"/>
                </a:cubicBezTo>
                <a:cubicBezTo>
                  <a:pt x="1583" y="8951"/>
                  <a:pt x="1572" y="8987"/>
                  <a:pt x="1556" y="9037"/>
                </a:cubicBezTo>
                <a:cubicBezTo>
                  <a:pt x="1577" y="9171"/>
                  <a:pt x="1370" y="9455"/>
                  <a:pt x="1396" y="9665"/>
                </a:cubicBezTo>
                <a:cubicBezTo>
                  <a:pt x="1422" y="9765"/>
                  <a:pt x="1538" y="9869"/>
                  <a:pt x="1528" y="9995"/>
                </a:cubicBezTo>
                <a:cubicBezTo>
                  <a:pt x="1537" y="10166"/>
                  <a:pt x="1372" y="10403"/>
                  <a:pt x="1425" y="10620"/>
                </a:cubicBezTo>
                <a:cubicBezTo>
                  <a:pt x="1425" y="10713"/>
                  <a:pt x="1540" y="10818"/>
                  <a:pt x="1535" y="10927"/>
                </a:cubicBezTo>
                <a:cubicBezTo>
                  <a:pt x="1551" y="10970"/>
                  <a:pt x="1477" y="11023"/>
                  <a:pt x="1461" y="11076"/>
                </a:cubicBezTo>
                <a:cubicBezTo>
                  <a:pt x="1449" y="11112"/>
                  <a:pt x="1493" y="11158"/>
                  <a:pt x="1513" y="11200"/>
                </a:cubicBezTo>
                <a:cubicBezTo>
                  <a:pt x="1492" y="11269"/>
                  <a:pt x="1434" y="11348"/>
                  <a:pt x="1443" y="11425"/>
                </a:cubicBezTo>
                <a:cubicBezTo>
                  <a:pt x="1422" y="11495"/>
                  <a:pt x="1486" y="11565"/>
                  <a:pt x="1465" y="11635"/>
                </a:cubicBezTo>
                <a:cubicBezTo>
                  <a:pt x="1443" y="11704"/>
                  <a:pt x="1363" y="11777"/>
                  <a:pt x="1368" y="11853"/>
                </a:cubicBezTo>
                <a:cubicBezTo>
                  <a:pt x="1347" y="11922"/>
                  <a:pt x="1442" y="12000"/>
                  <a:pt x="1447" y="12077"/>
                </a:cubicBezTo>
                <a:cubicBezTo>
                  <a:pt x="1489" y="12237"/>
                  <a:pt x="1362" y="12351"/>
                  <a:pt x="1371" y="12522"/>
                </a:cubicBezTo>
                <a:cubicBezTo>
                  <a:pt x="1361" y="12648"/>
                  <a:pt x="1440" y="12779"/>
                  <a:pt x="1429" y="12908"/>
                </a:cubicBezTo>
                <a:cubicBezTo>
                  <a:pt x="1439" y="12968"/>
                  <a:pt x="1376" y="12988"/>
                  <a:pt x="1360" y="13038"/>
                </a:cubicBezTo>
                <a:cubicBezTo>
                  <a:pt x="1334" y="13124"/>
                  <a:pt x="1408" y="13256"/>
                  <a:pt x="1376" y="13359"/>
                </a:cubicBezTo>
                <a:cubicBezTo>
                  <a:pt x="1360" y="13409"/>
                  <a:pt x="1291" y="13448"/>
                  <a:pt x="1301" y="13508"/>
                </a:cubicBezTo>
                <a:cubicBezTo>
                  <a:pt x="1291" y="13541"/>
                  <a:pt x="1333" y="13589"/>
                  <a:pt x="1317" y="13641"/>
                </a:cubicBezTo>
                <a:cubicBezTo>
                  <a:pt x="1307" y="13675"/>
                  <a:pt x="1243" y="13697"/>
                  <a:pt x="1259" y="13737"/>
                </a:cubicBezTo>
                <a:cubicBezTo>
                  <a:pt x="1254" y="13754"/>
                  <a:pt x="1294" y="13821"/>
                  <a:pt x="1311" y="13861"/>
                </a:cubicBezTo>
                <a:cubicBezTo>
                  <a:pt x="1321" y="13921"/>
                  <a:pt x="1252" y="13960"/>
                  <a:pt x="1263" y="14017"/>
                </a:cubicBezTo>
                <a:cubicBezTo>
                  <a:pt x="1251" y="14146"/>
                  <a:pt x="1326" y="14201"/>
                  <a:pt x="1278" y="14246"/>
                </a:cubicBezTo>
                <a:cubicBezTo>
                  <a:pt x="1273" y="14263"/>
                  <a:pt x="1198" y="14226"/>
                  <a:pt x="1188" y="14259"/>
                </a:cubicBezTo>
                <a:cubicBezTo>
                  <a:pt x="1134" y="14431"/>
                  <a:pt x="1340" y="14726"/>
                  <a:pt x="1472" y="14870"/>
                </a:cubicBezTo>
                <a:cubicBezTo>
                  <a:pt x="1535" y="14961"/>
                  <a:pt x="1662" y="15029"/>
                  <a:pt x="1657" y="15046"/>
                </a:cubicBezTo>
                <a:cubicBezTo>
                  <a:pt x="1651" y="15063"/>
                  <a:pt x="1525" y="14995"/>
                  <a:pt x="1525" y="14995"/>
                </a:cubicBezTo>
                <a:cubicBezTo>
                  <a:pt x="1546" y="15018"/>
                  <a:pt x="1635" y="15116"/>
                  <a:pt x="1625" y="15149"/>
                </a:cubicBezTo>
                <a:cubicBezTo>
                  <a:pt x="1613" y="15185"/>
                  <a:pt x="1498" y="15174"/>
                  <a:pt x="1488" y="15207"/>
                </a:cubicBezTo>
                <a:cubicBezTo>
                  <a:pt x="1503" y="15250"/>
                  <a:pt x="1582" y="15288"/>
                  <a:pt x="1593" y="15345"/>
                </a:cubicBezTo>
                <a:cubicBezTo>
                  <a:pt x="1593" y="15438"/>
                  <a:pt x="1396" y="15502"/>
                  <a:pt x="1434" y="15566"/>
                </a:cubicBezTo>
                <a:cubicBezTo>
                  <a:pt x="1428" y="15585"/>
                  <a:pt x="1777" y="15616"/>
                  <a:pt x="1814" y="15682"/>
                </a:cubicBezTo>
                <a:lnTo>
                  <a:pt x="1734" y="15846"/>
                </a:lnTo>
                <a:cubicBezTo>
                  <a:pt x="1697" y="15875"/>
                  <a:pt x="1581" y="15864"/>
                  <a:pt x="1549" y="15873"/>
                </a:cubicBezTo>
                <a:cubicBezTo>
                  <a:pt x="1543" y="15893"/>
                  <a:pt x="1527" y="15942"/>
                  <a:pt x="1527" y="15942"/>
                </a:cubicBezTo>
                <a:cubicBezTo>
                  <a:pt x="1522" y="15959"/>
                  <a:pt x="1490" y="15972"/>
                  <a:pt x="1479" y="16005"/>
                </a:cubicBezTo>
                <a:cubicBezTo>
                  <a:pt x="1484" y="16081"/>
                  <a:pt x="1596" y="15999"/>
                  <a:pt x="1643" y="16047"/>
                </a:cubicBezTo>
                <a:cubicBezTo>
                  <a:pt x="1612" y="16039"/>
                  <a:pt x="1522" y="16145"/>
                  <a:pt x="1564" y="16195"/>
                </a:cubicBezTo>
                <a:cubicBezTo>
                  <a:pt x="1585" y="16236"/>
                  <a:pt x="1654" y="16196"/>
                  <a:pt x="1638" y="16249"/>
                </a:cubicBezTo>
                <a:cubicBezTo>
                  <a:pt x="1622" y="16302"/>
                  <a:pt x="1558" y="16322"/>
                  <a:pt x="1542" y="16375"/>
                </a:cubicBezTo>
                <a:cubicBezTo>
                  <a:pt x="1542" y="16375"/>
                  <a:pt x="1644" y="16419"/>
                  <a:pt x="1638" y="16435"/>
                </a:cubicBezTo>
                <a:cubicBezTo>
                  <a:pt x="1653" y="16496"/>
                  <a:pt x="1542" y="16468"/>
                  <a:pt x="1531" y="16501"/>
                </a:cubicBezTo>
                <a:cubicBezTo>
                  <a:pt x="1521" y="16534"/>
                  <a:pt x="1515" y="16647"/>
                  <a:pt x="1515" y="16647"/>
                </a:cubicBezTo>
                <a:cubicBezTo>
                  <a:pt x="1531" y="16687"/>
                  <a:pt x="1626" y="16675"/>
                  <a:pt x="1647" y="16699"/>
                </a:cubicBezTo>
                <a:cubicBezTo>
                  <a:pt x="1664" y="16739"/>
                  <a:pt x="1515" y="16740"/>
                  <a:pt x="1722" y="16753"/>
                </a:cubicBezTo>
                <a:cubicBezTo>
                  <a:pt x="1959" y="16741"/>
                  <a:pt x="1647" y="16791"/>
                  <a:pt x="1594" y="16871"/>
                </a:cubicBezTo>
                <a:cubicBezTo>
                  <a:pt x="1557" y="16897"/>
                  <a:pt x="1514" y="17037"/>
                  <a:pt x="1530" y="17077"/>
                </a:cubicBezTo>
                <a:cubicBezTo>
                  <a:pt x="1546" y="17120"/>
                  <a:pt x="1652" y="17071"/>
                  <a:pt x="1636" y="17121"/>
                </a:cubicBezTo>
                <a:cubicBezTo>
                  <a:pt x="1646" y="17181"/>
                  <a:pt x="1450" y="17242"/>
                  <a:pt x="1509" y="17332"/>
                </a:cubicBezTo>
                <a:cubicBezTo>
                  <a:pt x="1534" y="17356"/>
                  <a:pt x="1630" y="17327"/>
                  <a:pt x="1646" y="17385"/>
                </a:cubicBezTo>
                <a:cubicBezTo>
                  <a:pt x="1624" y="17454"/>
                  <a:pt x="1472" y="17452"/>
                  <a:pt x="1476" y="17546"/>
                </a:cubicBezTo>
                <a:cubicBezTo>
                  <a:pt x="1476" y="17546"/>
                  <a:pt x="1603" y="17616"/>
                  <a:pt x="1598" y="17633"/>
                </a:cubicBezTo>
                <a:cubicBezTo>
                  <a:pt x="1598" y="17633"/>
                  <a:pt x="1503" y="17645"/>
                  <a:pt x="1497" y="17665"/>
                </a:cubicBezTo>
                <a:cubicBezTo>
                  <a:pt x="1592" y="17743"/>
                  <a:pt x="1724" y="17701"/>
                  <a:pt x="1708" y="17754"/>
                </a:cubicBezTo>
                <a:cubicBezTo>
                  <a:pt x="1724" y="17794"/>
                  <a:pt x="1576" y="17796"/>
                  <a:pt x="1534" y="17839"/>
                </a:cubicBezTo>
                <a:cubicBezTo>
                  <a:pt x="1412" y="17940"/>
                  <a:pt x="1566" y="18014"/>
                  <a:pt x="1469" y="18047"/>
                </a:cubicBezTo>
                <a:cubicBezTo>
                  <a:pt x="1343" y="18069"/>
                  <a:pt x="1544" y="18084"/>
                  <a:pt x="1496" y="18147"/>
                </a:cubicBezTo>
                <a:cubicBezTo>
                  <a:pt x="1496" y="18147"/>
                  <a:pt x="1416" y="18126"/>
                  <a:pt x="1432" y="18166"/>
                </a:cubicBezTo>
                <a:cubicBezTo>
                  <a:pt x="1443" y="18226"/>
                  <a:pt x="1558" y="18237"/>
                  <a:pt x="1526" y="18340"/>
                </a:cubicBezTo>
                <a:cubicBezTo>
                  <a:pt x="1532" y="18321"/>
                  <a:pt x="1447" y="18396"/>
                  <a:pt x="1442" y="18412"/>
                </a:cubicBezTo>
                <a:cubicBezTo>
                  <a:pt x="1437" y="18429"/>
                  <a:pt x="1522" y="18450"/>
                  <a:pt x="1517" y="18467"/>
                </a:cubicBezTo>
                <a:cubicBezTo>
                  <a:pt x="1543" y="18473"/>
                  <a:pt x="1484" y="18477"/>
                  <a:pt x="1478" y="18496"/>
                </a:cubicBezTo>
                <a:cubicBezTo>
                  <a:pt x="1521" y="18543"/>
                  <a:pt x="1580" y="18540"/>
                  <a:pt x="1564" y="18590"/>
                </a:cubicBezTo>
                <a:cubicBezTo>
                  <a:pt x="1543" y="18659"/>
                  <a:pt x="1267" y="18793"/>
                  <a:pt x="1632" y="18850"/>
                </a:cubicBezTo>
                <a:cubicBezTo>
                  <a:pt x="1859" y="18889"/>
                  <a:pt x="1219" y="18856"/>
                  <a:pt x="1436" y="19004"/>
                </a:cubicBezTo>
                <a:cubicBezTo>
                  <a:pt x="1483" y="19052"/>
                  <a:pt x="1530" y="19085"/>
                  <a:pt x="1466" y="19198"/>
                </a:cubicBezTo>
                <a:cubicBezTo>
                  <a:pt x="1455" y="19234"/>
                  <a:pt x="1334" y="19332"/>
                  <a:pt x="1397" y="19423"/>
                </a:cubicBezTo>
                <a:cubicBezTo>
                  <a:pt x="1440" y="19469"/>
                  <a:pt x="1556" y="19481"/>
                  <a:pt x="1545" y="19514"/>
                </a:cubicBezTo>
                <a:cubicBezTo>
                  <a:pt x="1529" y="19567"/>
                  <a:pt x="1249" y="19514"/>
                  <a:pt x="1280" y="19615"/>
                </a:cubicBezTo>
                <a:cubicBezTo>
                  <a:pt x="1270" y="19648"/>
                  <a:pt x="1519" y="19693"/>
                  <a:pt x="1534" y="19754"/>
                </a:cubicBezTo>
                <a:cubicBezTo>
                  <a:pt x="1555" y="19777"/>
                  <a:pt x="1481" y="19816"/>
                  <a:pt x="1471" y="19849"/>
                </a:cubicBezTo>
                <a:cubicBezTo>
                  <a:pt x="1450" y="19919"/>
                  <a:pt x="1470" y="19960"/>
                  <a:pt x="1459" y="19996"/>
                </a:cubicBezTo>
                <a:cubicBezTo>
                  <a:pt x="1449" y="20029"/>
                  <a:pt x="1316" y="20071"/>
                  <a:pt x="1412" y="20149"/>
                </a:cubicBezTo>
                <a:cubicBezTo>
                  <a:pt x="1480" y="20205"/>
                  <a:pt x="1512" y="20195"/>
                  <a:pt x="1390" y="20218"/>
                </a:cubicBezTo>
                <a:cubicBezTo>
                  <a:pt x="1168" y="20255"/>
                  <a:pt x="1453" y="20291"/>
                  <a:pt x="1438" y="20341"/>
                </a:cubicBezTo>
                <a:cubicBezTo>
                  <a:pt x="1427" y="20377"/>
                  <a:pt x="1316" y="20350"/>
                  <a:pt x="1301" y="20400"/>
                </a:cubicBezTo>
                <a:cubicBezTo>
                  <a:pt x="1220" y="20568"/>
                  <a:pt x="1506" y="20509"/>
                  <a:pt x="1506" y="20602"/>
                </a:cubicBezTo>
                <a:cubicBezTo>
                  <a:pt x="1494" y="20638"/>
                  <a:pt x="1363" y="20583"/>
                  <a:pt x="1336" y="20576"/>
                </a:cubicBezTo>
                <a:cubicBezTo>
                  <a:pt x="1363" y="20583"/>
                  <a:pt x="1305" y="20679"/>
                  <a:pt x="1272" y="20692"/>
                </a:cubicBezTo>
                <a:cubicBezTo>
                  <a:pt x="1299" y="20698"/>
                  <a:pt x="1383" y="20720"/>
                  <a:pt x="1404" y="20744"/>
                </a:cubicBezTo>
                <a:cubicBezTo>
                  <a:pt x="1436" y="20827"/>
                  <a:pt x="1315" y="20739"/>
                  <a:pt x="1298" y="20792"/>
                </a:cubicBezTo>
                <a:cubicBezTo>
                  <a:pt x="1304" y="20865"/>
                  <a:pt x="1442" y="20807"/>
                  <a:pt x="1415" y="20893"/>
                </a:cubicBezTo>
                <a:cubicBezTo>
                  <a:pt x="1404" y="20929"/>
                  <a:pt x="1314" y="20943"/>
                  <a:pt x="1324" y="21002"/>
                </a:cubicBezTo>
                <a:cubicBezTo>
                  <a:pt x="1309" y="21052"/>
                  <a:pt x="1409" y="21005"/>
                  <a:pt x="1389" y="21072"/>
                </a:cubicBezTo>
                <a:cubicBezTo>
                  <a:pt x="1398" y="21150"/>
                  <a:pt x="1229" y="21218"/>
                  <a:pt x="1324" y="21281"/>
                </a:cubicBezTo>
                <a:cubicBezTo>
                  <a:pt x="1336" y="21291"/>
                  <a:pt x="1362" y="21300"/>
                  <a:pt x="1399" y="21308"/>
                </a:cubicBezTo>
                <a:close/>
                <a:moveTo>
                  <a:pt x="17624" y="8667"/>
                </a:moveTo>
                <a:cubicBezTo>
                  <a:pt x="17627" y="8666"/>
                  <a:pt x="17628" y="8661"/>
                  <a:pt x="17626" y="8653"/>
                </a:cubicBezTo>
                <a:cubicBezTo>
                  <a:pt x="17626" y="8658"/>
                  <a:pt x="17625" y="8663"/>
                  <a:pt x="17624" y="8667"/>
                </a:cubicBezTo>
                <a:close/>
                <a:moveTo>
                  <a:pt x="19355" y="11118"/>
                </a:moveTo>
                <a:cubicBezTo>
                  <a:pt x="19430" y="11062"/>
                  <a:pt x="19208" y="11006"/>
                  <a:pt x="19103" y="10961"/>
                </a:cubicBezTo>
                <a:cubicBezTo>
                  <a:pt x="18975" y="11004"/>
                  <a:pt x="18616" y="10819"/>
                  <a:pt x="18415" y="10804"/>
                </a:cubicBezTo>
                <a:cubicBezTo>
                  <a:pt x="18441" y="10811"/>
                  <a:pt x="18462" y="10834"/>
                  <a:pt x="18489" y="10841"/>
                </a:cubicBezTo>
                <a:cubicBezTo>
                  <a:pt x="18567" y="10882"/>
                  <a:pt x="19182" y="10999"/>
                  <a:pt x="19355" y="11118"/>
                </a:cubicBezTo>
                <a:close/>
                <a:moveTo>
                  <a:pt x="20356" y="12562"/>
                </a:moveTo>
                <a:cubicBezTo>
                  <a:pt x="20414" y="12670"/>
                  <a:pt x="20262" y="12592"/>
                  <a:pt x="20219" y="12620"/>
                </a:cubicBezTo>
                <a:cubicBezTo>
                  <a:pt x="20225" y="12603"/>
                  <a:pt x="20325" y="12665"/>
                  <a:pt x="20319" y="12682"/>
                </a:cubicBezTo>
                <a:cubicBezTo>
                  <a:pt x="20314" y="12698"/>
                  <a:pt x="20235" y="12678"/>
                  <a:pt x="20229" y="12697"/>
                </a:cubicBezTo>
                <a:cubicBezTo>
                  <a:pt x="20250" y="12721"/>
                  <a:pt x="20335" y="12725"/>
                  <a:pt x="20325" y="12758"/>
                </a:cubicBezTo>
                <a:cubicBezTo>
                  <a:pt x="20293" y="12861"/>
                  <a:pt x="20483" y="12723"/>
                  <a:pt x="20356" y="12562"/>
                </a:cubicBezTo>
                <a:close/>
                <a:moveTo>
                  <a:pt x="16407" y="20138"/>
                </a:moveTo>
                <a:cubicBezTo>
                  <a:pt x="16440" y="20130"/>
                  <a:pt x="16476" y="20122"/>
                  <a:pt x="16508" y="20114"/>
                </a:cubicBezTo>
                <a:cubicBezTo>
                  <a:pt x="16396" y="20131"/>
                  <a:pt x="16354" y="20141"/>
                  <a:pt x="16407" y="20138"/>
                </a:cubicBezTo>
                <a:close/>
                <a:moveTo>
                  <a:pt x="16375" y="20359"/>
                </a:moveTo>
                <a:cubicBezTo>
                  <a:pt x="16402" y="20366"/>
                  <a:pt x="16407" y="20349"/>
                  <a:pt x="16407" y="20349"/>
                </a:cubicBezTo>
                <a:cubicBezTo>
                  <a:pt x="16380" y="20342"/>
                  <a:pt x="16380" y="20342"/>
                  <a:pt x="16375" y="20359"/>
                </a:cubicBezTo>
                <a:close/>
                <a:moveTo>
                  <a:pt x="16407" y="20349"/>
                </a:moveTo>
                <a:cubicBezTo>
                  <a:pt x="16434" y="20355"/>
                  <a:pt x="16460" y="20362"/>
                  <a:pt x="16465" y="20346"/>
                </a:cubicBezTo>
                <a:cubicBezTo>
                  <a:pt x="16445" y="20320"/>
                  <a:pt x="16412" y="20332"/>
                  <a:pt x="16407" y="20349"/>
                </a:cubicBezTo>
                <a:close/>
                <a:moveTo>
                  <a:pt x="16465" y="20346"/>
                </a:moveTo>
                <a:cubicBezTo>
                  <a:pt x="16496" y="20354"/>
                  <a:pt x="16503" y="20334"/>
                  <a:pt x="16503" y="20334"/>
                </a:cubicBezTo>
                <a:cubicBezTo>
                  <a:pt x="16477" y="20310"/>
                  <a:pt x="16471" y="20326"/>
                  <a:pt x="16465" y="20346"/>
                </a:cubicBezTo>
                <a:close/>
                <a:moveTo>
                  <a:pt x="16503" y="20334"/>
                </a:moveTo>
                <a:cubicBezTo>
                  <a:pt x="16529" y="20341"/>
                  <a:pt x="16534" y="20324"/>
                  <a:pt x="16540" y="20307"/>
                </a:cubicBezTo>
                <a:cubicBezTo>
                  <a:pt x="16513" y="20301"/>
                  <a:pt x="16508" y="20317"/>
                  <a:pt x="16503" y="20334"/>
                </a:cubicBezTo>
                <a:close/>
                <a:moveTo>
                  <a:pt x="14627" y="21216"/>
                </a:moveTo>
                <a:cubicBezTo>
                  <a:pt x="14654" y="21223"/>
                  <a:pt x="14681" y="21230"/>
                  <a:pt x="14686" y="21214"/>
                </a:cubicBezTo>
                <a:cubicBezTo>
                  <a:pt x="14659" y="21207"/>
                  <a:pt x="14632" y="21200"/>
                  <a:pt x="14627" y="21216"/>
                </a:cubicBezTo>
                <a:close/>
                <a:moveTo>
                  <a:pt x="14686" y="21214"/>
                </a:moveTo>
                <a:cubicBezTo>
                  <a:pt x="14713" y="21220"/>
                  <a:pt x="14739" y="21227"/>
                  <a:pt x="14744" y="21210"/>
                </a:cubicBezTo>
                <a:cubicBezTo>
                  <a:pt x="14718" y="21203"/>
                  <a:pt x="14691" y="21197"/>
                  <a:pt x="14686" y="21214"/>
                </a:cubicBezTo>
                <a:close/>
                <a:moveTo>
                  <a:pt x="9844" y="20582"/>
                </a:moveTo>
                <a:cubicBezTo>
                  <a:pt x="9767" y="20575"/>
                  <a:pt x="9751" y="20519"/>
                  <a:pt x="9937" y="20567"/>
                </a:cubicBezTo>
                <a:cubicBezTo>
                  <a:pt x="9969" y="20557"/>
                  <a:pt x="10028" y="20550"/>
                  <a:pt x="10086" y="20565"/>
                </a:cubicBezTo>
                <a:cubicBezTo>
                  <a:pt x="10048" y="20594"/>
                  <a:pt x="10012" y="20604"/>
                  <a:pt x="9937" y="20567"/>
                </a:cubicBezTo>
                <a:cubicBezTo>
                  <a:pt x="9903" y="20581"/>
                  <a:pt x="9870" y="20584"/>
                  <a:pt x="9844" y="20582"/>
                </a:cubicBezTo>
                <a:close/>
                <a:moveTo>
                  <a:pt x="10233" y="20567"/>
                </a:moveTo>
                <a:cubicBezTo>
                  <a:pt x="10233" y="20567"/>
                  <a:pt x="10212" y="20543"/>
                  <a:pt x="10233" y="20567"/>
                </a:cubicBezTo>
                <a:close/>
                <a:moveTo>
                  <a:pt x="10319" y="20570"/>
                </a:moveTo>
                <a:cubicBezTo>
                  <a:pt x="10319" y="20570"/>
                  <a:pt x="10218" y="20524"/>
                  <a:pt x="10319" y="20570"/>
                </a:cubicBezTo>
                <a:close/>
                <a:moveTo>
                  <a:pt x="10538" y="20580"/>
                </a:moveTo>
                <a:cubicBezTo>
                  <a:pt x="10510" y="20579"/>
                  <a:pt x="10482" y="20523"/>
                  <a:pt x="10561" y="20557"/>
                </a:cubicBezTo>
                <a:cubicBezTo>
                  <a:pt x="10561" y="20557"/>
                  <a:pt x="10593" y="20547"/>
                  <a:pt x="10620" y="20554"/>
                </a:cubicBezTo>
                <a:cubicBezTo>
                  <a:pt x="10614" y="20570"/>
                  <a:pt x="10609" y="20587"/>
                  <a:pt x="10561" y="20557"/>
                </a:cubicBezTo>
                <a:cubicBezTo>
                  <a:pt x="10556" y="20574"/>
                  <a:pt x="10547" y="20580"/>
                  <a:pt x="10538" y="20580"/>
                </a:cubicBezTo>
                <a:close/>
                <a:moveTo>
                  <a:pt x="10858" y="20557"/>
                </a:moveTo>
                <a:cubicBezTo>
                  <a:pt x="10858" y="20557"/>
                  <a:pt x="10752" y="20512"/>
                  <a:pt x="10858" y="20557"/>
                </a:cubicBezTo>
                <a:close/>
                <a:moveTo>
                  <a:pt x="11282" y="20556"/>
                </a:moveTo>
                <a:cubicBezTo>
                  <a:pt x="11249" y="20551"/>
                  <a:pt x="11208" y="20503"/>
                  <a:pt x="11307" y="20542"/>
                </a:cubicBezTo>
                <a:cubicBezTo>
                  <a:pt x="11312" y="20525"/>
                  <a:pt x="11339" y="20532"/>
                  <a:pt x="11366" y="20539"/>
                </a:cubicBezTo>
                <a:cubicBezTo>
                  <a:pt x="11403" y="20528"/>
                  <a:pt x="11403" y="20527"/>
                  <a:pt x="11456" y="20541"/>
                </a:cubicBezTo>
                <a:cubicBezTo>
                  <a:pt x="11461" y="20524"/>
                  <a:pt x="11487" y="20531"/>
                  <a:pt x="11514" y="20538"/>
                </a:cubicBezTo>
                <a:cubicBezTo>
                  <a:pt x="11524" y="20505"/>
                  <a:pt x="11582" y="20519"/>
                  <a:pt x="11604" y="20542"/>
                </a:cubicBezTo>
                <a:cubicBezTo>
                  <a:pt x="11598" y="20559"/>
                  <a:pt x="11545" y="20546"/>
                  <a:pt x="11514" y="20538"/>
                </a:cubicBezTo>
                <a:cubicBezTo>
                  <a:pt x="11509" y="20555"/>
                  <a:pt x="11482" y="20548"/>
                  <a:pt x="11456" y="20541"/>
                </a:cubicBezTo>
                <a:cubicBezTo>
                  <a:pt x="11423" y="20554"/>
                  <a:pt x="11424" y="20554"/>
                  <a:pt x="11366" y="20539"/>
                </a:cubicBezTo>
                <a:cubicBezTo>
                  <a:pt x="11361" y="20556"/>
                  <a:pt x="11334" y="20549"/>
                  <a:pt x="11307" y="20542"/>
                </a:cubicBezTo>
                <a:cubicBezTo>
                  <a:pt x="11303" y="20554"/>
                  <a:pt x="11293" y="20558"/>
                  <a:pt x="11282" y="20556"/>
                </a:cubicBezTo>
                <a:close/>
                <a:moveTo>
                  <a:pt x="11729" y="20547"/>
                </a:moveTo>
                <a:cubicBezTo>
                  <a:pt x="11695" y="20545"/>
                  <a:pt x="11658" y="20486"/>
                  <a:pt x="11757" y="20525"/>
                </a:cubicBezTo>
                <a:cubicBezTo>
                  <a:pt x="11763" y="20508"/>
                  <a:pt x="11789" y="20514"/>
                  <a:pt x="11816" y="20521"/>
                </a:cubicBezTo>
                <a:cubicBezTo>
                  <a:pt x="11821" y="20504"/>
                  <a:pt x="11852" y="20513"/>
                  <a:pt x="11879" y="20519"/>
                </a:cubicBezTo>
                <a:cubicBezTo>
                  <a:pt x="11911" y="20509"/>
                  <a:pt x="11910" y="20510"/>
                  <a:pt x="11964" y="20523"/>
                </a:cubicBezTo>
                <a:cubicBezTo>
                  <a:pt x="11969" y="20506"/>
                  <a:pt x="12000" y="20514"/>
                  <a:pt x="12027" y="20521"/>
                </a:cubicBezTo>
                <a:cubicBezTo>
                  <a:pt x="12150" y="20495"/>
                  <a:pt x="12276" y="20470"/>
                  <a:pt x="12476" y="20503"/>
                </a:cubicBezTo>
                <a:cubicBezTo>
                  <a:pt x="12323" y="20521"/>
                  <a:pt x="12197" y="20543"/>
                  <a:pt x="12027" y="20521"/>
                </a:cubicBezTo>
                <a:cubicBezTo>
                  <a:pt x="12022" y="20537"/>
                  <a:pt x="11995" y="20531"/>
                  <a:pt x="11964" y="20523"/>
                </a:cubicBezTo>
                <a:cubicBezTo>
                  <a:pt x="11932" y="20533"/>
                  <a:pt x="11932" y="20533"/>
                  <a:pt x="11879" y="20519"/>
                </a:cubicBezTo>
                <a:cubicBezTo>
                  <a:pt x="11874" y="20536"/>
                  <a:pt x="11847" y="20529"/>
                  <a:pt x="11816" y="20521"/>
                </a:cubicBezTo>
                <a:cubicBezTo>
                  <a:pt x="11811" y="20538"/>
                  <a:pt x="11784" y="20531"/>
                  <a:pt x="11757" y="20525"/>
                </a:cubicBezTo>
                <a:cubicBezTo>
                  <a:pt x="11752" y="20542"/>
                  <a:pt x="11741" y="20548"/>
                  <a:pt x="11729" y="20547"/>
                </a:cubicBezTo>
                <a:close/>
                <a:moveTo>
                  <a:pt x="12740" y="20636"/>
                </a:moveTo>
                <a:cubicBezTo>
                  <a:pt x="12706" y="20633"/>
                  <a:pt x="12668" y="20575"/>
                  <a:pt x="12767" y="20616"/>
                </a:cubicBezTo>
                <a:cubicBezTo>
                  <a:pt x="12773" y="20596"/>
                  <a:pt x="12799" y="20603"/>
                  <a:pt x="12826" y="20610"/>
                </a:cubicBezTo>
                <a:cubicBezTo>
                  <a:pt x="12820" y="20629"/>
                  <a:pt x="12794" y="20622"/>
                  <a:pt x="12767" y="20616"/>
                </a:cubicBezTo>
                <a:cubicBezTo>
                  <a:pt x="12762" y="20632"/>
                  <a:pt x="12751" y="20637"/>
                  <a:pt x="12740" y="20636"/>
                </a:cubicBezTo>
                <a:close/>
                <a:moveTo>
                  <a:pt x="12572" y="20512"/>
                </a:moveTo>
                <a:cubicBezTo>
                  <a:pt x="12539" y="20507"/>
                  <a:pt x="12499" y="20459"/>
                  <a:pt x="12598" y="20498"/>
                </a:cubicBezTo>
                <a:cubicBezTo>
                  <a:pt x="12603" y="20481"/>
                  <a:pt x="12635" y="20469"/>
                  <a:pt x="12656" y="20495"/>
                </a:cubicBezTo>
                <a:cubicBezTo>
                  <a:pt x="12656" y="20495"/>
                  <a:pt x="12624" y="20505"/>
                  <a:pt x="12598" y="20498"/>
                </a:cubicBezTo>
                <a:cubicBezTo>
                  <a:pt x="12594" y="20510"/>
                  <a:pt x="12584" y="20514"/>
                  <a:pt x="12572" y="20512"/>
                </a:cubicBezTo>
                <a:close/>
                <a:moveTo>
                  <a:pt x="12980" y="20484"/>
                </a:moveTo>
                <a:cubicBezTo>
                  <a:pt x="12943" y="20479"/>
                  <a:pt x="12918" y="20434"/>
                  <a:pt x="13017" y="20473"/>
                </a:cubicBezTo>
                <a:cubicBezTo>
                  <a:pt x="13022" y="20456"/>
                  <a:pt x="13053" y="20463"/>
                  <a:pt x="13079" y="20470"/>
                </a:cubicBezTo>
                <a:cubicBezTo>
                  <a:pt x="13085" y="20453"/>
                  <a:pt x="13112" y="20460"/>
                  <a:pt x="13138" y="20467"/>
                </a:cubicBezTo>
                <a:cubicBezTo>
                  <a:pt x="13143" y="20451"/>
                  <a:pt x="13175" y="20440"/>
                  <a:pt x="13201" y="20465"/>
                </a:cubicBezTo>
                <a:cubicBezTo>
                  <a:pt x="13249" y="20402"/>
                  <a:pt x="13329" y="20515"/>
                  <a:pt x="13201" y="20465"/>
                </a:cubicBezTo>
                <a:cubicBezTo>
                  <a:pt x="13201" y="20465"/>
                  <a:pt x="13165" y="20474"/>
                  <a:pt x="13138" y="20467"/>
                </a:cubicBezTo>
                <a:cubicBezTo>
                  <a:pt x="13133" y="20484"/>
                  <a:pt x="13106" y="20477"/>
                  <a:pt x="13079" y="20470"/>
                </a:cubicBezTo>
                <a:cubicBezTo>
                  <a:pt x="13074" y="20487"/>
                  <a:pt x="13048" y="20480"/>
                  <a:pt x="13017" y="20473"/>
                </a:cubicBezTo>
                <a:cubicBezTo>
                  <a:pt x="13006" y="20484"/>
                  <a:pt x="12992" y="20486"/>
                  <a:pt x="12980" y="20484"/>
                </a:cubicBezTo>
                <a:close/>
                <a:moveTo>
                  <a:pt x="13610" y="20446"/>
                </a:moveTo>
                <a:cubicBezTo>
                  <a:pt x="13596" y="20445"/>
                  <a:pt x="13580" y="20429"/>
                  <a:pt x="13620" y="20439"/>
                </a:cubicBezTo>
                <a:cubicBezTo>
                  <a:pt x="13746" y="20417"/>
                  <a:pt x="13874" y="20393"/>
                  <a:pt x="14069" y="20425"/>
                </a:cubicBezTo>
                <a:cubicBezTo>
                  <a:pt x="14075" y="20408"/>
                  <a:pt x="14105" y="20416"/>
                  <a:pt x="14132" y="20423"/>
                </a:cubicBezTo>
                <a:cubicBezTo>
                  <a:pt x="14143" y="20387"/>
                  <a:pt x="14190" y="20419"/>
                  <a:pt x="14132" y="20423"/>
                </a:cubicBezTo>
                <a:cubicBezTo>
                  <a:pt x="14127" y="20439"/>
                  <a:pt x="14100" y="20432"/>
                  <a:pt x="14069" y="20425"/>
                </a:cubicBezTo>
                <a:cubicBezTo>
                  <a:pt x="13916" y="20443"/>
                  <a:pt x="13793" y="20465"/>
                  <a:pt x="13620" y="20439"/>
                </a:cubicBezTo>
                <a:cubicBezTo>
                  <a:pt x="13618" y="20444"/>
                  <a:pt x="13614" y="20446"/>
                  <a:pt x="13610" y="20446"/>
                </a:cubicBezTo>
                <a:close/>
                <a:moveTo>
                  <a:pt x="20363" y="17332"/>
                </a:moveTo>
                <a:cubicBezTo>
                  <a:pt x="20350" y="17316"/>
                  <a:pt x="20458" y="17274"/>
                  <a:pt x="20494" y="17296"/>
                </a:cubicBezTo>
                <a:cubicBezTo>
                  <a:pt x="20515" y="17320"/>
                  <a:pt x="20423" y="17336"/>
                  <a:pt x="20423" y="17336"/>
                </a:cubicBezTo>
                <a:cubicBezTo>
                  <a:pt x="20385" y="17340"/>
                  <a:pt x="20368" y="17338"/>
                  <a:pt x="20363" y="17332"/>
                </a:cubicBezTo>
                <a:close/>
                <a:moveTo>
                  <a:pt x="10333" y="12676"/>
                </a:moveTo>
                <a:cubicBezTo>
                  <a:pt x="10311" y="12652"/>
                  <a:pt x="10396" y="12655"/>
                  <a:pt x="10391" y="12672"/>
                </a:cubicBezTo>
                <a:cubicBezTo>
                  <a:pt x="10422" y="12680"/>
                  <a:pt x="10333" y="12676"/>
                  <a:pt x="10333" y="12676"/>
                </a:cubicBezTo>
                <a:close/>
                <a:moveTo>
                  <a:pt x="10598" y="12697"/>
                </a:moveTo>
                <a:cubicBezTo>
                  <a:pt x="10544" y="12689"/>
                  <a:pt x="10517" y="12634"/>
                  <a:pt x="10656" y="12683"/>
                </a:cubicBezTo>
                <a:cubicBezTo>
                  <a:pt x="10661" y="12666"/>
                  <a:pt x="10745" y="12687"/>
                  <a:pt x="10799" y="12701"/>
                </a:cubicBezTo>
                <a:cubicBezTo>
                  <a:pt x="10809" y="12667"/>
                  <a:pt x="10861" y="12699"/>
                  <a:pt x="10914" y="12712"/>
                </a:cubicBezTo>
                <a:cubicBezTo>
                  <a:pt x="10925" y="12676"/>
                  <a:pt x="11004" y="12716"/>
                  <a:pt x="11057" y="12730"/>
                </a:cubicBezTo>
                <a:cubicBezTo>
                  <a:pt x="11152" y="12715"/>
                  <a:pt x="11268" y="12727"/>
                  <a:pt x="11406" y="12744"/>
                </a:cubicBezTo>
                <a:cubicBezTo>
                  <a:pt x="11412" y="12728"/>
                  <a:pt x="11496" y="12749"/>
                  <a:pt x="11549" y="12762"/>
                </a:cubicBezTo>
                <a:cubicBezTo>
                  <a:pt x="11512" y="12789"/>
                  <a:pt x="11464" y="12759"/>
                  <a:pt x="11406" y="12744"/>
                </a:cubicBezTo>
                <a:cubicBezTo>
                  <a:pt x="11311" y="12774"/>
                  <a:pt x="11200" y="12745"/>
                  <a:pt x="11057" y="12730"/>
                </a:cubicBezTo>
                <a:cubicBezTo>
                  <a:pt x="11020" y="12756"/>
                  <a:pt x="10967" y="12726"/>
                  <a:pt x="10914" y="12712"/>
                </a:cubicBezTo>
                <a:cubicBezTo>
                  <a:pt x="10904" y="12745"/>
                  <a:pt x="10825" y="12707"/>
                  <a:pt x="10799" y="12701"/>
                </a:cubicBezTo>
                <a:cubicBezTo>
                  <a:pt x="10761" y="12730"/>
                  <a:pt x="10713" y="12697"/>
                  <a:pt x="10656" y="12683"/>
                </a:cubicBezTo>
                <a:cubicBezTo>
                  <a:pt x="10637" y="12697"/>
                  <a:pt x="10616" y="12699"/>
                  <a:pt x="10598" y="12697"/>
                </a:cubicBezTo>
                <a:close/>
                <a:moveTo>
                  <a:pt x="11716" y="12793"/>
                </a:moveTo>
                <a:cubicBezTo>
                  <a:pt x="11707" y="12791"/>
                  <a:pt x="11698" y="12787"/>
                  <a:pt x="11692" y="12781"/>
                </a:cubicBezTo>
                <a:cubicBezTo>
                  <a:pt x="11692" y="12781"/>
                  <a:pt x="11756" y="12776"/>
                  <a:pt x="11782" y="12782"/>
                </a:cubicBezTo>
                <a:cubicBezTo>
                  <a:pt x="11778" y="12797"/>
                  <a:pt x="11743" y="12802"/>
                  <a:pt x="11716" y="12793"/>
                </a:cubicBezTo>
                <a:close/>
                <a:moveTo>
                  <a:pt x="11924" y="12805"/>
                </a:moveTo>
                <a:cubicBezTo>
                  <a:pt x="11913" y="12803"/>
                  <a:pt x="11903" y="12800"/>
                  <a:pt x="11898" y="12794"/>
                </a:cubicBezTo>
                <a:cubicBezTo>
                  <a:pt x="11876" y="12770"/>
                  <a:pt x="11989" y="12781"/>
                  <a:pt x="11983" y="12797"/>
                </a:cubicBezTo>
                <a:cubicBezTo>
                  <a:pt x="12007" y="12803"/>
                  <a:pt x="11959" y="12812"/>
                  <a:pt x="11924" y="12805"/>
                </a:cubicBezTo>
                <a:close/>
                <a:moveTo>
                  <a:pt x="12041" y="12812"/>
                </a:moveTo>
                <a:cubicBezTo>
                  <a:pt x="12019" y="12788"/>
                  <a:pt x="12104" y="12792"/>
                  <a:pt x="12125" y="12815"/>
                </a:cubicBezTo>
                <a:cubicBezTo>
                  <a:pt x="12156" y="12823"/>
                  <a:pt x="12041" y="12812"/>
                  <a:pt x="12041" y="12812"/>
                </a:cubicBezTo>
                <a:close/>
                <a:moveTo>
                  <a:pt x="12157" y="12823"/>
                </a:moveTo>
                <a:cubicBezTo>
                  <a:pt x="12162" y="12807"/>
                  <a:pt x="12221" y="12800"/>
                  <a:pt x="12215" y="12820"/>
                </a:cubicBezTo>
                <a:cubicBezTo>
                  <a:pt x="12242" y="12827"/>
                  <a:pt x="12157" y="12823"/>
                  <a:pt x="12157" y="12823"/>
                </a:cubicBezTo>
                <a:close/>
                <a:moveTo>
                  <a:pt x="12242" y="12827"/>
                </a:moveTo>
                <a:cubicBezTo>
                  <a:pt x="12248" y="12807"/>
                  <a:pt x="12311" y="12805"/>
                  <a:pt x="12337" y="12812"/>
                </a:cubicBezTo>
                <a:cubicBezTo>
                  <a:pt x="12332" y="12829"/>
                  <a:pt x="12268" y="12833"/>
                  <a:pt x="12242" y="12827"/>
                </a:cubicBezTo>
                <a:close/>
                <a:moveTo>
                  <a:pt x="12738" y="12860"/>
                </a:moveTo>
                <a:cubicBezTo>
                  <a:pt x="12744" y="12840"/>
                  <a:pt x="12797" y="12854"/>
                  <a:pt x="12824" y="12860"/>
                </a:cubicBezTo>
                <a:cubicBezTo>
                  <a:pt x="12824" y="12860"/>
                  <a:pt x="12765" y="12867"/>
                  <a:pt x="12738" y="12860"/>
                </a:cubicBezTo>
                <a:close/>
                <a:moveTo>
                  <a:pt x="13485" y="12924"/>
                </a:moveTo>
                <a:cubicBezTo>
                  <a:pt x="13476" y="12922"/>
                  <a:pt x="13468" y="12918"/>
                  <a:pt x="13463" y="12912"/>
                </a:cubicBezTo>
                <a:cubicBezTo>
                  <a:pt x="13463" y="12912"/>
                  <a:pt x="13522" y="12909"/>
                  <a:pt x="13549" y="12915"/>
                </a:cubicBezTo>
                <a:cubicBezTo>
                  <a:pt x="13545" y="12928"/>
                  <a:pt x="13511" y="12933"/>
                  <a:pt x="13485" y="12924"/>
                </a:cubicBezTo>
                <a:close/>
                <a:moveTo>
                  <a:pt x="13575" y="12922"/>
                </a:moveTo>
                <a:cubicBezTo>
                  <a:pt x="13549" y="12915"/>
                  <a:pt x="13637" y="12920"/>
                  <a:pt x="13637" y="12920"/>
                </a:cubicBezTo>
                <a:cubicBezTo>
                  <a:pt x="13664" y="12927"/>
                  <a:pt x="13575" y="12922"/>
                  <a:pt x="13575" y="12922"/>
                </a:cubicBezTo>
                <a:close/>
                <a:moveTo>
                  <a:pt x="13691" y="12934"/>
                </a:moveTo>
                <a:cubicBezTo>
                  <a:pt x="13696" y="12917"/>
                  <a:pt x="13754" y="12932"/>
                  <a:pt x="13780" y="12939"/>
                </a:cubicBezTo>
                <a:cubicBezTo>
                  <a:pt x="13780" y="12939"/>
                  <a:pt x="13718" y="12941"/>
                  <a:pt x="13691" y="12934"/>
                </a:cubicBezTo>
                <a:close/>
                <a:moveTo>
                  <a:pt x="11555" y="12374"/>
                </a:moveTo>
                <a:cubicBezTo>
                  <a:pt x="11244" y="12313"/>
                  <a:pt x="11762" y="12369"/>
                  <a:pt x="11910" y="12371"/>
                </a:cubicBezTo>
                <a:cubicBezTo>
                  <a:pt x="12285" y="12409"/>
                  <a:pt x="12984" y="12437"/>
                  <a:pt x="13269" y="12473"/>
                </a:cubicBezTo>
                <a:cubicBezTo>
                  <a:pt x="13618" y="12504"/>
                  <a:pt x="13776" y="12566"/>
                  <a:pt x="13396" y="12541"/>
                </a:cubicBezTo>
                <a:cubicBezTo>
                  <a:pt x="13141" y="12516"/>
                  <a:pt x="12851" y="12496"/>
                  <a:pt x="12592" y="12469"/>
                </a:cubicBezTo>
                <a:cubicBezTo>
                  <a:pt x="12185" y="12441"/>
                  <a:pt x="11916" y="12445"/>
                  <a:pt x="11555" y="12374"/>
                </a:cubicBezTo>
                <a:close/>
                <a:moveTo>
                  <a:pt x="13725" y="12534"/>
                </a:moveTo>
                <a:cubicBezTo>
                  <a:pt x="13783" y="12530"/>
                  <a:pt x="14122" y="12549"/>
                  <a:pt x="14157" y="12587"/>
                </a:cubicBezTo>
                <a:cubicBezTo>
                  <a:pt x="14152" y="12604"/>
                  <a:pt x="13893" y="12574"/>
                  <a:pt x="13782" y="12546"/>
                </a:cubicBezTo>
                <a:cubicBezTo>
                  <a:pt x="13717" y="12539"/>
                  <a:pt x="13705" y="12535"/>
                  <a:pt x="13725" y="12534"/>
                </a:cubicBezTo>
                <a:close/>
                <a:moveTo>
                  <a:pt x="14198" y="12605"/>
                </a:moveTo>
                <a:cubicBezTo>
                  <a:pt x="14188" y="12602"/>
                  <a:pt x="14182" y="12598"/>
                  <a:pt x="14184" y="12594"/>
                </a:cubicBezTo>
                <a:cubicBezTo>
                  <a:pt x="14157" y="12587"/>
                  <a:pt x="14248" y="12571"/>
                  <a:pt x="14268" y="12598"/>
                </a:cubicBezTo>
                <a:cubicBezTo>
                  <a:pt x="14288" y="12616"/>
                  <a:pt x="14227" y="12614"/>
                  <a:pt x="14198" y="12605"/>
                </a:cubicBezTo>
                <a:close/>
                <a:moveTo>
                  <a:pt x="13540" y="11891"/>
                </a:moveTo>
                <a:cubicBezTo>
                  <a:pt x="13577" y="11865"/>
                  <a:pt x="13630" y="11896"/>
                  <a:pt x="13683" y="11909"/>
                </a:cubicBezTo>
                <a:cubicBezTo>
                  <a:pt x="13705" y="11840"/>
                  <a:pt x="13815" y="11961"/>
                  <a:pt x="13683" y="11909"/>
                </a:cubicBezTo>
                <a:cubicBezTo>
                  <a:pt x="13678" y="11926"/>
                  <a:pt x="13593" y="11905"/>
                  <a:pt x="13540" y="11891"/>
                </a:cubicBezTo>
                <a:close/>
                <a:moveTo>
                  <a:pt x="13808" y="11911"/>
                </a:moveTo>
                <a:cubicBezTo>
                  <a:pt x="13794" y="11907"/>
                  <a:pt x="13783" y="11901"/>
                  <a:pt x="13778" y="11894"/>
                </a:cubicBezTo>
                <a:cubicBezTo>
                  <a:pt x="13778" y="11894"/>
                  <a:pt x="13890" y="11905"/>
                  <a:pt x="13921" y="11913"/>
                </a:cubicBezTo>
                <a:cubicBezTo>
                  <a:pt x="13917" y="11925"/>
                  <a:pt x="13850" y="11924"/>
                  <a:pt x="13808" y="11911"/>
                </a:cubicBezTo>
                <a:close/>
                <a:moveTo>
                  <a:pt x="15915" y="12111"/>
                </a:moveTo>
                <a:cubicBezTo>
                  <a:pt x="15908" y="12109"/>
                  <a:pt x="15903" y="12105"/>
                  <a:pt x="15905" y="12101"/>
                </a:cubicBezTo>
                <a:cubicBezTo>
                  <a:pt x="15878" y="12094"/>
                  <a:pt x="15967" y="12099"/>
                  <a:pt x="15967" y="12099"/>
                </a:cubicBezTo>
                <a:cubicBezTo>
                  <a:pt x="15983" y="12117"/>
                  <a:pt x="15937" y="12119"/>
                  <a:pt x="15915" y="12111"/>
                </a:cubicBezTo>
                <a:close/>
                <a:moveTo>
                  <a:pt x="16193" y="12144"/>
                </a:moveTo>
                <a:cubicBezTo>
                  <a:pt x="16180" y="12140"/>
                  <a:pt x="16169" y="12135"/>
                  <a:pt x="16164" y="12128"/>
                </a:cubicBezTo>
                <a:cubicBezTo>
                  <a:pt x="16142" y="12105"/>
                  <a:pt x="16285" y="12123"/>
                  <a:pt x="16280" y="12140"/>
                </a:cubicBezTo>
                <a:cubicBezTo>
                  <a:pt x="16296" y="12157"/>
                  <a:pt x="16234" y="12157"/>
                  <a:pt x="16193" y="12144"/>
                </a:cubicBezTo>
                <a:close/>
                <a:moveTo>
                  <a:pt x="20384" y="13174"/>
                </a:moveTo>
                <a:cubicBezTo>
                  <a:pt x="20262" y="13138"/>
                  <a:pt x="20144" y="12891"/>
                  <a:pt x="20361" y="13027"/>
                </a:cubicBezTo>
                <a:cubicBezTo>
                  <a:pt x="20361" y="13027"/>
                  <a:pt x="20403" y="13185"/>
                  <a:pt x="20435" y="13175"/>
                </a:cubicBezTo>
                <a:cubicBezTo>
                  <a:pt x="20418" y="13180"/>
                  <a:pt x="20401" y="13180"/>
                  <a:pt x="20384" y="13174"/>
                </a:cubicBezTo>
                <a:close/>
                <a:moveTo>
                  <a:pt x="14498" y="11669"/>
                </a:moveTo>
                <a:cubicBezTo>
                  <a:pt x="14498" y="11669"/>
                  <a:pt x="14530" y="11660"/>
                  <a:pt x="14498" y="11669"/>
                </a:cubicBezTo>
                <a:close/>
                <a:moveTo>
                  <a:pt x="14694" y="11701"/>
                </a:moveTo>
                <a:cubicBezTo>
                  <a:pt x="14450" y="11640"/>
                  <a:pt x="14905" y="11698"/>
                  <a:pt x="15190" y="11735"/>
                </a:cubicBezTo>
                <a:cubicBezTo>
                  <a:pt x="15333" y="11753"/>
                  <a:pt x="15751" y="11745"/>
                  <a:pt x="15788" y="11811"/>
                </a:cubicBezTo>
                <a:cubicBezTo>
                  <a:pt x="15815" y="11818"/>
                  <a:pt x="15270" y="11755"/>
                  <a:pt x="15244" y="11748"/>
                </a:cubicBezTo>
                <a:cubicBezTo>
                  <a:pt x="15016" y="11726"/>
                  <a:pt x="14894" y="11734"/>
                  <a:pt x="14694" y="11701"/>
                </a:cubicBezTo>
                <a:close/>
                <a:moveTo>
                  <a:pt x="20621" y="13137"/>
                </a:moveTo>
                <a:cubicBezTo>
                  <a:pt x="20612" y="13134"/>
                  <a:pt x="20604" y="13130"/>
                  <a:pt x="20599" y="13124"/>
                </a:cubicBezTo>
                <a:cubicBezTo>
                  <a:pt x="20599" y="13124"/>
                  <a:pt x="20657" y="13121"/>
                  <a:pt x="20688" y="13129"/>
                </a:cubicBezTo>
                <a:cubicBezTo>
                  <a:pt x="20685" y="13141"/>
                  <a:pt x="20648" y="13146"/>
                  <a:pt x="20621" y="13137"/>
                </a:cubicBezTo>
                <a:close/>
                <a:moveTo>
                  <a:pt x="20151" y="12470"/>
                </a:moveTo>
                <a:cubicBezTo>
                  <a:pt x="20129" y="12447"/>
                  <a:pt x="20215" y="12451"/>
                  <a:pt x="20209" y="12468"/>
                </a:cubicBezTo>
                <a:cubicBezTo>
                  <a:pt x="20236" y="12474"/>
                  <a:pt x="20151" y="12470"/>
                  <a:pt x="20151" y="12470"/>
                </a:cubicBezTo>
                <a:close/>
                <a:moveTo>
                  <a:pt x="609" y="7222"/>
                </a:moveTo>
                <a:cubicBezTo>
                  <a:pt x="597" y="7220"/>
                  <a:pt x="587" y="7217"/>
                  <a:pt x="582" y="7211"/>
                </a:cubicBezTo>
                <a:cubicBezTo>
                  <a:pt x="587" y="7194"/>
                  <a:pt x="676" y="7199"/>
                  <a:pt x="698" y="7222"/>
                </a:cubicBezTo>
                <a:cubicBezTo>
                  <a:pt x="698" y="7222"/>
                  <a:pt x="644" y="7229"/>
                  <a:pt x="609" y="7222"/>
                </a:cubicBezTo>
                <a:close/>
                <a:moveTo>
                  <a:pt x="405" y="7153"/>
                </a:moveTo>
                <a:cubicBezTo>
                  <a:pt x="388" y="7150"/>
                  <a:pt x="375" y="7145"/>
                  <a:pt x="369" y="7139"/>
                </a:cubicBezTo>
                <a:cubicBezTo>
                  <a:pt x="369" y="7139"/>
                  <a:pt x="492" y="7113"/>
                  <a:pt x="539" y="7164"/>
                </a:cubicBezTo>
                <a:cubicBezTo>
                  <a:pt x="539" y="7164"/>
                  <a:pt x="456" y="7163"/>
                  <a:pt x="405" y="7153"/>
                </a:cubicBezTo>
                <a:close/>
                <a:moveTo>
                  <a:pt x="20115" y="12108"/>
                </a:moveTo>
                <a:cubicBezTo>
                  <a:pt x="19867" y="12045"/>
                  <a:pt x="20179" y="11902"/>
                  <a:pt x="20136" y="12041"/>
                </a:cubicBezTo>
                <a:cubicBezTo>
                  <a:pt x="20125" y="12075"/>
                  <a:pt x="20284" y="12133"/>
                  <a:pt x="20115" y="12108"/>
                </a:cubicBezTo>
                <a:close/>
                <a:moveTo>
                  <a:pt x="8271" y="9012"/>
                </a:moveTo>
                <a:cubicBezTo>
                  <a:pt x="8259" y="8994"/>
                  <a:pt x="8522" y="8946"/>
                  <a:pt x="8522" y="8946"/>
                </a:cubicBezTo>
                <a:cubicBezTo>
                  <a:pt x="8549" y="8953"/>
                  <a:pt x="8474" y="8916"/>
                  <a:pt x="8474" y="8916"/>
                </a:cubicBezTo>
                <a:cubicBezTo>
                  <a:pt x="8670" y="8855"/>
                  <a:pt x="9248" y="8704"/>
                  <a:pt x="9581" y="8693"/>
                </a:cubicBezTo>
                <a:cubicBezTo>
                  <a:pt x="9697" y="8704"/>
                  <a:pt x="9623" y="8743"/>
                  <a:pt x="9553" y="8782"/>
                </a:cubicBezTo>
                <a:cubicBezTo>
                  <a:pt x="9384" y="8850"/>
                  <a:pt x="9174" y="8851"/>
                  <a:pt x="8957" y="8888"/>
                </a:cubicBezTo>
                <a:cubicBezTo>
                  <a:pt x="8729" y="8944"/>
                  <a:pt x="8564" y="9014"/>
                  <a:pt x="8354" y="9014"/>
                </a:cubicBezTo>
                <a:cubicBezTo>
                  <a:pt x="8327" y="9007"/>
                  <a:pt x="8348" y="9030"/>
                  <a:pt x="8295" y="9017"/>
                </a:cubicBezTo>
                <a:cubicBezTo>
                  <a:pt x="8280" y="9016"/>
                  <a:pt x="8273" y="9014"/>
                  <a:pt x="8271" y="9012"/>
                </a:cubicBezTo>
                <a:close/>
                <a:moveTo>
                  <a:pt x="436" y="6922"/>
                </a:moveTo>
                <a:cubicBezTo>
                  <a:pt x="424" y="6918"/>
                  <a:pt x="415" y="6913"/>
                  <a:pt x="408" y="6906"/>
                </a:cubicBezTo>
                <a:cubicBezTo>
                  <a:pt x="408" y="6906"/>
                  <a:pt x="498" y="6911"/>
                  <a:pt x="525" y="6918"/>
                </a:cubicBezTo>
                <a:cubicBezTo>
                  <a:pt x="521" y="6930"/>
                  <a:pt x="471" y="6933"/>
                  <a:pt x="436" y="6922"/>
                </a:cubicBezTo>
                <a:close/>
                <a:moveTo>
                  <a:pt x="683" y="6459"/>
                </a:moveTo>
                <a:cubicBezTo>
                  <a:pt x="649" y="6448"/>
                  <a:pt x="617" y="6430"/>
                  <a:pt x="620" y="6420"/>
                </a:cubicBezTo>
                <a:cubicBezTo>
                  <a:pt x="620" y="6420"/>
                  <a:pt x="742" y="6397"/>
                  <a:pt x="758" y="6455"/>
                </a:cubicBezTo>
                <a:cubicBezTo>
                  <a:pt x="752" y="6473"/>
                  <a:pt x="717" y="6470"/>
                  <a:pt x="683" y="6459"/>
                </a:cubicBezTo>
                <a:close/>
                <a:moveTo>
                  <a:pt x="17454" y="10677"/>
                </a:moveTo>
                <a:cubicBezTo>
                  <a:pt x="17507" y="10688"/>
                  <a:pt x="17590" y="10688"/>
                  <a:pt x="17590" y="10688"/>
                </a:cubicBezTo>
                <a:cubicBezTo>
                  <a:pt x="17516" y="10633"/>
                  <a:pt x="17416" y="10662"/>
                  <a:pt x="17416" y="10662"/>
                </a:cubicBezTo>
                <a:cubicBezTo>
                  <a:pt x="17422" y="10668"/>
                  <a:pt x="17437" y="10673"/>
                  <a:pt x="17454" y="10677"/>
                </a:cubicBezTo>
                <a:close/>
                <a:moveTo>
                  <a:pt x="17616" y="10695"/>
                </a:moveTo>
                <a:lnTo>
                  <a:pt x="17759" y="10713"/>
                </a:lnTo>
                <a:cubicBezTo>
                  <a:pt x="17722" y="10647"/>
                  <a:pt x="17616" y="10695"/>
                  <a:pt x="17616" y="10695"/>
                </a:cubicBezTo>
                <a:close/>
                <a:moveTo>
                  <a:pt x="17952" y="10752"/>
                </a:moveTo>
                <a:cubicBezTo>
                  <a:pt x="17978" y="10758"/>
                  <a:pt x="17994" y="10760"/>
                  <a:pt x="17981" y="10752"/>
                </a:cubicBezTo>
                <a:cubicBezTo>
                  <a:pt x="17986" y="10735"/>
                  <a:pt x="17902" y="10732"/>
                  <a:pt x="17902" y="10732"/>
                </a:cubicBezTo>
                <a:cubicBezTo>
                  <a:pt x="17696" y="10679"/>
                  <a:pt x="17872" y="10734"/>
                  <a:pt x="17952" y="10752"/>
                </a:cubicBezTo>
                <a:close/>
                <a:moveTo>
                  <a:pt x="18120" y="10770"/>
                </a:moveTo>
                <a:cubicBezTo>
                  <a:pt x="18195" y="10791"/>
                  <a:pt x="18306" y="10814"/>
                  <a:pt x="18298" y="10793"/>
                </a:cubicBezTo>
                <a:cubicBezTo>
                  <a:pt x="18272" y="10786"/>
                  <a:pt x="18187" y="10765"/>
                  <a:pt x="18161" y="10758"/>
                </a:cubicBezTo>
                <a:cubicBezTo>
                  <a:pt x="18007" y="10729"/>
                  <a:pt x="18045" y="10749"/>
                  <a:pt x="18120" y="10770"/>
                </a:cubicBezTo>
                <a:close/>
                <a:moveTo>
                  <a:pt x="17183" y="10185"/>
                </a:moveTo>
                <a:cubicBezTo>
                  <a:pt x="17172" y="10181"/>
                  <a:pt x="17162" y="10176"/>
                  <a:pt x="17157" y="10170"/>
                </a:cubicBezTo>
                <a:cubicBezTo>
                  <a:pt x="17157" y="10170"/>
                  <a:pt x="17242" y="10174"/>
                  <a:pt x="17273" y="10182"/>
                </a:cubicBezTo>
                <a:cubicBezTo>
                  <a:pt x="17269" y="10195"/>
                  <a:pt x="17218" y="10195"/>
                  <a:pt x="17183" y="10185"/>
                </a:cubicBezTo>
                <a:close/>
                <a:moveTo>
                  <a:pt x="2876" y="5359"/>
                </a:moveTo>
                <a:cubicBezTo>
                  <a:pt x="2850" y="5335"/>
                  <a:pt x="2940" y="5339"/>
                  <a:pt x="2935" y="5356"/>
                </a:cubicBezTo>
                <a:cubicBezTo>
                  <a:pt x="2962" y="5362"/>
                  <a:pt x="2876" y="5359"/>
                  <a:pt x="2876" y="5359"/>
                </a:cubicBezTo>
                <a:close/>
                <a:moveTo>
                  <a:pt x="2992" y="5370"/>
                </a:moveTo>
                <a:cubicBezTo>
                  <a:pt x="2992" y="5370"/>
                  <a:pt x="3120" y="5328"/>
                  <a:pt x="3161" y="5395"/>
                </a:cubicBezTo>
                <a:cubicBezTo>
                  <a:pt x="3161" y="5395"/>
                  <a:pt x="3019" y="5377"/>
                  <a:pt x="2992" y="5370"/>
                </a:cubicBezTo>
                <a:close/>
                <a:moveTo>
                  <a:pt x="3215" y="5409"/>
                </a:moveTo>
                <a:cubicBezTo>
                  <a:pt x="3215" y="5409"/>
                  <a:pt x="3347" y="5367"/>
                  <a:pt x="3385" y="5431"/>
                </a:cubicBezTo>
                <a:cubicBezTo>
                  <a:pt x="3385" y="5431"/>
                  <a:pt x="3241" y="5416"/>
                  <a:pt x="3215" y="5409"/>
                </a:cubicBezTo>
                <a:close/>
                <a:moveTo>
                  <a:pt x="3443" y="5446"/>
                </a:moveTo>
                <a:cubicBezTo>
                  <a:pt x="3448" y="5429"/>
                  <a:pt x="3532" y="5432"/>
                  <a:pt x="3563" y="5440"/>
                </a:cubicBezTo>
                <a:cubicBezTo>
                  <a:pt x="3558" y="5457"/>
                  <a:pt x="3469" y="5452"/>
                  <a:pt x="3443" y="5446"/>
                </a:cubicBezTo>
                <a:close/>
                <a:moveTo>
                  <a:pt x="3665" y="5484"/>
                </a:moveTo>
                <a:cubicBezTo>
                  <a:pt x="3723" y="5499"/>
                  <a:pt x="3818" y="5469"/>
                  <a:pt x="3962" y="5484"/>
                </a:cubicBezTo>
                <a:cubicBezTo>
                  <a:pt x="5907" y="5720"/>
                  <a:pt x="7662" y="5886"/>
                  <a:pt x="9444" y="6060"/>
                </a:cubicBezTo>
                <a:cubicBezTo>
                  <a:pt x="9497" y="5998"/>
                  <a:pt x="9577" y="6111"/>
                  <a:pt x="9444" y="6060"/>
                </a:cubicBezTo>
                <a:cubicBezTo>
                  <a:pt x="7858" y="5915"/>
                  <a:pt x="6087" y="5801"/>
                  <a:pt x="4405" y="5579"/>
                </a:cubicBezTo>
                <a:cubicBezTo>
                  <a:pt x="4236" y="5554"/>
                  <a:pt x="3776" y="5512"/>
                  <a:pt x="3665" y="5484"/>
                </a:cubicBezTo>
                <a:close/>
                <a:moveTo>
                  <a:pt x="10402" y="6134"/>
                </a:moveTo>
                <a:cubicBezTo>
                  <a:pt x="10402" y="6134"/>
                  <a:pt x="10269" y="6083"/>
                  <a:pt x="10402" y="6134"/>
                </a:cubicBezTo>
                <a:close/>
                <a:moveTo>
                  <a:pt x="2556" y="3997"/>
                </a:moveTo>
                <a:cubicBezTo>
                  <a:pt x="2404" y="3961"/>
                  <a:pt x="2323" y="3935"/>
                  <a:pt x="2505" y="3964"/>
                </a:cubicBezTo>
                <a:cubicBezTo>
                  <a:pt x="3076" y="4034"/>
                  <a:pt x="3631" y="4157"/>
                  <a:pt x="4116" y="4226"/>
                </a:cubicBezTo>
                <a:cubicBezTo>
                  <a:pt x="4402" y="4259"/>
                  <a:pt x="4635" y="4264"/>
                  <a:pt x="4799" y="4306"/>
                </a:cubicBezTo>
                <a:cubicBezTo>
                  <a:pt x="4720" y="4190"/>
                  <a:pt x="5095" y="4417"/>
                  <a:pt x="4799" y="4306"/>
                </a:cubicBezTo>
                <a:cubicBezTo>
                  <a:pt x="4451" y="4289"/>
                  <a:pt x="3568" y="4176"/>
                  <a:pt x="3028" y="4096"/>
                </a:cubicBezTo>
                <a:cubicBezTo>
                  <a:pt x="2930" y="4081"/>
                  <a:pt x="2708" y="4033"/>
                  <a:pt x="2556" y="3997"/>
                </a:cubicBezTo>
                <a:close/>
                <a:moveTo>
                  <a:pt x="4918" y="4302"/>
                </a:moveTo>
                <a:cubicBezTo>
                  <a:pt x="4929" y="4300"/>
                  <a:pt x="4966" y="4300"/>
                  <a:pt x="4984" y="4296"/>
                </a:cubicBezTo>
                <a:cubicBezTo>
                  <a:pt x="5106" y="4288"/>
                  <a:pt x="5905" y="4379"/>
                  <a:pt x="6275" y="4437"/>
                </a:cubicBezTo>
                <a:cubicBezTo>
                  <a:pt x="6735" y="4479"/>
                  <a:pt x="7264" y="4484"/>
                  <a:pt x="7750" y="4551"/>
                </a:cubicBezTo>
                <a:cubicBezTo>
                  <a:pt x="7830" y="4571"/>
                  <a:pt x="7909" y="4609"/>
                  <a:pt x="7999" y="4614"/>
                </a:cubicBezTo>
                <a:cubicBezTo>
                  <a:pt x="8025" y="4621"/>
                  <a:pt x="8035" y="4587"/>
                  <a:pt x="8035" y="4587"/>
                </a:cubicBezTo>
                <a:cubicBezTo>
                  <a:pt x="8327" y="4604"/>
                  <a:pt x="8633" y="4664"/>
                  <a:pt x="8918" y="4700"/>
                </a:cubicBezTo>
                <a:cubicBezTo>
                  <a:pt x="8945" y="4707"/>
                  <a:pt x="8956" y="4671"/>
                  <a:pt x="8983" y="4677"/>
                </a:cubicBezTo>
                <a:cubicBezTo>
                  <a:pt x="8983" y="4677"/>
                  <a:pt x="9056" y="4735"/>
                  <a:pt x="9062" y="4715"/>
                </a:cubicBezTo>
                <a:cubicBezTo>
                  <a:pt x="9051" y="4751"/>
                  <a:pt x="8913" y="4717"/>
                  <a:pt x="8739" y="4708"/>
                </a:cubicBezTo>
                <a:cubicBezTo>
                  <a:pt x="8487" y="4676"/>
                  <a:pt x="8009" y="4644"/>
                  <a:pt x="7648" y="4586"/>
                </a:cubicBezTo>
                <a:cubicBezTo>
                  <a:pt x="7665" y="4584"/>
                  <a:pt x="7680" y="4578"/>
                  <a:pt x="7683" y="4569"/>
                </a:cubicBezTo>
                <a:cubicBezTo>
                  <a:pt x="7661" y="4564"/>
                  <a:pt x="7623" y="4569"/>
                  <a:pt x="7605" y="4579"/>
                </a:cubicBezTo>
                <a:cubicBezTo>
                  <a:pt x="7581" y="4575"/>
                  <a:pt x="7554" y="4573"/>
                  <a:pt x="7531" y="4568"/>
                </a:cubicBezTo>
                <a:cubicBezTo>
                  <a:pt x="7528" y="4556"/>
                  <a:pt x="7480" y="4559"/>
                  <a:pt x="7475" y="4574"/>
                </a:cubicBezTo>
                <a:cubicBezTo>
                  <a:pt x="7422" y="4560"/>
                  <a:pt x="7391" y="4553"/>
                  <a:pt x="7338" y="4539"/>
                </a:cubicBezTo>
                <a:cubicBezTo>
                  <a:pt x="7449" y="4567"/>
                  <a:pt x="7370" y="4622"/>
                  <a:pt x="7274" y="4562"/>
                </a:cubicBezTo>
                <a:cubicBezTo>
                  <a:pt x="7263" y="4595"/>
                  <a:pt x="7184" y="4557"/>
                  <a:pt x="7157" y="4551"/>
                </a:cubicBezTo>
                <a:cubicBezTo>
                  <a:pt x="7120" y="4577"/>
                  <a:pt x="7068" y="4546"/>
                  <a:pt x="7015" y="4532"/>
                </a:cubicBezTo>
                <a:cubicBezTo>
                  <a:pt x="7031" y="4479"/>
                  <a:pt x="6931" y="4511"/>
                  <a:pt x="6988" y="4525"/>
                </a:cubicBezTo>
                <a:cubicBezTo>
                  <a:pt x="6872" y="4514"/>
                  <a:pt x="6698" y="4508"/>
                  <a:pt x="6724" y="4515"/>
                </a:cubicBezTo>
                <a:cubicBezTo>
                  <a:pt x="6666" y="4500"/>
                  <a:pt x="6640" y="4494"/>
                  <a:pt x="6581" y="4497"/>
                </a:cubicBezTo>
                <a:cubicBezTo>
                  <a:pt x="6497" y="4476"/>
                  <a:pt x="6433" y="4495"/>
                  <a:pt x="6275" y="4437"/>
                </a:cubicBezTo>
                <a:cubicBezTo>
                  <a:pt x="6317" y="4484"/>
                  <a:pt x="6290" y="4477"/>
                  <a:pt x="6206" y="4456"/>
                </a:cubicBezTo>
                <a:cubicBezTo>
                  <a:pt x="5751" y="4397"/>
                  <a:pt x="5371" y="4376"/>
                  <a:pt x="5006" y="4319"/>
                </a:cubicBezTo>
                <a:cubicBezTo>
                  <a:pt x="4921" y="4307"/>
                  <a:pt x="4907" y="4303"/>
                  <a:pt x="4918" y="4302"/>
                </a:cubicBezTo>
                <a:close/>
                <a:moveTo>
                  <a:pt x="15244" y="6753"/>
                </a:moveTo>
                <a:cubicBezTo>
                  <a:pt x="15231" y="6750"/>
                  <a:pt x="15223" y="6747"/>
                  <a:pt x="15225" y="6743"/>
                </a:cubicBezTo>
                <a:cubicBezTo>
                  <a:pt x="15225" y="6743"/>
                  <a:pt x="15319" y="6713"/>
                  <a:pt x="15367" y="6761"/>
                </a:cubicBezTo>
                <a:cubicBezTo>
                  <a:pt x="15367" y="6761"/>
                  <a:pt x="15284" y="6760"/>
                  <a:pt x="15244" y="6753"/>
                </a:cubicBezTo>
                <a:close/>
                <a:moveTo>
                  <a:pt x="15318" y="6706"/>
                </a:moveTo>
                <a:cubicBezTo>
                  <a:pt x="15299" y="6702"/>
                  <a:pt x="15283" y="6695"/>
                  <a:pt x="15272" y="6683"/>
                </a:cubicBezTo>
                <a:cubicBezTo>
                  <a:pt x="15278" y="6663"/>
                  <a:pt x="15347" y="6627"/>
                  <a:pt x="15474" y="6603"/>
                </a:cubicBezTo>
                <a:cubicBezTo>
                  <a:pt x="15478" y="6591"/>
                  <a:pt x="15481" y="6589"/>
                  <a:pt x="15491" y="6591"/>
                </a:cubicBezTo>
                <a:cubicBezTo>
                  <a:pt x="15484" y="6593"/>
                  <a:pt x="15476" y="6595"/>
                  <a:pt x="15474" y="6603"/>
                </a:cubicBezTo>
                <a:cubicBezTo>
                  <a:pt x="15454" y="6609"/>
                  <a:pt x="15442" y="6624"/>
                  <a:pt x="15429" y="6634"/>
                </a:cubicBezTo>
                <a:cubicBezTo>
                  <a:pt x="15485" y="6615"/>
                  <a:pt x="15540" y="6599"/>
                  <a:pt x="15595" y="6597"/>
                </a:cubicBezTo>
                <a:cubicBezTo>
                  <a:pt x="15568" y="6590"/>
                  <a:pt x="15537" y="6583"/>
                  <a:pt x="15511" y="6576"/>
                </a:cubicBezTo>
                <a:cubicBezTo>
                  <a:pt x="15902" y="6471"/>
                  <a:pt x="16516" y="6291"/>
                  <a:pt x="15595" y="6597"/>
                </a:cubicBezTo>
                <a:cubicBezTo>
                  <a:pt x="15711" y="6606"/>
                  <a:pt x="15961" y="6651"/>
                  <a:pt x="15934" y="6644"/>
                </a:cubicBezTo>
                <a:cubicBezTo>
                  <a:pt x="15955" y="6668"/>
                  <a:pt x="15722" y="6758"/>
                  <a:pt x="15722" y="6758"/>
                </a:cubicBezTo>
                <a:cubicBezTo>
                  <a:pt x="15690" y="6768"/>
                  <a:pt x="15531" y="6710"/>
                  <a:pt x="15500" y="6702"/>
                </a:cubicBezTo>
                <a:cubicBezTo>
                  <a:pt x="15457" y="6704"/>
                  <a:pt x="15374" y="6719"/>
                  <a:pt x="15318" y="6706"/>
                </a:cubicBezTo>
                <a:close/>
                <a:moveTo>
                  <a:pt x="15429" y="6634"/>
                </a:moveTo>
                <a:cubicBezTo>
                  <a:pt x="15421" y="6637"/>
                  <a:pt x="15412" y="6639"/>
                  <a:pt x="15404" y="6642"/>
                </a:cubicBezTo>
                <a:cubicBezTo>
                  <a:pt x="15414" y="6645"/>
                  <a:pt x="15422" y="6640"/>
                  <a:pt x="15429" y="6634"/>
                </a:cubicBezTo>
                <a:close/>
                <a:moveTo>
                  <a:pt x="7806" y="4590"/>
                </a:moveTo>
                <a:cubicBezTo>
                  <a:pt x="7809" y="4593"/>
                  <a:pt x="7809" y="4593"/>
                  <a:pt x="7799" y="4581"/>
                </a:cubicBezTo>
                <a:cubicBezTo>
                  <a:pt x="7799" y="4581"/>
                  <a:pt x="7804" y="4587"/>
                  <a:pt x="7806" y="4590"/>
                </a:cubicBezTo>
                <a:close/>
                <a:moveTo>
                  <a:pt x="12240" y="5251"/>
                </a:moveTo>
                <a:cubicBezTo>
                  <a:pt x="12232" y="5249"/>
                  <a:pt x="12224" y="5244"/>
                  <a:pt x="12219" y="5237"/>
                </a:cubicBezTo>
                <a:lnTo>
                  <a:pt x="12282" y="5235"/>
                </a:lnTo>
                <a:cubicBezTo>
                  <a:pt x="12298" y="5253"/>
                  <a:pt x="12266" y="5260"/>
                  <a:pt x="12240" y="5251"/>
                </a:cubicBezTo>
                <a:close/>
                <a:moveTo>
                  <a:pt x="12377" y="5267"/>
                </a:moveTo>
                <a:cubicBezTo>
                  <a:pt x="12367" y="5264"/>
                  <a:pt x="12361" y="5260"/>
                  <a:pt x="12362" y="5256"/>
                </a:cubicBezTo>
                <a:cubicBezTo>
                  <a:pt x="12335" y="5249"/>
                  <a:pt x="12451" y="5260"/>
                  <a:pt x="12451" y="5260"/>
                </a:cubicBezTo>
                <a:cubicBezTo>
                  <a:pt x="12467" y="5278"/>
                  <a:pt x="12406" y="5276"/>
                  <a:pt x="12377" y="5267"/>
                </a:cubicBezTo>
                <a:close/>
                <a:moveTo>
                  <a:pt x="12504" y="5281"/>
                </a:moveTo>
                <a:cubicBezTo>
                  <a:pt x="12493" y="5277"/>
                  <a:pt x="12483" y="5273"/>
                  <a:pt x="12477" y="5267"/>
                </a:cubicBezTo>
                <a:cubicBezTo>
                  <a:pt x="12477" y="5267"/>
                  <a:pt x="12572" y="5255"/>
                  <a:pt x="12594" y="5278"/>
                </a:cubicBezTo>
                <a:cubicBezTo>
                  <a:pt x="12590" y="5291"/>
                  <a:pt x="12538" y="5291"/>
                  <a:pt x="12504" y="5281"/>
                </a:cubicBezTo>
                <a:close/>
                <a:moveTo>
                  <a:pt x="17104" y="5980"/>
                </a:moveTo>
                <a:cubicBezTo>
                  <a:pt x="17097" y="5979"/>
                  <a:pt x="17092" y="5977"/>
                  <a:pt x="17094" y="5973"/>
                </a:cubicBezTo>
                <a:cubicBezTo>
                  <a:pt x="17120" y="5887"/>
                  <a:pt x="17353" y="5796"/>
                  <a:pt x="17343" y="5629"/>
                </a:cubicBezTo>
                <a:cubicBezTo>
                  <a:pt x="17343" y="5536"/>
                  <a:pt x="17201" y="5425"/>
                  <a:pt x="17317" y="5529"/>
                </a:cubicBezTo>
                <a:cubicBezTo>
                  <a:pt x="17365" y="5559"/>
                  <a:pt x="17444" y="5597"/>
                  <a:pt x="17454" y="5657"/>
                </a:cubicBezTo>
                <a:cubicBezTo>
                  <a:pt x="17491" y="5738"/>
                  <a:pt x="17405" y="5923"/>
                  <a:pt x="17369" y="5932"/>
                </a:cubicBezTo>
                <a:cubicBezTo>
                  <a:pt x="17337" y="5942"/>
                  <a:pt x="17231" y="5990"/>
                  <a:pt x="17152" y="5970"/>
                </a:cubicBezTo>
                <a:cubicBezTo>
                  <a:pt x="17172" y="5975"/>
                  <a:pt x="17126" y="5984"/>
                  <a:pt x="17104" y="5980"/>
                </a:cubicBezTo>
                <a:close/>
                <a:moveTo>
                  <a:pt x="2833" y="1670"/>
                </a:moveTo>
                <a:cubicBezTo>
                  <a:pt x="2584" y="1607"/>
                  <a:pt x="2426" y="1546"/>
                  <a:pt x="2733" y="1606"/>
                </a:cubicBezTo>
                <a:cubicBezTo>
                  <a:pt x="6671" y="2290"/>
                  <a:pt x="9919" y="2334"/>
                  <a:pt x="13647" y="2740"/>
                </a:cubicBezTo>
                <a:cubicBezTo>
                  <a:pt x="13849" y="2752"/>
                  <a:pt x="14107" y="2782"/>
                  <a:pt x="14446" y="2832"/>
                </a:cubicBezTo>
                <a:cubicBezTo>
                  <a:pt x="14758" y="2872"/>
                  <a:pt x="15694" y="3109"/>
                  <a:pt x="15133" y="3006"/>
                </a:cubicBezTo>
                <a:cubicBezTo>
                  <a:pt x="14044" y="2784"/>
                  <a:pt x="13034" y="2696"/>
                  <a:pt x="12172" y="2624"/>
                </a:cubicBezTo>
                <a:cubicBezTo>
                  <a:pt x="10089" y="2449"/>
                  <a:pt x="8157" y="2277"/>
                  <a:pt x="6022" y="2086"/>
                </a:cubicBezTo>
                <a:cubicBezTo>
                  <a:pt x="4990" y="1974"/>
                  <a:pt x="3912" y="1905"/>
                  <a:pt x="2833" y="1670"/>
                </a:cubicBezTo>
                <a:close/>
                <a:moveTo>
                  <a:pt x="2367" y="1368"/>
                </a:moveTo>
                <a:cubicBezTo>
                  <a:pt x="2320" y="1321"/>
                  <a:pt x="2320" y="1036"/>
                  <a:pt x="2343" y="1042"/>
                </a:cubicBezTo>
                <a:cubicBezTo>
                  <a:pt x="2348" y="1025"/>
                  <a:pt x="2411" y="1006"/>
                  <a:pt x="2442" y="1106"/>
                </a:cubicBezTo>
                <a:cubicBezTo>
                  <a:pt x="2447" y="1090"/>
                  <a:pt x="2490" y="1340"/>
                  <a:pt x="2389" y="1372"/>
                </a:cubicBezTo>
                <a:cubicBezTo>
                  <a:pt x="2381" y="1376"/>
                  <a:pt x="2373" y="1374"/>
                  <a:pt x="2367" y="1368"/>
                </a:cubicBezTo>
                <a:close/>
                <a:moveTo>
                  <a:pt x="17081" y="4762"/>
                </a:moveTo>
                <a:cubicBezTo>
                  <a:pt x="17059" y="4738"/>
                  <a:pt x="17118" y="4736"/>
                  <a:pt x="17139" y="4759"/>
                </a:cubicBezTo>
                <a:lnTo>
                  <a:pt x="17081" y="4762"/>
                </a:lnTo>
                <a:close/>
                <a:moveTo>
                  <a:pt x="17194" y="4544"/>
                </a:moveTo>
                <a:cubicBezTo>
                  <a:pt x="17095" y="4522"/>
                  <a:pt x="17061" y="4326"/>
                  <a:pt x="17209" y="4348"/>
                </a:cubicBezTo>
                <a:cubicBezTo>
                  <a:pt x="17267" y="4345"/>
                  <a:pt x="17335" y="4511"/>
                  <a:pt x="17240" y="4541"/>
                </a:cubicBezTo>
                <a:cubicBezTo>
                  <a:pt x="17223" y="4546"/>
                  <a:pt x="17208" y="4547"/>
                  <a:pt x="17194" y="4544"/>
                </a:cubicBezTo>
                <a:close/>
                <a:moveTo>
                  <a:pt x="17210" y="4052"/>
                </a:moveTo>
                <a:cubicBezTo>
                  <a:pt x="17178" y="4062"/>
                  <a:pt x="17046" y="3917"/>
                  <a:pt x="16978" y="3843"/>
                </a:cubicBezTo>
                <a:cubicBezTo>
                  <a:pt x="16829" y="3658"/>
                  <a:pt x="17088" y="3781"/>
                  <a:pt x="17200" y="3899"/>
                </a:cubicBezTo>
                <a:cubicBezTo>
                  <a:pt x="17221" y="3925"/>
                  <a:pt x="17140" y="3904"/>
                  <a:pt x="17140" y="3904"/>
                </a:cubicBezTo>
                <a:cubicBezTo>
                  <a:pt x="17130" y="3938"/>
                  <a:pt x="17305" y="4040"/>
                  <a:pt x="17210" y="4052"/>
                </a:cubicBezTo>
                <a:close/>
                <a:moveTo>
                  <a:pt x="17022" y="2853"/>
                </a:moveTo>
                <a:cubicBezTo>
                  <a:pt x="16997" y="2825"/>
                  <a:pt x="17022" y="2853"/>
                  <a:pt x="17022" y="2853"/>
                </a:cubicBezTo>
                <a:close/>
              </a:path>
            </a:pathLst>
          </a:custGeom>
          <a:ln w="12700">
            <a:miter lim="400000"/>
          </a:ln>
        </p:spPr>
      </p:pic>
      <p:sp>
        <p:nvSpPr>
          <p:cNvPr id="55" name="75% DOS VISITANTES TOMAM DECISÕES DE CREDIBILIDADE BASEADA NO DESIGN"/>
          <p:cNvSpPr txBox="1"/>
          <p:nvPr/>
        </p:nvSpPr>
        <p:spPr>
          <a:xfrm>
            <a:off x="12900673" y="3971348"/>
            <a:ext cx="11289746"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2500">
                <a:solidFill>
                  <a:srgbClr val="000000"/>
                </a:solidFill>
              </a:defRPr>
            </a:pPr>
            <a:r>
              <a:t>75% DOS VISITANTES TOMAM DECISÕES DE CREDIBILIDADE BASEADA</a:t>
            </a:r>
            <a:br/>
            <a:r>
              <a:t>NO DESIGN</a:t>
            </a:r>
          </a:p>
        </p:txBody>
      </p:sp>
      <p:sp>
        <p:nvSpPr>
          <p:cNvPr id="56" name="94% DA PRIMEIRA IMPRESSÃO É BASEADA NO DESIGN"/>
          <p:cNvSpPr txBox="1"/>
          <p:nvPr/>
        </p:nvSpPr>
        <p:spPr>
          <a:xfrm>
            <a:off x="12875273" y="5543608"/>
            <a:ext cx="880245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marL="228600" indent="-228600">
              <a:buSzPct val="100000"/>
              <a:buChar char="•"/>
              <a:defRPr b="1" sz="2500">
                <a:solidFill>
                  <a:srgbClr val="000000"/>
                </a:solidFill>
              </a:defRPr>
            </a:lvl1pPr>
          </a:lstStyle>
          <a:p>
            <a:pPr/>
            <a:r>
              <a:t>94% DA PRIMEIRA IMPRESSÃO É BASEADA NO DESIGN</a:t>
            </a:r>
          </a:p>
        </p:txBody>
      </p:sp>
      <p:sp>
        <p:nvSpPr>
          <p:cNvPr id="57" name="Tipografia…"/>
          <p:cNvSpPr txBox="1"/>
          <p:nvPr/>
        </p:nvSpPr>
        <p:spPr>
          <a:xfrm>
            <a:off x="13027673" y="7933748"/>
            <a:ext cx="4239667" cy="534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599" indent="-228599">
              <a:lnSpc>
                <a:spcPct val="150000"/>
              </a:lnSpc>
              <a:buSzPct val="100000"/>
              <a:buChar char="•"/>
              <a:defRPr b="1" sz="3000">
                <a:solidFill>
                  <a:srgbClr val="000000"/>
                </a:solidFill>
              </a:defRPr>
            </a:pPr>
            <a:r>
              <a:t>Tipografia</a:t>
            </a:r>
          </a:p>
          <a:p>
            <a:pPr marL="228599" indent="-228599">
              <a:lnSpc>
                <a:spcPct val="150000"/>
              </a:lnSpc>
              <a:buSzPct val="100000"/>
              <a:buChar char="•"/>
              <a:defRPr b="1" sz="3000">
                <a:solidFill>
                  <a:srgbClr val="000000"/>
                </a:solidFill>
              </a:defRPr>
            </a:pPr>
            <a:r>
              <a:t>Paletas de Cores</a:t>
            </a:r>
          </a:p>
          <a:p>
            <a:pPr marL="228599" indent="-228599">
              <a:lnSpc>
                <a:spcPct val="150000"/>
              </a:lnSpc>
              <a:buSzPct val="100000"/>
              <a:buChar char="•"/>
              <a:defRPr b="1" sz="3000">
                <a:solidFill>
                  <a:srgbClr val="000000"/>
                </a:solidFill>
              </a:defRPr>
            </a:pPr>
            <a:r>
              <a:t>Composições</a:t>
            </a:r>
          </a:p>
          <a:p>
            <a:pPr marL="228599" indent="-228599">
              <a:lnSpc>
                <a:spcPct val="150000"/>
              </a:lnSpc>
              <a:buSzPct val="100000"/>
              <a:buChar char="•"/>
              <a:defRPr b="1" sz="3000">
                <a:solidFill>
                  <a:srgbClr val="000000"/>
                </a:solidFill>
              </a:defRPr>
            </a:pPr>
            <a:r>
              <a:t>Direcionamento</a:t>
            </a:r>
          </a:p>
          <a:p>
            <a:pPr marL="228599" indent="-228599">
              <a:lnSpc>
                <a:spcPct val="150000"/>
              </a:lnSpc>
              <a:buSzPct val="100000"/>
              <a:buChar char="•"/>
              <a:defRPr b="1" sz="3000">
                <a:solidFill>
                  <a:srgbClr val="000000"/>
                </a:solidFill>
              </a:defRPr>
            </a:pPr>
            <a:r>
              <a:t>Contrates</a:t>
            </a:r>
          </a:p>
          <a:p>
            <a:pPr marL="228599" indent="-228599">
              <a:lnSpc>
                <a:spcPct val="150000"/>
              </a:lnSpc>
              <a:buSzPct val="100000"/>
              <a:buChar char="•"/>
              <a:defRPr b="1" sz="3000">
                <a:solidFill>
                  <a:srgbClr val="000000"/>
                </a:solidFill>
              </a:defRPr>
            </a:pPr>
            <a:r>
              <a:t>Imagens</a:t>
            </a:r>
          </a:p>
          <a:p>
            <a:pPr marL="228599" indent="-228599">
              <a:lnSpc>
                <a:spcPct val="150000"/>
              </a:lnSpc>
              <a:buSzPct val="100000"/>
              <a:buChar char="•"/>
              <a:defRPr b="1" sz="3000">
                <a:solidFill>
                  <a:srgbClr val="000000"/>
                </a:solidFill>
              </a:defRPr>
            </a:pPr>
            <a:r>
              <a:t>Botões</a:t>
            </a:r>
          </a:p>
          <a:p>
            <a:pPr marL="228599" indent="-228599">
              <a:lnSpc>
                <a:spcPct val="150000"/>
              </a:lnSpc>
              <a:buSzPct val="100000"/>
              <a:buChar char="•"/>
              <a:defRPr b="1" sz="3000">
                <a:solidFill>
                  <a:srgbClr val="000000"/>
                </a:solidFill>
              </a:defRPr>
            </a:pPr>
            <a:r>
              <a:t>Velocidade</a:t>
            </a:r>
          </a:p>
        </p:txBody>
      </p:sp>
      <p:sp>
        <p:nvSpPr>
          <p:cNvPr id="58" name="Elementos de Design de uma Landing Page"/>
          <p:cNvSpPr txBox="1"/>
          <p:nvPr/>
        </p:nvSpPr>
        <p:spPr>
          <a:xfrm>
            <a:off x="12807233" y="6861867"/>
            <a:ext cx="955585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
                <a:solidFill>
                  <a:srgbClr val="000000"/>
                </a:solidFill>
              </a:defRPr>
            </a:lvl1pPr>
          </a:lstStyle>
          <a:p>
            <a:pPr/>
            <a:r>
              <a:t>Elementos de Design de uma Landing Page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1"/>
      <p:bldP build="whole" bldLvl="1" animBg="1" rev="0" advAuto="0" spid="56" grpId="2"/>
      <p:bldP build="whole" bldLvl="1" animBg="1" rev="0" advAuto="0" spid="57" grpId="4"/>
      <p:bldP build="whole" bldLvl="1" animBg="1" rev="0" advAuto="0" spid="58"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OS 6 ELEMENTOS ESSENCIAIS EM TODA LANDING PAGE"/>
          <p:cNvSpPr txBox="1"/>
          <p:nvPr/>
        </p:nvSpPr>
        <p:spPr>
          <a:xfrm>
            <a:off x="3927302" y="1305069"/>
            <a:ext cx="16516695" cy="1117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7400"/>
              </a:lnSpc>
              <a:defRPr b="1" spc="379" sz="4100">
                <a:solidFill>
                  <a:srgbClr val="000000"/>
                </a:solidFill>
              </a:defRPr>
            </a:lvl1pPr>
          </a:lstStyle>
          <a:p>
            <a:pPr/>
            <a:r>
              <a:t>OS 6 ELEMENTOS ESSENCIAIS EM TODA LANDING PAGE</a:t>
            </a:r>
          </a:p>
        </p:txBody>
      </p:sp>
      <p:sp>
        <p:nvSpPr>
          <p:cNvPr id="61" name="Line"/>
          <p:cNvSpPr/>
          <p:nvPr/>
        </p:nvSpPr>
        <p:spPr>
          <a:xfrm>
            <a:off x="11704280" y="2866105"/>
            <a:ext cx="962739" cy="1"/>
          </a:xfrm>
          <a:prstGeom prst="line">
            <a:avLst/>
          </a:prstGeom>
          <a:ln w="12700">
            <a:solidFill>
              <a:srgbClr val="7F7F7F"/>
            </a:solidFill>
            <a:miter lim="400000"/>
          </a:ln>
        </p:spPr>
        <p:txBody>
          <a:bodyPr lIns="0" tIns="0" rIns="0" bIns="0"/>
          <a:lstStyle/>
          <a:p>
            <a:pPr defTabSz="457200">
              <a:defRPr sz="1200">
                <a:solidFill>
                  <a:srgbClr val="000000"/>
                </a:solidFill>
              </a:defRPr>
            </a:pPr>
          </a:p>
        </p:txBody>
      </p:sp>
      <p:sp>
        <p:nvSpPr>
          <p:cNvPr id="62" name="PROMESSA"/>
          <p:cNvSpPr txBox="1"/>
          <p:nvPr/>
        </p:nvSpPr>
        <p:spPr>
          <a:xfrm>
            <a:off x="4659812" y="5975422"/>
            <a:ext cx="2548392"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PROMESSA</a:t>
            </a:r>
          </a:p>
        </p:txBody>
      </p:sp>
      <p:sp>
        <p:nvSpPr>
          <p:cNvPr id="63" name="Rectangle"/>
          <p:cNvSpPr/>
          <p:nvPr/>
        </p:nvSpPr>
        <p:spPr>
          <a:xfrm>
            <a:off x="3842815" y="4732637"/>
            <a:ext cx="4233305" cy="3463470"/>
          </a:xfrm>
          <a:prstGeom prst="rect">
            <a:avLst/>
          </a:prstGeom>
          <a:ln w="12700">
            <a:solidFill>
              <a:srgbClr val="9E9B7C"/>
            </a:solidFill>
            <a:miter lim="400000"/>
          </a:ln>
        </p:spPr>
        <p:txBody>
          <a:bodyPr lIns="45719" rIns="45719" anchor="ctr"/>
          <a:lstStyle/>
          <a:p>
            <a:pPr algn="ctr">
              <a:defRPr>
                <a:solidFill>
                  <a:srgbClr val="FFFFFF"/>
                </a:solidFill>
              </a:defRPr>
            </a:pPr>
          </a:p>
        </p:txBody>
      </p:sp>
      <p:sp>
        <p:nvSpPr>
          <p:cNvPr id="64" name="BENEFÍCIOS"/>
          <p:cNvSpPr txBox="1"/>
          <p:nvPr/>
        </p:nvSpPr>
        <p:spPr>
          <a:xfrm>
            <a:off x="10012806" y="5975422"/>
            <a:ext cx="2764405"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BENEFÍCIOS</a:t>
            </a:r>
          </a:p>
        </p:txBody>
      </p:sp>
      <p:sp>
        <p:nvSpPr>
          <p:cNvPr id="65" name="Rectangle"/>
          <p:cNvSpPr/>
          <p:nvPr/>
        </p:nvSpPr>
        <p:spPr>
          <a:xfrm>
            <a:off x="9303815" y="4732637"/>
            <a:ext cx="4233305" cy="3463470"/>
          </a:xfrm>
          <a:prstGeom prst="rect">
            <a:avLst/>
          </a:prstGeom>
          <a:ln w="12700">
            <a:solidFill>
              <a:srgbClr val="9E9B7C"/>
            </a:solidFill>
            <a:miter lim="400000"/>
          </a:ln>
        </p:spPr>
        <p:txBody>
          <a:bodyPr lIns="45719" rIns="45719" anchor="ctr"/>
          <a:lstStyle/>
          <a:p>
            <a:pPr algn="ctr">
              <a:defRPr>
                <a:solidFill>
                  <a:srgbClr val="FFFFFF"/>
                </a:solidFill>
              </a:defRPr>
            </a:pPr>
          </a:p>
        </p:txBody>
      </p:sp>
      <p:sp>
        <p:nvSpPr>
          <p:cNvPr id="66" name="DEMONSTRAÇÃO"/>
          <p:cNvSpPr txBox="1"/>
          <p:nvPr/>
        </p:nvSpPr>
        <p:spPr>
          <a:xfrm>
            <a:off x="14936876" y="5975422"/>
            <a:ext cx="3838264"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DEMONSTRAÇÃO</a:t>
            </a:r>
          </a:p>
        </p:txBody>
      </p:sp>
      <p:sp>
        <p:nvSpPr>
          <p:cNvPr id="67" name="Rectangle"/>
          <p:cNvSpPr/>
          <p:nvPr/>
        </p:nvSpPr>
        <p:spPr>
          <a:xfrm>
            <a:off x="14764815" y="4732637"/>
            <a:ext cx="4233305" cy="3463470"/>
          </a:xfrm>
          <a:prstGeom prst="rect">
            <a:avLst/>
          </a:prstGeom>
          <a:ln w="12700">
            <a:solidFill>
              <a:srgbClr val="9E9B7C"/>
            </a:solidFill>
            <a:miter lim="400000"/>
          </a:ln>
        </p:spPr>
        <p:txBody>
          <a:bodyPr lIns="45719" rIns="45719" anchor="ctr"/>
          <a:lstStyle/>
          <a:p>
            <a:pPr algn="ctr">
              <a:defRPr>
                <a:solidFill>
                  <a:srgbClr val="FFFFFF"/>
                </a:solidFill>
              </a:defRPr>
            </a:pPr>
          </a:p>
        </p:txBody>
      </p:sp>
      <p:sp>
        <p:nvSpPr>
          <p:cNvPr id="68" name="PROVA SOCIAL"/>
          <p:cNvSpPr txBox="1"/>
          <p:nvPr/>
        </p:nvSpPr>
        <p:spPr>
          <a:xfrm>
            <a:off x="4266396" y="10395022"/>
            <a:ext cx="3335225"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PROVA SOCIAL</a:t>
            </a:r>
          </a:p>
        </p:txBody>
      </p:sp>
      <p:sp>
        <p:nvSpPr>
          <p:cNvPr id="69" name="Rectangle"/>
          <p:cNvSpPr/>
          <p:nvPr/>
        </p:nvSpPr>
        <p:spPr>
          <a:xfrm>
            <a:off x="3842815" y="9152238"/>
            <a:ext cx="4233305" cy="3463469"/>
          </a:xfrm>
          <a:prstGeom prst="rect">
            <a:avLst/>
          </a:prstGeom>
          <a:ln w="12700">
            <a:solidFill>
              <a:srgbClr val="9E9B7C"/>
            </a:solidFill>
            <a:miter lim="400000"/>
          </a:ln>
        </p:spPr>
        <p:txBody>
          <a:bodyPr lIns="45719" rIns="45719" anchor="ctr"/>
          <a:lstStyle/>
          <a:p>
            <a:pPr algn="ctr">
              <a:defRPr>
                <a:solidFill>
                  <a:srgbClr val="FFFFFF"/>
                </a:solidFill>
              </a:defRPr>
            </a:pPr>
          </a:p>
        </p:txBody>
      </p:sp>
      <p:sp>
        <p:nvSpPr>
          <p:cNvPr id="70" name="OFERTA"/>
          <p:cNvSpPr txBox="1"/>
          <p:nvPr/>
        </p:nvSpPr>
        <p:spPr>
          <a:xfrm>
            <a:off x="10171998" y="10395022"/>
            <a:ext cx="2446021"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OFERTA</a:t>
            </a:r>
          </a:p>
        </p:txBody>
      </p:sp>
      <p:sp>
        <p:nvSpPr>
          <p:cNvPr id="71" name="Rectangle"/>
          <p:cNvSpPr/>
          <p:nvPr/>
        </p:nvSpPr>
        <p:spPr>
          <a:xfrm>
            <a:off x="9303815" y="9152238"/>
            <a:ext cx="4233305" cy="3463469"/>
          </a:xfrm>
          <a:prstGeom prst="rect">
            <a:avLst/>
          </a:prstGeom>
          <a:ln w="12700">
            <a:solidFill>
              <a:srgbClr val="9E9B7C"/>
            </a:solidFill>
            <a:miter lim="400000"/>
          </a:ln>
        </p:spPr>
        <p:txBody>
          <a:bodyPr lIns="45719" rIns="45719" anchor="ctr"/>
          <a:lstStyle/>
          <a:p>
            <a:pPr algn="ctr">
              <a:defRPr>
                <a:solidFill>
                  <a:srgbClr val="FFFFFF"/>
                </a:solidFill>
              </a:defRPr>
            </a:pPr>
          </a:p>
        </p:txBody>
      </p:sp>
      <p:sp>
        <p:nvSpPr>
          <p:cNvPr id="72" name="FAQ"/>
          <p:cNvSpPr txBox="1"/>
          <p:nvPr/>
        </p:nvSpPr>
        <p:spPr>
          <a:xfrm>
            <a:off x="15632998" y="10395022"/>
            <a:ext cx="2446021" cy="977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4572000">
              <a:lnSpc>
                <a:spcPts val="7400"/>
              </a:lnSpc>
              <a:defRPr spc="228" sz="3200">
                <a:solidFill>
                  <a:srgbClr val="000000"/>
                </a:solidFill>
              </a:defRPr>
            </a:lvl1pPr>
          </a:lstStyle>
          <a:p>
            <a:pPr/>
            <a:r>
              <a:t>FAQ</a:t>
            </a:r>
          </a:p>
        </p:txBody>
      </p:sp>
      <p:sp>
        <p:nvSpPr>
          <p:cNvPr id="73" name="Rectangle"/>
          <p:cNvSpPr/>
          <p:nvPr/>
        </p:nvSpPr>
        <p:spPr>
          <a:xfrm>
            <a:off x="14764815" y="9152238"/>
            <a:ext cx="4233305" cy="3463469"/>
          </a:xfrm>
          <a:prstGeom prst="rect">
            <a:avLst/>
          </a:prstGeom>
          <a:ln w="12700">
            <a:solidFill>
              <a:srgbClr val="9E9B7C"/>
            </a:solidFill>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1. Promessa"/>
          <p:cNvSpPr txBox="1"/>
          <p:nvPr/>
        </p:nvSpPr>
        <p:spPr>
          <a:xfrm>
            <a:off x="12908698" y="1453748"/>
            <a:ext cx="7233413"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1. Promessa</a:t>
            </a:r>
          </a:p>
        </p:txBody>
      </p:sp>
      <p:pic>
        <p:nvPicPr>
          <p:cNvPr id="76" name="promise.png" descr="promise.png"/>
          <p:cNvPicPr>
            <a:picLocks noChangeAspect="1"/>
          </p:cNvPicPr>
          <p:nvPr/>
        </p:nvPicPr>
        <p:blipFill>
          <a:blip r:embed="rId2">
            <a:extLst/>
          </a:blip>
          <a:srcRect l="21118" t="0" r="11764" b="2970"/>
          <a:stretch>
            <a:fillRect/>
          </a:stretch>
        </p:blipFill>
        <p:spPr>
          <a:xfrm>
            <a:off x="-135902" y="205954"/>
            <a:ext cx="11799334" cy="12908935"/>
          </a:xfrm>
          <a:custGeom>
            <a:avLst/>
            <a:gdLst/>
            <a:ahLst/>
            <a:cxnLst>
              <a:cxn ang="0">
                <a:pos x="wd2" y="hd2"/>
              </a:cxn>
              <a:cxn ang="5400000">
                <a:pos x="wd2" y="hd2"/>
              </a:cxn>
              <a:cxn ang="10800000">
                <a:pos x="wd2" y="hd2"/>
              </a:cxn>
              <a:cxn ang="16200000">
                <a:pos x="wd2" y="hd2"/>
              </a:cxn>
            </a:cxnLst>
            <a:rect l="0" t="0" r="r" b="b"/>
            <a:pathLst>
              <a:path w="21559" h="21581" fill="norm" stroke="1" extrusionOk="0">
                <a:moveTo>
                  <a:pt x="1399" y="21422"/>
                </a:moveTo>
                <a:cubicBezTo>
                  <a:pt x="1658" y="21481"/>
                  <a:pt x="2455" y="21506"/>
                  <a:pt x="2715" y="21506"/>
                </a:cubicBezTo>
                <a:cubicBezTo>
                  <a:pt x="4047" y="21511"/>
                  <a:pt x="5529" y="21515"/>
                  <a:pt x="6994" y="21569"/>
                </a:cubicBezTo>
                <a:cubicBezTo>
                  <a:pt x="7258" y="21582"/>
                  <a:pt x="7492" y="21585"/>
                  <a:pt x="7735" y="21571"/>
                </a:cubicBezTo>
                <a:cubicBezTo>
                  <a:pt x="7999" y="21584"/>
                  <a:pt x="8300" y="21568"/>
                  <a:pt x="8481" y="21556"/>
                </a:cubicBezTo>
                <a:cubicBezTo>
                  <a:pt x="9226" y="21541"/>
                  <a:pt x="9887" y="21599"/>
                  <a:pt x="10491" y="21566"/>
                </a:cubicBezTo>
                <a:cubicBezTo>
                  <a:pt x="10586" y="21551"/>
                  <a:pt x="10650" y="21531"/>
                  <a:pt x="10745" y="21516"/>
                </a:cubicBezTo>
                <a:cubicBezTo>
                  <a:pt x="12010" y="21446"/>
                  <a:pt x="13373" y="21459"/>
                  <a:pt x="14627" y="21329"/>
                </a:cubicBezTo>
                <a:cubicBezTo>
                  <a:pt x="14225" y="21284"/>
                  <a:pt x="14538" y="21325"/>
                  <a:pt x="14755" y="21287"/>
                </a:cubicBezTo>
                <a:cubicBezTo>
                  <a:pt x="14818" y="21284"/>
                  <a:pt x="14867" y="21221"/>
                  <a:pt x="14925" y="21218"/>
                </a:cubicBezTo>
                <a:cubicBezTo>
                  <a:pt x="15401" y="21116"/>
                  <a:pt x="16411" y="21111"/>
                  <a:pt x="16645" y="20925"/>
                </a:cubicBezTo>
                <a:cubicBezTo>
                  <a:pt x="16681" y="20917"/>
                  <a:pt x="16618" y="20825"/>
                  <a:pt x="16613" y="20842"/>
                </a:cubicBezTo>
                <a:cubicBezTo>
                  <a:pt x="16618" y="20825"/>
                  <a:pt x="16882" y="20744"/>
                  <a:pt x="16882" y="20744"/>
                </a:cubicBezTo>
                <a:cubicBezTo>
                  <a:pt x="16835" y="20693"/>
                  <a:pt x="16460" y="20766"/>
                  <a:pt x="16396" y="20786"/>
                </a:cubicBezTo>
                <a:cubicBezTo>
                  <a:pt x="15957" y="20861"/>
                  <a:pt x="15644" y="20914"/>
                  <a:pt x="15131" y="20932"/>
                </a:cubicBezTo>
                <a:cubicBezTo>
                  <a:pt x="14862" y="20938"/>
                  <a:pt x="15210" y="20879"/>
                  <a:pt x="15301" y="20863"/>
                </a:cubicBezTo>
                <a:cubicBezTo>
                  <a:pt x="15883" y="20806"/>
                  <a:pt x="16158" y="20783"/>
                  <a:pt x="16735" y="20631"/>
                </a:cubicBezTo>
                <a:cubicBezTo>
                  <a:pt x="16830" y="20619"/>
                  <a:pt x="17031" y="20537"/>
                  <a:pt x="17132" y="20505"/>
                </a:cubicBezTo>
                <a:cubicBezTo>
                  <a:pt x="17244" y="20422"/>
                  <a:pt x="17069" y="20416"/>
                  <a:pt x="16889" y="20425"/>
                </a:cubicBezTo>
                <a:cubicBezTo>
                  <a:pt x="16741" y="20426"/>
                  <a:pt x="16655" y="20517"/>
                  <a:pt x="16375" y="20463"/>
                </a:cubicBezTo>
                <a:cubicBezTo>
                  <a:pt x="15910" y="20531"/>
                  <a:pt x="15354" y="20595"/>
                  <a:pt x="14840" y="20633"/>
                </a:cubicBezTo>
                <a:cubicBezTo>
                  <a:pt x="14412" y="20675"/>
                  <a:pt x="13710" y="20737"/>
                  <a:pt x="13090" y="20729"/>
                </a:cubicBezTo>
                <a:cubicBezTo>
                  <a:pt x="12625" y="20704"/>
                  <a:pt x="13275" y="20701"/>
                  <a:pt x="13429" y="20683"/>
                </a:cubicBezTo>
                <a:cubicBezTo>
                  <a:pt x="13979" y="20636"/>
                  <a:pt x="14445" y="20567"/>
                  <a:pt x="14931" y="20525"/>
                </a:cubicBezTo>
                <a:cubicBezTo>
                  <a:pt x="15455" y="20472"/>
                  <a:pt x="16148" y="20423"/>
                  <a:pt x="16667" y="20274"/>
                </a:cubicBezTo>
                <a:lnTo>
                  <a:pt x="16837" y="20205"/>
                </a:lnTo>
                <a:cubicBezTo>
                  <a:pt x="16840" y="20195"/>
                  <a:pt x="16772" y="20201"/>
                  <a:pt x="16688" y="20207"/>
                </a:cubicBezTo>
                <a:cubicBezTo>
                  <a:pt x="16481" y="20235"/>
                  <a:pt x="16441" y="20237"/>
                  <a:pt x="16407" y="20240"/>
                </a:cubicBezTo>
                <a:cubicBezTo>
                  <a:pt x="16176" y="20297"/>
                  <a:pt x="15932" y="20359"/>
                  <a:pt x="15720" y="20371"/>
                </a:cubicBezTo>
                <a:cubicBezTo>
                  <a:pt x="15254" y="20439"/>
                  <a:pt x="14952" y="20456"/>
                  <a:pt x="14556" y="20484"/>
                </a:cubicBezTo>
                <a:cubicBezTo>
                  <a:pt x="14551" y="20501"/>
                  <a:pt x="14498" y="20488"/>
                  <a:pt x="14556" y="20484"/>
                </a:cubicBezTo>
                <a:cubicBezTo>
                  <a:pt x="15186" y="20270"/>
                  <a:pt x="16244" y="20299"/>
                  <a:pt x="17006" y="20042"/>
                </a:cubicBezTo>
                <a:cubicBezTo>
                  <a:pt x="17070" y="20022"/>
                  <a:pt x="17372" y="19910"/>
                  <a:pt x="17076" y="19909"/>
                </a:cubicBezTo>
                <a:cubicBezTo>
                  <a:pt x="16774" y="19926"/>
                  <a:pt x="17038" y="19845"/>
                  <a:pt x="17081" y="19798"/>
                </a:cubicBezTo>
                <a:cubicBezTo>
                  <a:pt x="17044" y="19825"/>
                  <a:pt x="17091" y="19671"/>
                  <a:pt x="17166" y="19708"/>
                </a:cubicBezTo>
                <a:cubicBezTo>
                  <a:pt x="16992" y="19606"/>
                  <a:pt x="16779" y="19815"/>
                  <a:pt x="16663" y="19709"/>
                </a:cubicBezTo>
                <a:cubicBezTo>
                  <a:pt x="16642" y="19686"/>
                  <a:pt x="16949" y="19652"/>
                  <a:pt x="16763" y="19587"/>
                </a:cubicBezTo>
                <a:cubicBezTo>
                  <a:pt x="16684" y="19548"/>
                  <a:pt x="16230" y="19674"/>
                  <a:pt x="16076" y="19692"/>
                </a:cubicBezTo>
                <a:cubicBezTo>
                  <a:pt x="15901" y="19684"/>
                  <a:pt x="15759" y="19665"/>
                  <a:pt x="16008" y="19617"/>
                </a:cubicBezTo>
                <a:cubicBezTo>
                  <a:pt x="16319" y="19585"/>
                  <a:pt x="16684" y="19548"/>
                  <a:pt x="16980" y="19454"/>
                </a:cubicBezTo>
                <a:cubicBezTo>
                  <a:pt x="17182" y="19373"/>
                  <a:pt x="16594" y="19450"/>
                  <a:pt x="16468" y="19472"/>
                </a:cubicBezTo>
                <a:cubicBezTo>
                  <a:pt x="16224" y="19503"/>
                  <a:pt x="16087" y="19561"/>
                  <a:pt x="15965" y="19570"/>
                </a:cubicBezTo>
                <a:cubicBezTo>
                  <a:pt x="15817" y="19568"/>
                  <a:pt x="15330" y="19613"/>
                  <a:pt x="15748" y="19514"/>
                </a:cubicBezTo>
                <a:cubicBezTo>
                  <a:pt x="16628" y="19342"/>
                  <a:pt x="17510" y="19175"/>
                  <a:pt x="18368" y="18983"/>
                </a:cubicBezTo>
                <a:cubicBezTo>
                  <a:pt x="18500" y="18941"/>
                  <a:pt x="18653" y="18926"/>
                  <a:pt x="18759" y="18877"/>
                </a:cubicBezTo>
                <a:cubicBezTo>
                  <a:pt x="18786" y="18884"/>
                  <a:pt x="18770" y="18841"/>
                  <a:pt x="18807" y="18814"/>
                </a:cubicBezTo>
                <a:cubicBezTo>
                  <a:pt x="18807" y="18814"/>
                  <a:pt x="19162" y="18717"/>
                  <a:pt x="19252" y="18703"/>
                </a:cubicBezTo>
                <a:cubicBezTo>
                  <a:pt x="19708" y="18575"/>
                  <a:pt x="18786" y="18790"/>
                  <a:pt x="18760" y="18765"/>
                </a:cubicBezTo>
                <a:cubicBezTo>
                  <a:pt x="18766" y="18746"/>
                  <a:pt x="19184" y="18646"/>
                  <a:pt x="19247" y="18626"/>
                </a:cubicBezTo>
                <a:cubicBezTo>
                  <a:pt x="19438" y="18581"/>
                  <a:pt x="19622" y="18572"/>
                  <a:pt x="19697" y="18515"/>
                </a:cubicBezTo>
                <a:cubicBezTo>
                  <a:pt x="19729" y="18505"/>
                  <a:pt x="19761" y="18401"/>
                  <a:pt x="19761" y="18401"/>
                </a:cubicBezTo>
                <a:cubicBezTo>
                  <a:pt x="20036" y="18284"/>
                  <a:pt x="20327" y="18300"/>
                  <a:pt x="20576" y="18158"/>
                </a:cubicBezTo>
                <a:cubicBezTo>
                  <a:pt x="20311" y="18148"/>
                  <a:pt x="20258" y="18229"/>
                  <a:pt x="19968" y="18303"/>
                </a:cubicBezTo>
                <a:cubicBezTo>
                  <a:pt x="19872" y="18336"/>
                  <a:pt x="19565" y="18369"/>
                  <a:pt x="19565" y="18369"/>
                </a:cubicBezTo>
                <a:cubicBezTo>
                  <a:pt x="19538" y="18362"/>
                  <a:pt x="19650" y="18279"/>
                  <a:pt x="19693" y="18232"/>
                </a:cubicBezTo>
                <a:cubicBezTo>
                  <a:pt x="19930" y="18144"/>
                  <a:pt x="20301" y="18088"/>
                  <a:pt x="20550" y="17964"/>
                </a:cubicBezTo>
                <a:cubicBezTo>
                  <a:pt x="20618" y="17927"/>
                  <a:pt x="20703" y="17854"/>
                  <a:pt x="20804" y="17805"/>
                </a:cubicBezTo>
                <a:cubicBezTo>
                  <a:pt x="20879" y="17748"/>
                  <a:pt x="21127" y="17624"/>
                  <a:pt x="21048" y="17492"/>
                </a:cubicBezTo>
                <a:cubicBezTo>
                  <a:pt x="20980" y="17417"/>
                  <a:pt x="20809" y="17694"/>
                  <a:pt x="20842" y="17681"/>
                </a:cubicBezTo>
                <a:cubicBezTo>
                  <a:pt x="20809" y="17694"/>
                  <a:pt x="20741" y="17619"/>
                  <a:pt x="20709" y="17629"/>
                </a:cubicBezTo>
                <a:cubicBezTo>
                  <a:pt x="20741" y="17619"/>
                  <a:pt x="20567" y="17704"/>
                  <a:pt x="20550" y="17664"/>
                </a:cubicBezTo>
                <a:cubicBezTo>
                  <a:pt x="20508" y="17616"/>
                  <a:pt x="20693" y="17588"/>
                  <a:pt x="20778" y="17498"/>
                </a:cubicBezTo>
                <a:cubicBezTo>
                  <a:pt x="20857" y="17443"/>
                  <a:pt x="20816" y="17374"/>
                  <a:pt x="20821" y="17358"/>
                </a:cubicBezTo>
                <a:cubicBezTo>
                  <a:pt x="20816" y="17374"/>
                  <a:pt x="20763" y="17361"/>
                  <a:pt x="20768" y="17344"/>
                </a:cubicBezTo>
                <a:cubicBezTo>
                  <a:pt x="20773" y="17233"/>
                  <a:pt x="21028" y="17166"/>
                  <a:pt x="21081" y="17085"/>
                </a:cubicBezTo>
                <a:cubicBezTo>
                  <a:pt x="21087" y="17068"/>
                  <a:pt x="21022" y="16997"/>
                  <a:pt x="21060" y="16968"/>
                </a:cubicBezTo>
                <a:cubicBezTo>
                  <a:pt x="21060" y="16968"/>
                  <a:pt x="21367" y="16746"/>
                  <a:pt x="21150" y="16860"/>
                </a:cubicBezTo>
                <a:cubicBezTo>
                  <a:pt x="21145" y="16877"/>
                  <a:pt x="20901" y="16909"/>
                  <a:pt x="20901" y="16909"/>
                </a:cubicBezTo>
                <a:cubicBezTo>
                  <a:pt x="20880" y="16885"/>
                  <a:pt x="21240" y="16678"/>
                  <a:pt x="21278" y="16648"/>
                </a:cubicBezTo>
                <a:cubicBezTo>
                  <a:pt x="21347" y="16611"/>
                  <a:pt x="21320" y="16604"/>
                  <a:pt x="21442" y="16596"/>
                </a:cubicBezTo>
                <a:cubicBezTo>
                  <a:pt x="21337" y="16550"/>
                  <a:pt x="21564" y="16479"/>
                  <a:pt x="21559" y="16402"/>
                </a:cubicBezTo>
                <a:cubicBezTo>
                  <a:pt x="21549" y="16341"/>
                  <a:pt x="21390" y="16283"/>
                  <a:pt x="21379" y="16225"/>
                </a:cubicBezTo>
                <a:cubicBezTo>
                  <a:pt x="21385" y="16206"/>
                  <a:pt x="21486" y="16156"/>
                  <a:pt x="21475" y="16098"/>
                </a:cubicBezTo>
                <a:cubicBezTo>
                  <a:pt x="21507" y="15994"/>
                  <a:pt x="21300" y="15902"/>
                  <a:pt x="21280" y="15766"/>
                </a:cubicBezTo>
                <a:cubicBezTo>
                  <a:pt x="21275" y="15689"/>
                  <a:pt x="21423" y="15503"/>
                  <a:pt x="21360" y="15411"/>
                </a:cubicBezTo>
                <a:cubicBezTo>
                  <a:pt x="21381" y="15435"/>
                  <a:pt x="21165" y="15267"/>
                  <a:pt x="21170" y="15251"/>
                </a:cubicBezTo>
                <a:cubicBezTo>
                  <a:pt x="21266" y="15236"/>
                  <a:pt x="21439" y="15450"/>
                  <a:pt x="21503" y="15429"/>
                </a:cubicBezTo>
                <a:cubicBezTo>
                  <a:pt x="21551" y="15366"/>
                  <a:pt x="21228" y="15266"/>
                  <a:pt x="21187" y="15198"/>
                </a:cubicBezTo>
                <a:cubicBezTo>
                  <a:pt x="21155" y="15114"/>
                  <a:pt x="21324" y="15045"/>
                  <a:pt x="21319" y="14968"/>
                </a:cubicBezTo>
                <a:cubicBezTo>
                  <a:pt x="21330" y="14728"/>
                  <a:pt x="20859" y="14532"/>
                  <a:pt x="20898" y="14296"/>
                </a:cubicBezTo>
                <a:cubicBezTo>
                  <a:pt x="20892" y="14222"/>
                  <a:pt x="21062" y="14151"/>
                  <a:pt x="21014" y="14026"/>
                </a:cubicBezTo>
                <a:cubicBezTo>
                  <a:pt x="20994" y="13984"/>
                  <a:pt x="20877" y="13879"/>
                  <a:pt x="20803" y="13842"/>
                </a:cubicBezTo>
                <a:cubicBezTo>
                  <a:pt x="20603" y="13715"/>
                  <a:pt x="20191" y="13703"/>
                  <a:pt x="20460" y="13509"/>
                </a:cubicBezTo>
                <a:cubicBezTo>
                  <a:pt x="20344" y="13497"/>
                  <a:pt x="20481" y="13441"/>
                  <a:pt x="20460" y="13509"/>
                </a:cubicBezTo>
                <a:cubicBezTo>
                  <a:pt x="20514" y="13522"/>
                  <a:pt x="20519" y="13505"/>
                  <a:pt x="20556" y="13478"/>
                </a:cubicBezTo>
                <a:cubicBezTo>
                  <a:pt x="20201" y="13481"/>
                  <a:pt x="20583" y="13203"/>
                  <a:pt x="20667" y="13225"/>
                </a:cubicBezTo>
                <a:cubicBezTo>
                  <a:pt x="20785" y="13215"/>
                  <a:pt x="20646" y="13386"/>
                  <a:pt x="20582" y="13391"/>
                </a:cubicBezTo>
                <a:cubicBezTo>
                  <a:pt x="20731" y="13390"/>
                  <a:pt x="20804" y="13354"/>
                  <a:pt x="20763" y="13192"/>
                </a:cubicBezTo>
                <a:cubicBezTo>
                  <a:pt x="20742" y="13074"/>
                  <a:pt x="20224" y="12924"/>
                  <a:pt x="20161" y="12832"/>
                </a:cubicBezTo>
                <a:cubicBezTo>
                  <a:pt x="20187" y="12857"/>
                  <a:pt x="20172" y="12514"/>
                  <a:pt x="20139" y="12526"/>
                </a:cubicBezTo>
                <a:cubicBezTo>
                  <a:pt x="20172" y="12514"/>
                  <a:pt x="20298" y="12585"/>
                  <a:pt x="20356" y="12582"/>
                </a:cubicBezTo>
                <a:cubicBezTo>
                  <a:pt x="20425" y="12560"/>
                  <a:pt x="20209" y="12487"/>
                  <a:pt x="20187" y="12463"/>
                </a:cubicBezTo>
                <a:cubicBezTo>
                  <a:pt x="20192" y="12446"/>
                  <a:pt x="20230" y="12416"/>
                  <a:pt x="20209" y="12393"/>
                </a:cubicBezTo>
                <a:cubicBezTo>
                  <a:pt x="20135" y="12337"/>
                  <a:pt x="20062" y="12391"/>
                  <a:pt x="20082" y="12324"/>
                </a:cubicBezTo>
                <a:cubicBezTo>
                  <a:pt x="20082" y="12324"/>
                  <a:pt x="20231" y="12323"/>
                  <a:pt x="20258" y="12329"/>
                </a:cubicBezTo>
                <a:cubicBezTo>
                  <a:pt x="20342" y="12351"/>
                  <a:pt x="20600" y="12475"/>
                  <a:pt x="20722" y="12561"/>
                </a:cubicBezTo>
                <a:cubicBezTo>
                  <a:pt x="20748" y="12383"/>
                  <a:pt x="20352" y="12317"/>
                  <a:pt x="20273" y="12184"/>
                </a:cubicBezTo>
                <a:cubicBezTo>
                  <a:pt x="20252" y="12158"/>
                  <a:pt x="20359" y="12092"/>
                  <a:pt x="20359" y="12092"/>
                </a:cubicBezTo>
                <a:cubicBezTo>
                  <a:pt x="20369" y="12058"/>
                  <a:pt x="20110" y="11843"/>
                  <a:pt x="19983" y="11771"/>
                </a:cubicBezTo>
                <a:cubicBezTo>
                  <a:pt x="19983" y="11771"/>
                  <a:pt x="19941" y="11724"/>
                  <a:pt x="19947" y="11704"/>
                </a:cubicBezTo>
                <a:cubicBezTo>
                  <a:pt x="19973" y="11711"/>
                  <a:pt x="20316" y="11856"/>
                  <a:pt x="20316" y="11856"/>
                </a:cubicBezTo>
                <a:cubicBezTo>
                  <a:pt x="20417" y="11807"/>
                  <a:pt x="19904" y="11545"/>
                  <a:pt x="19910" y="11528"/>
                </a:cubicBezTo>
                <a:cubicBezTo>
                  <a:pt x="19835" y="11490"/>
                  <a:pt x="19883" y="11428"/>
                  <a:pt x="19762" y="11339"/>
                </a:cubicBezTo>
                <a:cubicBezTo>
                  <a:pt x="19604" y="11262"/>
                  <a:pt x="19414" y="11213"/>
                  <a:pt x="19355" y="11122"/>
                </a:cubicBezTo>
                <a:cubicBezTo>
                  <a:pt x="19229" y="11145"/>
                  <a:pt x="18774" y="10973"/>
                  <a:pt x="18468" y="10913"/>
                </a:cubicBezTo>
                <a:cubicBezTo>
                  <a:pt x="18188" y="10859"/>
                  <a:pt x="17357" y="10761"/>
                  <a:pt x="17278" y="10644"/>
                </a:cubicBezTo>
                <a:cubicBezTo>
                  <a:pt x="17304" y="10651"/>
                  <a:pt x="17500" y="10589"/>
                  <a:pt x="17489" y="10532"/>
                </a:cubicBezTo>
                <a:cubicBezTo>
                  <a:pt x="17489" y="10532"/>
                  <a:pt x="17373" y="10520"/>
                  <a:pt x="17410" y="10494"/>
                </a:cubicBezTo>
                <a:cubicBezTo>
                  <a:pt x="17453" y="10447"/>
                  <a:pt x="17601" y="10448"/>
                  <a:pt x="17644" y="10402"/>
                </a:cubicBezTo>
                <a:cubicBezTo>
                  <a:pt x="17649" y="10385"/>
                  <a:pt x="17601" y="10261"/>
                  <a:pt x="17574" y="10254"/>
                </a:cubicBezTo>
                <a:cubicBezTo>
                  <a:pt x="17607" y="10241"/>
                  <a:pt x="17644" y="10214"/>
                  <a:pt x="17617" y="10207"/>
                </a:cubicBezTo>
                <a:cubicBezTo>
                  <a:pt x="17496" y="10118"/>
                  <a:pt x="17469" y="10206"/>
                  <a:pt x="17279" y="10157"/>
                </a:cubicBezTo>
                <a:lnTo>
                  <a:pt x="17289" y="10123"/>
                </a:lnTo>
                <a:cubicBezTo>
                  <a:pt x="17289" y="10123"/>
                  <a:pt x="17168" y="10129"/>
                  <a:pt x="17142" y="10104"/>
                </a:cubicBezTo>
                <a:cubicBezTo>
                  <a:pt x="17152" y="10070"/>
                  <a:pt x="17385" y="9996"/>
                  <a:pt x="17401" y="9945"/>
                </a:cubicBezTo>
                <a:cubicBezTo>
                  <a:pt x="17412" y="9909"/>
                  <a:pt x="17268" y="9987"/>
                  <a:pt x="17226" y="9937"/>
                </a:cubicBezTo>
                <a:cubicBezTo>
                  <a:pt x="17253" y="9944"/>
                  <a:pt x="17296" y="9806"/>
                  <a:pt x="17333" y="9777"/>
                </a:cubicBezTo>
                <a:cubicBezTo>
                  <a:pt x="17423" y="9687"/>
                  <a:pt x="17656" y="9690"/>
                  <a:pt x="17677" y="9623"/>
                </a:cubicBezTo>
                <a:cubicBezTo>
                  <a:pt x="17683" y="9603"/>
                  <a:pt x="17486" y="9574"/>
                  <a:pt x="17492" y="9554"/>
                </a:cubicBezTo>
                <a:cubicBezTo>
                  <a:pt x="17450" y="9489"/>
                  <a:pt x="17545" y="9474"/>
                  <a:pt x="17582" y="9447"/>
                </a:cubicBezTo>
                <a:cubicBezTo>
                  <a:pt x="17656" y="9408"/>
                  <a:pt x="17645" y="9445"/>
                  <a:pt x="17661" y="9392"/>
                </a:cubicBezTo>
                <a:cubicBezTo>
                  <a:pt x="17650" y="9428"/>
                  <a:pt x="17609" y="9360"/>
                  <a:pt x="17693" y="9287"/>
                </a:cubicBezTo>
                <a:cubicBezTo>
                  <a:pt x="17688" y="9304"/>
                  <a:pt x="17763" y="9248"/>
                  <a:pt x="17763" y="9248"/>
                </a:cubicBezTo>
                <a:lnTo>
                  <a:pt x="17657" y="9202"/>
                </a:lnTo>
                <a:cubicBezTo>
                  <a:pt x="17678" y="9132"/>
                  <a:pt x="17800" y="9127"/>
                  <a:pt x="17732" y="9052"/>
                </a:cubicBezTo>
                <a:cubicBezTo>
                  <a:pt x="17716" y="9012"/>
                  <a:pt x="17589" y="9036"/>
                  <a:pt x="17568" y="9010"/>
                </a:cubicBezTo>
                <a:cubicBezTo>
                  <a:pt x="17547" y="8986"/>
                  <a:pt x="17600" y="8906"/>
                  <a:pt x="17605" y="8889"/>
                </a:cubicBezTo>
                <a:cubicBezTo>
                  <a:pt x="17600" y="8905"/>
                  <a:pt x="17530" y="8872"/>
                  <a:pt x="17500" y="8863"/>
                </a:cubicBezTo>
                <a:cubicBezTo>
                  <a:pt x="17510" y="8854"/>
                  <a:pt x="17495" y="8764"/>
                  <a:pt x="17500" y="8750"/>
                </a:cubicBezTo>
                <a:cubicBezTo>
                  <a:pt x="17515" y="8700"/>
                  <a:pt x="17612" y="8721"/>
                  <a:pt x="17624" y="8645"/>
                </a:cubicBezTo>
                <a:cubicBezTo>
                  <a:pt x="17608" y="8656"/>
                  <a:pt x="17530" y="8556"/>
                  <a:pt x="17553" y="8482"/>
                </a:cubicBezTo>
                <a:cubicBezTo>
                  <a:pt x="17580" y="8395"/>
                  <a:pt x="17590" y="8452"/>
                  <a:pt x="17526" y="8381"/>
                </a:cubicBezTo>
                <a:cubicBezTo>
                  <a:pt x="17479" y="8330"/>
                  <a:pt x="17552" y="8294"/>
                  <a:pt x="17574" y="8224"/>
                </a:cubicBezTo>
                <a:cubicBezTo>
                  <a:pt x="17618" y="7972"/>
                  <a:pt x="17348" y="7696"/>
                  <a:pt x="17370" y="7626"/>
                </a:cubicBezTo>
                <a:cubicBezTo>
                  <a:pt x="17375" y="7609"/>
                  <a:pt x="17469" y="7597"/>
                  <a:pt x="17444" y="7572"/>
                </a:cubicBezTo>
                <a:cubicBezTo>
                  <a:pt x="17450" y="7553"/>
                  <a:pt x="17354" y="7586"/>
                  <a:pt x="17364" y="7552"/>
                </a:cubicBezTo>
                <a:cubicBezTo>
                  <a:pt x="17375" y="7516"/>
                  <a:pt x="17439" y="7495"/>
                  <a:pt x="17455" y="7442"/>
                </a:cubicBezTo>
                <a:cubicBezTo>
                  <a:pt x="17503" y="7378"/>
                  <a:pt x="17508" y="7267"/>
                  <a:pt x="17524" y="7217"/>
                </a:cubicBezTo>
                <a:cubicBezTo>
                  <a:pt x="17572" y="7153"/>
                  <a:pt x="17678" y="7105"/>
                  <a:pt x="17610" y="7030"/>
                </a:cubicBezTo>
                <a:cubicBezTo>
                  <a:pt x="17526" y="6915"/>
                  <a:pt x="17446" y="7082"/>
                  <a:pt x="17324" y="6902"/>
                </a:cubicBezTo>
                <a:cubicBezTo>
                  <a:pt x="17309" y="6859"/>
                  <a:pt x="17398" y="6752"/>
                  <a:pt x="17329" y="6698"/>
                </a:cubicBezTo>
                <a:cubicBezTo>
                  <a:pt x="17282" y="6646"/>
                  <a:pt x="17261" y="6828"/>
                  <a:pt x="17165" y="6749"/>
                </a:cubicBezTo>
                <a:cubicBezTo>
                  <a:pt x="17114" y="6715"/>
                  <a:pt x="17294" y="6425"/>
                  <a:pt x="17283" y="6365"/>
                </a:cubicBezTo>
                <a:cubicBezTo>
                  <a:pt x="17288" y="6254"/>
                  <a:pt x="17188" y="6286"/>
                  <a:pt x="17220" y="6179"/>
                </a:cubicBezTo>
                <a:cubicBezTo>
                  <a:pt x="17263" y="6042"/>
                  <a:pt x="17522" y="5975"/>
                  <a:pt x="17549" y="5776"/>
                </a:cubicBezTo>
                <a:cubicBezTo>
                  <a:pt x="17576" y="5595"/>
                  <a:pt x="17343" y="5480"/>
                  <a:pt x="17249" y="5305"/>
                </a:cubicBezTo>
                <a:cubicBezTo>
                  <a:pt x="17217" y="5221"/>
                  <a:pt x="17175" y="5062"/>
                  <a:pt x="17196" y="4991"/>
                </a:cubicBezTo>
                <a:cubicBezTo>
                  <a:pt x="17196" y="4991"/>
                  <a:pt x="17276" y="5030"/>
                  <a:pt x="17286" y="4996"/>
                </a:cubicBezTo>
                <a:cubicBezTo>
                  <a:pt x="17276" y="4842"/>
                  <a:pt x="17170" y="4796"/>
                  <a:pt x="17277" y="4636"/>
                </a:cubicBezTo>
                <a:cubicBezTo>
                  <a:pt x="17325" y="4572"/>
                  <a:pt x="17414" y="4483"/>
                  <a:pt x="17388" y="4365"/>
                </a:cubicBezTo>
                <a:cubicBezTo>
                  <a:pt x="17399" y="4234"/>
                  <a:pt x="17225" y="4135"/>
                  <a:pt x="17226" y="4020"/>
                </a:cubicBezTo>
                <a:cubicBezTo>
                  <a:pt x="17237" y="3986"/>
                  <a:pt x="17338" y="3954"/>
                  <a:pt x="17358" y="3887"/>
                </a:cubicBezTo>
                <a:cubicBezTo>
                  <a:pt x="17348" y="3827"/>
                  <a:pt x="17242" y="3594"/>
                  <a:pt x="17121" y="3505"/>
                </a:cubicBezTo>
                <a:cubicBezTo>
                  <a:pt x="16821" y="3316"/>
                  <a:pt x="16398" y="3056"/>
                  <a:pt x="15990" y="2934"/>
                </a:cubicBezTo>
                <a:cubicBezTo>
                  <a:pt x="15694" y="2839"/>
                  <a:pt x="15176" y="2689"/>
                  <a:pt x="14796" y="2667"/>
                </a:cubicBezTo>
                <a:cubicBezTo>
                  <a:pt x="14742" y="2654"/>
                  <a:pt x="14700" y="2697"/>
                  <a:pt x="14643" y="2682"/>
                </a:cubicBezTo>
                <a:cubicBezTo>
                  <a:pt x="14293" y="2669"/>
                  <a:pt x="13991" y="2591"/>
                  <a:pt x="13643" y="2559"/>
                </a:cubicBezTo>
                <a:cubicBezTo>
                  <a:pt x="13219" y="2505"/>
                  <a:pt x="12749" y="2479"/>
                  <a:pt x="12288" y="2437"/>
                </a:cubicBezTo>
                <a:cubicBezTo>
                  <a:pt x="10988" y="2327"/>
                  <a:pt x="9628" y="2224"/>
                  <a:pt x="8270" y="2100"/>
                </a:cubicBezTo>
                <a:cubicBezTo>
                  <a:pt x="7730" y="2038"/>
                  <a:pt x="7111" y="2012"/>
                  <a:pt x="6514" y="1931"/>
                </a:cubicBezTo>
                <a:cubicBezTo>
                  <a:pt x="5260" y="1779"/>
                  <a:pt x="4255" y="1674"/>
                  <a:pt x="2870" y="1449"/>
                </a:cubicBezTo>
                <a:cubicBezTo>
                  <a:pt x="2644" y="1409"/>
                  <a:pt x="2500" y="1394"/>
                  <a:pt x="2521" y="1229"/>
                </a:cubicBezTo>
                <a:cubicBezTo>
                  <a:pt x="2521" y="1042"/>
                  <a:pt x="2534" y="893"/>
                  <a:pt x="2465" y="727"/>
                </a:cubicBezTo>
                <a:cubicBezTo>
                  <a:pt x="2460" y="744"/>
                  <a:pt x="2418" y="787"/>
                  <a:pt x="2418" y="787"/>
                </a:cubicBezTo>
                <a:cubicBezTo>
                  <a:pt x="2396" y="764"/>
                  <a:pt x="2365" y="586"/>
                  <a:pt x="2334" y="484"/>
                </a:cubicBezTo>
                <a:cubicBezTo>
                  <a:pt x="2339" y="467"/>
                  <a:pt x="2381" y="424"/>
                  <a:pt x="2354" y="417"/>
                </a:cubicBezTo>
                <a:cubicBezTo>
                  <a:pt x="2376" y="441"/>
                  <a:pt x="2038" y="90"/>
                  <a:pt x="2106" y="259"/>
                </a:cubicBezTo>
                <a:cubicBezTo>
                  <a:pt x="2106" y="259"/>
                  <a:pt x="2228" y="345"/>
                  <a:pt x="2101" y="370"/>
                </a:cubicBezTo>
                <a:cubicBezTo>
                  <a:pt x="2074" y="363"/>
                  <a:pt x="2032" y="313"/>
                  <a:pt x="1990" y="248"/>
                </a:cubicBezTo>
                <a:lnTo>
                  <a:pt x="1985" y="264"/>
                </a:lnTo>
                <a:cubicBezTo>
                  <a:pt x="1987" y="257"/>
                  <a:pt x="1983" y="248"/>
                  <a:pt x="1976" y="240"/>
                </a:cubicBezTo>
                <a:cubicBezTo>
                  <a:pt x="1980" y="243"/>
                  <a:pt x="1982" y="246"/>
                  <a:pt x="1990" y="248"/>
                </a:cubicBezTo>
                <a:cubicBezTo>
                  <a:pt x="1953" y="181"/>
                  <a:pt x="1942" y="123"/>
                  <a:pt x="1896" y="72"/>
                </a:cubicBezTo>
                <a:cubicBezTo>
                  <a:pt x="1848" y="42"/>
                  <a:pt x="1847" y="42"/>
                  <a:pt x="1821" y="35"/>
                </a:cubicBezTo>
                <a:cubicBezTo>
                  <a:pt x="1847" y="42"/>
                  <a:pt x="1890" y="89"/>
                  <a:pt x="1942" y="217"/>
                </a:cubicBezTo>
                <a:cubicBezTo>
                  <a:pt x="1879" y="125"/>
                  <a:pt x="1847" y="42"/>
                  <a:pt x="1821" y="35"/>
                </a:cubicBezTo>
                <a:lnTo>
                  <a:pt x="1816" y="52"/>
                </a:lnTo>
                <a:cubicBezTo>
                  <a:pt x="1808" y="43"/>
                  <a:pt x="1778" y="20"/>
                  <a:pt x="1752" y="0"/>
                </a:cubicBezTo>
                <a:lnTo>
                  <a:pt x="1670" y="0"/>
                </a:lnTo>
                <a:cubicBezTo>
                  <a:pt x="1711" y="68"/>
                  <a:pt x="1762" y="159"/>
                  <a:pt x="1614" y="133"/>
                </a:cubicBezTo>
                <a:cubicBezTo>
                  <a:pt x="1625" y="136"/>
                  <a:pt x="1562" y="66"/>
                  <a:pt x="1497" y="0"/>
                </a:cubicBezTo>
                <a:lnTo>
                  <a:pt x="1316" y="0"/>
                </a:lnTo>
                <a:cubicBezTo>
                  <a:pt x="1315" y="22"/>
                  <a:pt x="1313" y="38"/>
                  <a:pt x="1313" y="38"/>
                </a:cubicBezTo>
                <a:cubicBezTo>
                  <a:pt x="1313" y="38"/>
                  <a:pt x="1293" y="11"/>
                  <a:pt x="1207" y="11"/>
                </a:cubicBezTo>
                <a:cubicBezTo>
                  <a:pt x="1091" y="-1"/>
                  <a:pt x="965" y="115"/>
                  <a:pt x="948" y="263"/>
                </a:cubicBezTo>
                <a:cubicBezTo>
                  <a:pt x="963" y="324"/>
                  <a:pt x="1027" y="395"/>
                  <a:pt x="1037" y="455"/>
                </a:cubicBezTo>
                <a:cubicBezTo>
                  <a:pt x="1037" y="455"/>
                  <a:pt x="968" y="491"/>
                  <a:pt x="990" y="515"/>
                </a:cubicBezTo>
                <a:cubicBezTo>
                  <a:pt x="979" y="646"/>
                  <a:pt x="1074" y="819"/>
                  <a:pt x="994" y="892"/>
                </a:cubicBezTo>
                <a:cubicBezTo>
                  <a:pt x="983" y="929"/>
                  <a:pt x="898" y="907"/>
                  <a:pt x="888" y="941"/>
                </a:cubicBezTo>
                <a:cubicBezTo>
                  <a:pt x="877" y="978"/>
                  <a:pt x="941" y="1066"/>
                  <a:pt x="924" y="1120"/>
                </a:cubicBezTo>
                <a:cubicBezTo>
                  <a:pt x="871" y="1294"/>
                  <a:pt x="902" y="1490"/>
                  <a:pt x="892" y="1712"/>
                </a:cubicBezTo>
                <a:cubicBezTo>
                  <a:pt x="875" y="1859"/>
                  <a:pt x="859" y="2003"/>
                  <a:pt x="843" y="2150"/>
                </a:cubicBezTo>
                <a:cubicBezTo>
                  <a:pt x="847" y="2245"/>
                  <a:pt x="869" y="2363"/>
                  <a:pt x="810" y="2463"/>
                </a:cubicBezTo>
                <a:cubicBezTo>
                  <a:pt x="805" y="2480"/>
                  <a:pt x="710" y="2492"/>
                  <a:pt x="705" y="2508"/>
                </a:cubicBezTo>
                <a:cubicBezTo>
                  <a:pt x="652" y="2589"/>
                  <a:pt x="729" y="2818"/>
                  <a:pt x="745" y="2971"/>
                </a:cubicBezTo>
                <a:cubicBezTo>
                  <a:pt x="750" y="3142"/>
                  <a:pt x="750" y="3330"/>
                  <a:pt x="713" y="3450"/>
                </a:cubicBezTo>
                <a:cubicBezTo>
                  <a:pt x="708" y="3467"/>
                  <a:pt x="655" y="3453"/>
                  <a:pt x="649" y="3473"/>
                </a:cubicBezTo>
                <a:cubicBezTo>
                  <a:pt x="633" y="3524"/>
                  <a:pt x="665" y="3607"/>
                  <a:pt x="649" y="3661"/>
                </a:cubicBezTo>
                <a:cubicBezTo>
                  <a:pt x="626" y="3843"/>
                  <a:pt x="548" y="3989"/>
                  <a:pt x="504" y="4241"/>
                </a:cubicBezTo>
                <a:cubicBezTo>
                  <a:pt x="504" y="4335"/>
                  <a:pt x="536" y="4420"/>
                  <a:pt x="536" y="4514"/>
                </a:cubicBezTo>
                <a:cubicBezTo>
                  <a:pt x="530" y="4642"/>
                  <a:pt x="349" y="4935"/>
                  <a:pt x="354" y="5106"/>
                </a:cubicBezTo>
                <a:cubicBezTo>
                  <a:pt x="339" y="5157"/>
                  <a:pt x="433" y="5238"/>
                  <a:pt x="416" y="5292"/>
                </a:cubicBezTo>
                <a:cubicBezTo>
                  <a:pt x="411" y="5309"/>
                  <a:pt x="358" y="5295"/>
                  <a:pt x="353" y="5312"/>
                </a:cubicBezTo>
                <a:cubicBezTo>
                  <a:pt x="353" y="5312"/>
                  <a:pt x="390" y="5379"/>
                  <a:pt x="358" y="5389"/>
                </a:cubicBezTo>
                <a:cubicBezTo>
                  <a:pt x="300" y="5486"/>
                  <a:pt x="162" y="5733"/>
                  <a:pt x="204" y="5892"/>
                </a:cubicBezTo>
                <a:cubicBezTo>
                  <a:pt x="220" y="5935"/>
                  <a:pt x="299" y="5974"/>
                  <a:pt x="314" y="6017"/>
                </a:cubicBezTo>
                <a:cubicBezTo>
                  <a:pt x="314" y="6017"/>
                  <a:pt x="241" y="6053"/>
                  <a:pt x="267" y="6078"/>
                </a:cubicBezTo>
                <a:cubicBezTo>
                  <a:pt x="251" y="6131"/>
                  <a:pt x="308" y="6427"/>
                  <a:pt x="298" y="6461"/>
                </a:cubicBezTo>
                <a:cubicBezTo>
                  <a:pt x="276" y="6531"/>
                  <a:pt x="144" y="6573"/>
                  <a:pt x="155" y="6630"/>
                </a:cubicBezTo>
                <a:cubicBezTo>
                  <a:pt x="155" y="6630"/>
                  <a:pt x="323" y="6864"/>
                  <a:pt x="281" y="6908"/>
                </a:cubicBezTo>
                <a:cubicBezTo>
                  <a:pt x="250" y="6900"/>
                  <a:pt x="117" y="6848"/>
                  <a:pt x="112" y="6865"/>
                </a:cubicBezTo>
                <a:cubicBezTo>
                  <a:pt x="59" y="6945"/>
                  <a:pt x="207" y="6947"/>
                  <a:pt x="127" y="7020"/>
                </a:cubicBezTo>
                <a:cubicBezTo>
                  <a:pt x="90" y="7047"/>
                  <a:pt x="-36" y="6958"/>
                  <a:pt x="10" y="7009"/>
                </a:cubicBezTo>
                <a:cubicBezTo>
                  <a:pt x="42" y="7093"/>
                  <a:pt x="386" y="7235"/>
                  <a:pt x="654" y="7325"/>
                </a:cubicBezTo>
                <a:cubicBezTo>
                  <a:pt x="977" y="7426"/>
                  <a:pt x="1162" y="7604"/>
                  <a:pt x="1628" y="7723"/>
                </a:cubicBezTo>
                <a:cubicBezTo>
                  <a:pt x="1548" y="7703"/>
                  <a:pt x="1977" y="7755"/>
                  <a:pt x="1961" y="7808"/>
                </a:cubicBezTo>
                <a:cubicBezTo>
                  <a:pt x="1961" y="7808"/>
                  <a:pt x="1802" y="7749"/>
                  <a:pt x="1845" y="7797"/>
                </a:cubicBezTo>
                <a:cubicBezTo>
                  <a:pt x="1845" y="7797"/>
                  <a:pt x="1992" y="7799"/>
                  <a:pt x="2024" y="7883"/>
                </a:cubicBezTo>
                <a:cubicBezTo>
                  <a:pt x="2003" y="7856"/>
                  <a:pt x="1828" y="7944"/>
                  <a:pt x="1785" y="7991"/>
                </a:cubicBezTo>
                <a:cubicBezTo>
                  <a:pt x="1595" y="8127"/>
                  <a:pt x="1483" y="8307"/>
                  <a:pt x="1461" y="8565"/>
                </a:cubicBezTo>
                <a:cubicBezTo>
                  <a:pt x="1472" y="8716"/>
                  <a:pt x="1451" y="8786"/>
                  <a:pt x="1540" y="8885"/>
                </a:cubicBezTo>
                <a:cubicBezTo>
                  <a:pt x="1583" y="8932"/>
                  <a:pt x="1572" y="8969"/>
                  <a:pt x="1556" y="9019"/>
                </a:cubicBezTo>
                <a:cubicBezTo>
                  <a:pt x="1577" y="9155"/>
                  <a:pt x="1370" y="9442"/>
                  <a:pt x="1396" y="9654"/>
                </a:cubicBezTo>
                <a:cubicBezTo>
                  <a:pt x="1422" y="9755"/>
                  <a:pt x="1538" y="9860"/>
                  <a:pt x="1528" y="9988"/>
                </a:cubicBezTo>
                <a:cubicBezTo>
                  <a:pt x="1537" y="10160"/>
                  <a:pt x="1372" y="10400"/>
                  <a:pt x="1425" y="10619"/>
                </a:cubicBezTo>
                <a:cubicBezTo>
                  <a:pt x="1425" y="10713"/>
                  <a:pt x="1540" y="10819"/>
                  <a:pt x="1535" y="10930"/>
                </a:cubicBezTo>
                <a:cubicBezTo>
                  <a:pt x="1551" y="10973"/>
                  <a:pt x="1477" y="11026"/>
                  <a:pt x="1461" y="11080"/>
                </a:cubicBezTo>
                <a:cubicBezTo>
                  <a:pt x="1449" y="11116"/>
                  <a:pt x="1493" y="11163"/>
                  <a:pt x="1513" y="11205"/>
                </a:cubicBezTo>
                <a:cubicBezTo>
                  <a:pt x="1492" y="11275"/>
                  <a:pt x="1434" y="11355"/>
                  <a:pt x="1443" y="11433"/>
                </a:cubicBezTo>
                <a:cubicBezTo>
                  <a:pt x="1422" y="11503"/>
                  <a:pt x="1486" y="11574"/>
                  <a:pt x="1465" y="11645"/>
                </a:cubicBezTo>
                <a:cubicBezTo>
                  <a:pt x="1443" y="11715"/>
                  <a:pt x="1363" y="11788"/>
                  <a:pt x="1368" y="11865"/>
                </a:cubicBezTo>
                <a:cubicBezTo>
                  <a:pt x="1347" y="11935"/>
                  <a:pt x="1442" y="12014"/>
                  <a:pt x="1447" y="12091"/>
                </a:cubicBezTo>
                <a:cubicBezTo>
                  <a:pt x="1489" y="12254"/>
                  <a:pt x="1362" y="12369"/>
                  <a:pt x="1371" y="12541"/>
                </a:cubicBezTo>
                <a:cubicBezTo>
                  <a:pt x="1361" y="12669"/>
                  <a:pt x="1440" y="12802"/>
                  <a:pt x="1429" y="12932"/>
                </a:cubicBezTo>
                <a:cubicBezTo>
                  <a:pt x="1439" y="12992"/>
                  <a:pt x="1376" y="13012"/>
                  <a:pt x="1360" y="13063"/>
                </a:cubicBezTo>
                <a:cubicBezTo>
                  <a:pt x="1334" y="13150"/>
                  <a:pt x="1408" y="13284"/>
                  <a:pt x="1376" y="13388"/>
                </a:cubicBezTo>
                <a:cubicBezTo>
                  <a:pt x="1360" y="13438"/>
                  <a:pt x="1291" y="13478"/>
                  <a:pt x="1301" y="13538"/>
                </a:cubicBezTo>
                <a:cubicBezTo>
                  <a:pt x="1291" y="13572"/>
                  <a:pt x="1333" y="13620"/>
                  <a:pt x="1317" y="13673"/>
                </a:cubicBezTo>
                <a:cubicBezTo>
                  <a:pt x="1307" y="13707"/>
                  <a:pt x="1243" y="13729"/>
                  <a:pt x="1259" y="13770"/>
                </a:cubicBezTo>
                <a:cubicBezTo>
                  <a:pt x="1254" y="13787"/>
                  <a:pt x="1294" y="13855"/>
                  <a:pt x="1311" y="13895"/>
                </a:cubicBezTo>
                <a:cubicBezTo>
                  <a:pt x="1321" y="13956"/>
                  <a:pt x="1252" y="13995"/>
                  <a:pt x="1263" y="14053"/>
                </a:cubicBezTo>
                <a:cubicBezTo>
                  <a:pt x="1251" y="14183"/>
                  <a:pt x="1326" y="14239"/>
                  <a:pt x="1278" y="14284"/>
                </a:cubicBezTo>
                <a:cubicBezTo>
                  <a:pt x="1273" y="14301"/>
                  <a:pt x="1198" y="14264"/>
                  <a:pt x="1188" y="14297"/>
                </a:cubicBezTo>
                <a:cubicBezTo>
                  <a:pt x="1134" y="14471"/>
                  <a:pt x="1340" y="14769"/>
                  <a:pt x="1472" y="14915"/>
                </a:cubicBezTo>
                <a:cubicBezTo>
                  <a:pt x="1535" y="15007"/>
                  <a:pt x="1662" y="15076"/>
                  <a:pt x="1657" y="15093"/>
                </a:cubicBezTo>
                <a:cubicBezTo>
                  <a:pt x="1651" y="15110"/>
                  <a:pt x="1525" y="15041"/>
                  <a:pt x="1525" y="15041"/>
                </a:cubicBezTo>
                <a:cubicBezTo>
                  <a:pt x="1546" y="15065"/>
                  <a:pt x="1635" y="15163"/>
                  <a:pt x="1625" y="15197"/>
                </a:cubicBezTo>
                <a:cubicBezTo>
                  <a:pt x="1613" y="15233"/>
                  <a:pt x="1498" y="15222"/>
                  <a:pt x="1488" y="15255"/>
                </a:cubicBezTo>
                <a:cubicBezTo>
                  <a:pt x="1503" y="15299"/>
                  <a:pt x="1582" y="15337"/>
                  <a:pt x="1593" y="15395"/>
                </a:cubicBezTo>
                <a:cubicBezTo>
                  <a:pt x="1593" y="15489"/>
                  <a:pt x="1396" y="15554"/>
                  <a:pt x="1434" y="15618"/>
                </a:cubicBezTo>
                <a:cubicBezTo>
                  <a:pt x="1428" y="15637"/>
                  <a:pt x="1777" y="15669"/>
                  <a:pt x="1814" y="15736"/>
                </a:cubicBezTo>
                <a:lnTo>
                  <a:pt x="1734" y="15901"/>
                </a:lnTo>
                <a:cubicBezTo>
                  <a:pt x="1697" y="15931"/>
                  <a:pt x="1581" y="15919"/>
                  <a:pt x="1549" y="15929"/>
                </a:cubicBezTo>
                <a:cubicBezTo>
                  <a:pt x="1543" y="15949"/>
                  <a:pt x="1527" y="15999"/>
                  <a:pt x="1527" y="15999"/>
                </a:cubicBezTo>
                <a:cubicBezTo>
                  <a:pt x="1522" y="16016"/>
                  <a:pt x="1490" y="16028"/>
                  <a:pt x="1479" y="16062"/>
                </a:cubicBezTo>
                <a:cubicBezTo>
                  <a:pt x="1484" y="16139"/>
                  <a:pt x="1596" y="16056"/>
                  <a:pt x="1643" y="16104"/>
                </a:cubicBezTo>
                <a:cubicBezTo>
                  <a:pt x="1612" y="16096"/>
                  <a:pt x="1522" y="16204"/>
                  <a:pt x="1564" y="16254"/>
                </a:cubicBezTo>
                <a:cubicBezTo>
                  <a:pt x="1585" y="16296"/>
                  <a:pt x="1654" y="16255"/>
                  <a:pt x="1638" y="16309"/>
                </a:cubicBezTo>
                <a:cubicBezTo>
                  <a:pt x="1622" y="16362"/>
                  <a:pt x="1558" y="16382"/>
                  <a:pt x="1542" y="16436"/>
                </a:cubicBezTo>
                <a:cubicBezTo>
                  <a:pt x="1542" y="16436"/>
                  <a:pt x="1644" y="16480"/>
                  <a:pt x="1638" y="16497"/>
                </a:cubicBezTo>
                <a:cubicBezTo>
                  <a:pt x="1653" y="16558"/>
                  <a:pt x="1542" y="16530"/>
                  <a:pt x="1531" y="16563"/>
                </a:cubicBezTo>
                <a:cubicBezTo>
                  <a:pt x="1521" y="16597"/>
                  <a:pt x="1515" y="16711"/>
                  <a:pt x="1515" y="16711"/>
                </a:cubicBezTo>
                <a:cubicBezTo>
                  <a:pt x="1531" y="16751"/>
                  <a:pt x="1626" y="16740"/>
                  <a:pt x="1647" y="16763"/>
                </a:cubicBezTo>
                <a:cubicBezTo>
                  <a:pt x="1664" y="16804"/>
                  <a:pt x="1515" y="16805"/>
                  <a:pt x="1722" y="16818"/>
                </a:cubicBezTo>
                <a:cubicBezTo>
                  <a:pt x="1959" y="16806"/>
                  <a:pt x="1647" y="16857"/>
                  <a:pt x="1594" y="16937"/>
                </a:cubicBezTo>
                <a:cubicBezTo>
                  <a:pt x="1557" y="16964"/>
                  <a:pt x="1514" y="17105"/>
                  <a:pt x="1530" y="17145"/>
                </a:cubicBezTo>
                <a:cubicBezTo>
                  <a:pt x="1546" y="17189"/>
                  <a:pt x="1652" y="17140"/>
                  <a:pt x="1636" y="17190"/>
                </a:cubicBezTo>
                <a:cubicBezTo>
                  <a:pt x="1646" y="17251"/>
                  <a:pt x="1450" y="17312"/>
                  <a:pt x="1509" y="17403"/>
                </a:cubicBezTo>
                <a:cubicBezTo>
                  <a:pt x="1534" y="17428"/>
                  <a:pt x="1630" y="17398"/>
                  <a:pt x="1646" y="17457"/>
                </a:cubicBezTo>
                <a:cubicBezTo>
                  <a:pt x="1624" y="17527"/>
                  <a:pt x="1472" y="17524"/>
                  <a:pt x="1476" y="17619"/>
                </a:cubicBezTo>
                <a:cubicBezTo>
                  <a:pt x="1476" y="17619"/>
                  <a:pt x="1603" y="17691"/>
                  <a:pt x="1598" y="17708"/>
                </a:cubicBezTo>
                <a:cubicBezTo>
                  <a:pt x="1598" y="17708"/>
                  <a:pt x="1503" y="17720"/>
                  <a:pt x="1497" y="17740"/>
                </a:cubicBezTo>
                <a:cubicBezTo>
                  <a:pt x="1592" y="17818"/>
                  <a:pt x="1724" y="17776"/>
                  <a:pt x="1708" y="17829"/>
                </a:cubicBezTo>
                <a:cubicBezTo>
                  <a:pt x="1724" y="17870"/>
                  <a:pt x="1576" y="17872"/>
                  <a:pt x="1534" y="17916"/>
                </a:cubicBezTo>
                <a:cubicBezTo>
                  <a:pt x="1412" y="18018"/>
                  <a:pt x="1566" y="18093"/>
                  <a:pt x="1469" y="18126"/>
                </a:cubicBezTo>
                <a:cubicBezTo>
                  <a:pt x="1343" y="18148"/>
                  <a:pt x="1544" y="18164"/>
                  <a:pt x="1496" y="18227"/>
                </a:cubicBezTo>
                <a:cubicBezTo>
                  <a:pt x="1496" y="18227"/>
                  <a:pt x="1416" y="18206"/>
                  <a:pt x="1432" y="18247"/>
                </a:cubicBezTo>
                <a:cubicBezTo>
                  <a:pt x="1443" y="18307"/>
                  <a:pt x="1558" y="18318"/>
                  <a:pt x="1526" y="18422"/>
                </a:cubicBezTo>
                <a:cubicBezTo>
                  <a:pt x="1532" y="18403"/>
                  <a:pt x="1447" y="18478"/>
                  <a:pt x="1442" y="18495"/>
                </a:cubicBezTo>
                <a:cubicBezTo>
                  <a:pt x="1437" y="18512"/>
                  <a:pt x="1522" y="18533"/>
                  <a:pt x="1517" y="18550"/>
                </a:cubicBezTo>
                <a:cubicBezTo>
                  <a:pt x="1543" y="18557"/>
                  <a:pt x="1484" y="18560"/>
                  <a:pt x="1478" y="18580"/>
                </a:cubicBezTo>
                <a:cubicBezTo>
                  <a:pt x="1521" y="18627"/>
                  <a:pt x="1580" y="18624"/>
                  <a:pt x="1564" y="18675"/>
                </a:cubicBezTo>
                <a:cubicBezTo>
                  <a:pt x="1543" y="18745"/>
                  <a:pt x="1267" y="18880"/>
                  <a:pt x="1632" y="18937"/>
                </a:cubicBezTo>
                <a:cubicBezTo>
                  <a:pt x="1859" y="18977"/>
                  <a:pt x="1219" y="18943"/>
                  <a:pt x="1436" y="19093"/>
                </a:cubicBezTo>
                <a:cubicBezTo>
                  <a:pt x="1483" y="19142"/>
                  <a:pt x="1530" y="19175"/>
                  <a:pt x="1466" y="19289"/>
                </a:cubicBezTo>
                <a:cubicBezTo>
                  <a:pt x="1455" y="19325"/>
                  <a:pt x="1334" y="19425"/>
                  <a:pt x="1397" y="19516"/>
                </a:cubicBezTo>
                <a:cubicBezTo>
                  <a:pt x="1440" y="19564"/>
                  <a:pt x="1556" y="19575"/>
                  <a:pt x="1545" y="19609"/>
                </a:cubicBezTo>
                <a:cubicBezTo>
                  <a:pt x="1529" y="19662"/>
                  <a:pt x="1249" y="19609"/>
                  <a:pt x="1280" y="19710"/>
                </a:cubicBezTo>
                <a:cubicBezTo>
                  <a:pt x="1270" y="19744"/>
                  <a:pt x="1519" y="19790"/>
                  <a:pt x="1534" y="19851"/>
                </a:cubicBezTo>
                <a:cubicBezTo>
                  <a:pt x="1555" y="19875"/>
                  <a:pt x="1481" y="19914"/>
                  <a:pt x="1471" y="19947"/>
                </a:cubicBezTo>
                <a:cubicBezTo>
                  <a:pt x="1450" y="20018"/>
                  <a:pt x="1470" y="20059"/>
                  <a:pt x="1459" y="20096"/>
                </a:cubicBezTo>
                <a:cubicBezTo>
                  <a:pt x="1449" y="20130"/>
                  <a:pt x="1316" y="20172"/>
                  <a:pt x="1412" y="20251"/>
                </a:cubicBezTo>
                <a:cubicBezTo>
                  <a:pt x="1480" y="20307"/>
                  <a:pt x="1512" y="20298"/>
                  <a:pt x="1390" y="20321"/>
                </a:cubicBezTo>
                <a:cubicBezTo>
                  <a:pt x="1168" y="20358"/>
                  <a:pt x="1453" y="20394"/>
                  <a:pt x="1438" y="20445"/>
                </a:cubicBezTo>
                <a:cubicBezTo>
                  <a:pt x="1427" y="20481"/>
                  <a:pt x="1316" y="20453"/>
                  <a:pt x="1301" y="20504"/>
                </a:cubicBezTo>
                <a:cubicBezTo>
                  <a:pt x="1220" y="20674"/>
                  <a:pt x="1506" y="20614"/>
                  <a:pt x="1506" y="20708"/>
                </a:cubicBezTo>
                <a:cubicBezTo>
                  <a:pt x="1494" y="20745"/>
                  <a:pt x="1363" y="20689"/>
                  <a:pt x="1336" y="20683"/>
                </a:cubicBezTo>
                <a:cubicBezTo>
                  <a:pt x="1363" y="20689"/>
                  <a:pt x="1305" y="20786"/>
                  <a:pt x="1272" y="20799"/>
                </a:cubicBezTo>
                <a:cubicBezTo>
                  <a:pt x="1299" y="20806"/>
                  <a:pt x="1383" y="20828"/>
                  <a:pt x="1404" y="20852"/>
                </a:cubicBezTo>
                <a:cubicBezTo>
                  <a:pt x="1436" y="20935"/>
                  <a:pt x="1315" y="20847"/>
                  <a:pt x="1298" y="20900"/>
                </a:cubicBezTo>
                <a:cubicBezTo>
                  <a:pt x="1304" y="20974"/>
                  <a:pt x="1442" y="20915"/>
                  <a:pt x="1415" y="21003"/>
                </a:cubicBezTo>
                <a:cubicBezTo>
                  <a:pt x="1404" y="21039"/>
                  <a:pt x="1314" y="21053"/>
                  <a:pt x="1324" y="21113"/>
                </a:cubicBezTo>
                <a:cubicBezTo>
                  <a:pt x="1309" y="21163"/>
                  <a:pt x="1409" y="21116"/>
                  <a:pt x="1389" y="21184"/>
                </a:cubicBezTo>
                <a:cubicBezTo>
                  <a:pt x="1398" y="21262"/>
                  <a:pt x="1229" y="21331"/>
                  <a:pt x="1324" y="21395"/>
                </a:cubicBezTo>
                <a:cubicBezTo>
                  <a:pt x="1336" y="21404"/>
                  <a:pt x="1362" y="21414"/>
                  <a:pt x="1399" y="21422"/>
                </a:cubicBezTo>
                <a:close/>
                <a:moveTo>
                  <a:pt x="17624" y="8645"/>
                </a:moveTo>
                <a:cubicBezTo>
                  <a:pt x="17627" y="8644"/>
                  <a:pt x="17628" y="8639"/>
                  <a:pt x="17626" y="8631"/>
                </a:cubicBezTo>
                <a:cubicBezTo>
                  <a:pt x="17626" y="8636"/>
                  <a:pt x="17625" y="8641"/>
                  <a:pt x="17624" y="8645"/>
                </a:cubicBezTo>
                <a:close/>
                <a:moveTo>
                  <a:pt x="19355" y="11122"/>
                </a:moveTo>
                <a:cubicBezTo>
                  <a:pt x="19430" y="11066"/>
                  <a:pt x="19208" y="11009"/>
                  <a:pt x="19103" y="10964"/>
                </a:cubicBezTo>
                <a:cubicBezTo>
                  <a:pt x="18975" y="11007"/>
                  <a:pt x="18616" y="10821"/>
                  <a:pt x="18415" y="10805"/>
                </a:cubicBezTo>
                <a:cubicBezTo>
                  <a:pt x="18441" y="10812"/>
                  <a:pt x="18462" y="10836"/>
                  <a:pt x="18489" y="10843"/>
                </a:cubicBezTo>
                <a:cubicBezTo>
                  <a:pt x="18567" y="10884"/>
                  <a:pt x="19182" y="11002"/>
                  <a:pt x="19355" y="11122"/>
                </a:cubicBezTo>
                <a:close/>
                <a:moveTo>
                  <a:pt x="20356" y="12582"/>
                </a:moveTo>
                <a:cubicBezTo>
                  <a:pt x="20414" y="12691"/>
                  <a:pt x="20262" y="12612"/>
                  <a:pt x="20219" y="12641"/>
                </a:cubicBezTo>
                <a:cubicBezTo>
                  <a:pt x="20225" y="12624"/>
                  <a:pt x="20325" y="12686"/>
                  <a:pt x="20319" y="12703"/>
                </a:cubicBezTo>
                <a:cubicBezTo>
                  <a:pt x="20314" y="12720"/>
                  <a:pt x="20235" y="12699"/>
                  <a:pt x="20229" y="12719"/>
                </a:cubicBezTo>
                <a:cubicBezTo>
                  <a:pt x="20250" y="12743"/>
                  <a:pt x="20335" y="12746"/>
                  <a:pt x="20325" y="12780"/>
                </a:cubicBezTo>
                <a:cubicBezTo>
                  <a:pt x="20293" y="12884"/>
                  <a:pt x="20483" y="12745"/>
                  <a:pt x="20356" y="12582"/>
                </a:cubicBezTo>
                <a:close/>
                <a:moveTo>
                  <a:pt x="16407" y="20240"/>
                </a:moveTo>
                <a:cubicBezTo>
                  <a:pt x="16440" y="20231"/>
                  <a:pt x="16476" y="20223"/>
                  <a:pt x="16508" y="20215"/>
                </a:cubicBezTo>
                <a:cubicBezTo>
                  <a:pt x="16396" y="20232"/>
                  <a:pt x="16354" y="20243"/>
                  <a:pt x="16407" y="20240"/>
                </a:cubicBezTo>
                <a:close/>
                <a:moveTo>
                  <a:pt x="16375" y="20463"/>
                </a:moveTo>
                <a:cubicBezTo>
                  <a:pt x="16402" y="20470"/>
                  <a:pt x="16407" y="20452"/>
                  <a:pt x="16407" y="20452"/>
                </a:cubicBezTo>
                <a:cubicBezTo>
                  <a:pt x="16380" y="20446"/>
                  <a:pt x="16380" y="20446"/>
                  <a:pt x="16375" y="20463"/>
                </a:cubicBezTo>
                <a:close/>
                <a:moveTo>
                  <a:pt x="16407" y="20452"/>
                </a:moveTo>
                <a:cubicBezTo>
                  <a:pt x="16434" y="20459"/>
                  <a:pt x="16460" y="20466"/>
                  <a:pt x="16465" y="20449"/>
                </a:cubicBezTo>
                <a:cubicBezTo>
                  <a:pt x="16445" y="20423"/>
                  <a:pt x="16412" y="20436"/>
                  <a:pt x="16407" y="20452"/>
                </a:cubicBezTo>
                <a:close/>
                <a:moveTo>
                  <a:pt x="16465" y="20449"/>
                </a:moveTo>
                <a:cubicBezTo>
                  <a:pt x="16496" y="20457"/>
                  <a:pt x="16503" y="20438"/>
                  <a:pt x="16503" y="20438"/>
                </a:cubicBezTo>
                <a:cubicBezTo>
                  <a:pt x="16477" y="20413"/>
                  <a:pt x="16471" y="20430"/>
                  <a:pt x="16465" y="20449"/>
                </a:cubicBezTo>
                <a:close/>
                <a:moveTo>
                  <a:pt x="16503" y="20438"/>
                </a:moveTo>
                <a:cubicBezTo>
                  <a:pt x="16529" y="20445"/>
                  <a:pt x="16534" y="20428"/>
                  <a:pt x="16540" y="20411"/>
                </a:cubicBezTo>
                <a:cubicBezTo>
                  <a:pt x="16513" y="20404"/>
                  <a:pt x="16508" y="20421"/>
                  <a:pt x="16503" y="20438"/>
                </a:cubicBezTo>
                <a:close/>
                <a:moveTo>
                  <a:pt x="14627" y="21329"/>
                </a:moveTo>
                <a:cubicBezTo>
                  <a:pt x="14654" y="21336"/>
                  <a:pt x="14681" y="21343"/>
                  <a:pt x="14686" y="21327"/>
                </a:cubicBezTo>
                <a:cubicBezTo>
                  <a:pt x="14659" y="21320"/>
                  <a:pt x="14632" y="21313"/>
                  <a:pt x="14627" y="21329"/>
                </a:cubicBezTo>
                <a:close/>
                <a:moveTo>
                  <a:pt x="14686" y="21327"/>
                </a:moveTo>
                <a:cubicBezTo>
                  <a:pt x="14713" y="21333"/>
                  <a:pt x="14739" y="21340"/>
                  <a:pt x="14744" y="21323"/>
                </a:cubicBezTo>
                <a:cubicBezTo>
                  <a:pt x="14718" y="21316"/>
                  <a:pt x="14691" y="21310"/>
                  <a:pt x="14686" y="21327"/>
                </a:cubicBezTo>
                <a:close/>
                <a:moveTo>
                  <a:pt x="9844" y="20688"/>
                </a:moveTo>
                <a:cubicBezTo>
                  <a:pt x="9767" y="20682"/>
                  <a:pt x="9751" y="20625"/>
                  <a:pt x="9937" y="20673"/>
                </a:cubicBezTo>
                <a:cubicBezTo>
                  <a:pt x="9969" y="20663"/>
                  <a:pt x="10028" y="20656"/>
                  <a:pt x="10086" y="20671"/>
                </a:cubicBezTo>
                <a:cubicBezTo>
                  <a:pt x="10048" y="20701"/>
                  <a:pt x="10012" y="20710"/>
                  <a:pt x="9937" y="20673"/>
                </a:cubicBezTo>
                <a:cubicBezTo>
                  <a:pt x="9903" y="20688"/>
                  <a:pt x="9870" y="20691"/>
                  <a:pt x="9844" y="20688"/>
                </a:cubicBezTo>
                <a:close/>
                <a:moveTo>
                  <a:pt x="10233" y="20673"/>
                </a:moveTo>
                <a:cubicBezTo>
                  <a:pt x="10233" y="20673"/>
                  <a:pt x="10212" y="20649"/>
                  <a:pt x="10233" y="20673"/>
                </a:cubicBezTo>
                <a:close/>
                <a:moveTo>
                  <a:pt x="10319" y="20676"/>
                </a:moveTo>
                <a:cubicBezTo>
                  <a:pt x="10319" y="20676"/>
                  <a:pt x="10218" y="20629"/>
                  <a:pt x="10319" y="20676"/>
                </a:cubicBezTo>
                <a:close/>
                <a:moveTo>
                  <a:pt x="10538" y="20686"/>
                </a:moveTo>
                <a:cubicBezTo>
                  <a:pt x="10510" y="20686"/>
                  <a:pt x="10482" y="20629"/>
                  <a:pt x="10561" y="20663"/>
                </a:cubicBezTo>
                <a:cubicBezTo>
                  <a:pt x="10561" y="20663"/>
                  <a:pt x="10593" y="20653"/>
                  <a:pt x="10620" y="20660"/>
                </a:cubicBezTo>
                <a:cubicBezTo>
                  <a:pt x="10614" y="20677"/>
                  <a:pt x="10609" y="20693"/>
                  <a:pt x="10561" y="20663"/>
                </a:cubicBezTo>
                <a:cubicBezTo>
                  <a:pt x="10556" y="20680"/>
                  <a:pt x="10547" y="20687"/>
                  <a:pt x="10538" y="20686"/>
                </a:cubicBezTo>
                <a:close/>
                <a:moveTo>
                  <a:pt x="10858" y="20663"/>
                </a:moveTo>
                <a:cubicBezTo>
                  <a:pt x="10858" y="20663"/>
                  <a:pt x="10752" y="20618"/>
                  <a:pt x="10858" y="20663"/>
                </a:cubicBezTo>
                <a:close/>
                <a:moveTo>
                  <a:pt x="11282" y="20662"/>
                </a:moveTo>
                <a:cubicBezTo>
                  <a:pt x="11249" y="20657"/>
                  <a:pt x="11208" y="20609"/>
                  <a:pt x="11307" y="20648"/>
                </a:cubicBezTo>
                <a:cubicBezTo>
                  <a:pt x="11312" y="20631"/>
                  <a:pt x="11339" y="20638"/>
                  <a:pt x="11366" y="20645"/>
                </a:cubicBezTo>
                <a:cubicBezTo>
                  <a:pt x="11403" y="20633"/>
                  <a:pt x="11403" y="20633"/>
                  <a:pt x="11456" y="20647"/>
                </a:cubicBezTo>
                <a:cubicBezTo>
                  <a:pt x="11461" y="20630"/>
                  <a:pt x="11487" y="20637"/>
                  <a:pt x="11514" y="20644"/>
                </a:cubicBezTo>
                <a:cubicBezTo>
                  <a:pt x="11524" y="20610"/>
                  <a:pt x="11582" y="20624"/>
                  <a:pt x="11604" y="20648"/>
                </a:cubicBezTo>
                <a:cubicBezTo>
                  <a:pt x="11598" y="20665"/>
                  <a:pt x="11545" y="20652"/>
                  <a:pt x="11514" y="20644"/>
                </a:cubicBezTo>
                <a:cubicBezTo>
                  <a:pt x="11509" y="20661"/>
                  <a:pt x="11482" y="20654"/>
                  <a:pt x="11456" y="20647"/>
                </a:cubicBezTo>
                <a:cubicBezTo>
                  <a:pt x="11423" y="20660"/>
                  <a:pt x="11424" y="20660"/>
                  <a:pt x="11366" y="20645"/>
                </a:cubicBezTo>
                <a:cubicBezTo>
                  <a:pt x="11361" y="20662"/>
                  <a:pt x="11334" y="20655"/>
                  <a:pt x="11307" y="20648"/>
                </a:cubicBezTo>
                <a:cubicBezTo>
                  <a:pt x="11303" y="20660"/>
                  <a:pt x="11293" y="20664"/>
                  <a:pt x="11282" y="20662"/>
                </a:cubicBezTo>
                <a:close/>
                <a:moveTo>
                  <a:pt x="11729" y="20653"/>
                </a:moveTo>
                <a:cubicBezTo>
                  <a:pt x="11695" y="20650"/>
                  <a:pt x="11658" y="20591"/>
                  <a:pt x="11757" y="20630"/>
                </a:cubicBezTo>
                <a:cubicBezTo>
                  <a:pt x="11763" y="20613"/>
                  <a:pt x="11789" y="20620"/>
                  <a:pt x="11816" y="20627"/>
                </a:cubicBezTo>
                <a:cubicBezTo>
                  <a:pt x="11821" y="20610"/>
                  <a:pt x="11852" y="20618"/>
                  <a:pt x="11879" y="20625"/>
                </a:cubicBezTo>
                <a:cubicBezTo>
                  <a:pt x="11911" y="20615"/>
                  <a:pt x="11910" y="20615"/>
                  <a:pt x="11964" y="20629"/>
                </a:cubicBezTo>
                <a:cubicBezTo>
                  <a:pt x="11969" y="20612"/>
                  <a:pt x="12000" y="20620"/>
                  <a:pt x="12027" y="20626"/>
                </a:cubicBezTo>
                <a:cubicBezTo>
                  <a:pt x="12150" y="20600"/>
                  <a:pt x="12276" y="20575"/>
                  <a:pt x="12476" y="20609"/>
                </a:cubicBezTo>
                <a:cubicBezTo>
                  <a:pt x="12323" y="20627"/>
                  <a:pt x="12197" y="20649"/>
                  <a:pt x="12027" y="20626"/>
                </a:cubicBezTo>
                <a:cubicBezTo>
                  <a:pt x="12022" y="20643"/>
                  <a:pt x="11995" y="20637"/>
                  <a:pt x="11964" y="20629"/>
                </a:cubicBezTo>
                <a:cubicBezTo>
                  <a:pt x="11932" y="20639"/>
                  <a:pt x="11932" y="20639"/>
                  <a:pt x="11879" y="20625"/>
                </a:cubicBezTo>
                <a:cubicBezTo>
                  <a:pt x="11874" y="20642"/>
                  <a:pt x="11847" y="20635"/>
                  <a:pt x="11816" y="20627"/>
                </a:cubicBezTo>
                <a:cubicBezTo>
                  <a:pt x="11811" y="20644"/>
                  <a:pt x="11784" y="20637"/>
                  <a:pt x="11757" y="20630"/>
                </a:cubicBezTo>
                <a:cubicBezTo>
                  <a:pt x="11752" y="20648"/>
                  <a:pt x="11741" y="20654"/>
                  <a:pt x="11729" y="20653"/>
                </a:cubicBezTo>
                <a:close/>
                <a:moveTo>
                  <a:pt x="12740" y="20743"/>
                </a:moveTo>
                <a:cubicBezTo>
                  <a:pt x="12706" y="20740"/>
                  <a:pt x="12668" y="20681"/>
                  <a:pt x="12767" y="20722"/>
                </a:cubicBezTo>
                <a:cubicBezTo>
                  <a:pt x="12773" y="20703"/>
                  <a:pt x="12799" y="20709"/>
                  <a:pt x="12826" y="20716"/>
                </a:cubicBezTo>
                <a:cubicBezTo>
                  <a:pt x="12820" y="20736"/>
                  <a:pt x="12794" y="20729"/>
                  <a:pt x="12767" y="20722"/>
                </a:cubicBezTo>
                <a:cubicBezTo>
                  <a:pt x="12762" y="20739"/>
                  <a:pt x="12751" y="20744"/>
                  <a:pt x="12740" y="20743"/>
                </a:cubicBezTo>
                <a:close/>
                <a:moveTo>
                  <a:pt x="12572" y="20617"/>
                </a:moveTo>
                <a:cubicBezTo>
                  <a:pt x="12539" y="20612"/>
                  <a:pt x="12499" y="20564"/>
                  <a:pt x="12598" y="20603"/>
                </a:cubicBezTo>
                <a:cubicBezTo>
                  <a:pt x="12603" y="20586"/>
                  <a:pt x="12635" y="20574"/>
                  <a:pt x="12656" y="20600"/>
                </a:cubicBezTo>
                <a:cubicBezTo>
                  <a:pt x="12656" y="20600"/>
                  <a:pt x="12624" y="20610"/>
                  <a:pt x="12598" y="20603"/>
                </a:cubicBezTo>
                <a:cubicBezTo>
                  <a:pt x="12594" y="20616"/>
                  <a:pt x="12584" y="20619"/>
                  <a:pt x="12572" y="20617"/>
                </a:cubicBezTo>
                <a:close/>
                <a:moveTo>
                  <a:pt x="12980" y="20590"/>
                </a:moveTo>
                <a:cubicBezTo>
                  <a:pt x="12943" y="20584"/>
                  <a:pt x="12918" y="20539"/>
                  <a:pt x="13017" y="20578"/>
                </a:cubicBezTo>
                <a:cubicBezTo>
                  <a:pt x="13022" y="20561"/>
                  <a:pt x="13053" y="20568"/>
                  <a:pt x="13079" y="20575"/>
                </a:cubicBezTo>
                <a:cubicBezTo>
                  <a:pt x="13085" y="20558"/>
                  <a:pt x="13112" y="20565"/>
                  <a:pt x="13138" y="20572"/>
                </a:cubicBezTo>
                <a:cubicBezTo>
                  <a:pt x="13143" y="20555"/>
                  <a:pt x="13175" y="20545"/>
                  <a:pt x="13201" y="20570"/>
                </a:cubicBezTo>
                <a:cubicBezTo>
                  <a:pt x="13249" y="20506"/>
                  <a:pt x="13329" y="20621"/>
                  <a:pt x="13201" y="20570"/>
                </a:cubicBezTo>
                <a:cubicBezTo>
                  <a:pt x="13201" y="20570"/>
                  <a:pt x="13165" y="20579"/>
                  <a:pt x="13138" y="20572"/>
                </a:cubicBezTo>
                <a:cubicBezTo>
                  <a:pt x="13133" y="20589"/>
                  <a:pt x="13106" y="20582"/>
                  <a:pt x="13079" y="20575"/>
                </a:cubicBezTo>
                <a:cubicBezTo>
                  <a:pt x="13074" y="20592"/>
                  <a:pt x="13048" y="20586"/>
                  <a:pt x="13017" y="20578"/>
                </a:cubicBezTo>
                <a:cubicBezTo>
                  <a:pt x="13006" y="20589"/>
                  <a:pt x="12992" y="20591"/>
                  <a:pt x="12980" y="20590"/>
                </a:cubicBezTo>
                <a:close/>
                <a:moveTo>
                  <a:pt x="13610" y="20550"/>
                </a:moveTo>
                <a:cubicBezTo>
                  <a:pt x="13596" y="20550"/>
                  <a:pt x="13580" y="20534"/>
                  <a:pt x="13620" y="20544"/>
                </a:cubicBezTo>
                <a:cubicBezTo>
                  <a:pt x="13746" y="20522"/>
                  <a:pt x="13874" y="20497"/>
                  <a:pt x="14069" y="20529"/>
                </a:cubicBezTo>
                <a:cubicBezTo>
                  <a:pt x="14075" y="20512"/>
                  <a:pt x="14105" y="20520"/>
                  <a:pt x="14132" y="20527"/>
                </a:cubicBezTo>
                <a:cubicBezTo>
                  <a:pt x="14143" y="20491"/>
                  <a:pt x="14190" y="20524"/>
                  <a:pt x="14132" y="20527"/>
                </a:cubicBezTo>
                <a:cubicBezTo>
                  <a:pt x="14127" y="20544"/>
                  <a:pt x="14100" y="20537"/>
                  <a:pt x="14069" y="20529"/>
                </a:cubicBezTo>
                <a:cubicBezTo>
                  <a:pt x="13916" y="20547"/>
                  <a:pt x="13793" y="20570"/>
                  <a:pt x="13620" y="20544"/>
                </a:cubicBezTo>
                <a:cubicBezTo>
                  <a:pt x="13618" y="20549"/>
                  <a:pt x="13614" y="20551"/>
                  <a:pt x="13610" y="20550"/>
                </a:cubicBezTo>
                <a:close/>
                <a:moveTo>
                  <a:pt x="20363" y="17404"/>
                </a:moveTo>
                <a:cubicBezTo>
                  <a:pt x="20350" y="17387"/>
                  <a:pt x="20458" y="17344"/>
                  <a:pt x="20494" y="17367"/>
                </a:cubicBezTo>
                <a:cubicBezTo>
                  <a:pt x="20515" y="17391"/>
                  <a:pt x="20423" y="17407"/>
                  <a:pt x="20423" y="17407"/>
                </a:cubicBezTo>
                <a:cubicBezTo>
                  <a:pt x="20385" y="17411"/>
                  <a:pt x="20368" y="17409"/>
                  <a:pt x="20363" y="17404"/>
                </a:cubicBezTo>
                <a:close/>
                <a:moveTo>
                  <a:pt x="10333" y="12697"/>
                </a:moveTo>
                <a:cubicBezTo>
                  <a:pt x="10311" y="12673"/>
                  <a:pt x="10396" y="12676"/>
                  <a:pt x="10391" y="12693"/>
                </a:cubicBezTo>
                <a:cubicBezTo>
                  <a:pt x="10422" y="12701"/>
                  <a:pt x="10333" y="12697"/>
                  <a:pt x="10333" y="12697"/>
                </a:cubicBezTo>
                <a:close/>
                <a:moveTo>
                  <a:pt x="10598" y="12718"/>
                </a:moveTo>
                <a:cubicBezTo>
                  <a:pt x="10544" y="12711"/>
                  <a:pt x="10517" y="12655"/>
                  <a:pt x="10656" y="12704"/>
                </a:cubicBezTo>
                <a:cubicBezTo>
                  <a:pt x="10661" y="12687"/>
                  <a:pt x="10745" y="12708"/>
                  <a:pt x="10799" y="12722"/>
                </a:cubicBezTo>
                <a:cubicBezTo>
                  <a:pt x="10809" y="12688"/>
                  <a:pt x="10861" y="12720"/>
                  <a:pt x="10914" y="12734"/>
                </a:cubicBezTo>
                <a:cubicBezTo>
                  <a:pt x="10925" y="12697"/>
                  <a:pt x="11004" y="12738"/>
                  <a:pt x="11057" y="12752"/>
                </a:cubicBezTo>
                <a:cubicBezTo>
                  <a:pt x="11152" y="12737"/>
                  <a:pt x="11268" y="12749"/>
                  <a:pt x="11406" y="12766"/>
                </a:cubicBezTo>
                <a:cubicBezTo>
                  <a:pt x="11412" y="12749"/>
                  <a:pt x="11496" y="12771"/>
                  <a:pt x="11549" y="12784"/>
                </a:cubicBezTo>
                <a:cubicBezTo>
                  <a:pt x="11512" y="12811"/>
                  <a:pt x="11464" y="12781"/>
                  <a:pt x="11406" y="12766"/>
                </a:cubicBezTo>
                <a:cubicBezTo>
                  <a:pt x="11311" y="12796"/>
                  <a:pt x="11200" y="12767"/>
                  <a:pt x="11057" y="12752"/>
                </a:cubicBezTo>
                <a:cubicBezTo>
                  <a:pt x="11020" y="12779"/>
                  <a:pt x="10967" y="12747"/>
                  <a:pt x="10914" y="12734"/>
                </a:cubicBezTo>
                <a:cubicBezTo>
                  <a:pt x="10904" y="12767"/>
                  <a:pt x="10825" y="12729"/>
                  <a:pt x="10799" y="12722"/>
                </a:cubicBezTo>
                <a:cubicBezTo>
                  <a:pt x="10761" y="12752"/>
                  <a:pt x="10713" y="12719"/>
                  <a:pt x="10656" y="12704"/>
                </a:cubicBezTo>
                <a:cubicBezTo>
                  <a:pt x="10637" y="12718"/>
                  <a:pt x="10616" y="12721"/>
                  <a:pt x="10598" y="12718"/>
                </a:cubicBezTo>
                <a:close/>
                <a:moveTo>
                  <a:pt x="11716" y="12816"/>
                </a:moveTo>
                <a:cubicBezTo>
                  <a:pt x="11707" y="12813"/>
                  <a:pt x="11698" y="12809"/>
                  <a:pt x="11692" y="12803"/>
                </a:cubicBezTo>
                <a:cubicBezTo>
                  <a:pt x="11692" y="12803"/>
                  <a:pt x="11756" y="12798"/>
                  <a:pt x="11782" y="12805"/>
                </a:cubicBezTo>
                <a:cubicBezTo>
                  <a:pt x="11778" y="12819"/>
                  <a:pt x="11743" y="12824"/>
                  <a:pt x="11716" y="12816"/>
                </a:cubicBezTo>
                <a:close/>
                <a:moveTo>
                  <a:pt x="11924" y="12828"/>
                </a:moveTo>
                <a:cubicBezTo>
                  <a:pt x="11913" y="12826"/>
                  <a:pt x="11903" y="12822"/>
                  <a:pt x="11898" y="12816"/>
                </a:cubicBezTo>
                <a:cubicBezTo>
                  <a:pt x="11876" y="12793"/>
                  <a:pt x="11989" y="12803"/>
                  <a:pt x="11983" y="12820"/>
                </a:cubicBezTo>
                <a:cubicBezTo>
                  <a:pt x="12007" y="12826"/>
                  <a:pt x="11959" y="12834"/>
                  <a:pt x="11924" y="12828"/>
                </a:cubicBezTo>
                <a:close/>
                <a:moveTo>
                  <a:pt x="12041" y="12834"/>
                </a:moveTo>
                <a:cubicBezTo>
                  <a:pt x="12019" y="12811"/>
                  <a:pt x="12104" y="12814"/>
                  <a:pt x="12125" y="12838"/>
                </a:cubicBezTo>
                <a:cubicBezTo>
                  <a:pt x="12156" y="12846"/>
                  <a:pt x="12041" y="12834"/>
                  <a:pt x="12041" y="12834"/>
                </a:cubicBezTo>
                <a:close/>
                <a:moveTo>
                  <a:pt x="12157" y="12846"/>
                </a:moveTo>
                <a:cubicBezTo>
                  <a:pt x="12162" y="12829"/>
                  <a:pt x="12221" y="12823"/>
                  <a:pt x="12215" y="12843"/>
                </a:cubicBezTo>
                <a:cubicBezTo>
                  <a:pt x="12242" y="12849"/>
                  <a:pt x="12157" y="12846"/>
                  <a:pt x="12157" y="12846"/>
                </a:cubicBezTo>
                <a:close/>
                <a:moveTo>
                  <a:pt x="12242" y="12849"/>
                </a:moveTo>
                <a:cubicBezTo>
                  <a:pt x="12248" y="12830"/>
                  <a:pt x="12311" y="12828"/>
                  <a:pt x="12337" y="12835"/>
                </a:cubicBezTo>
                <a:cubicBezTo>
                  <a:pt x="12332" y="12851"/>
                  <a:pt x="12268" y="12856"/>
                  <a:pt x="12242" y="12849"/>
                </a:cubicBezTo>
                <a:close/>
                <a:moveTo>
                  <a:pt x="12738" y="12883"/>
                </a:moveTo>
                <a:cubicBezTo>
                  <a:pt x="12744" y="12863"/>
                  <a:pt x="12797" y="12877"/>
                  <a:pt x="12824" y="12884"/>
                </a:cubicBezTo>
                <a:cubicBezTo>
                  <a:pt x="12824" y="12884"/>
                  <a:pt x="12765" y="12890"/>
                  <a:pt x="12738" y="12883"/>
                </a:cubicBezTo>
                <a:close/>
                <a:moveTo>
                  <a:pt x="13485" y="12948"/>
                </a:moveTo>
                <a:cubicBezTo>
                  <a:pt x="13476" y="12945"/>
                  <a:pt x="13468" y="12942"/>
                  <a:pt x="13463" y="12936"/>
                </a:cubicBezTo>
                <a:cubicBezTo>
                  <a:pt x="13463" y="12936"/>
                  <a:pt x="13522" y="12932"/>
                  <a:pt x="13549" y="12939"/>
                </a:cubicBezTo>
                <a:cubicBezTo>
                  <a:pt x="13545" y="12952"/>
                  <a:pt x="13511" y="12957"/>
                  <a:pt x="13485" y="12948"/>
                </a:cubicBezTo>
                <a:close/>
                <a:moveTo>
                  <a:pt x="13575" y="12946"/>
                </a:moveTo>
                <a:cubicBezTo>
                  <a:pt x="13549" y="12939"/>
                  <a:pt x="13637" y="12944"/>
                  <a:pt x="13637" y="12944"/>
                </a:cubicBezTo>
                <a:cubicBezTo>
                  <a:pt x="13664" y="12951"/>
                  <a:pt x="13575" y="12946"/>
                  <a:pt x="13575" y="12946"/>
                </a:cubicBezTo>
                <a:close/>
                <a:moveTo>
                  <a:pt x="13691" y="12958"/>
                </a:moveTo>
                <a:cubicBezTo>
                  <a:pt x="13696" y="12941"/>
                  <a:pt x="13754" y="12956"/>
                  <a:pt x="13780" y="12963"/>
                </a:cubicBezTo>
                <a:cubicBezTo>
                  <a:pt x="13780" y="12963"/>
                  <a:pt x="13718" y="12965"/>
                  <a:pt x="13691" y="12958"/>
                </a:cubicBezTo>
                <a:close/>
                <a:moveTo>
                  <a:pt x="11555" y="12392"/>
                </a:moveTo>
                <a:cubicBezTo>
                  <a:pt x="11244" y="12331"/>
                  <a:pt x="11762" y="12387"/>
                  <a:pt x="11910" y="12389"/>
                </a:cubicBezTo>
                <a:cubicBezTo>
                  <a:pt x="12285" y="12427"/>
                  <a:pt x="12984" y="12455"/>
                  <a:pt x="13269" y="12492"/>
                </a:cubicBezTo>
                <a:cubicBezTo>
                  <a:pt x="13618" y="12524"/>
                  <a:pt x="13776" y="12586"/>
                  <a:pt x="13396" y="12561"/>
                </a:cubicBezTo>
                <a:cubicBezTo>
                  <a:pt x="13141" y="12535"/>
                  <a:pt x="12851" y="12515"/>
                  <a:pt x="12592" y="12488"/>
                </a:cubicBezTo>
                <a:cubicBezTo>
                  <a:pt x="12185" y="12459"/>
                  <a:pt x="11916" y="12463"/>
                  <a:pt x="11555" y="12392"/>
                </a:cubicBezTo>
                <a:close/>
                <a:moveTo>
                  <a:pt x="13725" y="12554"/>
                </a:moveTo>
                <a:cubicBezTo>
                  <a:pt x="13783" y="12549"/>
                  <a:pt x="14122" y="12569"/>
                  <a:pt x="14157" y="12607"/>
                </a:cubicBezTo>
                <a:cubicBezTo>
                  <a:pt x="14152" y="12624"/>
                  <a:pt x="13893" y="12594"/>
                  <a:pt x="13782" y="12566"/>
                </a:cubicBezTo>
                <a:cubicBezTo>
                  <a:pt x="13717" y="12559"/>
                  <a:pt x="13705" y="12555"/>
                  <a:pt x="13725" y="12554"/>
                </a:cubicBezTo>
                <a:close/>
                <a:moveTo>
                  <a:pt x="14198" y="12625"/>
                </a:moveTo>
                <a:cubicBezTo>
                  <a:pt x="14188" y="12622"/>
                  <a:pt x="14182" y="12618"/>
                  <a:pt x="14184" y="12614"/>
                </a:cubicBezTo>
                <a:cubicBezTo>
                  <a:pt x="14157" y="12607"/>
                  <a:pt x="14248" y="12591"/>
                  <a:pt x="14268" y="12618"/>
                </a:cubicBezTo>
                <a:cubicBezTo>
                  <a:pt x="14288" y="12636"/>
                  <a:pt x="14227" y="12635"/>
                  <a:pt x="14198" y="12625"/>
                </a:cubicBezTo>
                <a:close/>
                <a:moveTo>
                  <a:pt x="13540" y="11904"/>
                </a:moveTo>
                <a:cubicBezTo>
                  <a:pt x="13577" y="11877"/>
                  <a:pt x="13630" y="11908"/>
                  <a:pt x="13683" y="11922"/>
                </a:cubicBezTo>
                <a:cubicBezTo>
                  <a:pt x="13705" y="11852"/>
                  <a:pt x="13815" y="11974"/>
                  <a:pt x="13683" y="11922"/>
                </a:cubicBezTo>
                <a:cubicBezTo>
                  <a:pt x="13678" y="11939"/>
                  <a:pt x="13593" y="11918"/>
                  <a:pt x="13540" y="11904"/>
                </a:cubicBezTo>
                <a:close/>
                <a:moveTo>
                  <a:pt x="13808" y="11924"/>
                </a:moveTo>
                <a:cubicBezTo>
                  <a:pt x="13794" y="11920"/>
                  <a:pt x="13783" y="11914"/>
                  <a:pt x="13778" y="11907"/>
                </a:cubicBezTo>
                <a:cubicBezTo>
                  <a:pt x="13778" y="11907"/>
                  <a:pt x="13890" y="11918"/>
                  <a:pt x="13921" y="11926"/>
                </a:cubicBezTo>
                <a:cubicBezTo>
                  <a:pt x="13917" y="11938"/>
                  <a:pt x="13850" y="11937"/>
                  <a:pt x="13808" y="11924"/>
                </a:cubicBezTo>
                <a:close/>
                <a:moveTo>
                  <a:pt x="15915" y="12126"/>
                </a:moveTo>
                <a:cubicBezTo>
                  <a:pt x="15908" y="12124"/>
                  <a:pt x="15903" y="12120"/>
                  <a:pt x="15905" y="12116"/>
                </a:cubicBezTo>
                <a:cubicBezTo>
                  <a:pt x="15878" y="12109"/>
                  <a:pt x="15967" y="12114"/>
                  <a:pt x="15967" y="12114"/>
                </a:cubicBezTo>
                <a:cubicBezTo>
                  <a:pt x="15983" y="12132"/>
                  <a:pt x="15937" y="12134"/>
                  <a:pt x="15915" y="12126"/>
                </a:cubicBezTo>
                <a:close/>
                <a:moveTo>
                  <a:pt x="16193" y="12160"/>
                </a:moveTo>
                <a:cubicBezTo>
                  <a:pt x="16180" y="12156"/>
                  <a:pt x="16169" y="12150"/>
                  <a:pt x="16164" y="12143"/>
                </a:cubicBezTo>
                <a:cubicBezTo>
                  <a:pt x="16142" y="12120"/>
                  <a:pt x="16285" y="12138"/>
                  <a:pt x="16280" y="12155"/>
                </a:cubicBezTo>
                <a:cubicBezTo>
                  <a:pt x="16296" y="12173"/>
                  <a:pt x="16234" y="12172"/>
                  <a:pt x="16193" y="12160"/>
                </a:cubicBezTo>
                <a:close/>
                <a:moveTo>
                  <a:pt x="20384" y="13201"/>
                </a:moveTo>
                <a:cubicBezTo>
                  <a:pt x="20262" y="13164"/>
                  <a:pt x="20144" y="12915"/>
                  <a:pt x="20361" y="13052"/>
                </a:cubicBezTo>
                <a:cubicBezTo>
                  <a:pt x="20361" y="13052"/>
                  <a:pt x="20403" y="13212"/>
                  <a:pt x="20435" y="13202"/>
                </a:cubicBezTo>
                <a:cubicBezTo>
                  <a:pt x="20418" y="13207"/>
                  <a:pt x="20401" y="13206"/>
                  <a:pt x="20384" y="13201"/>
                </a:cubicBezTo>
                <a:close/>
                <a:moveTo>
                  <a:pt x="14498" y="11680"/>
                </a:moveTo>
                <a:cubicBezTo>
                  <a:pt x="14498" y="11680"/>
                  <a:pt x="14530" y="11670"/>
                  <a:pt x="14498" y="11680"/>
                </a:cubicBezTo>
                <a:close/>
                <a:moveTo>
                  <a:pt x="14694" y="11712"/>
                </a:moveTo>
                <a:cubicBezTo>
                  <a:pt x="14450" y="11650"/>
                  <a:pt x="14905" y="11709"/>
                  <a:pt x="15190" y="11746"/>
                </a:cubicBezTo>
                <a:cubicBezTo>
                  <a:pt x="15333" y="11764"/>
                  <a:pt x="15751" y="11756"/>
                  <a:pt x="15788" y="11823"/>
                </a:cubicBezTo>
                <a:cubicBezTo>
                  <a:pt x="15815" y="11830"/>
                  <a:pt x="15270" y="11766"/>
                  <a:pt x="15244" y="11759"/>
                </a:cubicBezTo>
                <a:cubicBezTo>
                  <a:pt x="15016" y="11737"/>
                  <a:pt x="14894" y="11745"/>
                  <a:pt x="14694" y="11712"/>
                </a:cubicBezTo>
                <a:close/>
                <a:moveTo>
                  <a:pt x="20621" y="13163"/>
                </a:moveTo>
                <a:cubicBezTo>
                  <a:pt x="20612" y="13160"/>
                  <a:pt x="20604" y="13156"/>
                  <a:pt x="20599" y="13150"/>
                </a:cubicBezTo>
                <a:cubicBezTo>
                  <a:pt x="20599" y="13150"/>
                  <a:pt x="20657" y="13147"/>
                  <a:pt x="20688" y="13155"/>
                </a:cubicBezTo>
                <a:cubicBezTo>
                  <a:pt x="20685" y="13168"/>
                  <a:pt x="20648" y="13172"/>
                  <a:pt x="20621" y="13163"/>
                </a:cubicBezTo>
                <a:close/>
                <a:moveTo>
                  <a:pt x="20151" y="12489"/>
                </a:moveTo>
                <a:cubicBezTo>
                  <a:pt x="20129" y="12466"/>
                  <a:pt x="20215" y="12470"/>
                  <a:pt x="20209" y="12487"/>
                </a:cubicBezTo>
                <a:cubicBezTo>
                  <a:pt x="20236" y="12493"/>
                  <a:pt x="20151" y="12489"/>
                  <a:pt x="20151" y="12489"/>
                </a:cubicBezTo>
                <a:close/>
                <a:moveTo>
                  <a:pt x="609" y="7185"/>
                </a:moveTo>
                <a:cubicBezTo>
                  <a:pt x="597" y="7183"/>
                  <a:pt x="587" y="7179"/>
                  <a:pt x="582" y="7173"/>
                </a:cubicBezTo>
                <a:cubicBezTo>
                  <a:pt x="587" y="7156"/>
                  <a:pt x="676" y="7161"/>
                  <a:pt x="698" y="7185"/>
                </a:cubicBezTo>
                <a:cubicBezTo>
                  <a:pt x="698" y="7185"/>
                  <a:pt x="644" y="7191"/>
                  <a:pt x="609" y="7185"/>
                </a:cubicBezTo>
                <a:close/>
                <a:moveTo>
                  <a:pt x="405" y="7115"/>
                </a:moveTo>
                <a:cubicBezTo>
                  <a:pt x="388" y="7111"/>
                  <a:pt x="375" y="7107"/>
                  <a:pt x="369" y="7101"/>
                </a:cubicBezTo>
                <a:cubicBezTo>
                  <a:pt x="369" y="7101"/>
                  <a:pt x="492" y="7074"/>
                  <a:pt x="539" y="7126"/>
                </a:cubicBezTo>
                <a:cubicBezTo>
                  <a:pt x="539" y="7126"/>
                  <a:pt x="456" y="7125"/>
                  <a:pt x="405" y="7115"/>
                </a:cubicBezTo>
                <a:close/>
                <a:moveTo>
                  <a:pt x="20115" y="12123"/>
                </a:moveTo>
                <a:cubicBezTo>
                  <a:pt x="19867" y="12060"/>
                  <a:pt x="20179" y="11915"/>
                  <a:pt x="20136" y="12056"/>
                </a:cubicBezTo>
                <a:cubicBezTo>
                  <a:pt x="20125" y="12089"/>
                  <a:pt x="20284" y="12149"/>
                  <a:pt x="20115" y="12123"/>
                </a:cubicBezTo>
                <a:close/>
                <a:moveTo>
                  <a:pt x="8271" y="8994"/>
                </a:moveTo>
                <a:cubicBezTo>
                  <a:pt x="8259" y="8976"/>
                  <a:pt x="8522" y="8927"/>
                  <a:pt x="8522" y="8927"/>
                </a:cubicBezTo>
                <a:cubicBezTo>
                  <a:pt x="8549" y="8934"/>
                  <a:pt x="8474" y="8897"/>
                  <a:pt x="8474" y="8897"/>
                </a:cubicBezTo>
                <a:cubicBezTo>
                  <a:pt x="8670" y="8835"/>
                  <a:pt x="9248" y="8683"/>
                  <a:pt x="9581" y="8671"/>
                </a:cubicBezTo>
                <a:cubicBezTo>
                  <a:pt x="9697" y="8683"/>
                  <a:pt x="9623" y="8722"/>
                  <a:pt x="9553" y="8761"/>
                </a:cubicBezTo>
                <a:cubicBezTo>
                  <a:pt x="9384" y="8830"/>
                  <a:pt x="9174" y="8831"/>
                  <a:pt x="8957" y="8869"/>
                </a:cubicBezTo>
                <a:cubicBezTo>
                  <a:pt x="8729" y="8926"/>
                  <a:pt x="8564" y="8995"/>
                  <a:pt x="8354" y="8996"/>
                </a:cubicBezTo>
                <a:cubicBezTo>
                  <a:pt x="8327" y="8989"/>
                  <a:pt x="8348" y="9012"/>
                  <a:pt x="8295" y="8999"/>
                </a:cubicBezTo>
                <a:cubicBezTo>
                  <a:pt x="8280" y="8998"/>
                  <a:pt x="8273" y="8996"/>
                  <a:pt x="8271" y="8994"/>
                </a:cubicBezTo>
                <a:close/>
                <a:moveTo>
                  <a:pt x="436" y="6881"/>
                </a:moveTo>
                <a:cubicBezTo>
                  <a:pt x="424" y="6877"/>
                  <a:pt x="415" y="6872"/>
                  <a:pt x="408" y="6866"/>
                </a:cubicBezTo>
                <a:cubicBezTo>
                  <a:pt x="408" y="6866"/>
                  <a:pt x="498" y="6870"/>
                  <a:pt x="525" y="6877"/>
                </a:cubicBezTo>
                <a:cubicBezTo>
                  <a:pt x="521" y="6889"/>
                  <a:pt x="471" y="6892"/>
                  <a:pt x="436" y="6881"/>
                </a:cubicBezTo>
                <a:close/>
                <a:moveTo>
                  <a:pt x="683" y="6413"/>
                </a:moveTo>
                <a:cubicBezTo>
                  <a:pt x="649" y="6402"/>
                  <a:pt x="617" y="6384"/>
                  <a:pt x="620" y="6374"/>
                </a:cubicBezTo>
                <a:cubicBezTo>
                  <a:pt x="620" y="6374"/>
                  <a:pt x="742" y="6351"/>
                  <a:pt x="758" y="6409"/>
                </a:cubicBezTo>
                <a:cubicBezTo>
                  <a:pt x="752" y="6428"/>
                  <a:pt x="717" y="6424"/>
                  <a:pt x="683" y="6413"/>
                </a:cubicBezTo>
                <a:close/>
                <a:moveTo>
                  <a:pt x="17454" y="10676"/>
                </a:moveTo>
                <a:cubicBezTo>
                  <a:pt x="17507" y="10687"/>
                  <a:pt x="17590" y="10688"/>
                  <a:pt x="17590" y="10688"/>
                </a:cubicBezTo>
                <a:cubicBezTo>
                  <a:pt x="17516" y="10632"/>
                  <a:pt x="17416" y="10662"/>
                  <a:pt x="17416" y="10662"/>
                </a:cubicBezTo>
                <a:cubicBezTo>
                  <a:pt x="17422" y="10668"/>
                  <a:pt x="17437" y="10673"/>
                  <a:pt x="17454" y="10676"/>
                </a:cubicBezTo>
                <a:close/>
                <a:moveTo>
                  <a:pt x="17616" y="10695"/>
                </a:moveTo>
                <a:lnTo>
                  <a:pt x="17759" y="10713"/>
                </a:lnTo>
                <a:cubicBezTo>
                  <a:pt x="17722" y="10646"/>
                  <a:pt x="17616" y="10695"/>
                  <a:pt x="17616" y="10695"/>
                </a:cubicBezTo>
                <a:close/>
                <a:moveTo>
                  <a:pt x="17952" y="10752"/>
                </a:moveTo>
                <a:cubicBezTo>
                  <a:pt x="17978" y="10758"/>
                  <a:pt x="17994" y="10760"/>
                  <a:pt x="17981" y="10752"/>
                </a:cubicBezTo>
                <a:cubicBezTo>
                  <a:pt x="17986" y="10735"/>
                  <a:pt x="17902" y="10732"/>
                  <a:pt x="17902" y="10732"/>
                </a:cubicBezTo>
                <a:cubicBezTo>
                  <a:pt x="17696" y="10679"/>
                  <a:pt x="17872" y="10735"/>
                  <a:pt x="17952" y="10752"/>
                </a:cubicBezTo>
                <a:close/>
                <a:moveTo>
                  <a:pt x="18120" y="10771"/>
                </a:moveTo>
                <a:cubicBezTo>
                  <a:pt x="18195" y="10792"/>
                  <a:pt x="18306" y="10815"/>
                  <a:pt x="18298" y="10794"/>
                </a:cubicBezTo>
                <a:cubicBezTo>
                  <a:pt x="18272" y="10787"/>
                  <a:pt x="18187" y="10765"/>
                  <a:pt x="18161" y="10758"/>
                </a:cubicBezTo>
                <a:cubicBezTo>
                  <a:pt x="18007" y="10730"/>
                  <a:pt x="18045" y="10749"/>
                  <a:pt x="18120" y="10771"/>
                </a:cubicBezTo>
                <a:close/>
                <a:moveTo>
                  <a:pt x="17183" y="10179"/>
                </a:moveTo>
                <a:cubicBezTo>
                  <a:pt x="17172" y="10176"/>
                  <a:pt x="17162" y="10171"/>
                  <a:pt x="17157" y="10165"/>
                </a:cubicBezTo>
                <a:cubicBezTo>
                  <a:pt x="17157" y="10165"/>
                  <a:pt x="17242" y="10169"/>
                  <a:pt x="17273" y="10177"/>
                </a:cubicBezTo>
                <a:cubicBezTo>
                  <a:pt x="17269" y="10189"/>
                  <a:pt x="17218" y="10190"/>
                  <a:pt x="17183" y="10179"/>
                </a:cubicBezTo>
                <a:close/>
                <a:moveTo>
                  <a:pt x="2876" y="5302"/>
                </a:moveTo>
                <a:cubicBezTo>
                  <a:pt x="2850" y="5277"/>
                  <a:pt x="2940" y="5281"/>
                  <a:pt x="2935" y="5298"/>
                </a:cubicBezTo>
                <a:cubicBezTo>
                  <a:pt x="2962" y="5305"/>
                  <a:pt x="2876" y="5302"/>
                  <a:pt x="2876" y="5302"/>
                </a:cubicBezTo>
                <a:close/>
                <a:moveTo>
                  <a:pt x="2992" y="5313"/>
                </a:moveTo>
                <a:cubicBezTo>
                  <a:pt x="2992" y="5313"/>
                  <a:pt x="3120" y="5270"/>
                  <a:pt x="3161" y="5338"/>
                </a:cubicBezTo>
                <a:cubicBezTo>
                  <a:pt x="3161" y="5338"/>
                  <a:pt x="3019" y="5320"/>
                  <a:pt x="2992" y="5313"/>
                </a:cubicBezTo>
                <a:close/>
                <a:moveTo>
                  <a:pt x="3215" y="5352"/>
                </a:moveTo>
                <a:cubicBezTo>
                  <a:pt x="3215" y="5352"/>
                  <a:pt x="3347" y="5310"/>
                  <a:pt x="3385" y="5374"/>
                </a:cubicBezTo>
                <a:cubicBezTo>
                  <a:pt x="3385" y="5374"/>
                  <a:pt x="3241" y="5359"/>
                  <a:pt x="3215" y="5352"/>
                </a:cubicBezTo>
                <a:close/>
                <a:moveTo>
                  <a:pt x="3443" y="5389"/>
                </a:moveTo>
                <a:cubicBezTo>
                  <a:pt x="3448" y="5372"/>
                  <a:pt x="3532" y="5375"/>
                  <a:pt x="3563" y="5383"/>
                </a:cubicBezTo>
                <a:cubicBezTo>
                  <a:pt x="3558" y="5400"/>
                  <a:pt x="3469" y="5396"/>
                  <a:pt x="3443" y="5389"/>
                </a:cubicBezTo>
                <a:close/>
                <a:moveTo>
                  <a:pt x="3665" y="5428"/>
                </a:moveTo>
                <a:cubicBezTo>
                  <a:pt x="3723" y="5443"/>
                  <a:pt x="3818" y="5413"/>
                  <a:pt x="3962" y="5428"/>
                </a:cubicBezTo>
                <a:cubicBezTo>
                  <a:pt x="5907" y="5666"/>
                  <a:pt x="7662" y="5834"/>
                  <a:pt x="9444" y="6010"/>
                </a:cubicBezTo>
                <a:cubicBezTo>
                  <a:pt x="9497" y="5947"/>
                  <a:pt x="9577" y="6062"/>
                  <a:pt x="9444" y="6010"/>
                </a:cubicBezTo>
                <a:cubicBezTo>
                  <a:pt x="7858" y="5864"/>
                  <a:pt x="6087" y="5748"/>
                  <a:pt x="4405" y="5523"/>
                </a:cubicBezTo>
                <a:cubicBezTo>
                  <a:pt x="4236" y="5498"/>
                  <a:pt x="3776" y="5456"/>
                  <a:pt x="3665" y="5428"/>
                </a:cubicBezTo>
                <a:close/>
                <a:moveTo>
                  <a:pt x="10402" y="6085"/>
                </a:moveTo>
                <a:cubicBezTo>
                  <a:pt x="10402" y="6085"/>
                  <a:pt x="10269" y="6033"/>
                  <a:pt x="10402" y="6085"/>
                </a:cubicBezTo>
                <a:close/>
                <a:moveTo>
                  <a:pt x="2556" y="3925"/>
                </a:moveTo>
                <a:cubicBezTo>
                  <a:pt x="2404" y="3888"/>
                  <a:pt x="2323" y="3863"/>
                  <a:pt x="2505" y="3891"/>
                </a:cubicBezTo>
                <a:cubicBezTo>
                  <a:pt x="3076" y="3962"/>
                  <a:pt x="3631" y="4086"/>
                  <a:pt x="4116" y="4156"/>
                </a:cubicBezTo>
                <a:cubicBezTo>
                  <a:pt x="4402" y="4190"/>
                  <a:pt x="4635" y="4195"/>
                  <a:pt x="4799" y="4237"/>
                </a:cubicBezTo>
                <a:cubicBezTo>
                  <a:pt x="4720" y="4120"/>
                  <a:pt x="5095" y="4349"/>
                  <a:pt x="4799" y="4237"/>
                </a:cubicBezTo>
                <a:cubicBezTo>
                  <a:pt x="4451" y="4220"/>
                  <a:pt x="3568" y="4106"/>
                  <a:pt x="3028" y="4025"/>
                </a:cubicBezTo>
                <a:cubicBezTo>
                  <a:pt x="2930" y="4009"/>
                  <a:pt x="2708" y="3961"/>
                  <a:pt x="2556" y="3925"/>
                </a:cubicBezTo>
                <a:close/>
                <a:moveTo>
                  <a:pt x="4918" y="4233"/>
                </a:moveTo>
                <a:cubicBezTo>
                  <a:pt x="4929" y="4231"/>
                  <a:pt x="4966" y="4231"/>
                  <a:pt x="4984" y="4227"/>
                </a:cubicBezTo>
                <a:cubicBezTo>
                  <a:pt x="5106" y="4219"/>
                  <a:pt x="5905" y="4311"/>
                  <a:pt x="6275" y="4370"/>
                </a:cubicBezTo>
                <a:cubicBezTo>
                  <a:pt x="6735" y="4412"/>
                  <a:pt x="7264" y="4418"/>
                  <a:pt x="7750" y="4485"/>
                </a:cubicBezTo>
                <a:cubicBezTo>
                  <a:pt x="7830" y="4505"/>
                  <a:pt x="7909" y="4544"/>
                  <a:pt x="7999" y="4548"/>
                </a:cubicBezTo>
                <a:cubicBezTo>
                  <a:pt x="8025" y="4555"/>
                  <a:pt x="8035" y="4521"/>
                  <a:pt x="8035" y="4521"/>
                </a:cubicBezTo>
                <a:cubicBezTo>
                  <a:pt x="8327" y="4538"/>
                  <a:pt x="8633" y="4599"/>
                  <a:pt x="8918" y="4635"/>
                </a:cubicBezTo>
                <a:cubicBezTo>
                  <a:pt x="8945" y="4642"/>
                  <a:pt x="8956" y="4606"/>
                  <a:pt x="8983" y="4613"/>
                </a:cubicBezTo>
                <a:cubicBezTo>
                  <a:pt x="8983" y="4613"/>
                  <a:pt x="9056" y="4670"/>
                  <a:pt x="9062" y="4651"/>
                </a:cubicBezTo>
                <a:cubicBezTo>
                  <a:pt x="9051" y="4687"/>
                  <a:pt x="8913" y="4652"/>
                  <a:pt x="8739" y="4644"/>
                </a:cubicBezTo>
                <a:cubicBezTo>
                  <a:pt x="8487" y="4611"/>
                  <a:pt x="8009" y="4579"/>
                  <a:pt x="7648" y="4520"/>
                </a:cubicBezTo>
                <a:cubicBezTo>
                  <a:pt x="7665" y="4518"/>
                  <a:pt x="7680" y="4512"/>
                  <a:pt x="7683" y="4503"/>
                </a:cubicBezTo>
                <a:cubicBezTo>
                  <a:pt x="7661" y="4498"/>
                  <a:pt x="7623" y="4503"/>
                  <a:pt x="7605" y="4514"/>
                </a:cubicBezTo>
                <a:cubicBezTo>
                  <a:pt x="7581" y="4509"/>
                  <a:pt x="7554" y="4507"/>
                  <a:pt x="7531" y="4502"/>
                </a:cubicBezTo>
                <a:cubicBezTo>
                  <a:pt x="7528" y="4490"/>
                  <a:pt x="7480" y="4492"/>
                  <a:pt x="7475" y="4508"/>
                </a:cubicBezTo>
                <a:cubicBezTo>
                  <a:pt x="7422" y="4494"/>
                  <a:pt x="7391" y="4486"/>
                  <a:pt x="7338" y="4473"/>
                </a:cubicBezTo>
                <a:cubicBezTo>
                  <a:pt x="7449" y="4501"/>
                  <a:pt x="7370" y="4556"/>
                  <a:pt x="7274" y="4495"/>
                </a:cubicBezTo>
                <a:cubicBezTo>
                  <a:pt x="7263" y="4529"/>
                  <a:pt x="7184" y="4491"/>
                  <a:pt x="7157" y="4484"/>
                </a:cubicBezTo>
                <a:cubicBezTo>
                  <a:pt x="7120" y="4511"/>
                  <a:pt x="7068" y="4479"/>
                  <a:pt x="7015" y="4466"/>
                </a:cubicBezTo>
                <a:cubicBezTo>
                  <a:pt x="7031" y="4412"/>
                  <a:pt x="6931" y="4444"/>
                  <a:pt x="6988" y="4459"/>
                </a:cubicBezTo>
                <a:cubicBezTo>
                  <a:pt x="6872" y="4447"/>
                  <a:pt x="6698" y="4441"/>
                  <a:pt x="6724" y="4448"/>
                </a:cubicBezTo>
                <a:cubicBezTo>
                  <a:pt x="6666" y="4434"/>
                  <a:pt x="6640" y="4427"/>
                  <a:pt x="6581" y="4430"/>
                </a:cubicBezTo>
                <a:cubicBezTo>
                  <a:pt x="6497" y="4409"/>
                  <a:pt x="6433" y="4428"/>
                  <a:pt x="6275" y="4370"/>
                </a:cubicBezTo>
                <a:cubicBezTo>
                  <a:pt x="6317" y="4417"/>
                  <a:pt x="6290" y="4410"/>
                  <a:pt x="6206" y="4389"/>
                </a:cubicBezTo>
                <a:cubicBezTo>
                  <a:pt x="5751" y="4329"/>
                  <a:pt x="5371" y="4308"/>
                  <a:pt x="5006" y="4250"/>
                </a:cubicBezTo>
                <a:cubicBezTo>
                  <a:pt x="4921" y="4238"/>
                  <a:pt x="4907" y="4234"/>
                  <a:pt x="4918" y="4233"/>
                </a:cubicBezTo>
                <a:close/>
                <a:moveTo>
                  <a:pt x="15244" y="6710"/>
                </a:moveTo>
                <a:cubicBezTo>
                  <a:pt x="15231" y="6708"/>
                  <a:pt x="15223" y="6705"/>
                  <a:pt x="15225" y="6700"/>
                </a:cubicBezTo>
                <a:cubicBezTo>
                  <a:pt x="15225" y="6700"/>
                  <a:pt x="15319" y="6670"/>
                  <a:pt x="15367" y="6719"/>
                </a:cubicBezTo>
                <a:cubicBezTo>
                  <a:pt x="15367" y="6719"/>
                  <a:pt x="15284" y="6718"/>
                  <a:pt x="15244" y="6710"/>
                </a:cubicBezTo>
                <a:close/>
                <a:moveTo>
                  <a:pt x="15318" y="6663"/>
                </a:moveTo>
                <a:cubicBezTo>
                  <a:pt x="15299" y="6659"/>
                  <a:pt x="15283" y="6651"/>
                  <a:pt x="15272" y="6640"/>
                </a:cubicBezTo>
                <a:cubicBezTo>
                  <a:pt x="15278" y="6620"/>
                  <a:pt x="15347" y="6583"/>
                  <a:pt x="15474" y="6558"/>
                </a:cubicBezTo>
                <a:cubicBezTo>
                  <a:pt x="15478" y="6546"/>
                  <a:pt x="15481" y="6545"/>
                  <a:pt x="15491" y="6546"/>
                </a:cubicBezTo>
                <a:cubicBezTo>
                  <a:pt x="15484" y="6549"/>
                  <a:pt x="15476" y="6550"/>
                  <a:pt x="15474" y="6558"/>
                </a:cubicBezTo>
                <a:cubicBezTo>
                  <a:pt x="15454" y="6565"/>
                  <a:pt x="15442" y="6580"/>
                  <a:pt x="15429" y="6590"/>
                </a:cubicBezTo>
                <a:cubicBezTo>
                  <a:pt x="15485" y="6571"/>
                  <a:pt x="15540" y="6555"/>
                  <a:pt x="15595" y="6553"/>
                </a:cubicBezTo>
                <a:cubicBezTo>
                  <a:pt x="15568" y="6546"/>
                  <a:pt x="15537" y="6538"/>
                  <a:pt x="15511" y="6531"/>
                </a:cubicBezTo>
                <a:cubicBezTo>
                  <a:pt x="15902" y="6425"/>
                  <a:pt x="16516" y="6244"/>
                  <a:pt x="15595" y="6553"/>
                </a:cubicBezTo>
                <a:cubicBezTo>
                  <a:pt x="15711" y="6562"/>
                  <a:pt x="15961" y="6607"/>
                  <a:pt x="15934" y="6600"/>
                </a:cubicBezTo>
                <a:cubicBezTo>
                  <a:pt x="15955" y="6624"/>
                  <a:pt x="15722" y="6716"/>
                  <a:pt x="15722" y="6716"/>
                </a:cubicBezTo>
                <a:cubicBezTo>
                  <a:pt x="15690" y="6726"/>
                  <a:pt x="15531" y="6667"/>
                  <a:pt x="15500" y="6659"/>
                </a:cubicBezTo>
                <a:cubicBezTo>
                  <a:pt x="15457" y="6661"/>
                  <a:pt x="15374" y="6676"/>
                  <a:pt x="15318" y="6663"/>
                </a:cubicBezTo>
                <a:close/>
                <a:moveTo>
                  <a:pt x="15429" y="6590"/>
                </a:moveTo>
                <a:cubicBezTo>
                  <a:pt x="15421" y="6593"/>
                  <a:pt x="15412" y="6595"/>
                  <a:pt x="15404" y="6598"/>
                </a:cubicBezTo>
                <a:cubicBezTo>
                  <a:pt x="15414" y="6601"/>
                  <a:pt x="15422" y="6596"/>
                  <a:pt x="15429" y="6590"/>
                </a:cubicBezTo>
                <a:close/>
                <a:moveTo>
                  <a:pt x="7806" y="4524"/>
                </a:moveTo>
                <a:cubicBezTo>
                  <a:pt x="7809" y="4527"/>
                  <a:pt x="7809" y="4527"/>
                  <a:pt x="7799" y="4515"/>
                </a:cubicBezTo>
                <a:cubicBezTo>
                  <a:pt x="7799" y="4515"/>
                  <a:pt x="7804" y="4521"/>
                  <a:pt x="7806" y="4524"/>
                </a:cubicBezTo>
                <a:close/>
                <a:moveTo>
                  <a:pt x="12240" y="5193"/>
                </a:moveTo>
                <a:cubicBezTo>
                  <a:pt x="12232" y="5190"/>
                  <a:pt x="12224" y="5185"/>
                  <a:pt x="12219" y="5178"/>
                </a:cubicBezTo>
                <a:lnTo>
                  <a:pt x="12282" y="5176"/>
                </a:lnTo>
                <a:cubicBezTo>
                  <a:pt x="12298" y="5194"/>
                  <a:pt x="12266" y="5201"/>
                  <a:pt x="12240" y="5193"/>
                </a:cubicBezTo>
                <a:close/>
                <a:moveTo>
                  <a:pt x="12377" y="5208"/>
                </a:moveTo>
                <a:cubicBezTo>
                  <a:pt x="12367" y="5205"/>
                  <a:pt x="12361" y="5201"/>
                  <a:pt x="12362" y="5197"/>
                </a:cubicBezTo>
                <a:cubicBezTo>
                  <a:pt x="12335" y="5190"/>
                  <a:pt x="12451" y="5202"/>
                  <a:pt x="12451" y="5202"/>
                </a:cubicBezTo>
                <a:cubicBezTo>
                  <a:pt x="12467" y="5220"/>
                  <a:pt x="12406" y="5218"/>
                  <a:pt x="12377" y="5208"/>
                </a:cubicBezTo>
                <a:close/>
                <a:moveTo>
                  <a:pt x="12504" y="5222"/>
                </a:moveTo>
                <a:cubicBezTo>
                  <a:pt x="12493" y="5219"/>
                  <a:pt x="12483" y="5215"/>
                  <a:pt x="12477" y="5209"/>
                </a:cubicBezTo>
                <a:cubicBezTo>
                  <a:pt x="12477" y="5209"/>
                  <a:pt x="12572" y="5196"/>
                  <a:pt x="12594" y="5220"/>
                </a:cubicBezTo>
                <a:cubicBezTo>
                  <a:pt x="12590" y="5232"/>
                  <a:pt x="12538" y="5233"/>
                  <a:pt x="12504" y="5222"/>
                </a:cubicBezTo>
                <a:close/>
                <a:moveTo>
                  <a:pt x="17104" y="5930"/>
                </a:moveTo>
                <a:cubicBezTo>
                  <a:pt x="17097" y="5929"/>
                  <a:pt x="17092" y="5926"/>
                  <a:pt x="17094" y="5922"/>
                </a:cubicBezTo>
                <a:cubicBezTo>
                  <a:pt x="17120" y="5835"/>
                  <a:pt x="17353" y="5743"/>
                  <a:pt x="17343" y="5574"/>
                </a:cubicBezTo>
                <a:cubicBezTo>
                  <a:pt x="17343" y="5480"/>
                  <a:pt x="17201" y="5368"/>
                  <a:pt x="17317" y="5474"/>
                </a:cubicBezTo>
                <a:cubicBezTo>
                  <a:pt x="17365" y="5504"/>
                  <a:pt x="17444" y="5542"/>
                  <a:pt x="17454" y="5603"/>
                </a:cubicBezTo>
                <a:cubicBezTo>
                  <a:pt x="17491" y="5685"/>
                  <a:pt x="17405" y="5872"/>
                  <a:pt x="17369" y="5880"/>
                </a:cubicBezTo>
                <a:cubicBezTo>
                  <a:pt x="17337" y="5890"/>
                  <a:pt x="17231" y="5940"/>
                  <a:pt x="17152" y="5919"/>
                </a:cubicBezTo>
                <a:cubicBezTo>
                  <a:pt x="17172" y="5924"/>
                  <a:pt x="17126" y="5933"/>
                  <a:pt x="17104" y="5930"/>
                </a:cubicBezTo>
                <a:close/>
                <a:moveTo>
                  <a:pt x="2833" y="1572"/>
                </a:moveTo>
                <a:cubicBezTo>
                  <a:pt x="2584" y="1509"/>
                  <a:pt x="2426" y="1447"/>
                  <a:pt x="2733" y="1508"/>
                </a:cubicBezTo>
                <a:cubicBezTo>
                  <a:pt x="6671" y="2199"/>
                  <a:pt x="9919" y="2244"/>
                  <a:pt x="13647" y="2654"/>
                </a:cubicBezTo>
                <a:cubicBezTo>
                  <a:pt x="13849" y="2666"/>
                  <a:pt x="14107" y="2697"/>
                  <a:pt x="14446" y="2747"/>
                </a:cubicBezTo>
                <a:cubicBezTo>
                  <a:pt x="14758" y="2788"/>
                  <a:pt x="15694" y="3028"/>
                  <a:pt x="15133" y="2923"/>
                </a:cubicBezTo>
                <a:cubicBezTo>
                  <a:pt x="14044" y="2699"/>
                  <a:pt x="13034" y="2610"/>
                  <a:pt x="12172" y="2537"/>
                </a:cubicBezTo>
                <a:cubicBezTo>
                  <a:pt x="10089" y="2360"/>
                  <a:pt x="8157" y="2186"/>
                  <a:pt x="6022" y="1993"/>
                </a:cubicBezTo>
                <a:cubicBezTo>
                  <a:pt x="4990" y="1880"/>
                  <a:pt x="3912" y="1810"/>
                  <a:pt x="2833" y="1572"/>
                </a:cubicBezTo>
                <a:close/>
                <a:moveTo>
                  <a:pt x="2367" y="1267"/>
                </a:moveTo>
                <a:cubicBezTo>
                  <a:pt x="2320" y="1220"/>
                  <a:pt x="2320" y="932"/>
                  <a:pt x="2343" y="938"/>
                </a:cubicBezTo>
                <a:cubicBezTo>
                  <a:pt x="2348" y="921"/>
                  <a:pt x="2411" y="901"/>
                  <a:pt x="2442" y="1003"/>
                </a:cubicBezTo>
                <a:cubicBezTo>
                  <a:pt x="2447" y="986"/>
                  <a:pt x="2490" y="1240"/>
                  <a:pt x="2389" y="1271"/>
                </a:cubicBezTo>
                <a:cubicBezTo>
                  <a:pt x="2381" y="1276"/>
                  <a:pt x="2373" y="1274"/>
                  <a:pt x="2367" y="1267"/>
                </a:cubicBezTo>
                <a:close/>
                <a:moveTo>
                  <a:pt x="17081" y="4698"/>
                </a:moveTo>
                <a:cubicBezTo>
                  <a:pt x="17059" y="4674"/>
                  <a:pt x="17118" y="4671"/>
                  <a:pt x="17139" y="4695"/>
                </a:cubicBezTo>
                <a:lnTo>
                  <a:pt x="17081" y="4698"/>
                </a:lnTo>
                <a:close/>
                <a:moveTo>
                  <a:pt x="17194" y="4477"/>
                </a:moveTo>
                <a:cubicBezTo>
                  <a:pt x="17095" y="4456"/>
                  <a:pt x="17061" y="4257"/>
                  <a:pt x="17209" y="4279"/>
                </a:cubicBezTo>
                <a:cubicBezTo>
                  <a:pt x="17267" y="4276"/>
                  <a:pt x="17335" y="4445"/>
                  <a:pt x="17240" y="4475"/>
                </a:cubicBezTo>
                <a:cubicBezTo>
                  <a:pt x="17223" y="4480"/>
                  <a:pt x="17208" y="4481"/>
                  <a:pt x="17194" y="4477"/>
                </a:cubicBezTo>
                <a:close/>
                <a:moveTo>
                  <a:pt x="17210" y="3980"/>
                </a:moveTo>
                <a:cubicBezTo>
                  <a:pt x="17178" y="3990"/>
                  <a:pt x="17046" y="3844"/>
                  <a:pt x="16978" y="3769"/>
                </a:cubicBezTo>
                <a:cubicBezTo>
                  <a:pt x="16829" y="3582"/>
                  <a:pt x="17088" y="3706"/>
                  <a:pt x="17200" y="3826"/>
                </a:cubicBezTo>
                <a:cubicBezTo>
                  <a:pt x="17221" y="3852"/>
                  <a:pt x="17140" y="3831"/>
                  <a:pt x="17140" y="3831"/>
                </a:cubicBezTo>
                <a:cubicBezTo>
                  <a:pt x="17130" y="3865"/>
                  <a:pt x="17305" y="3968"/>
                  <a:pt x="17210" y="3980"/>
                </a:cubicBezTo>
                <a:close/>
                <a:moveTo>
                  <a:pt x="17022" y="2768"/>
                </a:moveTo>
                <a:cubicBezTo>
                  <a:pt x="16997" y="2740"/>
                  <a:pt x="17022" y="2768"/>
                  <a:pt x="17022" y="2768"/>
                </a:cubicBezTo>
                <a:close/>
              </a:path>
            </a:pathLst>
          </a:custGeom>
          <a:ln w="12700">
            <a:miter lim="400000"/>
          </a:ln>
        </p:spPr>
      </p:pic>
      <p:sp>
        <p:nvSpPr>
          <p:cNvPr id="77" name="Regra do Um (Dor ou Prazer)"/>
          <p:cNvSpPr txBox="1"/>
          <p:nvPr/>
        </p:nvSpPr>
        <p:spPr>
          <a:xfrm>
            <a:off x="12824473" y="4479348"/>
            <a:ext cx="6995280"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marL="228600" indent="-228600">
              <a:buSzPct val="100000"/>
              <a:buChar char="•"/>
              <a:defRPr b="1" sz="4000">
                <a:solidFill>
                  <a:srgbClr val="000000"/>
                </a:solidFill>
              </a:defRPr>
            </a:lvl1pPr>
          </a:lstStyle>
          <a:p>
            <a:pPr/>
            <a:r>
              <a:t>Regra do Um (Dor ou Prazer)</a:t>
            </a:r>
          </a:p>
        </p:txBody>
      </p:sp>
      <p:sp>
        <p:nvSpPr>
          <p:cNvPr id="78" name="Exemplo (Errado): Descubra Como Eliminar  Rugas e Se Tornar Uma Princesa de 20 e  Poucos Anos Novamente"/>
          <p:cNvSpPr txBox="1"/>
          <p:nvPr/>
        </p:nvSpPr>
        <p:spPr>
          <a:xfrm>
            <a:off x="12824473" y="6042256"/>
            <a:ext cx="10383104"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Exemplo (Errado): Descubra Como Eliminar </a:t>
            </a:r>
            <a:br/>
            <a:r>
              <a:t>Rugas e Se Tornar Uma Princesa de 20 e </a:t>
            </a:r>
            <a:br/>
            <a:r>
              <a:t>Poucos Anos Novamente</a:t>
            </a:r>
          </a:p>
        </p:txBody>
      </p:sp>
      <p:sp>
        <p:nvSpPr>
          <p:cNvPr id="79" name="Exemplo (Certo): Finalmente Um Método Que Força Sua Pele À Eliminar As Benditas Rugas"/>
          <p:cNvSpPr txBox="1"/>
          <p:nvPr/>
        </p:nvSpPr>
        <p:spPr>
          <a:xfrm>
            <a:off x="12824473" y="8824364"/>
            <a:ext cx="10723920"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Exemplo (Certo): Finalmente Um Método Que</a:t>
            </a:r>
            <a:br/>
            <a:r>
              <a:t>Força Sua Pele À Eliminar As Benditas Rugas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3"/>
      <p:bldP build="whole" bldLvl="1" animBg="1" rev="0" advAuto="0" spid="78" grpId="2"/>
      <p:bldP build="whole" bldLvl="1" animBg="1" rev="0" advAuto="0" spid="7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2. Benefícios"/>
          <p:cNvSpPr txBox="1"/>
          <p:nvPr/>
        </p:nvSpPr>
        <p:spPr>
          <a:xfrm>
            <a:off x="12908698" y="1453748"/>
            <a:ext cx="7233413"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2. Benefícios</a:t>
            </a:r>
          </a:p>
        </p:txBody>
      </p:sp>
      <p:pic>
        <p:nvPicPr>
          <p:cNvPr id="82" name="excited-woman-with-blue-hair-open-mouth-pop-art-style-colorful-retro-background_48369-13847.jpg" descr="excited-woman-with-blue-hair-open-mouth-pop-art-style-colorful-retro-background_48369-13847.jpg"/>
          <p:cNvPicPr>
            <a:picLocks noChangeAspect="1"/>
          </p:cNvPicPr>
          <p:nvPr/>
        </p:nvPicPr>
        <p:blipFill>
          <a:blip r:embed="rId2">
            <a:extLst/>
          </a:blip>
          <a:srcRect l="16142" t="0" r="34084" b="1970"/>
          <a:stretch>
            <a:fillRect/>
          </a:stretch>
        </p:blipFill>
        <p:spPr>
          <a:xfrm>
            <a:off x="-135902" y="344447"/>
            <a:ext cx="11799334" cy="12770442"/>
          </a:xfrm>
          <a:custGeom>
            <a:avLst/>
            <a:gdLst/>
            <a:ahLst/>
            <a:cxnLst>
              <a:cxn ang="0">
                <a:pos x="wd2" y="hd2"/>
              </a:cxn>
              <a:cxn ang="5400000">
                <a:pos x="wd2" y="hd2"/>
              </a:cxn>
              <a:cxn ang="10800000">
                <a:pos x="wd2" y="hd2"/>
              </a:cxn>
              <a:cxn ang="16200000">
                <a:pos x="wd2" y="hd2"/>
              </a:cxn>
            </a:cxnLst>
            <a:rect l="0" t="0" r="r" b="b"/>
            <a:pathLst>
              <a:path w="21559" h="21581" fill="norm" stroke="1" extrusionOk="0">
                <a:moveTo>
                  <a:pt x="1399" y="21421"/>
                </a:moveTo>
                <a:cubicBezTo>
                  <a:pt x="1658" y="21481"/>
                  <a:pt x="2455" y="21506"/>
                  <a:pt x="2715" y="21506"/>
                </a:cubicBezTo>
                <a:cubicBezTo>
                  <a:pt x="4047" y="21511"/>
                  <a:pt x="5529" y="21515"/>
                  <a:pt x="6994" y="21570"/>
                </a:cubicBezTo>
                <a:cubicBezTo>
                  <a:pt x="7258" y="21583"/>
                  <a:pt x="7492" y="21585"/>
                  <a:pt x="7735" y="21572"/>
                </a:cubicBezTo>
                <a:cubicBezTo>
                  <a:pt x="7999" y="21585"/>
                  <a:pt x="8300" y="21568"/>
                  <a:pt x="8481" y="21557"/>
                </a:cubicBezTo>
                <a:cubicBezTo>
                  <a:pt x="9226" y="21542"/>
                  <a:pt x="9887" y="21600"/>
                  <a:pt x="10491" y="21566"/>
                </a:cubicBezTo>
                <a:cubicBezTo>
                  <a:pt x="10586" y="21551"/>
                  <a:pt x="10650" y="21531"/>
                  <a:pt x="10745" y="21516"/>
                </a:cubicBezTo>
                <a:cubicBezTo>
                  <a:pt x="12010" y="21446"/>
                  <a:pt x="13373" y="21459"/>
                  <a:pt x="14627" y="21328"/>
                </a:cubicBezTo>
                <a:cubicBezTo>
                  <a:pt x="14225" y="21282"/>
                  <a:pt x="14538" y="21323"/>
                  <a:pt x="14755" y="21284"/>
                </a:cubicBezTo>
                <a:cubicBezTo>
                  <a:pt x="14818" y="21282"/>
                  <a:pt x="14867" y="21218"/>
                  <a:pt x="14925" y="21215"/>
                </a:cubicBezTo>
                <a:cubicBezTo>
                  <a:pt x="15401" y="21111"/>
                  <a:pt x="16411" y="21107"/>
                  <a:pt x="16645" y="20919"/>
                </a:cubicBezTo>
                <a:cubicBezTo>
                  <a:pt x="16681" y="20910"/>
                  <a:pt x="16618" y="20817"/>
                  <a:pt x="16613" y="20834"/>
                </a:cubicBezTo>
                <a:cubicBezTo>
                  <a:pt x="16618" y="20817"/>
                  <a:pt x="16882" y="20736"/>
                  <a:pt x="16882" y="20736"/>
                </a:cubicBezTo>
                <a:cubicBezTo>
                  <a:pt x="16835" y="20684"/>
                  <a:pt x="16460" y="20758"/>
                  <a:pt x="16396" y="20778"/>
                </a:cubicBezTo>
                <a:cubicBezTo>
                  <a:pt x="15957" y="20854"/>
                  <a:pt x="15644" y="20908"/>
                  <a:pt x="15131" y="20925"/>
                </a:cubicBezTo>
                <a:cubicBezTo>
                  <a:pt x="14862" y="20932"/>
                  <a:pt x="15210" y="20872"/>
                  <a:pt x="15301" y="20856"/>
                </a:cubicBezTo>
                <a:cubicBezTo>
                  <a:pt x="15883" y="20798"/>
                  <a:pt x="16158" y="20775"/>
                  <a:pt x="16735" y="20621"/>
                </a:cubicBezTo>
                <a:cubicBezTo>
                  <a:pt x="16830" y="20609"/>
                  <a:pt x="17031" y="20527"/>
                  <a:pt x="17132" y="20494"/>
                </a:cubicBezTo>
                <a:cubicBezTo>
                  <a:pt x="17244" y="20410"/>
                  <a:pt x="17069" y="20404"/>
                  <a:pt x="16889" y="20413"/>
                </a:cubicBezTo>
                <a:cubicBezTo>
                  <a:pt x="16741" y="20414"/>
                  <a:pt x="16655" y="20506"/>
                  <a:pt x="16375" y="20452"/>
                </a:cubicBezTo>
                <a:cubicBezTo>
                  <a:pt x="15910" y="20521"/>
                  <a:pt x="15354" y="20585"/>
                  <a:pt x="14840" y="20624"/>
                </a:cubicBezTo>
                <a:cubicBezTo>
                  <a:pt x="14412" y="20666"/>
                  <a:pt x="13710" y="20728"/>
                  <a:pt x="13090" y="20721"/>
                </a:cubicBezTo>
                <a:cubicBezTo>
                  <a:pt x="12625" y="20695"/>
                  <a:pt x="13275" y="20693"/>
                  <a:pt x="13429" y="20674"/>
                </a:cubicBezTo>
                <a:cubicBezTo>
                  <a:pt x="13979" y="20627"/>
                  <a:pt x="14445" y="20557"/>
                  <a:pt x="14931" y="20515"/>
                </a:cubicBezTo>
                <a:cubicBezTo>
                  <a:pt x="15455" y="20461"/>
                  <a:pt x="16148" y="20411"/>
                  <a:pt x="16667" y="20261"/>
                </a:cubicBezTo>
                <a:lnTo>
                  <a:pt x="16837" y="20191"/>
                </a:lnTo>
                <a:cubicBezTo>
                  <a:pt x="16840" y="20181"/>
                  <a:pt x="16772" y="20187"/>
                  <a:pt x="16688" y="20193"/>
                </a:cubicBezTo>
                <a:cubicBezTo>
                  <a:pt x="16481" y="20221"/>
                  <a:pt x="16441" y="20224"/>
                  <a:pt x="16407" y="20226"/>
                </a:cubicBezTo>
                <a:cubicBezTo>
                  <a:pt x="16176" y="20284"/>
                  <a:pt x="15932" y="20347"/>
                  <a:pt x="15720" y="20358"/>
                </a:cubicBezTo>
                <a:cubicBezTo>
                  <a:pt x="15254" y="20428"/>
                  <a:pt x="14952" y="20444"/>
                  <a:pt x="14556" y="20473"/>
                </a:cubicBezTo>
                <a:cubicBezTo>
                  <a:pt x="14551" y="20490"/>
                  <a:pt x="14498" y="20477"/>
                  <a:pt x="14556" y="20473"/>
                </a:cubicBezTo>
                <a:cubicBezTo>
                  <a:pt x="15186" y="20257"/>
                  <a:pt x="16244" y="20285"/>
                  <a:pt x="17006" y="20027"/>
                </a:cubicBezTo>
                <a:cubicBezTo>
                  <a:pt x="17070" y="20006"/>
                  <a:pt x="17372" y="19892"/>
                  <a:pt x="17076" y="19892"/>
                </a:cubicBezTo>
                <a:cubicBezTo>
                  <a:pt x="16774" y="19909"/>
                  <a:pt x="17038" y="19827"/>
                  <a:pt x="17081" y="19780"/>
                </a:cubicBezTo>
                <a:cubicBezTo>
                  <a:pt x="17044" y="19807"/>
                  <a:pt x="17091" y="19651"/>
                  <a:pt x="17166" y="19688"/>
                </a:cubicBezTo>
                <a:cubicBezTo>
                  <a:pt x="16992" y="19585"/>
                  <a:pt x="16779" y="19796"/>
                  <a:pt x="16663" y="19690"/>
                </a:cubicBezTo>
                <a:cubicBezTo>
                  <a:pt x="16642" y="19666"/>
                  <a:pt x="16949" y="19632"/>
                  <a:pt x="16763" y="19566"/>
                </a:cubicBezTo>
                <a:cubicBezTo>
                  <a:pt x="16684" y="19527"/>
                  <a:pt x="16230" y="19654"/>
                  <a:pt x="16076" y="19673"/>
                </a:cubicBezTo>
                <a:cubicBezTo>
                  <a:pt x="15901" y="19664"/>
                  <a:pt x="15759" y="19645"/>
                  <a:pt x="16008" y="19596"/>
                </a:cubicBezTo>
                <a:cubicBezTo>
                  <a:pt x="16319" y="19564"/>
                  <a:pt x="16684" y="19527"/>
                  <a:pt x="16980" y="19432"/>
                </a:cubicBezTo>
                <a:cubicBezTo>
                  <a:pt x="17182" y="19349"/>
                  <a:pt x="16594" y="19427"/>
                  <a:pt x="16468" y="19450"/>
                </a:cubicBezTo>
                <a:cubicBezTo>
                  <a:pt x="16224" y="19481"/>
                  <a:pt x="16087" y="19540"/>
                  <a:pt x="15965" y="19548"/>
                </a:cubicBezTo>
                <a:cubicBezTo>
                  <a:pt x="15817" y="19547"/>
                  <a:pt x="15330" y="19592"/>
                  <a:pt x="15748" y="19492"/>
                </a:cubicBezTo>
                <a:cubicBezTo>
                  <a:pt x="16628" y="19319"/>
                  <a:pt x="17510" y="19150"/>
                  <a:pt x="18368" y="18956"/>
                </a:cubicBezTo>
                <a:cubicBezTo>
                  <a:pt x="18500" y="18913"/>
                  <a:pt x="18653" y="18898"/>
                  <a:pt x="18759" y="18849"/>
                </a:cubicBezTo>
                <a:cubicBezTo>
                  <a:pt x="18786" y="18856"/>
                  <a:pt x="18770" y="18812"/>
                  <a:pt x="18807" y="18785"/>
                </a:cubicBezTo>
                <a:cubicBezTo>
                  <a:pt x="18807" y="18785"/>
                  <a:pt x="19162" y="18686"/>
                  <a:pt x="19252" y="18673"/>
                </a:cubicBezTo>
                <a:cubicBezTo>
                  <a:pt x="19708" y="18543"/>
                  <a:pt x="18786" y="18761"/>
                  <a:pt x="18760" y="18735"/>
                </a:cubicBezTo>
                <a:cubicBezTo>
                  <a:pt x="18766" y="18716"/>
                  <a:pt x="19184" y="18615"/>
                  <a:pt x="19247" y="18595"/>
                </a:cubicBezTo>
                <a:cubicBezTo>
                  <a:pt x="19438" y="18550"/>
                  <a:pt x="19622" y="18540"/>
                  <a:pt x="19697" y="18482"/>
                </a:cubicBezTo>
                <a:cubicBezTo>
                  <a:pt x="19729" y="18472"/>
                  <a:pt x="19761" y="18367"/>
                  <a:pt x="19761" y="18367"/>
                </a:cubicBezTo>
                <a:cubicBezTo>
                  <a:pt x="20036" y="18249"/>
                  <a:pt x="20327" y="18265"/>
                  <a:pt x="20576" y="18122"/>
                </a:cubicBezTo>
                <a:cubicBezTo>
                  <a:pt x="20311" y="18111"/>
                  <a:pt x="20258" y="18193"/>
                  <a:pt x="19968" y="18268"/>
                </a:cubicBezTo>
                <a:cubicBezTo>
                  <a:pt x="19872" y="18301"/>
                  <a:pt x="19565" y="18335"/>
                  <a:pt x="19565" y="18335"/>
                </a:cubicBezTo>
                <a:cubicBezTo>
                  <a:pt x="19538" y="18328"/>
                  <a:pt x="19650" y="18244"/>
                  <a:pt x="19693" y="18196"/>
                </a:cubicBezTo>
                <a:cubicBezTo>
                  <a:pt x="19930" y="18108"/>
                  <a:pt x="20301" y="18051"/>
                  <a:pt x="20550" y="17925"/>
                </a:cubicBezTo>
                <a:cubicBezTo>
                  <a:pt x="20618" y="17888"/>
                  <a:pt x="20703" y="17815"/>
                  <a:pt x="20804" y="17764"/>
                </a:cubicBezTo>
                <a:cubicBezTo>
                  <a:pt x="20879" y="17707"/>
                  <a:pt x="21127" y="17582"/>
                  <a:pt x="21048" y="17448"/>
                </a:cubicBezTo>
                <a:cubicBezTo>
                  <a:pt x="20980" y="17372"/>
                  <a:pt x="20809" y="17653"/>
                  <a:pt x="20842" y="17640"/>
                </a:cubicBezTo>
                <a:cubicBezTo>
                  <a:pt x="20809" y="17653"/>
                  <a:pt x="20741" y="17576"/>
                  <a:pt x="20709" y="17587"/>
                </a:cubicBezTo>
                <a:cubicBezTo>
                  <a:pt x="20741" y="17576"/>
                  <a:pt x="20567" y="17663"/>
                  <a:pt x="20550" y="17622"/>
                </a:cubicBezTo>
                <a:cubicBezTo>
                  <a:pt x="20508" y="17574"/>
                  <a:pt x="20693" y="17546"/>
                  <a:pt x="20778" y="17455"/>
                </a:cubicBezTo>
                <a:cubicBezTo>
                  <a:pt x="20857" y="17399"/>
                  <a:pt x="20816" y="17330"/>
                  <a:pt x="20821" y="17312"/>
                </a:cubicBezTo>
                <a:cubicBezTo>
                  <a:pt x="20816" y="17330"/>
                  <a:pt x="20763" y="17316"/>
                  <a:pt x="20768" y="17299"/>
                </a:cubicBezTo>
                <a:cubicBezTo>
                  <a:pt x="20773" y="17187"/>
                  <a:pt x="21028" y="17118"/>
                  <a:pt x="21081" y="17037"/>
                </a:cubicBezTo>
                <a:cubicBezTo>
                  <a:pt x="21087" y="17020"/>
                  <a:pt x="21022" y="16948"/>
                  <a:pt x="21060" y="16918"/>
                </a:cubicBezTo>
                <a:cubicBezTo>
                  <a:pt x="21060" y="16918"/>
                  <a:pt x="21367" y="16695"/>
                  <a:pt x="21150" y="16810"/>
                </a:cubicBezTo>
                <a:cubicBezTo>
                  <a:pt x="21145" y="16827"/>
                  <a:pt x="20901" y="16859"/>
                  <a:pt x="20901" y="16859"/>
                </a:cubicBezTo>
                <a:cubicBezTo>
                  <a:pt x="20880" y="16835"/>
                  <a:pt x="21240" y="16625"/>
                  <a:pt x="21278" y="16595"/>
                </a:cubicBezTo>
                <a:cubicBezTo>
                  <a:pt x="21347" y="16558"/>
                  <a:pt x="21320" y="16550"/>
                  <a:pt x="21442" y="16542"/>
                </a:cubicBezTo>
                <a:cubicBezTo>
                  <a:pt x="21337" y="16496"/>
                  <a:pt x="21564" y="16424"/>
                  <a:pt x="21559" y="16346"/>
                </a:cubicBezTo>
                <a:cubicBezTo>
                  <a:pt x="21549" y="16285"/>
                  <a:pt x="21390" y="16226"/>
                  <a:pt x="21379" y="16168"/>
                </a:cubicBezTo>
                <a:cubicBezTo>
                  <a:pt x="21385" y="16148"/>
                  <a:pt x="21486" y="16097"/>
                  <a:pt x="21475" y="16039"/>
                </a:cubicBezTo>
                <a:cubicBezTo>
                  <a:pt x="21507" y="15934"/>
                  <a:pt x="21300" y="15841"/>
                  <a:pt x="21280" y="15704"/>
                </a:cubicBezTo>
                <a:cubicBezTo>
                  <a:pt x="21275" y="15626"/>
                  <a:pt x="21423" y="15438"/>
                  <a:pt x="21360" y="15345"/>
                </a:cubicBezTo>
                <a:cubicBezTo>
                  <a:pt x="21381" y="15369"/>
                  <a:pt x="21165" y="15200"/>
                  <a:pt x="21170" y="15183"/>
                </a:cubicBezTo>
                <a:cubicBezTo>
                  <a:pt x="21266" y="15167"/>
                  <a:pt x="21439" y="15384"/>
                  <a:pt x="21503" y="15363"/>
                </a:cubicBezTo>
                <a:cubicBezTo>
                  <a:pt x="21551" y="15299"/>
                  <a:pt x="21228" y="15198"/>
                  <a:pt x="21187" y="15129"/>
                </a:cubicBezTo>
                <a:cubicBezTo>
                  <a:pt x="21155" y="15044"/>
                  <a:pt x="21324" y="14974"/>
                  <a:pt x="21319" y="14896"/>
                </a:cubicBezTo>
                <a:cubicBezTo>
                  <a:pt x="21330" y="14654"/>
                  <a:pt x="20859" y="14456"/>
                  <a:pt x="20898" y="14218"/>
                </a:cubicBezTo>
                <a:cubicBezTo>
                  <a:pt x="20892" y="14143"/>
                  <a:pt x="21062" y="14071"/>
                  <a:pt x="21014" y="13945"/>
                </a:cubicBezTo>
                <a:cubicBezTo>
                  <a:pt x="20994" y="13903"/>
                  <a:pt x="20877" y="13796"/>
                  <a:pt x="20803" y="13758"/>
                </a:cubicBezTo>
                <a:cubicBezTo>
                  <a:pt x="20603" y="13630"/>
                  <a:pt x="20191" y="13618"/>
                  <a:pt x="20460" y="13422"/>
                </a:cubicBezTo>
                <a:cubicBezTo>
                  <a:pt x="20344" y="13410"/>
                  <a:pt x="20481" y="13354"/>
                  <a:pt x="20460" y="13422"/>
                </a:cubicBezTo>
                <a:cubicBezTo>
                  <a:pt x="20514" y="13435"/>
                  <a:pt x="20519" y="13418"/>
                  <a:pt x="20556" y="13391"/>
                </a:cubicBezTo>
                <a:cubicBezTo>
                  <a:pt x="20201" y="13394"/>
                  <a:pt x="20583" y="13113"/>
                  <a:pt x="20667" y="13135"/>
                </a:cubicBezTo>
                <a:cubicBezTo>
                  <a:pt x="20785" y="13125"/>
                  <a:pt x="20646" y="13298"/>
                  <a:pt x="20582" y="13303"/>
                </a:cubicBezTo>
                <a:cubicBezTo>
                  <a:pt x="20731" y="13302"/>
                  <a:pt x="20804" y="13265"/>
                  <a:pt x="20763" y="13102"/>
                </a:cubicBezTo>
                <a:cubicBezTo>
                  <a:pt x="20742" y="12983"/>
                  <a:pt x="20224" y="12830"/>
                  <a:pt x="20161" y="12737"/>
                </a:cubicBezTo>
                <a:cubicBezTo>
                  <a:pt x="20187" y="12762"/>
                  <a:pt x="20172" y="12416"/>
                  <a:pt x="20139" y="12429"/>
                </a:cubicBezTo>
                <a:cubicBezTo>
                  <a:pt x="20172" y="12416"/>
                  <a:pt x="20298" y="12488"/>
                  <a:pt x="20356" y="12485"/>
                </a:cubicBezTo>
                <a:cubicBezTo>
                  <a:pt x="20425" y="12463"/>
                  <a:pt x="20209" y="12389"/>
                  <a:pt x="20187" y="12365"/>
                </a:cubicBezTo>
                <a:cubicBezTo>
                  <a:pt x="20192" y="12348"/>
                  <a:pt x="20230" y="12318"/>
                  <a:pt x="20209" y="12294"/>
                </a:cubicBezTo>
                <a:cubicBezTo>
                  <a:pt x="20135" y="12238"/>
                  <a:pt x="20062" y="12292"/>
                  <a:pt x="20082" y="12224"/>
                </a:cubicBezTo>
                <a:cubicBezTo>
                  <a:pt x="20082" y="12224"/>
                  <a:pt x="20231" y="12223"/>
                  <a:pt x="20258" y="12230"/>
                </a:cubicBezTo>
                <a:cubicBezTo>
                  <a:pt x="20342" y="12251"/>
                  <a:pt x="20600" y="12377"/>
                  <a:pt x="20722" y="12464"/>
                </a:cubicBezTo>
                <a:cubicBezTo>
                  <a:pt x="20748" y="12283"/>
                  <a:pt x="20352" y="12217"/>
                  <a:pt x="20273" y="12083"/>
                </a:cubicBezTo>
                <a:cubicBezTo>
                  <a:pt x="20252" y="12056"/>
                  <a:pt x="20359" y="11989"/>
                  <a:pt x="20359" y="11989"/>
                </a:cubicBezTo>
                <a:cubicBezTo>
                  <a:pt x="20369" y="11955"/>
                  <a:pt x="20110" y="11738"/>
                  <a:pt x="19983" y="11665"/>
                </a:cubicBezTo>
                <a:cubicBezTo>
                  <a:pt x="19983" y="11665"/>
                  <a:pt x="19941" y="11617"/>
                  <a:pt x="19947" y="11597"/>
                </a:cubicBezTo>
                <a:cubicBezTo>
                  <a:pt x="19973" y="11604"/>
                  <a:pt x="20316" y="11752"/>
                  <a:pt x="20316" y="11752"/>
                </a:cubicBezTo>
                <a:cubicBezTo>
                  <a:pt x="20417" y="11701"/>
                  <a:pt x="19904" y="11436"/>
                  <a:pt x="19910" y="11419"/>
                </a:cubicBezTo>
                <a:cubicBezTo>
                  <a:pt x="19835" y="11382"/>
                  <a:pt x="19883" y="11318"/>
                  <a:pt x="19762" y="11228"/>
                </a:cubicBezTo>
                <a:cubicBezTo>
                  <a:pt x="19604" y="11151"/>
                  <a:pt x="19414" y="11101"/>
                  <a:pt x="19355" y="11010"/>
                </a:cubicBezTo>
                <a:cubicBezTo>
                  <a:pt x="19229" y="11032"/>
                  <a:pt x="18774" y="10859"/>
                  <a:pt x="18468" y="10798"/>
                </a:cubicBezTo>
                <a:cubicBezTo>
                  <a:pt x="18188" y="10743"/>
                  <a:pt x="17357" y="10645"/>
                  <a:pt x="17278" y="10526"/>
                </a:cubicBezTo>
                <a:cubicBezTo>
                  <a:pt x="17304" y="10533"/>
                  <a:pt x="17500" y="10470"/>
                  <a:pt x="17489" y="10412"/>
                </a:cubicBezTo>
                <a:cubicBezTo>
                  <a:pt x="17489" y="10412"/>
                  <a:pt x="17373" y="10401"/>
                  <a:pt x="17410" y="10374"/>
                </a:cubicBezTo>
                <a:cubicBezTo>
                  <a:pt x="17453" y="10327"/>
                  <a:pt x="17601" y="10328"/>
                  <a:pt x="17644" y="10281"/>
                </a:cubicBezTo>
                <a:cubicBezTo>
                  <a:pt x="17649" y="10264"/>
                  <a:pt x="17601" y="10138"/>
                  <a:pt x="17574" y="10132"/>
                </a:cubicBezTo>
                <a:cubicBezTo>
                  <a:pt x="17607" y="10119"/>
                  <a:pt x="17644" y="10091"/>
                  <a:pt x="17617" y="10084"/>
                </a:cubicBezTo>
                <a:cubicBezTo>
                  <a:pt x="17496" y="9995"/>
                  <a:pt x="17469" y="10083"/>
                  <a:pt x="17279" y="10033"/>
                </a:cubicBezTo>
                <a:lnTo>
                  <a:pt x="17289" y="9999"/>
                </a:lnTo>
                <a:cubicBezTo>
                  <a:pt x="17289" y="9999"/>
                  <a:pt x="17168" y="10005"/>
                  <a:pt x="17142" y="9980"/>
                </a:cubicBezTo>
                <a:cubicBezTo>
                  <a:pt x="17152" y="9946"/>
                  <a:pt x="17385" y="9871"/>
                  <a:pt x="17401" y="9820"/>
                </a:cubicBezTo>
                <a:cubicBezTo>
                  <a:pt x="17412" y="9783"/>
                  <a:pt x="17268" y="9862"/>
                  <a:pt x="17226" y="9811"/>
                </a:cubicBezTo>
                <a:cubicBezTo>
                  <a:pt x="17253" y="9818"/>
                  <a:pt x="17296" y="9679"/>
                  <a:pt x="17333" y="9649"/>
                </a:cubicBezTo>
                <a:cubicBezTo>
                  <a:pt x="17423" y="9559"/>
                  <a:pt x="17656" y="9562"/>
                  <a:pt x="17677" y="9494"/>
                </a:cubicBezTo>
                <a:cubicBezTo>
                  <a:pt x="17683" y="9474"/>
                  <a:pt x="17486" y="9444"/>
                  <a:pt x="17492" y="9424"/>
                </a:cubicBezTo>
                <a:cubicBezTo>
                  <a:pt x="17450" y="9358"/>
                  <a:pt x="17545" y="9343"/>
                  <a:pt x="17582" y="9316"/>
                </a:cubicBezTo>
                <a:cubicBezTo>
                  <a:pt x="17656" y="9277"/>
                  <a:pt x="17645" y="9314"/>
                  <a:pt x="17661" y="9260"/>
                </a:cubicBezTo>
                <a:cubicBezTo>
                  <a:pt x="17650" y="9297"/>
                  <a:pt x="17609" y="9228"/>
                  <a:pt x="17693" y="9155"/>
                </a:cubicBezTo>
                <a:cubicBezTo>
                  <a:pt x="17688" y="9172"/>
                  <a:pt x="17763" y="9115"/>
                  <a:pt x="17763" y="9115"/>
                </a:cubicBezTo>
                <a:lnTo>
                  <a:pt x="17657" y="9068"/>
                </a:lnTo>
                <a:cubicBezTo>
                  <a:pt x="17678" y="8997"/>
                  <a:pt x="17800" y="8992"/>
                  <a:pt x="17732" y="8917"/>
                </a:cubicBezTo>
                <a:cubicBezTo>
                  <a:pt x="17716" y="8876"/>
                  <a:pt x="17589" y="8901"/>
                  <a:pt x="17568" y="8874"/>
                </a:cubicBezTo>
                <a:cubicBezTo>
                  <a:pt x="17547" y="8850"/>
                  <a:pt x="17600" y="8769"/>
                  <a:pt x="17605" y="8752"/>
                </a:cubicBezTo>
                <a:cubicBezTo>
                  <a:pt x="17600" y="8768"/>
                  <a:pt x="17530" y="8735"/>
                  <a:pt x="17500" y="8726"/>
                </a:cubicBezTo>
                <a:cubicBezTo>
                  <a:pt x="17510" y="8717"/>
                  <a:pt x="17495" y="8626"/>
                  <a:pt x="17500" y="8611"/>
                </a:cubicBezTo>
                <a:cubicBezTo>
                  <a:pt x="17515" y="8560"/>
                  <a:pt x="17612" y="8582"/>
                  <a:pt x="17624" y="8506"/>
                </a:cubicBezTo>
                <a:cubicBezTo>
                  <a:pt x="17608" y="8516"/>
                  <a:pt x="17530" y="8416"/>
                  <a:pt x="17553" y="8340"/>
                </a:cubicBezTo>
                <a:cubicBezTo>
                  <a:pt x="17580" y="8252"/>
                  <a:pt x="17590" y="8310"/>
                  <a:pt x="17526" y="8238"/>
                </a:cubicBezTo>
                <a:cubicBezTo>
                  <a:pt x="17479" y="8187"/>
                  <a:pt x="17552" y="8151"/>
                  <a:pt x="17574" y="8080"/>
                </a:cubicBezTo>
                <a:cubicBezTo>
                  <a:pt x="17618" y="7824"/>
                  <a:pt x="17348" y="7546"/>
                  <a:pt x="17370" y="7475"/>
                </a:cubicBezTo>
                <a:cubicBezTo>
                  <a:pt x="17375" y="7458"/>
                  <a:pt x="17469" y="7446"/>
                  <a:pt x="17444" y="7421"/>
                </a:cubicBezTo>
                <a:cubicBezTo>
                  <a:pt x="17450" y="7401"/>
                  <a:pt x="17354" y="7434"/>
                  <a:pt x="17364" y="7400"/>
                </a:cubicBezTo>
                <a:cubicBezTo>
                  <a:pt x="17375" y="7363"/>
                  <a:pt x="17439" y="7343"/>
                  <a:pt x="17455" y="7289"/>
                </a:cubicBezTo>
                <a:cubicBezTo>
                  <a:pt x="17503" y="7225"/>
                  <a:pt x="17508" y="7113"/>
                  <a:pt x="17524" y="7061"/>
                </a:cubicBezTo>
                <a:cubicBezTo>
                  <a:pt x="17572" y="6997"/>
                  <a:pt x="17678" y="6948"/>
                  <a:pt x="17610" y="6873"/>
                </a:cubicBezTo>
                <a:cubicBezTo>
                  <a:pt x="17526" y="6756"/>
                  <a:pt x="17446" y="6925"/>
                  <a:pt x="17324" y="6744"/>
                </a:cubicBezTo>
                <a:cubicBezTo>
                  <a:pt x="17309" y="6700"/>
                  <a:pt x="17398" y="6591"/>
                  <a:pt x="17329" y="6537"/>
                </a:cubicBezTo>
                <a:cubicBezTo>
                  <a:pt x="17282" y="6485"/>
                  <a:pt x="17261" y="6669"/>
                  <a:pt x="17165" y="6589"/>
                </a:cubicBezTo>
                <a:cubicBezTo>
                  <a:pt x="17114" y="6554"/>
                  <a:pt x="17294" y="6261"/>
                  <a:pt x="17283" y="6200"/>
                </a:cubicBezTo>
                <a:cubicBezTo>
                  <a:pt x="17288" y="6088"/>
                  <a:pt x="17188" y="6121"/>
                  <a:pt x="17220" y="6013"/>
                </a:cubicBezTo>
                <a:cubicBezTo>
                  <a:pt x="17263" y="5873"/>
                  <a:pt x="17522" y="5806"/>
                  <a:pt x="17549" y="5605"/>
                </a:cubicBezTo>
                <a:cubicBezTo>
                  <a:pt x="17576" y="5422"/>
                  <a:pt x="17343" y="5306"/>
                  <a:pt x="17249" y="5128"/>
                </a:cubicBezTo>
                <a:cubicBezTo>
                  <a:pt x="17217" y="5044"/>
                  <a:pt x="17175" y="4883"/>
                  <a:pt x="17196" y="4812"/>
                </a:cubicBezTo>
                <a:cubicBezTo>
                  <a:pt x="17196" y="4812"/>
                  <a:pt x="17276" y="4850"/>
                  <a:pt x="17286" y="4816"/>
                </a:cubicBezTo>
                <a:cubicBezTo>
                  <a:pt x="17276" y="4661"/>
                  <a:pt x="17170" y="4615"/>
                  <a:pt x="17277" y="4452"/>
                </a:cubicBezTo>
                <a:cubicBezTo>
                  <a:pt x="17325" y="4388"/>
                  <a:pt x="17414" y="4298"/>
                  <a:pt x="17388" y="4178"/>
                </a:cubicBezTo>
                <a:cubicBezTo>
                  <a:pt x="17399" y="4046"/>
                  <a:pt x="17225" y="3946"/>
                  <a:pt x="17226" y="3830"/>
                </a:cubicBezTo>
                <a:cubicBezTo>
                  <a:pt x="17237" y="3796"/>
                  <a:pt x="17338" y="3764"/>
                  <a:pt x="17358" y="3696"/>
                </a:cubicBezTo>
                <a:cubicBezTo>
                  <a:pt x="17348" y="3635"/>
                  <a:pt x="17242" y="3399"/>
                  <a:pt x="17121" y="3310"/>
                </a:cubicBezTo>
                <a:cubicBezTo>
                  <a:pt x="16821" y="3118"/>
                  <a:pt x="16398" y="2856"/>
                  <a:pt x="15990" y="2732"/>
                </a:cubicBezTo>
                <a:cubicBezTo>
                  <a:pt x="15694" y="2636"/>
                  <a:pt x="15176" y="2484"/>
                  <a:pt x="14796" y="2462"/>
                </a:cubicBezTo>
                <a:cubicBezTo>
                  <a:pt x="14742" y="2449"/>
                  <a:pt x="14700" y="2493"/>
                  <a:pt x="14643" y="2478"/>
                </a:cubicBezTo>
                <a:cubicBezTo>
                  <a:pt x="14293" y="2464"/>
                  <a:pt x="13991" y="2385"/>
                  <a:pt x="13643" y="2353"/>
                </a:cubicBezTo>
                <a:cubicBezTo>
                  <a:pt x="13219" y="2298"/>
                  <a:pt x="12749" y="2272"/>
                  <a:pt x="12288" y="2229"/>
                </a:cubicBezTo>
                <a:cubicBezTo>
                  <a:pt x="10988" y="2119"/>
                  <a:pt x="9628" y="2015"/>
                  <a:pt x="8270" y="1889"/>
                </a:cubicBezTo>
                <a:cubicBezTo>
                  <a:pt x="7730" y="1826"/>
                  <a:pt x="7111" y="1800"/>
                  <a:pt x="6514" y="1718"/>
                </a:cubicBezTo>
                <a:cubicBezTo>
                  <a:pt x="5260" y="1565"/>
                  <a:pt x="4255" y="1458"/>
                  <a:pt x="2870" y="1231"/>
                </a:cubicBezTo>
                <a:cubicBezTo>
                  <a:pt x="2644" y="1191"/>
                  <a:pt x="2500" y="1175"/>
                  <a:pt x="2521" y="1009"/>
                </a:cubicBezTo>
                <a:cubicBezTo>
                  <a:pt x="2521" y="819"/>
                  <a:pt x="2534" y="669"/>
                  <a:pt x="2465" y="501"/>
                </a:cubicBezTo>
                <a:cubicBezTo>
                  <a:pt x="2460" y="518"/>
                  <a:pt x="2418" y="562"/>
                  <a:pt x="2418" y="562"/>
                </a:cubicBezTo>
                <a:cubicBezTo>
                  <a:pt x="2396" y="538"/>
                  <a:pt x="2365" y="359"/>
                  <a:pt x="2334" y="256"/>
                </a:cubicBezTo>
                <a:cubicBezTo>
                  <a:pt x="2339" y="239"/>
                  <a:pt x="2381" y="195"/>
                  <a:pt x="2354" y="188"/>
                </a:cubicBezTo>
                <a:cubicBezTo>
                  <a:pt x="2369" y="204"/>
                  <a:pt x="2216" y="46"/>
                  <a:pt x="2141" y="0"/>
                </a:cubicBezTo>
                <a:lnTo>
                  <a:pt x="2101" y="0"/>
                </a:lnTo>
                <a:cubicBezTo>
                  <a:pt x="2101" y="8"/>
                  <a:pt x="2100" y="14"/>
                  <a:pt x="2106" y="28"/>
                </a:cubicBezTo>
                <a:cubicBezTo>
                  <a:pt x="2106" y="28"/>
                  <a:pt x="2228" y="115"/>
                  <a:pt x="2101" y="140"/>
                </a:cubicBezTo>
                <a:cubicBezTo>
                  <a:pt x="2074" y="133"/>
                  <a:pt x="2032" y="83"/>
                  <a:pt x="1990" y="17"/>
                </a:cubicBezTo>
                <a:lnTo>
                  <a:pt x="1985" y="33"/>
                </a:lnTo>
                <a:cubicBezTo>
                  <a:pt x="1987" y="26"/>
                  <a:pt x="1983" y="17"/>
                  <a:pt x="1976" y="8"/>
                </a:cubicBezTo>
                <a:cubicBezTo>
                  <a:pt x="1980" y="11"/>
                  <a:pt x="1982" y="15"/>
                  <a:pt x="1990" y="17"/>
                </a:cubicBezTo>
                <a:cubicBezTo>
                  <a:pt x="1986" y="11"/>
                  <a:pt x="1985" y="6"/>
                  <a:pt x="1982" y="0"/>
                </a:cubicBezTo>
                <a:lnTo>
                  <a:pt x="958" y="1"/>
                </a:lnTo>
                <a:cubicBezTo>
                  <a:pt x="955" y="11"/>
                  <a:pt x="949" y="21"/>
                  <a:pt x="948" y="32"/>
                </a:cubicBezTo>
                <a:cubicBezTo>
                  <a:pt x="963" y="94"/>
                  <a:pt x="1027" y="165"/>
                  <a:pt x="1037" y="226"/>
                </a:cubicBezTo>
                <a:cubicBezTo>
                  <a:pt x="1037" y="226"/>
                  <a:pt x="968" y="263"/>
                  <a:pt x="990" y="287"/>
                </a:cubicBezTo>
                <a:cubicBezTo>
                  <a:pt x="979" y="419"/>
                  <a:pt x="1074" y="594"/>
                  <a:pt x="994" y="668"/>
                </a:cubicBezTo>
                <a:cubicBezTo>
                  <a:pt x="983" y="705"/>
                  <a:pt x="898" y="683"/>
                  <a:pt x="888" y="717"/>
                </a:cubicBezTo>
                <a:cubicBezTo>
                  <a:pt x="877" y="754"/>
                  <a:pt x="941" y="844"/>
                  <a:pt x="924" y="898"/>
                </a:cubicBezTo>
                <a:cubicBezTo>
                  <a:pt x="871" y="1074"/>
                  <a:pt x="902" y="1272"/>
                  <a:pt x="892" y="1496"/>
                </a:cubicBezTo>
                <a:cubicBezTo>
                  <a:pt x="875" y="1645"/>
                  <a:pt x="859" y="1791"/>
                  <a:pt x="843" y="1940"/>
                </a:cubicBezTo>
                <a:cubicBezTo>
                  <a:pt x="847" y="2036"/>
                  <a:pt x="869" y="2155"/>
                  <a:pt x="810" y="2256"/>
                </a:cubicBezTo>
                <a:cubicBezTo>
                  <a:pt x="805" y="2273"/>
                  <a:pt x="710" y="2285"/>
                  <a:pt x="705" y="2302"/>
                </a:cubicBezTo>
                <a:cubicBezTo>
                  <a:pt x="652" y="2383"/>
                  <a:pt x="729" y="2615"/>
                  <a:pt x="745" y="2769"/>
                </a:cubicBezTo>
                <a:cubicBezTo>
                  <a:pt x="750" y="2942"/>
                  <a:pt x="750" y="3132"/>
                  <a:pt x="713" y="3254"/>
                </a:cubicBezTo>
                <a:cubicBezTo>
                  <a:pt x="708" y="3271"/>
                  <a:pt x="655" y="3257"/>
                  <a:pt x="649" y="3277"/>
                </a:cubicBezTo>
                <a:cubicBezTo>
                  <a:pt x="633" y="3328"/>
                  <a:pt x="665" y="3413"/>
                  <a:pt x="649" y="3466"/>
                </a:cubicBezTo>
                <a:cubicBezTo>
                  <a:pt x="626" y="3651"/>
                  <a:pt x="548" y="3799"/>
                  <a:pt x="504" y="4054"/>
                </a:cubicBezTo>
                <a:cubicBezTo>
                  <a:pt x="504" y="4149"/>
                  <a:pt x="536" y="4234"/>
                  <a:pt x="536" y="4329"/>
                </a:cubicBezTo>
                <a:cubicBezTo>
                  <a:pt x="530" y="4459"/>
                  <a:pt x="349" y="4755"/>
                  <a:pt x="354" y="4928"/>
                </a:cubicBezTo>
                <a:cubicBezTo>
                  <a:pt x="339" y="4979"/>
                  <a:pt x="433" y="5062"/>
                  <a:pt x="416" y="5116"/>
                </a:cubicBezTo>
                <a:cubicBezTo>
                  <a:pt x="411" y="5133"/>
                  <a:pt x="358" y="5119"/>
                  <a:pt x="353" y="5136"/>
                </a:cubicBezTo>
                <a:cubicBezTo>
                  <a:pt x="353" y="5136"/>
                  <a:pt x="390" y="5204"/>
                  <a:pt x="358" y="5214"/>
                </a:cubicBezTo>
                <a:cubicBezTo>
                  <a:pt x="300" y="5312"/>
                  <a:pt x="162" y="5561"/>
                  <a:pt x="204" y="5722"/>
                </a:cubicBezTo>
                <a:cubicBezTo>
                  <a:pt x="220" y="5766"/>
                  <a:pt x="299" y="5805"/>
                  <a:pt x="314" y="5849"/>
                </a:cubicBezTo>
                <a:cubicBezTo>
                  <a:pt x="314" y="5849"/>
                  <a:pt x="241" y="5885"/>
                  <a:pt x="267" y="5910"/>
                </a:cubicBezTo>
                <a:cubicBezTo>
                  <a:pt x="251" y="5964"/>
                  <a:pt x="308" y="6263"/>
                  <a:pt x="298" y="6297"/>
                </a:cubicBezTo>
                <a:cubicBezTo>
                  <a:pt x="276" y="6368"/>
                  <a:pt x="144" y="6411"/>
                  <a:pt x="155" y="6469"/>
                </a:cubicBezTo>
                <a:cubicBezTo>
                  <a:pt x="155" y="6469"/>
                  <a:pt x="323" y="6705"/>
                  <a:pt x="281" y="6749"/>
                </a:cubicBezTo>
                <a:cubicBezTo>
                  <a:pt x="250" y="6741"/>
                  <a:pt x="117" y="6688"/>
                  <a:pt x="112" y="6705"/>
                </a:cubicBezTo>
                <a:cubicBezTo>
                  <a:pt x="59" y="6787"/>
                  <a:pt x="207" y="6788"/>
                  <a:pt x="127" y="6863"/>
                </a:cubicBezTo>
                <a:cubicBezTo>
                  <a:pt x="90" y="6890"/>
                  <a:pt x="-36" y="6799"/>
                  <a:pt x="10" y="6851"/>
                </a:cubicBezTo>
                <a:cubicBezTo>
                  <a:pt x="42" y="6936"/>
                  <a:pt x="386" y="7080"/>
                  <a:pt x="654" y="7171"/>
                </a:cubicBezTo>
                <a:cubicBezTo>
                  <a:pt x="977" y="7273"/>
                  <a:pt x="1162" y="7453"/>
                  <a:pt x="1628" y="7573"/>
                </a:cubicBezTo>
                <a:cubicBezTo>
                  <a:pt x="1548" y="7553"/>
                  <a:pt x="1977" y="7606"/>
                  <a:pt x="1961" y="7660"/>
                </a:cubicBezTo>
                <a:cubicBezTo>
                  <a:pt x="1961" y="7660"/>
                  <a:pt x="1802" y="7600"/>
                  <a:pt x="1845" y="7648"/>
                </a:cubicBezTo>
                <a:cubicBezTo>
                  <a:pt x="1845" y="7648"/>
                  <a:pt x="1992" y="7650"/>
                  <a:pt x="2024" y="7734"/>
                </a:cubicBezTo>
                <a:cubicBezTo>
                  <a:pt x="2003" y="7708"/>
                  <a:pt x="1828" y="7797"/>
                  <a:pt x="1785" y="7844"/>
                </a:cubicBezTo>
                <a:cubicBezTo>
                  <a:pt x="1595" y="7982"/>
                  <a:pt x="1483" y="8164"/>
                  <a:pt x="1461" y="8424"/>
                </a:cubicBezTo>
                <a:cubicBezTo>
                  <a:pt x="1472" y="8577"/>
                  <a:pt x="1451" y="8648"/>
                  <a:pt x="1540" y="8748"/>
                </a:cubicBezTo>
                <a:cubicBezTo>
                  <a:pt x="1583" y="8796"/>
                  <a:pt x="1572" y="8833"/>
                  <a:pt x="1556" y="8884"/>
                </a:cubicBezTo>
                <a:cubicBezTo>
                  <a:pt x="1577" y="9021"/>
                  <a:pt x="1370" y="9310"/>
                  <a:pt x="1396" y="9525"/>
                </a:cubicBezTo>
                <a:cubicBezTo>
                  <a:pt x="1422" y="9627"/>
                  <a:pt x="1538" y="9734"/>
                  <a:pt x="1528" y="9863"/>
                </a:cubicBezTo>
                <a:cubicBezTo>
                  <a:pt x="1537" y="10036"/>
                  <a:pt x="1372" y="10279"/>
                  <a:pt x="1425" y="10501"/>
                </a:cubicBezTo>
                <a:cubicBezTo>
                  <a:pt x="1425" y="10596"/>
                  <a:pt x="1540" y="10703"/>
                  <a:pt x="1535" y="10815"/>
                </a:cubicBezTo>
                <a:cubicBezTo>
                  <a:pt x="1551" y="10858"/>
                  <a:pt x="1477" y="10913"/>
                  <a:pt x="1461" y="10967"/>
                </a:cubicBezTo>
                <a:cubicBezTo>
                  <a:pt x="1449" y="11003"/>
                  <a:pt x="1493" y="11051"/>
                  <a:pt x="1513" y="11093"/>
                </a:cubicBezTo>
                <a:cubicBezTo>
                  <a:pt x="1492" y="11164"/>
                  <a:pt x="1434" y="11245"/>
                  <a:pt x="1443" y="11324"/>
                </a:cubicBezTo>
                <a:cubicBezTo>
                  <a:pt x="1422" y="11395"/>
                  <a:pt x="1486" y="11466"/>
                  <a:pt x="1465" y="11537"/>
                </a:cubicBezTo>
                <a:cubicBezTo>
                  <a:pt x="1443" y="11608"/>
                  <a:pt x="1363" y="11682"/>
                  <a:pt x="1368" y="11760"/>
                </a:cubicBezTo>
                <a:cubicBezTo>
                  <a:pt x="1347" y="11831"/>
                  <a:pt x="1442" y="11911"/>
                  <a:pt x="1447" y="11989"/>
                </a:cubicBezTo>
                <a:cubicBezTo>
                  <a:pt x="1489" y="12153"/>
                  <a:pt x="1362" y="12270"/>
                  <a:pt x="1371" y="12444"/>
                </a:cubicBezTo>
                <a:cubicBezTo>
                  <a:pt x="1361" y="12573"/>
                  <a:pt x="1440" y="12707"/>
                  <a:pt x="1429" y="12839"/>
                </a:cubicBezTo>
                <a:cubicBezTo>
                  <a:pt x="1439" y="12900"/>
                  <a:pt x="1376" y="12920"/>
                  <a:pt x="1360" y="12971"/>
                </a:cubicBezTo>
                <a:cubicBezTo>
                  <a:pt x="1334" y="13059"/>
                  <a:pt x="1408" y="13194"/>
                  <a:pt x="1376" y="13299"/>
                </a:cubicBezTo>
                <a:cubicBezTo>
                  <a:pt x="1360" y="13351"/>
                  <a:pt x="1291" y="13391"/>
                  <a:pt x="1301" y="13451"/>
                </a:cubicBezTo>
                <a:cubicBezTo>
                  <a:pt x="1291" y="13486"/>
                  <a:pt x="1333" y="13534"/>
                  <a:pt x="1317" y="13588"/>
                </a:cubicBezTo>
                <a:cubicBezTo>
                  <a:pt x="1307" y="13622"/>
                  <a:pt x="1243" y="13645"/>
                  <a:pt x="1259" y="13686"/>
                </a:cubicBezTo>
                <a:cubicBezTo>
                  <a:pt x="1254" y="13703"/>
                  <a:pt x="1294" y="13772"/>
                  <a:pt x="1311" y="13813"/>
                </a:cubicBezTo>
                <a:cubicBezTo>
                  <a:pt x="1321" y="13873"/>
                  <a:pt x="1252" y="13913"/>
                  <a:pt x="1263" y="13972"/>
                </a:cubicBezTo>
                <a:cubicBezTo>
                  <a:pt x="1251" y="14103"/>
                  <a:pt x="1326" y="14160"/>
                  <a:pt x="1278" y="14205"/>
                </a:cubicBezTo>
                <a:cubicBezTo>
                  <a:pt x="1273" y="14222"/>
                  <a:pt x="1198" y="14185"/>
                  <a:pt x="1188" y="14219"/>
                </a:cubicBezTo>
                <a:cubicBezTo>
                  <a:pt x="1134" y="14395"/>
                  <a:pt x="1340" y="14696"/>
                  <a:pt x="1472" y="14843"/>
                </a:cubicBezTo>
                <a:cubicBezTo>
                  <a:pt x="1535" y="14936"/>
                  <a:pt x="1662" y="15006"/>
                  <a:pt x="1657" y="15023"/>
                </a:cubicBezTo>
                <a:cubicBezTo>
                  <a:pt x="1651" y="15040"/>
                  <a:pt x="1525" y="14971"/>
                  <a:pt x="1525" y="14971"/>
                </a:cubicBezTo>
                <a:cubicBezTo>
                  <a:pt x="1546" y="14995"/>
                  <a:pt x="1635" y="15094"/>
                  <a:pt x="1625" y="15128"/>
                </a:cubicBezTo>
                <a:cubicBezTo>
                  <a:pt x="1613" y="15165"/>
                  <a:pt x="1498" y="15153"/>
                  <a:pt x="1488" y="15187"/>
                </a:cubicBezTo>
                <a:cubicBezTo>
                  <a:pt x="1503" y="15231"/>
                  <a:pt x="1582" y="15270"/>
                  <a:pt x="1593" y="15328"/>
                </a:cubicBezTo>
                <a:cubicBezTo>
                  <a:pt x="1593" y="15423"/>
                  <a:pt x="1396" y="15489"/>
                  <a:pt x="1434" y="15554"/>
                </a:cubicBezTo>
                <a:cubicBezTo>
                  <a:pt x="1428" y="15574"/>
                  <a:pt x="1777" y="15605"/>
                  <a:pt x="1814" y="15673"/>
                </a:cubicBezTo>
                <a:lnTo>
                  <a:pt x="1734" y="15840"/>
                </a:lnTo>
                <a:cubicBezTo>
                  <a:pt x="1697" y="15870"/>
                  <a:pt x="1581" y="15858"/>
                  <a:pt x="1549" y="15868"/>
                </a:cubicBezTo>
                <a:cubicBezTo>
                  <a:pt x="1543" y="15888"/>
                  <a:pt x="1527" y="15939"/>
                  <a:pt x="1527" y="15939"/>
                </a:cubicBezTo>
                <a:cubicBezTo>
                  <a:pt x="1522" y="15956"/>
                  <a:pt x="1490" y="15969"/>
                  <a:pt x="1479" y="16003"/>
                </a:cubicBezTo>
                <a:cubicBezTo>
                  <a:pt x="1484" y="16081"/>
                  <a:pt x="1596" y="15996"/>
                  <a:pt x="1643" y="16045"/>
                </a:cubicBezTo>
                <a:cubicBezTo>
                  <a:pt x="1612" y="16037"/>
                  <a:pt x="1522" y="16146"/>
                  <a:pt x="1564" y="16197"/>
                </a:cubicBezTo>
                <a:cubicBezTo>
                  <a:pt x="1585" y="16239"/>
                  <a:pt x="1654" y="16198"/>
                  <a:pt x="1638" y="16252"/>
                </a:cubicBezTo>
                <a:cubicBezTo>
                  <a:pt x="1622" y="16306"/>
                  <a:pt x="1558" y="16327"/>
                  <a:pt x="1542" y="16381"/>
                </a:cubicBezTo>
                <a:cubicBezTo>
                  <a:pt x="1542" y="16381"/>
                  <a:pt x="1644" y="16426"/>
                  <a:pt x="1638" y="16443"/>
                </a:cubicBezTo>
                <a:cubicBezTo>
                  <a:pt x="1653" y="16505"/>
                  <a:pt x="1542" y="16476"/>
                  <a:pt x="1531" y="16510"/>
                </a:cubicBezTo>
                <a:cubicBezTo>
                  <a:pt x="1521" y="16544"/>
                  <a:pt x="1515" y="16659"/>
                  <a:pt x="1515" y="16659"/>
                </a:cubicBezTo>
                <a:cubicBezTo>
                  <a:pt x="1531" y="16700"/>
                  <a:pt x="1626" y="16688"/>
                  <a:pt x="1647" y="16712"/>
                </a:cubicBezTo>
                <a:cubicBezTo>
                  <a:pt x="1664" y="16753"/>
                  <a:pt x="1515" y="16753"/>
                  <a:pt x="1722" y="16767"/>
                </a:cubicBezTo>
                <a:cubicBezTo>
                  <a:pt x="1959" y="16755"/>
                  <a:pt x="1647" y="16806"/>
                  <a:pt x="1594" y="16887"/>
                </a:cubicBezTo>
                <a:cubicBezTo>
                  <a:pt x="1557" y="16914"/>
                  <a:pt x="1514" y="17057"/>
                  <a:pt x="1530" y="17098"/>
                </a:cubicBezTo>
                <a:cubicBezTo>
                  <a:pt x="1546" y="17142"/>
                  <a:pt x="1652" y="17092"/>
                  <a:pt x="1636" y="17143"/>
                </a:cubicBezTo>
                <a:cubicBezTo>
                  <a:pt x="1646" y="17204"/>
                  <a:pt x="1450" y="17267"/>
                  <a:pt x="1509" y="17358"/>
                </a:cubicBezTo>
                <a:cubicBezTo>
                  <a:pt x="1534" y="17383"/>
                  <a:pt x="1630" y="17353"/>
                  <a:pt x="1646" y="17413"/>
                </a:cubicBezTo>
                <a:cubicBezTo>
                  <a:pt x="1624" y="17484"/>
                  <a:pt x="1472" y="17481"/>
                  <a:pt x="1476" y="17577"/>
                </a:cubicBezTo>
                <a:cubicBezTo>
                  <a:pt x="1476" y="17577"/>
                  <a:pt x="1603" y="17649"/>
                  <a:pt x="1598" y="17666"/>
                </a:cubicBezTo>
                <a:cubicBezTo>
                  <a:pt x="1598" y="17666"/>
                  <a:pt x="1503" y="17679"/>
                  <a:pt x="1497" y="17699"/>
                </a:cubicBezTo>
                <a:cubicBezTo>
                  <a:pt x="1592" y="17778"/>
                  <a:pt x="1724" y="17736"/>
                  <a:pt x="1708" y="17789"/>
                </a:cubicBezTo>
                <a:cubicBezTo>
                  <a:pt x="1724" y="17830"/>
                  <a:pt x="1576" y="17833"/>
                  <a:pt x="1534" y="17877"/>
                </a:cubicBezTo>
                <a:cubicBezTo>
                  <a:pt x="1412" y="17980"/>
                  <a:pt x="1566" y="18056"/>
                  <a:pt x="1469" y="18089"/>
                </a:cubicBezTo>
                <a:cubicBezTo>
                  <a:pt x="1343" y="18112"/>
                  <a:pt x="1544" y="18127"/>
                  <a:pt x="1496" y="18191"/>
                </a:cubicBezTo>
                <a:cubicBezTo>
                  <a:pt x="1496" y="18191"/>
                  <a:pt x="1416" y="18170"/>
                  <a:pt x="1432" y="18211"/>
                </a:cubicBezTo>
                <a:cubicBezTo>
                  <a:pt x="1443" y="18272"/>
                  <a:pt x="1558" y="18284"/>
                  <a:pt x="1526" y="18389"/>
                </a:cubicBezTo>
                <a:cubicBezTo>
                  <a:pt x="1532" y="18369"/>
                  <a:pt x="1447" y="18445"/>
                  <a:pt x="1442" y="18462"/>
                </a:cubicBezTo>
                <a:cubicBezTo>
                  <a:pt x="1437" y="18479"/>
                  <a:pt x="1522" y="18501"/>
                  <a:pt x="1517" y="18518"/>
                </a:cubicBezTo>
                <a:cubicBezTo>
                  <a:pt x="1543" y="18525"/>
                  <a:pt x="1484" y="18528"/>
                  <a:pt x="1478" y="18548"/>
                </a:cubicBezTo>
                <a:cubicBezTo>
                  <a:pt x="1521" y="18596"/>
                  <a:pt x="1580" y="18593"/>
                  <a:pt x="1564" y="18644"/>
                </a:cubicBezTo>
                <a:cubicBezTo>
                  <a:pt x="1543" y="18715"/>
                  <a:pt x="1267" y="18852"/>
                  <a:pt x="1632" y="18909"/>
                </a:cubicBezTo>
                <a:cubicBezTo>
                  <a:pt x="1859" y="18950"/>
                  <a:pt x="1219" y="18916"/>
                  <a:pt x="1436" y="19067"/>
                </a:cubicBezTo>
                <a:cubicBezTo>
                  <a:pt x="1483" y="19116"/>
                  <a:pt x="1530" y="19150"/>
                  <a:pt x="1466" y="19265"/>
                </a:cubicBezTo>
                <a:cubicBezTo>
                  <a:pt x="1455" y="19302"/>
                  <a:pt x="1334" y="19402"/>
                  <a:pt x="1397" y="19495"/>
                </a:cubicBezTo>
                <a:cubicBezTo>
                  <a:pt x="1440" y="19543"/>
                  <a:pt x="1556" y="19554"/>
                  <a:pt x="1545" y="19588"/>
                </a:cubicBezTo>
                <a:cubicBezTo>
                  <a:pt x="1529" y="19642"/>
                  <a:pt x="1249" y="19588"/>
                  <a:pt x="1280" y="19691"/>
                </a:cubicBezTo>
                <a:cubicBezTo>
                  <a:pt x="1270" y="19725"/>
                  <a:pt x="1519" y="19771"/>
                  <a:pt x="1534" y="19833"/>
                </a:cubicBezTo>
                <a:cubicBezTo>
                  <a:pt x="1555" y="19857"/>
                  <a:pt x="1481" y="19896"/>
                  <a:pt x="1471" y="19931"/>
                </a:cubicBezTo>
                <a:cubicBezTo>
                  <a:pt x="1450" y="20002"/>
                  <a:pt x="1470" y="20044"/>
                  <a:pt x="1459" y="20081"/>
                </a:cubicBezTo>
                <a:cubicBezTo>
                  <a:pt x="1449" y="20115"/>
                  <a:pt x="1316" y="20157"/>
                  <a:pt x="1412" y="20237"/>
                </a:cubicBezTo>
                <a:cubicBezTo>
                  <a:pt x="1480" y="20294"/>
                  <a:pt x="1512" y="20284"/>
                  <a:pt x="1390" y="20308"/>
                </a:cubicBezTo>
                <a:cubicBezTo>
                  <a:pt x="1168" y="20345"/>
                  <a:pt x="1453" y="20382"/>
                  <a:pt x="1438" y="20433"/>
                </a:cubicBezTo>
                <a:cubicBezTo>
                  <a:pt x="1427" y="20470"/>
                  <a:pt x="1316" y="20442"/>
                  <a:pt x="1301" y="20493"/>
                </a:cubicBezTo>
                <a:cubicBezTo>
                  <a:pt x="1220" y="20665"/>
                  <a:pt x="1506" y="20604"/>
                  <a:pt x="1506" y="20699"/>
                </a:cubicBezTo>
                <a:cubicBezTo>
                  <a:pt x="1494" y="20736"/>
                  <a:pt x="1363" y="20681"/>
                  <a:pt x="1336" y="20674"/>
                </a:cubicBezTo>
                <a:cubicBezTo>
                  <a:pt x="1363" y="20681"/>
                  <a:pt x="1305" y="20778"/>
                  <a:pt x="1272" y="20791"/>
                </a:cubicBezTo>
                <a:cubicBezTo>
                  <a:pt x="1299" y="20798"/>
                  <a:pt x="1383" y="20821"/>
                  <a:pt x="1404" y="20844"/>
                </a:cubicBezTo>
                <a:cubicBezTo>
                  <a:pt x="1436" y="20929"/>
                  <a:pt x="1315" y="20840"/>
                  <a:pt x="1298" y="20894"/>
                </a:cubicBezTo>
                <a:cubicBezTo>
                  <a:pt x="1304" y="20969"/>
                  <a:pt x="1442" y="20909"/>
                  <a:pt x="1415" y="20997"/>
                </a:cubicBezTo>
                <a:cubicBezTo>
                  <a:pt x="1404" y="21034"/>
                  <a:pt x="1314" y="21048"/>
                  <a:pt x="1324" y="21109"/>
                </a:cubicBezTo>
                <a:cubicBezTo>
                  <a:pt x="1309" y="21160"/>
                  <a:pt x="1409" y="21112"/>
                  <a:pt x="1389" y="21180"/>
                </a:cubicBezTo>
                <a:cubicBezTo>
                  <a:pt x="1398" y="21259"/>
                  <a:pt x="1229" y="21329"/>
                  <a:pt x="1324" y="21393"/>
                </a:cubicBezTo>
                <a:cubicBezTo>
                  <a:pt x="1336" y="21403"/>
                  <a:pt x="1362" y="21413"/>
                  <a:pt x="1399" y="21421"/>
                </a:cubicBezTo>
                <a:close/>
                <a:moveTo>
                  <a:pt x="17624" y="8506"/>
                </a:moveTo>
                <a:cubicBezTo>
                  <a:pt x="17627" y="8504"/>
                  <a:pt x="17628" y="8500"/>
                  <a:pt x="17626" y="8491"/>
                </a:cubicBezTo>
                <a:cubicBezTo>
                  <a:pt x="17626" y="8496"/>
                  <a:pt x="17625" y="8501"/>
                  <a:pt x="17624" y="8506"/>
                </a:cubicBezTo>
                <a:close/>
                <a:moveTo>
                  <a:pt x="19355" y="11010"/>
                </a:moveTo>
                <a:cubicBezTo>
                  <a:pt x="19430" y="10952"/>
                  <a:pt x="19208" y="10895"/>
                  <a:pt x="19103" y="10849"/>
                </a:cubicBezTo>
                <a:cubicBezTo>
                  <a:pt x="18975" y="10893"/>
                  <a:pt x="18616" y="10704"/>
                  <a:pt x="18415" y="10689"/>
                </a:cubicBezTo>
                <a:cubicBezTo>
                  <a:pt x="18441" y="10696"/>
                  <a:pt x="18462" y="10720"/>
                  <a:pt x="18489" y="10727"/>
                </a:cubicBezTo>
                <a:cubicBezTo>
                  <a:pt x="18567" y="10768"/>
                  <a:pt x="19182" y="10888"/>
                  <a:pt x="19355" y="11010"/>
                </a:cubicBezTo>
                <a:close/>
                <a:moveTo>
                  <a:pt x="20356" y="12485"/>
                </a:moveTo>
                <a:cubicBezTo>
                  <a:pt x="20414" y="12595"/>
                  <a:pt x="20262" y="12515"/>
                  <a:pt x="20219" y="12544"/>
                </a:cubicBezTo>
                <a:cubicBezTo>
                  <a:pt x="20225" y="12527"/>
                  <a:pt x="20325" y="12590"/>
                  <a:pt x="20319" y="12607"/>
                </a:cubicBezTo>
                <a:cubicBezTo>
                  <a:pt x="20314" y="12624"/>
                  <a:pt x="20235" y="12603"/>
                  <a:pt x="20229" y="12623"/>
                </a:cubicBezTo>
                <a:cubicBezTo>
                  <a:pt x="20250" y="12647"/>
                  <a:pt x="20335" y="12651"/>
                  <a:pt x="20325" y="12685"/>
                </a:cubicBezTo>
                <a:cubicBezTo>
                  <a:pt x="20293" y="12790"/>
                  <a:pt x="20483" y="12650"/>
                  <a:pt x="20356" y="12485"/>
                </a:cubicBezTo>
                <a:close/>
                <a:moveTo>
                  <a:pt x="16407" y="20226"/>
                </a:moveTo>
                <a:cubicBezTo>
                  <a:pt x="16440" y="20217"/>
                  <a:pt x="16476" y="20209"/>
                  <a:pt x="16508" y="20201"/>
                </a:cubicBezTo>
                <a:cubicBezTo>
                  <a:pt x="16396" y="20218"/>
                  <a:pt x="16354" y="20229"/>
                  <a:pt x="16407" y="20226"/>
                </a:cubicBezTo>
                <a:close/>
                <a:moveTo>
                  <a:pt x="16375" y="20452"/>
                </a:moveTo>
                <a:cubicBezTo>
                  <a:pt x="16402" y="20458"/>
                  <a:pt x="16407" y="20441"/>
                  <a:pt x="16407" y="20441"/>
                </a:cubicBezTo>
                <a:cubicBezTo>
                  <a:pt x="16380" y="20434"/>
                  <a:pt x="16380" y="20435"/>
                  <a:pt x="16375" y="20452"/>
                </a:cubicBezTo>
                <a:close/>
                <a:moveTo>
                  <a:pt x="16407" y="20441"/>
                </a:moveTo>
                <a:cubicBezTo>
                  <a:pt x="16434" y="20448"/>
                  <a:pt x="16460" y="20455"/>
                  <a:pt x="16465" y="20438"/>
                </a:cubicBezTo>
                <a:cubicBezTo>
                  <a:pt x="16445" y="20411"/>
                  <a:pt x="16412" y="20424"/>
                  <a:pt x="16407" y="20441"/>
                </a:cubicBezTo>
                <a:close/>
                <a:moveTo>
                  <a:pt x="16465" y="20438"/>
                </a:moveTo>
                <a:cubicBezTo>
                  <a:pt x="16496" y="20446"/>
                  <a:pt x="16503" y="20426"/>
                  <a:pt x="16503" y="20426"/>
                </a:cubicBezTo>
                <a:cubicBezTo>
                  <a:pt x="16477" y="20401"/>
                  <a:pt x="16471" y="20418"/>
                  <a:pt x="16465" y="20438"/>
                </a:cubicBezTo>
                <a:close/>
                <a:moveTo>
                  <a:pt x="16503" y="20426"/>
                </a:moveTo>
                <a:cubicBezTo>
                  <a:pt x="16529" y="20433"/>
                  <a:pt x="16534" y="20416"/>
                  <a:pt x="16540" y="20399"/>
                </a:cubicBezTo>
                <a:cubicBezTo>
                  <a:pt x="16513" y="20392"/>
                  <a:pt x="16508" y="20409"/>
                  <a:pt x="16503" y="20426"/>
                </a:cubicBezTo>
                <a:close/>
                <a:moveTo>
                  <a:pt x="14627" y="21328"/>
                </a:moveTo>
                <a:cubicBezTo>
                  <a:pt x="14654" y="21334"/>
                  <a:pt x="14681" y="21342"/>
                  <a:pt x="14686" y="21325"/>
                </a:cubicBezTo>
                <a:cubicBezTo>
                  <a:pt x="14659" y="21318"/>
                  <a:pt x="14632" y="21310"/>
                  <a:pt x="14627" y="21328"/>
                </a:cubicBezTo>
                <a:close/>
                <a:moveTo>
                  <a:pt x="14686" y="21325"/>
                </a:moveTo>
                <a:cubicBezTo>
                  <a:pt x="14713" y="21332"/>
                  <a:pt x="14739" y="21338"/>
                  <a:pt x="14744" y="21321"/>
                </a:cubicBezTo>
                <a:cubicBezTo>
                  <a:pt x="14718" y="21314"/>
                  <a:pt x="14691" y="21308"/>
                  <a:pt x="14686" y="21325"/>
                </a:cubicBezTo>
                <a:close/>
                <a:moveTo>
                  <a:pt x="9844" y="20679"/>
                </a:moveTo>
                <a:cubicBezTo>
                  <a:pt x="9767" y="20673"/>
                  <a:pt x="9751" y="20616"/>
                  <a:pt x="9937" y="20664"/>
                </a:cubicBezTo>
                <a:cubicBezTo>
                  <a:pt x="9969" y="20654"/>
                  <a:pt x="10028" y="20647"/>
                  <a:pt x="10086" y="20662"/>
                </a:cubicBezTo>
                <a:cubicBezTo>
                  <a:pt x="10048" y="20692"/>
                  <a:pt x="10012" y="20702"/>
                  <a:pt x="9937" y="20664"/>
                </a:cubicBezTo>
                <a:cubicBezTo>
                  <a:pt x="9903" y="20679"/>
                  <a:pt x="9870" y="20682"/>
                  <a:pt x="9844" y="20679"/>
                </a:cubicBezTo>
                <a:close/>
                <a:moveTo>
                  <a:pt x="10233" y="20664"/>
                </a:moveTo>
                <a:cubicBezTo>
                  <a:pt x="10233" y="20664"/>
                  <a:pt x="10212" y="20640"/>
                  <a:pt x="10233" y="20664"/>
                </a:cubicBezTo>
                <a:close/>
                <a:moveTo>
                  <a:pt x="10319" y="20667"/>
                </a:moveTo>
                <a:cubicBezTo>
                  <a:pt x="10319" y="20667"/>
                  <a:pt x="10218" y="20620"/>
                  <a:pt x="10319" y="20667"/>
                </a:cubicBezTo>
                <a:close/>
                <a:moveTo>
                  <a:pt x="10538" y="20677"/>
                </a:moveTo>
                <a:cubicBezTo>
                  <a:pt x="10510" y="20677"/>
                  <a:pt x="10482" y="20619"/>
                  <a:pt x="10561" y="20654"/>
                </a:cubicBezTo>
                <a:cubicBezTo>
                  <a:pt x="10561" y="20654"/>
                  <a:pt x="10593" y="20644"/>
                  <a:pt x="10620" y="20651"/>
                </a:cubicBezTo>
                <a:cubicBezTo>
                  <a:pt x="10614" y="20668"/>
                  <a:pt x="10609" y="20684"/>
                  <a:pt x="10561" y="20654"/>
                </a:cubicBezTo>
                <a:cubicBezTo>
                  <a:pt x="10556" y="20671"/>
                  <a:pt x="10547" y="20678"/>
                  <a:pt x="10538" y="20677"/>
                </a:cubicBezTo>
                <a:close/>
                <a:moveTo>
                  <a:pt x="10858" y="20654"/>
                </a:moveTo>
                <a:cubicBezTo>
                  <a:pt x="10858" y="20654"/>
                  <a:pt x="10752" y="20608"/>
                  <a:pt x="10858" y="20654"/>
                </a:cubicBezTo>
                <a:close/>
                <a:moveTo>
                  <a:pt x="11282" y="20653"/>
                </a:moveTo>
                <a:cubicBezTo>
                  <a:pt x="11249" y="20648"/>
                  <a:pt x="11208" y="20599"/>
                  <a:pt x="11307" y="20639"/>
                </a:cubicBezTo>
                <a:cubicBezTo>
                  <a:pt x="11312" y="20621"/>
                  <a:pt x="11339" y="20629"/>
                  <a:pt x="11366" y="20636"/>
                </a:cubicBezTo>
                <a:cubicBezTo>
                  <a:pt x="11403" y="20624"/>
                  <a:pt x="11403" y="20624"/>
                  <a:pt x="11456" y="20637"/>
                </a:cubicBezTo>
                <a:cubicBezTo>
                  <a:pt x="11461" y="20620"/>
                  <a:pt x="11487" y="20627"/>
                  <a:pt x="11514" y="20634"/>
                </a:cubicBezTo>
                <a:cubicBezTo>
                  <a:pt x="11524" y="20600"/>
                  <a:pt x="11582" y="20615"/>
                  <a:pt x="11604" y="20639"/>
                </a:cubicBezTo>
                <a:cubicBezTo>
                  <a:pt x="11598" y="20656"/>
                  <a:pt x="11545" y="20642"/>
                  <a:pt x="11514" y="20634"/>
                </a:cubicBezTo>
                <a:cubicBezTo>
                  <a:pt x="11509" y="20651"/>
                  <a:pt x="11482" y="20644"/>
                  <a:pt x="11456" y="20637"/>
                </a:cubicBezTo>
                <a:cubicBezTo>
                  <a:pt x="11423" y="20650"/>
                  <a:pt x="11424" y="20651"/>
                  <a:pt x="11366" y="20636"/>
                </a:cubicBezTo>
                <a:cubicBezTo>
                  <a:pt x="11361" y="20653"/>
                  <a:pt x="11334" y="20645"/>
                  <a:pt x="11307" y="20639"/>
                </a:cubicBezTo>
                <a:cubicBezTo>
                  <a:pt x="11303" y="20651"/>
                  <a:pt x="11293" y="20655"/>
                  <a:pt x="11282" y="20653"/>
                </a:cubicBezTo>
                <a:close/>
                <a:moveTo>
                  <a:pt x="11729" y="20643"/>
                </a:moveTo>
                <a:cubicBezTo>
                  <a:pt x="11695" y="20641"/>
                  <a:pt x="11658" y="20581"/>
                  <a:pt x="11757" y="20621"/>
                </a:cubicBezTo>
                <a:cubicBezTo>
                  <a:pt x="11763" y="20604"/>
                  <a:pt x="11789" y="20610"/>
                  <a:pt x="11816" y="20617"/>
                </a:cubicBezTo>
                <a:cubicBezTo>
                  <a:pt x="11821" y="20600"/>
                  <a:pt x="11852" y="20608"/>
                  <a:pt x="11879" y="20615"/>
                </a:cubicBezTo>
                <a:cubicBezTo>
                  <a:pt x="11911" y="20605"/>
                  <a:pt x="11910" y="20605"/>
                  <a:pt x="11964" y="20619"/>
                </a:cubicBezTo>
                <a:cubicBezTo>
                  <a:pt x="11969" y="20602"/>
                  <a:pt x="12000" y="20610"/>
                  <a:pt x="12027" y="20617"/>
                </a:cubicBezTo>
                <a:cubicBezTo>
                  <a:pt x="12150" y="20590"/>
                  <a:pt x="12276" y="20565"/>
                  <a:pt x="12476" y="20599"/>
                </a:cubicBezTo>
                <a:cubicBezTo>
                  <a:pt x="12323" y="20617"/>
                  <a:pt x="12197" y="20639"/>
                  <a:pt x="12027" y="20617"/>
                </a:cubicBezTo>
                <a:cubicBezTo>
                  <a:pt x="12022" y="20634"/>
                  <a:pt x="11995" y="20627"/>
                  <a:pt x="11964" y="20619"/>
                </a:cubicBezTo>
                <a:cubicBezTo>
                  <a:pt x="11932" y="20629"/>
                  <a:pt x="11932" y="20629"/>
                  <a:pt x="11879" y="20615"/>
                </a:cubicBezTo>
                <a:cubicBezTo>
                  <a:pt x="11874" y="20632"/>
                  <a:pt x="11847" y="20625"/>
                  <a:pt x="11816" y="20617"/>
                </a:cubicBezTo>
                <a:cubicBezTo>
                  <a:pt x="11811" y="20634"/>
                  <a:pt x="11784" y="20628"/>
                  <a:pt x="11757" y="20621"/>
                </a:cubicBezTo>
                <a:cubicBezTo>
                  <a:pt x="11752" y="20639"/>
                  <a:pt x="11741" y="20644"/>
                  <a:pt x="11729" y="20643"/>
                </a:cubicBezTo>
                <a:close/>
                <a:moveTo>
                  <a:pt x="12740" y="20735"/>
                </a:moveTo>
                <a:cubicBezTo>
                  <a:pt x="12706" y="20731"/>
                  <a:pt x="12668" y="20672"/>
                  <a:pt x="12767" y="20714"/>
                </a:cubicBezTo>
                <a:cubicBezTo>
                  <a:pt x="12773" y="20694"/>
                  <a:pt x="12799" y="20701"/>
                  <a:pt x="12826" y="20708"/>
                </a:cubicBezTo>
                <a:cubicBezTo>
                  <a:pt x="12820" y="20727"/>
                  <a:pt x="12794" y="20721"/>
                  <a:pt x="12767" y="20714"/>
                </a:cubicBezTo>
                <a:cubicBezTo>
                  <a:pt x="12762" y="20731"/>
                  <a:pt x="12751" y="20736"/>
                  <a:pt x="12740" y="20735"/>
                </a:cubicBezTo>
                <a:close/>
                <a:moveTo>
                  <a:pt x="12572" y="20608"/>
                </a:moveTo>
                <a:cubicBezTo>
                  <a:pt x="12539" y="20603"/>
                  <a:pt x="12499" y="20554"/>
                  <a:pt x="12598" y="20593"/>
                </a:cubicBezTo>
                <a:cubicBezTo>
                  <a:pt x="12603" y="20576"/>
                  <a:pt x="12635" y="20564"/>
                  <a:pt x="12656" y="20590"/>
                </a:cubicBezTo>
                <a:cubicBezTo>
                  <a:pt x="12656" y="20590"/>
                  <a:pt x="12624" y="20600"/>
                  <a:pt x="12598" y="20593"/>
                </a:cubicBezTo>
                <a:cubicBezTo>
                  <a:pt x="12594" y="20606"/>
                  <a:pt x="12584" y="20609"/>
                  <a:pt x="12572" y="20608"/>
                </a:cubicBezTo>
                <a:close/>
                <a:moveTo>
                  <a:pt x="12980" y="20580"/>
                </a:moveTo>
                <a:cubicBezTo>
                  <a:pt x="12943" y="20574"/>
                  <a:pt x="12918" y="20528"/>
                  <a:pt x="13017" y="20568"/>
                </a:cubicBezTo>
                <a:cubicBezTo>
                  <a:pt x="13022" y="20551"/>
                  <a:pt x="13053" y="20558"/>
                  <a:pt x="13079" y="20565"/>
                </a:cubicBezTo>
                <a:cubicBezTo>
                  <a:pt x="13085" y="20548"/>
                  <a:pt x="13112" y="20555"/>
                  <a:pt x="13138" y="20562"/>
                </a:cubicBezTo>
                <a:cubicBezTo>
                  <a:pt x="13143" y="20545"/>
                  <a:pt x="13175" y="20534"/>
                  <a:pt x="13201" y="20560"/>
                </a:cubicBezTo>
                <a:cubicBezTo>
                  <a:pt x="13249" y="20495"/>
                  <a:pt x="13329" y="20611"/>
                  <a:pt x="13201" y="20560"/>
                </a:cubicBezTo>
                <a:cubicBezTo>
                  <a:pt x="13201" y="20560"/>
                  <a:pt x="13165" y="20569"/>
                  <a:pt x="13138" y="20562"/>
                </a:cubicBezTo>
                <a:cubicBezTo>
                  <a:pt x="13133" y="20579"/>
                  <a:pt x="13106" y="20572"/>
                  <a:pt x="13079" y="20565"/>
                </a:cubicBezTo>
                <a:cubicBezTo>
                  <a:pt x="13074" y="20582"/>
                  <a:pt x="13048" y="20576"/>
                  <a:pt x="13017" y="20568"/>
                </a:cubicBezTo>
                <a:cubicBezTo>
                  <a:pt x="13006" y="20579"/>
                  <a:pt x="12992" y="20582"/>
                  <a:pt x="12980" y="20580"/>
                </a:cubicBezTo>
                <a:close/>
                <a:moveTo>
                  <a:pt x="13610" y="20540"/>
                </a:moveTo>
                <a:cubicBezTo>
                  <a:pt x="13596" y="20540"/>
                  <a:pt x="13580" y="20523"/>
                  <a:pt x="13620" y="20534"/>
                </a:cubicBezTo>
                <a:cubicBezTo>
                  <a:pt x="13746" y="20511"/>
                  <a:pt x="13874" y="20486"/>
                  <a:pt x="14069" y="20519"/>
                </a:cubicBezTo>
                <a:cubicBezTo>
                  <a:pt x="14075" y="20501"/>
                  <a:pt x="14105" y="20510"/>
                  <a:pt x="14132" y="20517"/>
                </a:cubicBezTo>
                <a:cubicBezTo>
                  <a:pt x="14143" y="20480"/>
                  <a:pt x="14190" y="20513"/>
                  <a:pt x="14132" y="20517"/>
                </a:cubicBezTo>
                <a:cubicBezTo>
                  <a:pt x="14127" y="20534"/>
                  <a:pt x="14100" y="20527"/>
                  <a:pt x="14069" y="20519"/>
                </a:cubicBezTo>
                <a:cubicBezTo>
                  <a:pt x="13916" y="20537"/>
                  <a:pt x="13793" y="20560"/>
                  <a:pt x="13620" y="20534"/>
                </a:cubicBezTo>
                <a:cubicBezTo>
                  <a:pt x="13618" y="20539"/>
                  <a:pt x="13614" y="20540"/>
                  <a:pt x="13610" y="20540"/>
                </a:cubicBezTo>
                <a:close/>
                <a:moveTo>
                  <a:pt x="20363" y="17359"/>
                </a:moveTo>
                <a:cubicBezTo>
                  <a:pt x="20350" y="17343"/>
                  <a:pt x="20458" y="17299"/>
                  <a:pt x="20494" y="17322"/>
                </a:cubicBezTo>
                <a:cubicBezTo>
                  <a:pt x="20515" y="17346"/>
                  <a:pt x="20423" y="17363"/>
                  <a:pt x="20423" y="17363"/>
                </a:cubicBezTo>
                <a:cubicBezTo>
                  <a:pt x="20385" y="17367"/>
                  <a:pt x="20368" y="17364"/>
                  <a:pt x="20363" y="17359"/>
                </a:cubicBezTo>
                <a:close/>
                <a:moveTo>
                  <a:pt x="10333" y="12601"/>
                </a:moveTo>
                <a:cubicBezTo>
                  <a:pt x="10311" y="12577"/>
                  <a:pt x="10396" y="12580"/>
                  <a:pt x="10391" y="12597"/>
                </a:cubicBezTo>
                <a:cubicBezTo>
                  <a:pt x="10422" y="12605"/>
                  <a:pt x="10333" y="12601"/>
                  <a:pt x="10333" y="12601"/>
                </a:cubicBezTo>
                <a:close/>
                <a:moveTo>
                  <a:pt x="10598" y="12623"/>
                </a:moveTo>
                <a:cubicBezTo>
                  <a:pt x="10544" y="12615"/>
                  <a:pt x="10517" y="12558"/>
                  <a:pt x="10656" y="12608"/>
                </a:cubicBezTo>
                <a:cubicBezTo>
                  <a:pt x="10661" y="12591"/>
                  <a:pt x="10745" y="12613"/>
                  <a:pt x="10799" y="12626"/>
                </a:cubicBezTo>
                <a:cubicBezTo>
                  <a:pt x="10809" y="12592"/>
                  <a:pt x="10861" y="12624"/>
                  <a:pt x="10914" y="12638"/>
                </a:cubicBezTo>
                <a:cubicBezTo>
                  <a:pt x="10925" y="12601"/>
                  <a:pt x="11004" y="12643"/>
                  <a:pt x="11057" y="12656"/>
                </a:cubicBezTo>
                <a:cubicBezTo>
                  <a:pt x="11152" y="12641"/>
                  <a:pt x="11268" y="12654"/>
                  <a:pt x="11406" y="12671"/>
                </a:cubicBezTo>
                <a:cubicBezTo>
                  <a:pt x="11412" y="12654"/>
                  <a:pt x="11496" y="12676"/>
                  <a:pt x="11549" y="12689"/>
                </a:cubicBezTo>
                <a:cubicBezTo>
                  <a:pt x="11512" y="12717"/>
                  <a:pt x="11464" y="12686"/>
                  <a:pt x="11406" y="12671"/>
                </a:cubicBezTo>
                <a:cubicBezTo>
                  <a:pt x="11311" y="12702"/>
                  <a:pt x="11200" y="12672"/>
                  <a:pt x="11057" y="12656"/>
                </a:cubicBezTo>
                <a:cubicBezTo>
                  <a:pt x="11020" y="12684"/>
                  <a:pt x="10967" y="12652"/>
                  <a:pt x="10914" y="12638"/>
                </a:cubicBezTo>
                <a:cubicBezTo>
                  <a:pt x="10904" y="12672"/>
                  <a:pt x="10825" y="12633"/>
                  <a:pt x="10799" y="12626"/>
                </a:cubicBezTo>
                <a:cubicBezTo>
                  <a:pt x="10761" y="12657"/>
                  <a:pt x="10713" y="12623"/>
                  <a:pt x="10656" y="12608"/>
                </a:cubicBezTo>
                <a:cubicBezTo>
                  <a:pt x="10637" y="12623"/>
                  <a:pt x="10616" y="12625"/>
                  <a:pt x="10598" y="12623"/>
                </a:cubicBezTo>
                <a:close/>
                <a:moveTo>
                  <a:pt x="11716" y="12721"/>
                </a:moveTo>
                <a:cubicBezTo>
                  <a:pt x="11707" y="12718"/>
                  <a:pt x="11698" y="12714"/>
                  <a:pt x="11692" y="12708"/>
                </a:cubicBezTo>
                <a:cubicBezTo>
                  <a:pt x="11692" y="12708"/>
                  <a:pt x="11756" y="12703"/>
                  <a:pt x="11782" y="12710"/>
                </a:cubicBezTo>
                <a:cubicBezTo>
                  <a:pt x="11778" y="12725"/>
                  <a:pt x="11743" y="12730"/>
                  <a:pt x="11716" y="12721"/>
                </a:cubicBezTo>
                <a:close/>
                <a:moveTo>
                  <a:pt x="11924" y="12734"/>
                </a:moveTo>
                <a:cubicBezTo>
                  <a:pt x="11913" y="12732"/>
                  <a:pt x="11903" y="12728"/>
                  <a:pt x="11898" y="12722"/>
                </a:cubicBezTo>
                <a:cubicBezTo>
                  <a:pt x="11876" y="12698"/>
                  <a:pt x="11989" y="12708"/>
                  <a:pt x="11983" y="12725"/>
                </a:cubicBezTo>
                <a:cubicBezTo>
                  <a:pt x="12007" y="12731"/>
                  <a:pt x="11959" y="12740"/>
                  <a:pt x="11924" y="12734"/>
                </a:cubicBezTo>
                <a:close/>
                <a:moveTo>
                  <a:pt x="12041" y="12740"/>
                </a:moveTo>
                <a:cubicBezTo>
                  <a:pt x="12019" y="12716"/>
                  <a:pt x="12104" y="12720"/>
                  <a:pt x="12125" y="12744"/>
                </a:cubicBezTo>
                <a:cubicBezTo>
                  <a:pt x="12156" y="12752"/>
                  <a:pt x="12041" y="12740"/>
                  <a:pt x="12041" y="12740"/>
                </a:cubicBezTo>
                <a:close/>
                <a:moveTo>
                  <a:pt x="12157" y="12752"/>
                </a:moveTo>
                <a:cubicBezTo>
                  <a:pt x="12162" y="12735"/>
                  <a:pt x="12221" y="12728"/>
                  <a:pt x="12215" y="12748"/>
                </a:cubicBezTo>
                <a:cubicBezTo>
                  <a:pt x="12242" y="12755"/>
                  <a:pt x="12157" y="12752"/>
                  <a:pt x="12157" y="12752"/>
                </a:cubicBezTo>
                <a:close/>
                <a:moveTo>
                  <a:pt x="12242" y="12755"/>
                </a:moveTo>
                <a:cubicBezTo>
                  <a:pt x="12248" y="12735"/>
                  <a:pt x="12311" y="12733"/>
                  <a:pt x="12337" y="12740"/>
                </a:cubicBezTo>
                <a:cubicBezTo>
                  <a:pt x="12332" y="12757"/>
                  <a:pt x="12268" y="12762"/>
                  <a:pt x="12242" y="12755"/>
                </a:cubicBezTo>
                <a:close/>
                <a:moveTo>
                  <a:pt x="12738" y="12789"/>
                </a:moveTo>
                <a:cubicBezTo>
                  <a:pt x="12744" y="12769"/>
                  <a:pt x="12797" y="12783"/>
                  <a:pt x="12824" y="12790"/>
                </a:cubicBezTo>
                <a:cubicBezTo>
                  <a:pt x="12824" y="12790"/>
                  <a:pt x="12765" y="12796"/>
                  <a:pt x="12738" y="12789"/>
                </a:cubicBezTo>
                <a:close/>
                <a:moveTo>
                  <a:pt x="13485" y="12855"/>
                </a:moveTo>
                <a:cubicBezTo>
                  <a:pt x="13476" y="12852"/>
                  <a:pt x="13468" y="12849"/>
                  <a:pt x="13463" y="12843"/>
                </a:cubicBezTo>
                <a:cubicBezTo>
                  <a:pt x="13463" y="12843"/>
                  <a:pt x="13522" y="12839"/>
                  <a:pt x="13549" y="12846"/>
                </a:cubicBezTo>
                <a:cubicBezTo>
                  <a:pt x="13545" y="12859"/>
                  <a:pt x="13511" y="12864"/>
                  <a:pt x="13485" y="12855"/>
                </a:cubicBezTo>
                <a:close/>
                <a:moveTo>
                  <a:pt x="13575" y="12853"/>
                </a:moveTo>
                <a:cubicBezTo>
                  <a:pt x="13549" y="12846"/>
                  <a:pt x="13637" y="12851"/>
                  <a:pt x="13637" y="12851"/>
                </a:cubicBezTo>
                <a:cubicBezTo>
                  <a:pt x="13664" y="12858"/>
                  <a:pt x="13575" y="12853"/>
                  <a:pt x="13575" y="12853"/>
                </a:cubicBezTo>
                <a:close/>
                <a:moveTo>
                  <a:pt x="13691" y="12865"/>
                </a:moveTo>
                <a:cubicBezTo>
                  <a:pt x="13696" y="12848"/>
                  <a:pt x="13754" y="12863"/>
                  <a:pt x="13780" y="12870"/>
                </a:cubicBezTo>
                <a:cubicBezTo>
                  <a:pt x="13780" y="12870"/>
                  <a:pt x="13718" y="12872"/>
                  <a:pt x="13691" y="12865"/>
                </a:cubicBezTo>
                <a:close/>
                <a:moveTo>
                  <a:pt x="11555" y="12293"/>
                </a:moveTo>
                <a:cubicBezTo>
                  <a:pt x="11244" y="12231"/>
                  <a:pt x="11762" y="12288"/>
                  <a:pt x="11910" y="12290"/>
                </a:cubicBezTo>
                <a:cubicBezTo>
                  <a:pt x="12285" y="12329"/>
                  <a:pt x="12984" y="12357"/>
                  <a:pt x="13269" y="12394"/>
                </a:cubicBezTo>
                <a:cubicBezTo>
                  <a:pt x="13618" y="12426"/>
                  <a:pt x="13776" y="12489"/>
                  <a:pt x="13396" y="12464"/>
                </a:cubicBezTo>
                <a:cubicBezTo>
                  <a:pt x="13141" y="12438"/>
                  <a:pt x="12851" y="12417"/>
                  <a:pt x="12592" y="12390"/>
                </a:cubicBezTo>
                <a:cubicBezTo>
                  <a:pt x="12185" y="12361"/>
                  <a:pt x="11916" y="12365"/>
                  <a:pt x="11555" y="12293"/>
                </a:cubicBezTo>
                <a:close/>
                <a:moveTo>
                  <a:pt x="13725" y="12456"/>
                </a:moveTo>
                <a:cubicBezTo>
                  <a:pt x="13783" y="12452"/>
                  <a:pt x="14122" y="12472"/>
                  <a:pt x="14157" y="12511"/>
                </a:cubicBezTo>
                <a:cubicBezTo>
                  <a:pt x="14152" y="12528"/>
                  <a:pt x="13893" y="12497"/>
                  <a:pt x="13782" y="12468"/>
                </a:cubicBezTo>
                <a:cubicBezTo>
                  <a:pt x="13717" y="12461"/>
                  <a:pt x="13705" y="12458"/>
                  <a:pt x="13725" y="12456"/>
                </a:cubicBezTo>
                <a:close/>
                <a:moveTo>
                  <a:pt x="14198" y="12529"/>
                </a:moveTo>
                <a:cubicBezTo>
                  <a:pt x="14188" y="12526"/>
                  <a:pt x="14182" y="12522"/>
                  <a:pt x="14184" y="12517"/>
                </a:cubicBezTo>
                <a:cubicBezTo>
                  <a:pt x="14157" y="12510"/>
                  <a:pt x="14248" y="12494"/>
                  <a:pt x="14268" y="12521"/>
                </a:cubicBezTo>
                <a:cubicBezTo>
                  <a:pt x="14288" y="12540"/>
                  <a:pt x="14227" y="12538"/>
                  <a:pt x="14198" y="12529"/>
                </a:cubicBezTo>
                <a:close/>
                <a:moveTo>
                  <a:pt x="13540" y="11800"/>
                </a:moveTo>
                <a:cubicBezTo>
                  <a:pt x="13577" y="11773"/>
                  <a:pt x="13630" y="11804"/>
                  <a:pt x="13683" y="11818"/>
                </a:cubicBezTo>
                <a:cubicBezTo>
                  <a:pt x="13705" y="11747"/>
                  <a:pt x="13815" y="11871"/>
                  <a:pt x="13683" y="11818"/>
                </a:cubicBezTo>
                <a:cubicBezTo>
                  <a:pt x="13678" y="11835"/>
                  <a:pt x="13593" y="11814"/>
                  <a:pt x="13540" y="11800"/>
                </a:cubicBezTo>
                <a:close/>
                <a:moveTo>
                  <a:pt x="13808" y="11820"/>
                </a:moveTo>
                <a:cubicBezTo>
                  <a:pt x="13794" y="11815"/>
                  <a:pt x="13783" y="11810"/>
                  <a:pt x="13778" y="11803"/>
                </a:cubicBezTo>
                <a:cubicBezTo>
                  <a:pt x="13778" y="11803"/>
                  <a:pt x="13890" y="11814"/>
                  <a:pt x="13921" y="11822"/>
                </a:cubicBezTo>
                <a:cubicBezTo>
                  <a:pt x="13917" y="11834"/>
                  <a:pt x="13850" y="11833"/>
                  <a:pt x="13808" y="11820"/>
                </a:cubicBezTo>
                <a:close/>
                <a:moveTo>
                  <a:pt x="15915" y="12024"/>
                </a:moveTo>
                <a:cubicBezTo>
                  <a:pt x="15908" y="12022"/>
                  <a:pt x="15903" y="12018"/>
                  <a:pt x="15905" y="12014"/>
                </a:cubicBezTo>
                <a:cubicBezTo>
                  <a:pt x="15878" y="12007"/>
                  <a:pt x="15967" y="12012"/>
                  <a:pt x="15967" y="12012"/>
                </a:cubicBezTo>
                <a:cubicBezTo>
                  <a:pt x="15983" y="12030"/>
                  <a:pt x="15937" y="12032"/>
                  <a:pt x="15915" y="12024"/>
                </a:cubicBezTo>
                <a:close/>
                <a:moveTo>
                  <a:pt x="16193" y="12058"/>
                </a:moveTo>
                <a:cubicBezTo>
                  <a:pt x="16180" y="12054"/>
                  <a:pt x="16169" y="12048"/>
                  <a:pt x="16164" y="12041"/>
                </a:cubicBezTo>
                <a:cubicBezTo>
                  <a:pt x="16142" y="12018"/>
                  <a:pt x="16285" y="12036"/>
                  <a:pt x="16280" y="12053"/>
                </a:cubicBezTo>
                <a:cubicBezTo>
                  <a:pt x="16296" y="12071"/>
                  <a:pt x="16234" y="12071"/>
                  <a:pt x="16193" y="12058"/>
                </a:cubicBezTo>
                <a:close/>
                <a:moveTo>
                  <a:pt x="20384" y="13111"/>
                </a:moveTo>
                <a:cubicBezTo>
                  <a:pt x="20262" y="13074"/>
                  <a:pt x="20144" y="12821"/>
                  <a:pt x="20361" y="12961"/>
                </a:cubicBezTo>
                <a:cubicBezTo>
                  <a:pt x="20361" y="12961"/>
                  <a:pt x="20403" y="13121"/>
                  <a:pt x="20435" y="13111"/>
                </a:cubicBezTo>
                <a:cubicBezTo>
                  <a:pt x="20418" y="13117"/>
                  <a:pt x="20401" y="13116"/>
                  <a:pt x="20384" y="13111"/>
                </a:cubicBezTo>
                <a:close/>
                <a:moveTo>
                  <a:pt x="14498" y="11573"/>
                </a:moveTo>
                <a:cubicBezTo>
                  <a:pt x="14498" y="11573"/>
                  <a:pt x="14530" y="11563"/>
                  <a:pt x="14498" y="11573"/>
                </a:cubicBezTo>
                <a:close/>
                <a:moveTo>
                  <a:pt x="14694" y="11606"/>
                </a:moveTo>
                <a:cubicBezTo>
                  <a:pt x="14450" y="11542"/>
                  <a:pt x="14905" y="11602"/>
                  <a:pt x="15190" y="11640"/>
                </a:cubicBezTo>
                <a:cubicBezTo>
                  <a:pt x="15333" y="11658"/>
                  <a:pt x="15751" y="11650"/>
                  <a:pt x="15788" y="11718"/>
                </a:cubicBezTo>
                <a:cubicBezTo>
                  <a:pt x="15815" y="11725"/>
                  <a:pt x="15270" y="11660"/>
                  <a:pt x="15244" y="11653"/>
                </a:cubicBezTo>
                <a:cubicBezTo>
                  <a:pt x="15016" y="11631"/>
                  <a:pt x="14894" y="11639"/>
                  <a:pt x="14694" y="11606"/>
                </a:cubicBezTo>
                <a:close/>
                <a:moveTo>
                  <a:pt x="20621" y="13073"/>
                </a:moveTo>
                <a:cubicBezTo>
                  <a:pt x="20612" y="13070"/>
                  <a:pt x="20604" y="13065"/>
                  <a:pt x="20599" y="13059"/>
                </a:cubicBezTo>
                <a:cubicBezTo>
                  <a:pt x="20599" y="13059"/>
                  <a:pt x="20657" y="13056"/>
                  <a:pt x="20688" y="13064"/>
                </a:cubicBezTo>
                <a:cubicBezTo>
                  <a:pt x="20685" y="13077"/>
                  <a:pt x="20648" y="13081"/>
                  <a:pt x="20621" y="13073"/>
                </a:cubicBezTo>
                <a:close/>
                <a:moveTo>
                  <a:pt x="20151" y="12391"/>
                </a:moveTo>
                <a:cubicBezTo>
                  <a:pt x="20129" y="12367"/>
                  <a:pt x="20215" y="12371"/>
                  <a:pt x="20209" y="12388"/>
                </a:cubicBezTo>
                <a:cubicBezTo>
                  <a:pt x="20236" y="12395"/>
                  <a:pt x="20151" y="12391"/>
                  <a:pt x="20151" y="12391"/>
                </a:cubicBezTo>
                <a:close/>
                <a:moveTo>
                  <a:pt x="609" y="7029"/>
                </a:moveTo>
                <a:cubicBezTo>
                  <a:pt x="597" y="7027"/>
                  <a:pt x="587" y="7023"/>
                  <a:pt x="582" y="7017"/>
                </a:cubicBezTo>
                <a:cubicBezTo>
                  <a:pt x="587" y="7000"/>
                  <a:pt x="676" y="7005"/>
                  <a:pt x="698" y="7029"/>
                </a:cubicBezTo>
                <a:cubicBezTo>
                  <a:pt x="698" y="7029"/>
                  <a:pt x="644" y="7036"/>
                  <a:pt x="609" y="7029"/>
                </a:cubicBezTo>
                <a:close/>
                <a:moveTo>
                  <a:pt x="405" y="6958"/>
                </a:moveTo>
                <a:cubicBezTo>
                  <a:pt x="388" y="6955"/>
                  <a:pt x="375" y="6950"/>
                  <a:pt x="369" y="6944"/>
                </a:cubicBezTo>
                <a:cubicBezTo>
                  <a:pt x="369" y="6944"/>
                  <a:pt x="492" y="6917"/>
                  <a:pt x="539" y="6969"/>
                </a:cubicBezTo>
                <a:cubicBezTo>
                  <a:pt x="539" y="6969"/>
                  <a:pt x="456" y="6969"/>
                  <a:pt x="405" y="6958"/>
                </a:cubicBezTo>
                <a:close/>
                <a:moveTo>
                  <a:pt x="20115" y="12021"/>
                </a:moveTo>
                <a:cubicBezTo>
                  <a:pt x="19867" y="11957"/>
                  <a:pt x="20179" y="11811"/>
                  <a:pt x="20136" y="11953"/>
                </a:cubicBezTo>
                <a:cubicBezTo>
                  <a:pt x="20125" y="11987"/>
                  <a:pt x="20284" y="12047"/>
                  <a:pt x="20115" y="12021"/>
                </a:cubicBezTo>
                <a:close/>
                <a:moveTo>
                  <a:pt x="8271" y="8858"/>
                </a:moveTo>
                <a:cubicBezTo>
                  <a:pt x="8259" y="8839"/>
                  <a:pt x="8522" y="8790"/>
                  <a:pt x="8522" y="8790"/>
                </a:cubicBezTo>
                <a:cubicBezTo>
                  <a:pt x="8549" y="8797"/>
                  <a:pt x="8474" y="8760"/>
                  <a:pt x="8474" y="8760"/>
                </a:cubicBezTo>
                <a:cubicBezTo>
                  <a:pt x="8670" y="8697"/>
                  <a:pt x="9248" y="8543"/>
                  <a:pt x="9581" y="8532"/>
                </a:cubicBezTo>
                <a:cubicBezTo>
                  <a:pt x="9697" y="8543"/>
                  <a:pt x="9623" y="8583"/>
                  <a:pt x="9553" y="8623"/>
                </a:cubicBezTo>
                <a:cubicBezTo>
                  <a:pt x="9384" y="8692"/>
                  <a:pt x="9174" y="8693"/>
                  <a:pt x="8957" y="8731"/>
                </a:cubicBezTo>
                <a:cubicBezTo>
                  <a:pt x="8729" y="8789"/>
                  <a:pt x="8564" y="8859"/>
                  <a:pt x="8354" y="8860"/>
                </a:cubicBezTo>
                <a:cubicBezTo>
                  <a:pt x="8327" y="8853"/>
                  <a:pt x="8348" y="8877"/>
                  <a:pt x="8295" y="8863"/>
                </a:cubicBezTo>
                <a:cubicBezTo>
                  <a:pt x="8280" y="8862"/>
                  <a:pt x="8273" y="8860"/>
                  <a:pt x="8271" y="8858"/>
                </a:cubicBezTo>
                <a:close/>
                <a:moveTo>
                  <a:pt x="436" y="6722"/>
                </a:moveTo>
                <a:cubicBezTo>
                  <a:pt x="424" y="6718"/>
                  <a:pt x="415" y="6713"/>
                  <a:pt x="408" y="6706"/>
                </a:cubicBezTo>
                <a:cubicBezTo>
                  <a:pt x="408" y="6706"/>
                  <a:pt x="498" y="6711"/>
                  <a:pt x="525" y="6718"/>
                </a:cubicBezTo>
                <a:cubicBezTo>
                  <a:pt x="521" y="6730"/>
                  <a:pt x="471" y="6733"/>
                  <a:pt x="436" y="6722"/>
                </a:cubicBezTo>
                <a:close/>
                <a:moveTo>
                  <a:pt x="683" y="6249"/>
                </a:moveTo>
                <a:cubicBezTo>
                  <a:pt x="649" y="6238"/>
                  <a:pt x="617" y="6220"/>
                  <a:pt x="620" y="6210"/>
                </a:cubicBezTo>
                <a:cubicBezTo>
                  <a:pt x="620" y="6210"/>
                  <a:pt x="742" y="6186"/>
                  <a:pt x="758" y="6245"/>
                </a:cubicBezTo>
                <a:cubicBezTo>
                  <a:pt x="752" y="6264"/>
                  <a:pt x="717" y="6260"/>
                  <a:pt x="683" y="6249"/>
                </a:cubicBezTo>
                <a:close/>
                <a:moveTo>
                  <a:pt x="17454" y="10559"/>
                </a:moveTo>
                <a:cubicBezTo>
                  <a:pt x="17507" y="10570"/>
                  <a:pt x="17590" y="10570"/>
                  <a:pt x="17590" y="10570"/>
                </a:cubicBezTo>
                <a:cubicBezTo>
                  <a:pt x="17516" y="10514"/>
                  <a:pt x="17416" y="10544"/>
                  <a:pt x="17416" y="10544"/>
                </a:cubicBezTo>
                <a:cubicBezTo>
                  <a:pt x="17422" y="10550"/>
                  <a:pt x="17437" y="10555"/>
                  <a:pt x="17454" y="10559"/>
                </a:cubicBezTo>
                <a:close/>
                <a:moveTo>
                  <a:pt x="17616" y="10577"/>
                </a:moveTo>
                <a:lnTo>
                  <a:pt x="17759" y="10596"/>
                </a:lnTo>
                <a:cubicBezTo>
                  <a:pt x="17722" y="10528"/>
                  <a:pt x="17616" y="10577"/>
                  <a:pt x="17616" y="10577"/>
                </a:cubicBezTo>
                <a:close/>
                <a:moveTo>
                  <a:pt x="17952" y="10635"/>
                </a:moveTo>
                <a:cubicBezTo>
                  <a:pt x="17978" y="10641"/>
                  <a:pt x="17994" y="10643"/>
                  <a:pt x="17981" y="10635"/>
                </a:cubicBezTo>
                <a:cubicBezTo>
                  <a:pt x="17986" y="10618"/>
                  <a:pt x="17902" y="10615"/>
                  <a:pt x="17902" y="10615"/>
                </a:cubicBezTo>
                <a:cubicBezTo>
                  <a:pt x="17696" y="10561"/>
                  <a:pt x="17872" y="10617"/>
                  <a:pt x="17952" y="10635"/>
                </a:cubicBezTo>
                <a:close/>
                <a:moveTo>
                  <a:pt x="18120" y="10654"/>
                </a:moveTo>
                <a:cubicBezTo>
                  <a:pt x="18195" y="10676"/>
                  <a:pt x="18306" y="10699"/>
                  <a:pt x="18298" y="10677"/>
                </a:cubicBezTo>
                <a:cubicBezTo>
                  <a:pt x="18272" y="10670"/>
                  <a:pt x="18187" y="10648"/>
                  <a:pt x="18161" y="10642"/>
                </a:cubicBezTo>
                <a:cubicBezTo>
                  <a:pt x="18007" y="10612"/>
                  <a:pt x="18045" y="10632"/>
                  <a:pt x="18120" y="10654"/>
                </a:cubicBezTo>
                <a:close/>
                <a:moveTo>
                  <a:pt x="17183" y="10056"/>
                </a:moveTo>
                <a:cubicBezTo>
                  <a:pt x="17172" y="10052"/>
                  <a:pt x="17162" y="10047"/>
                  <a:pt x="17157" y="10041"/>
                </a:cubicBezTo>
                <a:cubicBezTo>
                  <a:pt x="17157" y="10041"/>
                  <a:pt x="17242" y="10045"/>
                  <a:pt x="17273" y="10053"/>
                </a:cubicBezTo>
                <a:cubicBezTo>
                  <a:pt x="17269" y="10066"/>
                  <a:pt x="17218" y="10067"/>
                  <a:pt x="17183" y="10056"/>
                </a:cubicBezTo>
                <a:close/>
                <a:moveTo>
                  <a:pt x="2876" y="5125"/>
                </a:moveTo>
                <a:cubicBezTo>
                  <a:pt x="2850" y="5100"/>
                  <a:pt x="2940" y="5105"/>
                  <a:pt x="2935" y="5122"/>
                </a:cubicBezTo>
                <a:cubicBezTo>
                  <a:pt x="2962" y="5129"/>
                  <a:pt x="2876" y="5125"/>
                  <a:pt x="2876" y="5125"/>
                </a:cubicBezTo>
                <a:close/>
                <a:moveTo>
                  <a:pt x="2992" y="5137"/>
                </a:moveTo>
                <a:cubicBezTo>
                  <a:pt x="2992" y="5137"/>
                  <a:pt x="3120" y="5094"/>
                  <a:pt x="3161" y="5162"/>
                </a:cubicBezTo>
                <a:cubicBezTo>
                  <a:pt x="3161" y="5162"/>
                  <a:pt x="3019" y="5144"/>
                  <a:pt x="2992" y="5137"/>
                </a:cubicBezTo>
                <a:close/>
                <a:moveTo>
                  <a:pt x="3215" y="5176"/>
                </a:moveTo>
                <a:cubicBezTo>
                  <a:pt x="3215" y="5176"/>
                  <a:pt x="3347" y="5134"/>
                  <a:pt x="3385" y="5199"/>
                </a:cubicBezTo>
                <a:cubicBezTo>
                  <a:pt x="3385" y="5199"/>
                  <a:pt x="3241" y="5183"/>
                  <a:pt x="3215" y="5176"/>
                </a:cubicBezTo>
                <a:close/>
                <a:moveTo>
                  <a:pt x="3443" y="5214"/>
                </a:moveTo>
                <a:cubicBezTo>
                  <a:pt x="3448" y="5197"/>
                  <a:pt x="3532" y="5200"/>
                  <a:pt x="3563" y="5208"/>
                </a:cubicBezTo>
                <a:cubicBezTo>
                  <a:pt x="3558" y="5225"/>
                  <a:pt x="3469" y="5221"/>
                  <a:pt x="3443" y="5214"/>
                </a:cubicBezTo>
                <a:close/>
                <a:moveTo>
                  <a:pt x="3665" y="5253"/>
                </a:moveTo>
                <a:cubicBezTo>
                  <a:pt x="3723" y="5268"/>
                  <a:pt x="3818" y="5238"/>
                  <a:pt x="3962" y="5253"/>
                </a:cubicBezTo>
                <a:cubicBezTo>
                  <a:pt x="5907" y="5494"/>
                  <a:pt x="7662" y="5664"/>
                  <a:pt x="9444" y="5841"/>
                </a:cubicBezTo>
                <a:cubicBezTo>
                  <a:pt x="9497" y="5778"/>
                  <a:pt x="9577" y="5894"/>
                  <a:pt x="9444" y="5841"/>
                </a:cubicBezTo>
                <a:cubicBezTo>
                  <a:pt x="7858" y="5694"/>
                  <a:pt x="6087" y="5577"/>
                  <a:pt x="4405" y="5350"/>
                </a:cubicBezTo>
                <a:cubicBezTo>
                  <a:pt x="4236" y="5324"/>
                  <a:pt x="3776" y="5282"/>
                  <a:pt x="3665" y="5253"/>
                </a:cubicBezTo>
                <a:close/>
                <a:moveTo>
                  <a:pt x="10402" y="5917"/>
                </a:moveTo>
                <a:cubicBezTo>
                  <a:pt x="10402" y="5917"/>
                  <a:pt x="10269" y="5865"/>
                  <a:pt x="10402" y="5917"/>
                </a:cubicBezTo>
                <a:close/>
                <a:moveTo>
                  <a:pt x="2556" y="3734"/>
                </a:moveTo>
                <a:cubicBezTo>
                  <a:pt x="2404" y="3697"/>
                  <a:pt x="2323" y="3671"/>
                  <a:pt x="2505" y="3700"/>
                </a:cubicBezTo>
                <a:cubicBezTo>
                  <a:pt x="3076" y="3771"/>
                  <a:pt x="3631" y="3897"/>
                  <a:pt x="4116" y="3967"/>
                </a:cubicBezTo>
                <a:cubicBezTo>
                  <a:pt x="4402" y="4002"/>
                  <a:pt x="4635" y="4006"/>
                  <a:pt x="4799" y="4049"/>
                </a:cubicBezTo>
                <a:cubicBezTo>
                  <a:pt x="4720" y="3931"/>
                  <a:pt x="5095" y="4162"/>
                  <a:pt x="4799" y="4049"/>
                </a:cubicBezTo>
                <a:cubicBezTo>
                  <a:pt x="4451" y="4032"/>
                  <a:pt x="3568" y="3917"/>
                  <a:pt x="3028" y="3835"/>
                </a:cubicBezTo>
                <a:cubicBezTo>
                  <a:pt x="2930" y="3819"/>
                  <a:pt x="2708" y="3771"/>
                  <a:pt x="2556" y="3734"/>
                </a:cubicBezTo>
                <a:close/>
                <a:moveTo>
                  <a:pt x="4918" y="4045"/>
                </a:moveTo>
                <a:cubicBezTo>
                  <a:pt x="4929" y="4043"/>
                  <a:pt x="4966" y="4043"/>
                  <a:pt x="4984" y="4039"/>
                </a:cubicBezTo>
                <a:cubicBezTo>
                  <a:pt x="5106" y="4031"/>
                  <a:pt x="5905" y="4124"/>
                  <a:pt x="6275" y="4183"/>
                </a:cubicBezTo>
                <a:cubicBezTo>
                  <a:pt x="6735" y="4226"/>
                  <a:pt x="7264" y="4232"/>
                  <a:pt x="7750" y="4300"/>
                </a:cubicBezTo>
                <a:cubicBezTo>
                  <a:pt x="7830" y="4320"/>
                  <a:pt x="7909" y="4359"/>
                  <a:pt x="7999" y="4364"/>
                </a:cubicBezTo>
                <a:cubicBezTo>
                  <a:pt x="8025" y="4371"/>
                  <a:pt x="8035" y="4337"/>
                  <a:pt x="8035" y="4337"/>
                </a:cubicBezTo>
                <a:cubicBezTo>
                  <a:pt x="8327" y="4354"/>
                  <a:pt x="8633" y="4415"/>
                  <a:pt x="8918" y="4452"/>
                </a:cubicBezTo>
                <a:cubicBezTo>
                  <a:pt x="8945" y="4459"/>
                  <a:pt x="8956" y="4422"/>
                  <a:pt x="8983" y="4429"/>
                </a:cubicBezTo>
                <a:cubicBezTo>
                  <a:pt x="8983" y="4429"/>
                  <a:pt x="9056" y="4487"/>
                  <a:pt x="9062" y="4468"/>
                </a:cubicBezTo>
                <a:cubicBezTo>
                  <a:pt x="9051" y="4504"/>
                  <a:pt x="8913" y="4469"/>
                  <a:pt x="8739" y="4460"/>
                </a:cubicBezTo>
                <a:cubicBezTo>
                  <a:pt x="8487" y="4428"/>
                  <a:pt x="8009" y="4395"/>
                  <a:pt x="7648" y="4336"/>
                </a:cubicBezTo>
                <a:cubicBezTo>
                  <a:pt x="7665" y="4333"/>
                  <a:pt x="7680" y="4328"/>
                  <a:pt x="7683" y="4318"/>
                </a:cubicBezTo>
                <a:cubicBezTo>
                  <a:pt x="7661" y="4313"/>
                  <a:pt x="7623" y="4318"/>
                  <a:pt x="7605" y="4329"/>
                </a:cubicBezTo>
                <a:cubicBezTo>
                  <a:pt x="7581" y="4325"/>
                  <a:pt x="7554" y="4322"/>
                  <a:pt x="7531" y="4317"/>
                </a:cubicBezTo>
                <a:cubicBezTo>
                  <a:pt x="7528" y="4305"/>
                  <a:pt x="7480" y="4307"/>
                  <a:pt x="7475" y="4323"/>
                </a:cubicBezTo>
                <a:cubicBezTo>
                  <a:pt x="7422" y="4309"/>
                  <a:pt x="7391" y="4301"/>
                  <a:pt x="7338" y="4287"/>
                </a:cubicBezTo>
                <a:cubicBezTo>
                  <a:pt x="7449" y="4316"/>
                  <a:pt x="7370" y="4372"/>
                  <a:pt x="7274" y="4311"/>
                </a:cubicBezTo>
                <a:cubicBezTo>
                  <a:pt x="7263" y="4345"/>
                  <a:pt x="7184" y="4306"/>
                  <a:pt x="7157" y="4299"/>
                </a:cubicBezTo>
                <a:cubicBezTo>
                  <a:pt x="7120" y="4326"/>
                  <a:pt x="7068" y="4294"/>
                  <a:pt x="7015" y="4280"/>
                </a:cubicBezTo>
                <a:cubicBezTo>
                  <a:pt x="7031" y="4226"/>
                  <a:pt x="6931" y="4259"/>
                  <a:pt x="6988" y="4273"/>
                </a:cubicBezTo>
                <a:cubicBezTo>
                  <a:pt x="6872" y="4262"/>
                  <a:pt x="6698" y="4256"/>
                  <a:pt x="6724" y="4263"/>
                </a:cubicBezTo>
                <a:cubicBezTo>
                  <a:pt x="6666" y="4248"/>
                  <a:pt x="6640" y="4241"/>
                  <a:pt x="6581" y="4245"/>
                </a:cubicBezTo>
                <a:cubicBezTo>
                  <a:pt x="6497" y="4223"/>
                  <a:pt x="6433" y="4243"/>
                  <a:pt x="6275" y="4183"/>
                </a:cubicBezTo>
                <a:cubicBezTo>
                  <a:pt x="6317" y="4231"/>
                  <a:pt x="6290" y="4224"/>
                  <a:pt x="6206" y="4202"/>
                </a:cubicBezTo>
                <a:cubicBezTo>
                  <a:pt x="5751" y="4143"/>
                  <a:pt x="5371" y="4121"/>
                  <a:pt x="5006" y="4063"/>
                </a:cubicBezTo>
                <a:cubicBezTo>
                  <a:pt x="4921" y="4050"/>
                  <a:pt x="4907" y="4047"/>
                  <a:pt x="4918" y="4045"/>
                </a:cubicBezTo>
                <a:close/>
                <a:moveTo>
                  <a:pt x="15244" y="6549"/>
                </a:moveTo>
                <a:cubicBezTo>
                  <a:pt x="15231" y="6547"/>
                  <a:pt x="15223" y="6544"/>
                  <a:pt x="15225" y="6540"/>
                </a:cubicBezTo>
                <a:cubicBezTo>
                  <a:pt x="15225" y="6540"/>
                  <a:pt x="15319" y="6509"/>
                  <a:pt x="15367" y="6558"/>
                </a:cubicBezTo>
                <a:cubicBezTo>
                  <a:pt x="15367" y="6558"/>
                  <a:pt x="15284" y="6557"/>
                  <a:pt x="15244" y="6549"/>
                </a:cubicBezTo>
                <a:close/>
                <a:moveTo>
                  <a:pt x="15318" y="6502"/>
                </a:moveTo>
                <a:cubicBezTo>
                  <a:pt x="15299" y="6497"/>
                  <a:pt x="15283" y="6490"/>
                  <a:pt x="15272" y="6478"/>
                </a:cubicBezTo>
                <a:cubicBezTo>
                  <a:pt x="15278" y="6458"/>
                  <a:pt x="15347" y="6421"/>
                  <a:pt x="15474" y="6396"/>
                </a:cubicBezTo>
                <a:cubicBezTo>
                  <a:pt x="15478" y="6384"/>
                  <a:pt x="15481" y="6382"/>
                  <a:pt x="15491" y="6384"/>
                </a:cubicBezTo>
                <a:cubicBezTo>
                  <a:pt x="15484" y="6386"/>
                  <a:pt x="15476" y="6388"/>
                  <a:pt x="15474" y="6396"/>
                </a:cubicBezTo>
                <a:cubicBezTo>
                  <a:pt x="15454" y="6402"/>
                  <a:pt x="15442" y="6418"/>
                  <a:pt x="15429" y="6428"/>
                </a:cubicBezTo>
                <a:cubicBezTo>
                  <a:pt x="15485" y="6409"/>
                  <a:pt x="15540" y="6392"/>
                  <a:pt x="15595" y="6390"/>
                </a:cubicBezTo>
                <a:cubicBezTo>
                  <a:pt x="15568" y="6383"/>
                  <a:pt x="15537" y="6375"/>
                  <a:pt x="15511" y="6368"/>
                </a:cubicBezTo>
                <a:cubicBezTo>
                  <a:pt x="15902" y="6262"/>
                  <a:pt x="16516" y="6078"/>
                  <a:pt x="15595" y="6390"/>
                </a:cubicBezTo>
                <a:cubicBezTo>
                  <a:pt x="15711" y="6399"/>
                  <a:pt x="15961" y="6445"/>
                  <a:pt x="15934" y="6438"/>
                </a:cubicBezTo>
                <a:cubicBezTo>
                  <a:pt x="15955" y="6462"/>
                  <a:pt x="15722" y="6555"/>
                  <a:pt x="15722" y="6555"/>
                </a:cubicBezTo>
                <a:cubicBezTo>
                  <a:pt x="15690" y="6565"/>
                  <a:pt x="15531" y="6505"/>
                  <a:pt x="15500" y="6497"/>
                </a:cubicBezTo>
                <a:cubicBezTo>
                  <a:pt x="15457" y="6500"/>
                  <a:pt x="15374" y="6515"/>
                  <a:pt x="15318" y="6502"/>
                </a:cubicBezTo>
                <a:close/>
                <a:moveTo>
                  <a:pt x="15429" y="6428"/>
                </a:moveTo>
                <a:cubicBezTo>
                  <a:pt x="15421" y="6431"/>
                  <a:pt x="15412" y="6433"/>
                  <a:pt x="15404" y="6436"/>
                </a:cubicBezTo>
                <a:cubicBezTo>
                  <a:pt x="15414" y="6439"/>
                  <a:pt x="15422" y="6434"/>
                  <a:pt x="15429" y="6428"/>
                </a:cubicBezTo>
                <a:close/>
                <a:moveTo>
                  <a:pt x="7806" y="4339"/>
                </a:moveTo>
                <a:cubicBezTo>
                  <a:pt x="7809" y="4342"/>
                  <a:pt x="7809" y="4342"/>
                  <a:pt x="7799" y="4330"/>
                </a:cubicBezTo>
                <a:cubicBezTo>
                  <a:pt x="7799" y="4330"/>
                  <a:pt x="7804" y="4336"/>
                  <a:pt x="7806" y="4339"/>
                </a:cubicBezTo>
                <a:close/>
                <a:moveTo>
                  <a:pt x="12240" y="5015"/>
                </a:moveTo>
                <a:cubicBezTo>
                  <a:pt x="12232" y="5012"/>
                  <a:pt x="12224" y="5008"/>
                  <a:pt x="12219" y="5001"/>
                </a:cubicBezTo>
                <a:lnTo>
                  <a:pt x="12282" y="4999"/>
                </a:lnTo>
                <a:cubicBezTo>
                  <a:pt x="12298" y="5017"/>
                  <a:pt x="12266" y="5024"/>
                  <a:pt x="12240" y="5015"/>
                </a:cubicBezTo>
                <a:close/>
                <a:moveTo>
                  <a:pt x="12377" y="5031"/>
                </a:moveTo>
                <a:cubicBezTo>
                  <a:pt x="12367" y="5028"/>
                  <a:pt x="12361" y="5024"/>
                  <a:pt x="12362" y="5020"/>
                </a:cubicBezTo>
                <a:cubicBezTo>
                  <a:pt x="12335" y="5013"/>
                  <a:pt x="12451" y="5025"/>
                  <a:pt x="12451" y="5025"/>
                </a:cubicBezTo>
                <a:cubicBezTo>
                  <a:pt x="12467" y="5043"/>
                  <a:pt x="12406" y="5040"/>
                  <a:pt x="12377" y="5031"/>
                </a:cubicBezTo>
                <a:close/>
                <a:moveTo>
                  <a:pt x="12504" y="5045"/>
                </a:moveTo>
                <a:cubicBezTo>
                  <a:pt x="12493" y="5042"/>
                  <a:pt x="12483" y="5037"/>
                  <a:pt x="12477" y="5031"/>
                </a:cubicBezTo>
                <a:cubicBezTo>
                  <a:pt x="12477" y="5031"/>
                  <a:pt x="12572" y="5019"/>
                  <a:pt x="12594" y="5043"/>
                </a:cubicBezTo>
                <a:cubicBezTo>
                  <a:pt x="12590" y="5056"/>
                  <a:pt x="12538" y="5056"/>
                  <a:pt x="12504" y="5045"/>
                </a:cubicBezTo>
                <a:close/>
                <a:moveTo>
                  <a:pt x="17104" y="5760"/>
                </a:moveTo>
                <a:cubicBezTo>
                  <a:pt x="17097" y="5759"/>
                  <a:pt x="17092" y="5757"/>
                  <a:pt x="17094" y="5753"/>
                </a:cubicBezTo>
                <a:cubicBezTo>
                  <a:pt x="17120" y="5665"/>
                  <a:pt x="17353" y="5572"/>
                  <a:pt x="17343" y="5401"/>
                </a:cubicBezTo>
                <a:cubicBezTo>
                  <a:pt x="17343" y="5306"/>
                  <a:pt x="17201" y="5193"/>
                  <a:pt x="17317" y="5299"/>
                </a:cubicBezTo>
                <a:cubicBezTo>
                  <a:pt x="17365" y="5330"/>
                  <a:pt x="17444" y="5369"/>
                  <a:pt x="17454" y="5430"/>
                </a:cubicBezTo>
                <a:cubicBezTo>
                  <a:pt x="17491" y="5513"/>
                  <a:pt x="17405" y="5702"/>
                  <a:pt x="17369" y="5711"/>
                </a:cubicBezTo>
                <a:cubicBezTo>
                  <a:pt x="17337" y="5721"/>
                  <a:pt x="17231" y="5770"/>
                  <a:pt x="17152" y="5750"/>
                </a:cubicBezTo>
                <a:cubicBezTo>
                  <a:pt x="17172" y="5755"/>
                  <a:pt x="17126" y="5763"/>
                  <a:pt x="17104" y="5760"/>
                </a:cubicBezTo>
                <a:close/>
                <a:moveTo>
                  <a:pt x="2833" y="1356"/>
                </a:moveTo>
                <a:cubicBezTo>
                  <a:pt x="2584" y="1291"/>
                  <a:pt x="2426" y="1229"/>
                  <a:pt x="2733" y="1290"/>
                </a:cubicBezTo>
                <a:cubicBezTo>
                  <a:pt x="6671" y="1989"/>
                  <a:pt x="9919" y="2034"/>
                  <a:pt x="13647" y="2449"/>
                </a:cubicBezTo>
                <a:cubicBezTo>
                  <a:pt x="13849" y="2462"/>
                  <a:pt x="14107" y="2492"/>
                  <a:pt x="14446" y="2543"/>
                </a:cubicBezTo>
                <a:cubicBezTo>
                  <a:pt x="14758" y="2584"/>
                  <a:pt x="15694" y="2827"/>
                  <a:pt x="15133" y="2721"/>
                </a:cubicBezTo>
                <a:cubicBezTo>
                  <a:pt x="14044" y="2494"/>
                  <a:pt x="13034" y="2404"/>
                  <a:pt x="12172" y="2331"/>
                </a:cubicBezTo>
                <a:cubicBezTo>
                  <a:pt x="10089" y="2152"/>
                  <a:pt x="8157" y="1976"/>
                  <a:pt x="6022" y="1781"/>
                </a:cubicBezTo>
                <a:cubicBezTo>
                  <a:pt x="4990" y="1667"/>
                  <a:pt x="3912" y="1596"/>
                  <a:pt x="2833" y="1356"/>
                </a:cubicBezTo>
                <a:close/>
                <a:moveTo>
                  <a:pt x="2367" y="1047"/>
                </a:moveTo>
                <a:cubicBezTo>
                  <a:pt x="2320" y="999"/>
                  <a:pt x="2320" y="708"/>
                  <a:pt x="2343" y="714"/>
                </a:cubicBezTo>
                <a:cubicBezTo>
                  <a:pt x="2348" y="697"/>
                  <a:pt x="2411" y="677"/>
                  <a:pt x="2442" y="780"/>
                </a:cubicBezTo>
                <a:cubicBezTo>
                  <a:pt x="2447" y="763"/>
                  <a:pt x="2490" y="1019"/>
                  <a:pt x="2389" y="1051"/>
                </a:cubicBezTo>
                <a:cubicBezTo>
                  <a:pt x="2381" y="1056"/>
                  <a:pt x="2373" y="1054"/>
                  <a:pt x="2367" y="1047"/>
                </a:cubicBezTo>
                <a:close/>
                <a:moveTo>
                  <a:pt x="17081" y="4515"/>
                </a:moveTo>
                <a:cubicBezTo>
                  <a:pt x="17059" y="4491"/>
                  <a:pt x="17118" y="4488"/>
                  <a:pt x="17139" y="4512"/>
                </a:cubicBezTo>
                <a:lnTo>
                  <a:pt x="17081" y="4515"/>
                </a:lnTo>
                <a:close/>
                <a:moveTo>
                  <a:pt x="17194" y="4292"/>
                </a:moveTo>
                <a:cubicBezTo>
                  <a:pt x="17095" y="4270"/>
                  <a:pt x="17061" y="4070"/>
                  <a:pt x="17209" y="4092"/>
                </a:cubicBezTo>
                <a:cubicBezTo>
                  <a:pt x="17267" y="4089"/>
                  <a:pt x="17335" y="4259"/>
                  <a:pt x="17240" y="4290"/>
                </a:cubicBezTo>
                <a:cubicBezTo>
                  <a:pt x="17223" y="4295"/>
                  <a:pt x="17208" y="4296"/>
                  <a:pt x="17194" y="4292"/>
                </a:cubicBezTo>
                <a:close/>
                <a:moveTo>
                  <a:pt x="17210" y="3789"/>
                </a:moveTo>
                <a:cubicBezTo>
                  <a:pt x="17178" y="3800"/>
                  <a:pt x="17046" y="3652"/>
                  <a:pt x="16978" y="3576"/>
                </a:cubicBezTo>
                <a:cubicBezTo>
                  <a:pt x="16829" y="3388"/>
                  <a:pt x="17088" y="3513"/>
                  <a:pt x="17200" y="3634"/>
                </a:cubicBezTo>
                <a:cubicBezTo>
                  <a:pt x="17221" y="3660"/>
                  <a:pt x="17140" y="3639"/>
                  <a:pt x="17140" y="3639"/>
                </a:cubicBezTo>
                <a:cubicBezTo>
                  <a:pt x="17130" y="3673"/>
                  <a:pt x="17305" y="3777"/>
                  <a:pt x="17210" y="3789"/>
                </a:cubicBezTo>
                <a:close/>
                <a:moveTo>
                  <a:pt x="17022" y="2564"/>
                </a:moveTo>
                <a:cubicBezTo>
                  <a:pt x="16997" y="2536"/>
                  <a:pt x="17022" y="2564"/>
                  <a:pt x="17022" y="2564"/>
                </a:cubicBezTo>
                <a:close/>
              </a:path>
            </a:pathLst>
          </a:custGeom>
          <a:ln w="12700">
            <a:miter lim="400000"/>
          </a:ln>
        </p:spPr>
      </p:pic>
      <p:sp>
        <p:nvSpPr>
          <p:cNvPr id="83" name="Foco sempre no CLIENTE e não no PRODUTO (É apenas uma solução para resolver a dor)"/>
          <p:cNvSpPr txBox="1"/>
          <p:nvPr/>
        </p:nvSpPr>
        <p:spPr>
          <a:xfrm>
            <a:off x="12824473" y="4174548"/>
            <a:ext cx="11221750"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Foco sempre no CLIENTE e não no PRODUTO</a:t>
            </a:r>
            <a:br/>
            <a:r>
              <a:t>(É apenas uma solução para resolver a dor)</a:t>
            </a:r>
          </a:p>
        </p:txBody>
      </p:sp>
      <p:sp>
        <p:nvSpPr>
          <p:cNvPr id="84" name="Como seu produto transforma a vida do seu cliente?"/>
          <p:cNvSpPr txBox="1"/>
          <p:nvPr/>
        </p:nvSpPr>
        <p:spPr>
          <a:xfrm>
            <a:off x="12824473" y="6461356"/>
            <a:ext cx="10385336"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Como seu produto transforma a vida do seu</a:t>
            </a:r>
            <a:br/>
            <a:r>
              <a:t>cliente?</a:t>
            </a:r>
          </a:p>
        </p:txBody>
      </p:sp>
      <p:sp>
        <p:nvSpPr>
          <p:cNvPr id="85" name="Explore os 3 tipos de benefícios:  Funcionais, Dimensionais e Emocionais"/>
          <p:cNvSpPr txBox="1"/>
          <p:nvPr/>
        </p:nvSpPr>
        <p:spPr>
          <a:xfrm>
            <a:off x="12824473" y="8748164"/>
            <a:ext cx="9311541"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Explore os 3 tipos de benefícios: </a:t>
            </a:r>
            <a:br/>
            <a:r>
              <a:t>Funcionais, Dimensionais e Emocionais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3"/>
      <p:bldP build="whole" bldLvl="1" animBg="1" rev="0" advAuto="0" spid="83" grpId="1"/>
      <p:bldP build="whole" bldLvl="1" animBg="1" rev="0" advAuto="0" spid="84"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3. Demonstração"/>
          <p:cNvSpPr txBox="1"/>
          <p:nvPr/>
        </p:nvSpPr>
        <p:spPr>
          <a:xfrm>
            <a:off x="12908698" y="1453748"/>
            <a:ext cx="7233413"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3. Demonstração</a:t>
            </a:r>
          </a:p>
        </p:txBody>
      </p:sp>
      <p:pic>
        <p:nvPicPr>
          <p:cNvPr id="88" name="lab.jpg" descr="lab.jpg"/>
          <p:cNvPicPr>
            <a:picLocks noChangeAspect="1"/>
          </p:cNvPicPr>
          <p:nvPr/>
        </p:nvPicPr>
        <p:blipFill>
          <a:blip r:embed="rId2">
            <a:extLst/>
          </a:blip>
          <a:srcRect l="15138" t="0" r="31398" b="12261"/>
          <a:stretch>
            <a:fillRect/>
          </a:stretch>
        </p:blipFill>
        <p:spPr>
          <a:xfrm>
            <a:off x="-135902" y="215850"/>
            <a:ext cx="11799334" cy="12899039"/>
          </a:xfrm>
          <a:custGeom>
            <a:avLst/>
            <a:gdLst/>
            <a:ahLst/>
            <a:cxnLst>
              <a:cxn ang="0">
                <a:pos x="wd2" y="hd2"/>
              </a:cxn>
              <a:cxn ang="5400000">
                <a:pos x="wd2" y="hd2"/>
              </a:cxn>
              <a:cxn ang="10800000">
                <a:pos x="wd2" y="hd2"/>
              </a:cxn>
              <a:cxn ang="16200000">
                <a:pos x="wd2" y="hd2"/>
              </a:cxn>
            </a:cxnLst>
            <a:rect l="0" t="0" r="r" b="b"/>
            <a:pathLst>
              <a:path w="21559" h="21581" fill="norm" stroke="1" extrusionOk="0">
                <a:moveTo>
                  <a:pt x="1399" y="21423"/>
                </a:moveTo>
                <a:cubicBezTo>
                  <a:pt x="1658" y="21482"/>
                  <a:pt x="2455" y="21507"/>
                  <a:pt x="2715" y="21507"/>
                </a:cubicBezTo>
                <a:cubicBezTo>
                  <a:pt x="4047" y="21512"/>
                  <a:pt x="5529" y="21516"/>
                  <a:pt x="6994" y="21570"/>
                </a:cubicBezTo>
                <a:cubicBezTo>
                  <a:pt x="7258" y="21583"/>
                  <a:pt x="7492" y="21586"/>
                  <a:pt x="7735" y="21572"/>
                </a:cubicBezTo>
                <a:cubicBezTo>
                  <a:pt x="7999" y="21585"/>
                  <a:pt x="8300" y="21569"/>
                  <a:pt x="8481" y="21557"/>
                </a:cubicBezTo>
                <a:cubicBezTo>
                  <a:pt x="9226" y="21542"/>
                  <a:pt x="9887" y="21600"/>
                  <a:pt x="10491" y="21567"/>
                </a:cubicBezTo>
                <a:cubicBezTo>
                  <a:pt x="10586" y="21552"/>
                  <a:pt x="10650" y="21532"/>
                  <a:pt x="10745" y="21517"/>
                </a:cubicBezTo>
                <a:cubicBezTo>
                  <a:pt x="12010" y="21447"/>
                  <a:pt x="13373" y="21460"/>
                  <a:pt x="14627" y="21330"/>
                </a:cubicBezTo>
                <a:cubicBezTo>
                  <a:pt x="14225" y="21285"/>
                  <a:pt x="14538" y="21326"/>
                  <a:pt x="14755" y="21287"/>
                </a:cubicBezTo>
                <a:cubicBezTo>
                  <a:pt x="14818" y="21285"/>
                  <a:pt x="14867" y="21222"/>
                  <a:pt x="14925" y="21218"/>
                </a:cubicBezTo>
                <a:cubicBezTo>
                  <a:pt x="15401" y="21116"/>
                  <a:pt x="16411" y="21112"/>
                  <a:pt x="16645" y="20926"/>
                </a:cubicBezTo>
                <a:cubicBezTo>
                  <a:pt x="16681" y="20917"/>
                  <a:pt x="16618" y="20825"/>
                  <a:pt x="16613" y="20842"/>
                </a:cubicBezTo>
                <a:cubicBezTo>
                  <a:pt x="16618" y="20825"/>
                  <a:pt x="16882" y="20745"/>
                  <a:pt x="16882" y="20745"/>
                </a:cubicBezTo>
                <a:cubicBezTo>
                  <a:pt x="16835" y="20693"/>
                  <a:pt x="16460" y="20766"/>
                  <a:pt x="16396" y="20786"/>
                </a:cubicBezTo>
                <a:cubicBezTo>
                  <a:pt x="15957" y="20862"/>
                  <a:pt x="15644" y="20915"/>
                  <a:pt x="15131" y="20932"/>
                </a:cubicBezTo>
                <a:cubicBezTo>
                  <a:pt x="14862" y="20939"/>
                  <a:pt x="15210" y="20879"/>
                  <a:pt x="15301" y="20863"/>
                </a:cubicBezTo>
                <a:cubicBezTo>
                  <a:pt x="15883" y="20806"/>
                  <a:pt x="16158" y="20783"/>
                  <a:pt x="16735" y="20631"/>
                </a:cubicBezTo>
                <a:cubicBezTo>
                  <a:pt x="16830" y="20619"/>
                  <a:pt x="17031" y="20537"/>
                  <a:pt x="17132" y="20505"/>
                </a:cubicBezTo>
                <a:cubicBezTo>
                  <a:pt x="17244" y="20422"/>
                  <a:pt x="17069" y="20416"/>
                  <a:pt x="16889" y="20425"/>
                </a:cubicBezTo>
                <a:cubicBezTo>
                  <a:pt x="16741" y="20426"/>
                  <a:pt x="16655" y="20517"/>
                  <a:pt x="16375" y="20463"/>
                </a:cubicBezTo>
                <a:cubicBezTo>
                  <a:pt x="15910" y="20532"/>
                  <a:pt x="15354" y="20595"/>
                  <a:pt x="14840" y="20633"/>
                </a:cubicBezTo>
                <a:cubicBezTo>
                  <a:pt x="14412" y="20675"/>
                  <a:pt x="13710" y="20737"/>
                  <a:pt x="13090" y="20730"/>
                </a:cubicBezTo>
                <a:cubicBezTo>
                  <a:pt x="12625" y="20704"/>
                  <a:pt x="13275" y="20702"/>
                  <a:pt x="13429" y="20684"/>
                </a:cubicBezTo>
                <a:cubicBezTo>
                  <a:pt x="13979" y="20637"/>
                  <a:pt x="14445" y="20568"/>
                  <a:pt x="14931" y="20526"/>
                </a:cubicBezTo>
                <a:cubicBezTo>
                  <a:pt x="15455" y="20472"/>
                  <a:pt x="16148" y="20423"/>
                  <a:pt x="16667" y="20274"/>
                </a:cubicBezTo>
                <a:lnTo>
                  <a:pt x="16837" y="20205"/>
                </a:lnTo>
                <a:cubicBezTo>
                  <a:pt x="16840" y="20195"/>
                  <a:pt x="16772" y="20201"/>
                  <a:pt x="16688" y="20207"/>
                </a:cubicBezTo>
                <a:cubicBezTo>
                  <a:pt x="16481" y="20235"/>
                  <a:pt x="16441" y="20237"/>
                  <a:pt x="16407" y="20239"/>
                </a:cubicBezTo>
                <a:cubicBezTo>
                  <a:pt x="16176" y="20297"/>
                  <a:pt x="15932" y="20359"/>
                  <a:pt x="15720" y="20371"/>
                </a:cubicBezTo>
                <a:cubicBezTo>
                  <a:pt x="15254" y="20439"/>
                  <a:pt x="14952" y="20456"/>
                  <a:pt x="14556" y="20485"/>
                </a:cubicBezTo>
                <a:cubicBezTo>
                  <a:pt x="14551" y="20501"/>
                  <a:pt x="14498" y="20488"/>
                  <a:pt x="14556" y="20485"/>
                </a:cubicBezTo>
                <a:cubicBezTo>
                  <a:pt x="15186" y="20270"/>
                  <a:pt x="16244" y="20298"/>
                  <a:pt x="17006" y="20042"/>
                </a:cubicBezTo>
                <a:cubicBezTo>
                  <a:pt x="17070" y="20022"/>
                  <a:pt x="17372" y="19909"/>
                  <a:pt x="17076" y="19909"/>
                </a:cubicBezTo>
                <a:cubicBezTo>
                  <a:pt x="16774" y="19926"/>
                  <a:pt x="17038" y="19845"/>
                  <a:pt x="17081" y="19798"/>
                </a:cubicBezTo>
                <a:cubicBezTo>
                  <a:pt x="17044" y="19825"/>
                  <a:pt x="17091" y="19670"/>
                  <a:pt x="17166" y="19707"/>
                </a:cubicBezTo>
                <a:cubicBezTo>
                  <a:pt x="16992" y="19605"/>
                  <a:pt x="16779" y="19814"/>
                  <a:pt x="16663" y="19709"/>
                </a:cubicBezTo>
                <a:cubicBezTo>
                  <a:pt x="16642" y="19685"/>
                  <a:pt x="16949" y="19652"/>
                  <a:pt x="16763" y="19586"/>
                </a:cubicBezTo>
                <a:cubicBezTo>
                  <a:pt x="16684" y="19548"/>
                  <a:pt x="16230" y="19674"/>
                  <a:pt x="16076" y="19692"/>
                </a:cubicBezTo>
                <a:cubicBezTo>
                  <a:pt x="15901" y="19683"/>
                  <a:pt x="15759" y="19665"/>
                  <a:pt x="16008" y="19616"/>
                </a:cubicBezTo>
                <a:cubicBezTo>
                  <a:pt x="16319" y="19584"/>
                  <a:pt x="16684" y="19547"/>
                  <a:pt x="16980" y="19454"/>
                </a:cubicBezTo>
                <a:cubicBezTo>
                  <a:pt x="17182" y="19372"/>
                  <a:pt x="16594" y="19449"/>
                  <a:pt x="16468" y="19471"/>
                </a:cubicBezTo>
                <a:cubicBezTo>
                  <a:pt x="16224" y="19502"/>
                  <a:pt x="16087" y="19561"/>
                  <a:pt x="15965" y="19569"/>
                </a:cubicBezTo>
                <a:cubicBezTo>
                  <a:pt x="15817" y="19567"/>
                  <a:pt x="15330" y="19612"/>
                  <a:pt x="15748" y="19513"/>
                </a:cubicBezTo>
                <a:cubicBezTo>
                  <a:pt x="16628" y="19342"/>
                  <a:pt x="17510" y="19174"/>
                  <a:pt x="18368" y="18982"/>
                </a:cubicBezTo>
                <a:cubicBezTo>
                  <a:pt x="18500" y="18940"/>
                  <a:pt x="18653" y="18925"/>
                  <a:pt x="18759" y="18876"/>
                </a:cubicBezTo>
                <a:cubicBezTo>
                  <a:pt x="18786" y="18883"/>
                  <a:pt x="18770" y="18840"/>
                  <a:pt x="18807" y="18813"/>
                </a:cubicBezTo>
                <a:cubicBezTo>
                  <a:pt x="18807" y="18813"/>
                  <a:pt x="19162" y="18715"/>
                  <a:pt x="19252" y="18702"/>
                </a:cubicBezTo>
                <a:cubicBezTo>
                  <a:pt x="19708" y="18573"/>
                  <a:pt x="18786" y="18789"/>
                  <a:pt x="18760" y="18764"/>
                </a:cubicBezTo>
                <a:cubicBezTo>
                  <a:pt x="18766" y="18744"/>
                  <a:pt x="19184" y="18645"/>
                  <a:pt x="19247" y="18625"/>
                </a:cubicBezTo>
                <a:cubicBezTo>
                  <a:pt x="19438" y="18580"/>
                  <a:pt x="19622" y="18570"/>
                  <a:pt x="19697" y="18514"/>
                </a:cubicBezTo>
                <a:cubicBezTo>
                  <a:pt x="19729" y="18503"/>
                  <a:pt x="19761" y="18399"/>
                  <a:pt x="19761" y="18399"/>
                </a:cubicBezTo>
                <a:cubicBezTo>
                  <a:pt x="20036" y="18282"/>
                  <a:pt x="20327" y="18299"/>
                  <a:pt x="20576" y="18156"/>
                </a:cubicBezTo>
                <a:cubicBezTo>
                  <a:pt x="20311" y="18146"/>
                  <a:pt x="20258" y="18227"/>
                  <a:pt x="19968" y="18301"/>
                </a:cubicBezTo>
                <a:cubicBezTo>
                  <a:pt x="19872" y="18334"/>
                  <a:pt x="19565" y="18367"/>
                  <a:pt x="19565" y="18367"/>
                </a:cubicBezTo>
                <a:cubicBezTo>
                  <a:pt x="19538" y="18360"/>
                  <a:pt x="19650" y="18277"/>
                  <a:pt x="19693" y="18230"/>
                </a:cubicBezTo>
                <a:cubicBezTo>
                  <a:pt x="19930" y="18143"/>
                  <a:pt x="20301" y="18086"/>
                  <a:pt x="20550" y="17962"/>
                </a:cubicBezTo>
                <a:cubicBezTo>
                  <a:pt x="20618" y="17925"/>
                  <a:pt x="20703" y="17852"/>
                  <a:pt x="20804" y="17802"/>
                </a:cubicBezTo>
                <a:cubicBezTo>
                  <a:pt x="20879" y="17746"/>
                  <a:pt x="21127" y="17622"/>
                  <a:pt x="21048" y="17489"/>
                </a:cubicBezTo>
                <a:cubicBezTo>
                  <a:pt x="20980" y="17414"/>
                  <a:pt x="20809" y="17692"/>
                  <a:pt x="20842" y="17679"/>
                </a:cubicBezTo>
                <a:cubicBezTo>
                  <a:pt x="20809" y="17692"/>
                  <a:pt x="20741" y="17616"/>
                  <a:pt x="20709" y="17626"/>
                </a:cubicBezTo>
                <a:cubicBezTo>
                  <a:pt x="20741" y="17616"/>
                  <a:pt x="20567" y="17702"/>
                  <a:pt x="20550" y="17662"/>
                </a:cubicBezTo>
                <a:cubicBezTo>
                  <a:pt x="20508" y="17614"/>
                  <a:pt x="20693" y="17586"/>
                  <a:pt x="20778" y="17496"/>
                </a:cubicBezTo>
                <a:cubicBezTo>
                  <a:pt x="20857" y="17440"/>
                  <a:pt x="20816" y="17372"/>
                  <a:pt x="20821" y="17355"/>
                </a:cubicBezTo>
                <a:cubicBezTo>
                  <a:pt x="20816" y="17372"/>
                  <a:pt x="20763" y="17358"/>
                  <a:pt x="20768" y="17342"/>
                </a:cubicBezTo>
                <a:cubicBezTo>
                  <a:pt x="20773" y="17231"/>
                  <a:pt x="21028" y="17163"/>
                  <a:pt x="21081" y="17083"/>
                </a:cubicBezTo>
                <a:cubicBezTo>
                  <a:pt x="21087" y="17066"/>
                  <a:pt x="21022" y="16995"/>
                  <a:pt x="21060" y="16965"/>
                </a:cubicBezTo>
                <a:cubicBezTo>
                  <a:pt x="21060" y="16965"/>
                  <a:pt x="21367" y="16743"/>
                  <a:pt x="21150" y="16858"/>
                </a:cubicBezTo>
                <a:cubicBezTo>
                  <a:pt x="21145" y="16875"/>
                  <a:pt x="20901" y="16906"/>
                  <a:pt x="20901" y="16906"/>
                </a:cubicBezTo>
                <a:cubicBezTo>
                  <a:pt x="20880" y="16882"/>
                  <a:pt x="21240" y="16675"/>
                  <a:pt x="21278" y="16645"/>
                </a:cubicBezTo>
                <a:cubicBezTo>
                  <a:pt x="21347" y="16608"/>
                  <a:pt x="21320" y="16601"/>
                  <a:pt x="21442" y="16593"/>
                </a:cubicBezTo>
                <a:cubicBezTo>
                  <a:pt x="21337" y="16547"/>
                  <a:pt x="21564" y="16476"/>
                  <a:pt x="21559" y="16398"/>
                </a:cubicBezTo>
                <a:cubicBezTo>
                  <a:pt x="21549" y="16338"/>
                  <a:pt x="21390" y="16279"/>
                  <a:pt x="21379" y="16222"/>
                </a:cubicBezTo>
                <a:cubicBezTo>
                  <a:pt x="21385" y="16202"/>
                  <a:pt x="21486" y="16152"/>
                  <a:pt x="21475" y="16095"/>
                </a:cubicBezTo>
                <a:cubicBezTo>
                  <a:pt x="21507" y="15991"/>
                  <a:pt x="21300" y="15898"/>
                  <a:pt x="21280" y="15763"/>
                </a:cubicBezTo>
                <a:cubicBezTo>
                  <a:pt x="21275" y="15686"/>
                  <a:pt x="21423" y="15499"/>
                  <a:pt x="21360" y="15407"/>
                </a:cubicBezTo>
                <a:cubicBezTo>
                  <a:pt x="21381" y="15431"/>
                  <a:pt x="21165" y="15263"/>
                  <a:pt x="21170" y="15246"/>
                </a:cubicBezTo>
                <a:cubicBezTo>
                  <a:pt x="21266" y="15231"/>
                  <a:pt x="21439" y="15446"/>
                  <a:pt x="21503" y="15425"/>
                </a:cubicBezTo>
                <a:cubicBezTo>
                  <a:pt x="21551" y="15362"/>
                  <a:pt x="21228" y="15262"/>
                  <a:pt x="21187" y="15193"/>
                </a:cubicBezTo>
                <a:cubicBezTo>
                  <a:pt x="21155" y="15109"/>
                  <a:pt x="21324" y="15040"/>
                  <a:pt x="21319" y="14963"/>
                </a:cubicBezTo>
                <a:cubicBezTo>
                  <a:pt x="21330" y="14723"/>
                  <a:pt x="20859" y="14527"/>
                  <a:pt x="20898" y="14291"/>
                </a:cubicBezTo>
                <a:cubicBezTo>
                  <a:pt x="20892" y="14217"/>
                  <a:pt x="21062" y="14146"/>
                  <a:pt x="21014" y="14021"/>
                </a:cubicBezTo>
                <a:cubicBezTo>
                  <a:pt x="20994" y="13979"/>
                  <a:pt x="20877" y="13874"/>
                  <a:pt x="20803" y="13836"/>
                </a:cubicBezTo>
                <a:cubicBezTo>
                  <a:pt x="20603" y="13709"/>
                  <a:pt x="20191" y="13698"/>
                  <a:pt x="20460" y="13503"/>
                </a:cubicBezTo>
                <a:cubicBezTo>
                  <a:pt x="20344" y="13492"/>
                  <a:pt x="20481" y="13436"/>
                  <a:pt x="20460" y="13503"/>
                </a:cubicBezTo>
                <a:cubicBezTo>
                  <a:pt x="20514" y="13517"/>
                  <a:pt x="20519" y="13499"/>
                  <a:pt x="20556" y="13472"/>
                </a:cubicBezTo>
                <a:cubicBezTo>
                  <a:pt x="20201" y="13475"/>
                  <a:pt x="20583" y="13197"/>
                  <a:pt x="20667" y="13219"/>
                </a:cubicBezTo>
                <a:cubicBezTo>
                  <a:pt x="20785" y="13210"/>
                  <a:pt x="20646" y="13381"/>
                  <a:pt x="20582" y="13385"/>
                </a:cubicBezTo>
                <a:cubicBezTo>
                  <a:pt x="20731" y="13384"/>
                  <a:pt x="20804" y="13348"/>
                  <a:pt x="20763" y="13186"/>
                </a:cubicBezTo>
                <a:cubicBezTo>
                  <a:pt x="20742" y="13069"/>
                  <a:pt x="20224" y="12918"/>
                  <a:pt x="20161" y="12826"/>
                </a:cubicBezTo>
                <a:cubicBezTo>
                  <a:pt x="20187" y="12850"/>
                  <a:pt x="20172" y="12507"/>
                  <a:pt x="20139" y="12520"/>
                </a:cubicBezTo>
                <a:cubicBezTo>
                  <a:pt x="20172" y="12507"/>
                  <a:pt x="20298" y="12579"/>
                  <a:pt x="20356" y="12576"/>
                </a:cubicBezTo>
                <a:cubicBezTo>
                  <a:pt x="20425" y="12554"/>
                  <a:pt x="20209" y="12480"/>
                  <a:pt x="20187" y="12457"/>
                </a:cubicBezTo>
                <a:cubicBezTo>
                  <a:pt x="20192" y="12440"/>
                  <a:pt x="20230" y="12410"/>
                  <a:pt x="20209" y="12386"/>
                </a:cubicBezTo>
                <a:cubicBezTo>
                  <a:pt x="20135" y="12331"/>
                  <a:pt x="20062" y="12385"/>
                  <a:pt x="20082" y="12317"/>
                </a:cubicBezTo>
                <a:cubicBezTo>
                  <a:pt x="20082" y="12317"/>
                  <a:pt x="20231" y="12316"/>
                  <a:pt x="20258" y="12323"/>
                </a:cubicBezTo>
                <a:cubicBezTo>
                  <a:pt x="20342" y="12344"/>
                  <a:pt x="20600" y="12469"/>
                  <a:pt x="20722" y="12554"/>
                </a:cubicBezTo>
                <a:cubicBezTo>
                  <a:pt x="20748" y="12376"/>
                  <a:pt x="20352" y="12310"/>
                  <a:pt x="20273" y="12178"/>
                </a:cubicBezTo>
                <a:cubicBezTo>
                  <a:pt x="20252" y="12151"/>
                  <a:pt x="20359" y="12085"/>
                  <a:pt x="20359" y="12085"/>
                </a:cubicBezTo>
                <a:cubicBezTo>
                  <a:pt x="20369" y="12051"/>
                  <a:pt x="20110" y="11836"/>
                  <a:pt x="19983" y="11764"/>
                </a:cubicBezTo>
                <a:cubicBezTo>
                  <a:pt x="19983" y="11764"/>
                  <a:pt x="19941" y="11717"/>
                  <a:pt x="19947" y="11697"/>
                </a:cubicBezTo>
                <a:cubicBezTo>
                  <a:pt x="19973" y="11704"/>
                  <a:pt x="20316" y="11850"/>
                  <a:pt x="20316" y="11850"/>
                </a:cubicBezTo>
                <a:cubicBezTo>
                  <a:pt x="20417" y="11800"/>
                  <a:pt x="19904" y="11537"/>
                  <a:pt x="19910" y="11521"/>
                </a:cubicBezTo>
                <a:cubicBezTo>
                  <a:pt x="19835" y="11483"/>
                  <a:pt x="19883" y="11420"/>
                  <a:pt x="19762" y="11332"/>
                </a:cubicBezTo>
                <a:cubicBezTo>
                  <a:pt x="19604" y="11255"/>
                  <a:pt x="19414" y="11206"/>
                  <a:pt x="19355" y="11115"/>
                </a:cubicBezTo>
                <a:cubicBezTo>
                  <a:pt x="19229" y="11137"/>
                  <a:pt x="18774" y="10966"/>
                  <a:pt x="18468" y="10905"/>
                </a:cubicBezTo>
                <a:cubicBezTo>
                  <a:pt x="18188" y="10851"/>
                  <a:pt x="17357" y="10754"/>
                  <a:pt x="17278" y="10636"/>
                </a:cubicBezTo>
                <a:cubicBezTo>
                  <a:pt x="17304" y="10643"/>
                  <a:pt x="17500" y="10581"/>
                  <a:pt x="17489" y="10524"/>
                </a:cubicBezTo>
                <a:cubicBezTo>
                  <a:pt x="17489" y="10524"/>
                  <a:pt x="17373" y="10512"/>
                  <a:pt x="17410" y="10486"/>
                </a:cubicBezTo>
                <a:cubicBezTo>
                  <a:pt x="17453" y="10439"/>
                  <a:pt x="17601" y="10440"/>
                  <a:pt x="17644" y="10394"/>
                </a:cubicBezTo>
                <a:cubicBezTo>
                  <a:pt x="17649" y="10377"/>
                  <a:pt x="17601" y="10253"/>
                  <a:pt x="17574" y="10246"/>
                </a:cubicBezTo>
                <a:cubicBezTo>
                  <a:pt x="17607" y="10233"/>
                  <a:pt x="17644" y="10206"/>
                  <a:pt x="17617" y="10199"/>
                </a:cubicBezTo>
                <a:cubicBezTo>
                  <a:pt x="17496" y="10110"/>
                  <a:pt x="17469" y="10197"/>
                  <a:pt x="17279" y="10148"/>
                </a:cubicBezTo>
                <a:lnTo>
                  <a:pt x="17289" y="10115"/>
                </a:lnTo>
                <a:cubicBezTo>
                  <a:pt x="17289" y="10115"/>
                  <a:pt x="17168" y="10120"/>
                  <a:pt x="17142" y="10095"/>
                </a:cubicBezTo>
                <a:cubicBezTo>
                  <a:pt x="17152" y="10062"/>
                  <a:pt x="17385" y="9988"/>
                  <a:pt x="17401" y="9937"/>
                </a:cubicBezTo>
                <a:cubicBezTo>
                  <a:pt x="17412" y="9900"/>
                  <a:pt x="17268" y="9979"/>
                  <a:pt x="17226" y="9929"/>
                </a:cubicBezTo>
                <a:cubicBezTo>
                  <a:pt x="17253" y="9936"/>
                  <a:pt x="17296" y="9798"/>
                  <a:pt x="17333" y="9768"/>
                </a:cubicBezTo>
                <a:cubicBezTo>
                  <a:pt x="17423" y="9679"/>
                  <a:pt x="17656" y="9682"/>
                  <a:pt x="17677" y="9614"/>
                </a:cubicBezTo>
                <a:cubicBezTo>
                  <a:pt x="17683" y="9594"/>
                  <a:pt x="17486" y="9565"/>
                  <a:pt x="17492" y="9545"/>
                </a:cubicBezTo>
                <a:cubicBezTo>
                  <a:pt x="17450" y="9480"/>
                  <a:pt x="17545" y="9465"/>
                  <a:pt x="17582" y="9438"/>
                </a:cubicBezTo>
                <a:cubicBezTo>
                  <a:pt x="17656" y="9399"/>
                  <a:pt x="17645" y="9436"/>
                  <a:pt x="17661" y="9383"/>
                </a:cubicBezTo>
                <a:cubicBezTo>
                  <a:pt x="17650" y="9419"/>
                  <a:pt x="17609" y="9351"/>
                  <a:pt x="17693" y="9278"/>
                </a:cubicBezTo>
                <a:cubicBezTo>
                  <a:pt x="17688" y="9295"/>
                  <a:pt x="17763" y="9239"/>
                  <a:pt x="17763" y="9239"/>
                </a:cubicBezTo>
                <a:lnTo>
                  <a:pt x="17657" y="9193"/>
                </a:lnTo>
                <a:cubicBezTo>
                  <a:pt x="17678" y="9123"/>
                  <a:pt x="17800" y="9118"/>
                  <a:pt x="17732" y="9043"/>
                </a:cubicBezTo>
                <a:cubicBezTo>
                  <a:pt x="17716" y="9002"/>
                  <a:pt x="17589" y="9027"/>
                  <a:pt x="17568" y="9001"/>
                </a:cubicBezTo>
                <a:cubicBezTo>
                  <a:pt x="17547" y="8977"/>
                  <a:pt x="17600" y="8897"/>
                  <a:pt x="17605" y="8880"/>
                </a:cubicBezTo>
                <a:cubicBezTo>
                  <a:pt x="17600" y="8896"/>
                  <a:pt x="17530" y="8863"/>
                  <a:pt x="17500" y="8854"/>
                </a:cubicBezTo>
                <a:cubicBezTo>
                  <a:pt x="17510" y="8845"/>
                  <a:pt x="17495" y="8755"/>
                  <a:pt x="17500" y="8740"/>
                </a:cubicBezTo>
                <a:cubicBezTo>
                  <a:pt x="17515" y="8690"/>
                  <a:pt x="17612" y="8711"/>
                  <a:pt x="17624" y="8636"/>
                </a:cubicBezTo>
                <a:cubicBezTo>
                  <a:pt x="17608" y="8646"/>
                  <a:pt x="17530" y="8547"/>
                  <a:pt x="17553" y="8472"/>
                </a:cubicBezTo>
                <a:cubicBezTo>
                  <a:pt x="17580" y="8385"/>
                  <a:pt x="17590" y="8442"/>
                  <a:pt x="17526" y="8371"/>
                </a:cubicBezTo>
                <a:cubicBezTo>
                  <a:pt x="17479" y="8320"/>
                  <a:pt x="17552" y="8284"/>
                  <a:pt x="17574" y="8214"/>
                </a:cubicBezTo>
                <a:cubicBezTo>
                  <a:pt x="17618" y="7962"/>
                  <a:pt x="17348" y="7686"/>
                  <a:pt x="17370" y="7616"/>
                </a:cubicBezTo>
                <a:cubicBezTo>
                  <a:pt x="17375" y="7599"/>
                  <a:pt x="17469" y="7587"/>
                  <a:pt x="17444" y="7562"/>
                </a:cubicBezTo>
                <a:cubicBezTo>
                  <a:pt x="17450" y="7542"/>
                  <a:pt x="17354" y="7575"/>
                  <a:pt x="17364" y="7542"/>
                </a:cubicBezTo>
                <a:cubicBezTo>
                  <a:pt x="17375" y="7505"/>
                  <a:pt x="17439" y="7485"/>
                  <a:pt x="17455" y="7431"/>
                </a:cubicBezTo>
                <a:cubicBezTo>
                  <a:pt x="17503" y="7368"/>
                  <a:pt x="17508" y="7257"/>
                  <a:pt x="17524" y="7206"/>
                </a:cubicBezTo>
                <a:cubicBezTo>
                  <a:pt x="17572" y="7143"/>
                  <a:pt x="17678" y="7094"/>
                  <a:pt x="17610" y="7019"/>
                </a:cubicBezTo>
                <a:cubicBezTo>
                  <a:pt x="17526" y="6904"/>
                  <a:pt x="17446" y="7071"/>
                  <a:pt x="17324" y="6892"/>
                </a:cubicBezTo>
                <a:cubicBezTo>
                  <a:pt x="17309" y="6848"/>
                  <a:pt x="17398" y="6741"/>
                  <a:pt x="17329" y="6687"/>
                </a:cubicBezTo>
                <a:cubicBezTo>
                  <a:pt x="17282" y="6635"/>
                  <a:pt x="17261" y="6817"/>
                  <a:pt x="17165" y="6738"/>
                </a:cubicBezTo>
                <a:cubicBezTo>
                  <a:pt x="17114" y="6704"/>
                  <a:pt x="17294" y="6414"/>
                  <a:pt x="17283" y="6354"/>
                </a:cubicBezTo>
                <a:cubicBezTo>
                  <a:pt x="17288" y="6243"/>
                  <a:pt x="17188" y="6275"/>
                  <a:pt x="17220" y="6168"/>
                </a:cubicBezTo>
                <a:cubicBezTo>
                  <a:pt x="17263" y="6030"/>
                  <a:pt x="17522" y="5963"/>
                  <a:pt x="17549" y="5764"/>
                </a:cubicBezTo>
                <a:cubicBezTo>
                  <a:pt x="17576" y="5583"/>
                  <a:pt x="17343" y="5468"/>
                  <a:pt x="17249" y="5292"/>
                </a:cubicBezTo>
                <a:cubicBezTo>
                  <a:pt x="17217" y="5208"/>
                  <a:pt x="17175" y="5049"/>
                  <a:pt x="17196" y="4979"/>
                </a:cubicBezTo>
                <a:cubicBezTo>
                  <a:pt x="17196" y="4979"/>
                  <a:pt x="17276" y="5017"/>
                  <a:pt x="17286" y="4983"/>
                </a:cubicBezTo>
                <a:cubicBezTo>
                  <a:pt x="17276" y="4829"/>
                  <a:pt x="17170" y="4784"/>
                  <a:pt x="17277" y="4623"/>
                </a:cubicBezTo>
                <a:cubicBezTo>
                  <a:pt x="17325" y="4560"/>
                  <a:pt x="17414" y="4471"/>
                  <a:pt x="17388" y="4352"/>
                </a:cubicBezTo>
                <a:cubicBezTo>
                  <a:pt x="17399" y="4221"/>
                  <a:pt x="17225" y="4122"/>
                  <a:pt x="17226" y="4007"/>
                </a:cubicBezTo>
                <a:cubicBezTo>
                  <a:pt x="17237" y="3973"/>
                  <a:pt x="17338" y="3941"/>
                  <a:pt x="17358" y="3874"/>
                </a:cubicBezTo>
                <a:cubicBezTo>
                  <a:pt x="17348" y="3813"/>
                  <a:pt x="17242" y="3580"/>
                  <a:pt x="17121" y="3492"/>
                </a:cubicBezTo>
                <a:cubicBezTo>
                  <a:pt x="16821" y="3302"/>
                  <a:pt x="16398" y="3042"/>
                  <a:pt x="15990" y="2919"/>
                </a:cubicBezTo>
                <a:cubicBezTo>
                  <a:pt x="15694" y="2825"/>
                  <a:pt x="15176" y="2675"/>
                  <a:pt x="14796" y="2653"/>
                </a:cubicBezTo>
                <a:cubicBezTo>
                  <a:pt x="14742" y="2639"/>
                  <a:pt x="14700" y="2683"/>
                  <a:pt x="14643" y="2668"/>
                </a:cubicBezTo>
                <a:cubicBezTo>
                  <a:pt x="14293" y="2654"/>
                  <a:pt x="13991" y="2577"/>
                  <a:pt x="13643" y="2545"/>
                </a:cubicBezTo>
                <a:cubicBezTo>
                  <a:pt x="13219" y="2491"/>
                  <a:pt x="12749" y="2464"/>
                  <a:pt x="12288" y="2422"/>
                </a:cubicBezTo>
                <a:cubicBezTo>
                  <a:pt x="10988" y="2313"/>
                  <a:pt x="9628" y="2210"/>
                  <a:pt x="8270" y="2085"/>
                </a:cubicBezTo>
                <a:cubicBezTo>
                  <a:pt x="7730" y="2023"/>
                  <a:pt x="7111" y="1997"/>
                  <a:pt x="6514" y="1916"/>
                </a:cubicBezTo>
                <a:cubicBezTo>
                  <a:pt x="5260" y="1764"/>
                  <a:pt x="4255" y="1659"/>
                  <a:pt x="2870" y="1434"/>
                </a:cubicBezTo>
                <a:cubicBezTo>
                  <a:pt x="2644" y="1394"/>
                  <a:pt x="2500" y="1378"/>
                  <a:pt x="2521" y="1214"/>
                </a:cubicBezTo>
                <a:cubicBezTo>
                  <a:pt x="2521" y="1026"/>
                  <a:pt x="2534" y="877"/>
                  <a:pt x="2465" y="711"/>
                </a:cubicBezTo>
                <a:cubicBezTo>
                  <a:pt x="2460" y="728"/>
                  <a:pt x="2418" y="772"/>
                  <a:pt x="2418" y="772"/>
                </a:cubicBezTo>
                <a:cubicBezTo>
                  <a:pt x="2396" y="748"/>
                  <a:pt x="2365" y="570"/>
                  <a:pt x="2334" y="468"/>
                </a:cubicBezTo>
                <a:cubicBezTo>
                  <a:pt x="2339" y="451"/>
                  <a:pt x="2381" y="408"/>
                  <a:pt x="2354" y="401"/>
                </a:cubicBezTo>
                <a:cubicBezTo>
                  <a:pt x="2376" y="425"/>
                  <a:pt x="2038" y="74"/>
                  <a:pt x="2106" y="243"/>
                </a:cubicBezTo>
                <a:cubicBezTo>
                  <a:pt x="2106" y="243"/>
                  <a:pt x="2228" y="329"/>
                  <a:pt x="2101" y="354"/>
                </a:cubicBezTo>
                <a:cubicBezTo>
                  <a:pt x="2074" y="347"/>
                  <a:pt x="2032" y="297"/>
                  <a:pt x="1990" y="231"/>
                </a:cubicBezTo>
                <a:lnTo>
                  <a:pt x="1985" y="248"/>
                </a:lnTo>
                <a:cubicBezTo>
                  <a:pt x="1987" y="240"/>
                  <a:pt x="1983" y="232"/>
                  <a:pt x="1976" y="223"/>
                </a:cubicBezTo>
                <a:cubicBezTo>
                  <a:pt x="1980" y="226"/>
                  <a:pt x="1982" y="230"/>
                  <a:pt x="1990" y="231"/>
                </a:cubicBezTo>
                <a:cubicBezTo>
                  <a:pt x="1953" y="164"/>
                  <a:pt x="1942" y="107"/>
                  <a:pt x="1896" y="56"/>
                </a:cubicBezTo>
                <a:cubicBezTo>
                  <a:pt x="1848" y="25"/>
                  <a:pt x="1847" y="25"/>
                  <a:pt x="1821" y="18"/>
                </a:cubicBezTo>
                <a:cubicBezTo>
                  <a:pt x="1847" y="25"/>
                  <a:pt x="1890" y="72"/>
                  <a:pt x="1942" y="201"/>
                </a:cubicBezTo>
                <a:cubicBezTo>
                  <a:pt x="1879" y="109"/>
                  <a:pt x="1847" y="25"/>
                  <a:pt x="1821" y="18"/>
                </a:cubicBezTo>
                <a:lnTo>
                  <a:pt x="1816" y="35"/>
                </a:lnTo>
                <a:cubicBezTo>
                  <a:pt x="1811" y="30"/>
                  <a:pt x="1788" y="12"/>
                  <a:pt x="1773" y="0"/>
                </a:cubicBezTo>
                <a:lnTo>
                  <a:pt x="1680" y="0"/>
                </a:lnTo>
                <a:cubicBezTo>
                  <a:pt x="1718" y="66"/>
                  <a:pt x="1750" y="140"/>
                  <a:pt x="1614" y="116"/>
                </a:cubicBezTo>
                <a:cubicBezTo>
                  <a:pt x="1624" y="119"/>
                  <a:pt x="1571" y="61"/>
                  <a:pt x="1513" y="0"/>
                </a:cubicBezTo>
                <a:lnTo>
                  <a:pt x="1316" y="0"/>
                </a:lnTo>
                <a:cubicBezTo>
                  <a:pt x="1315" y="12"/>
                  <a:pt x="1313" y="21"/>
                  <a:pt x="1313" y="21"/>
                </a:cubicBezTo>
                <a:cubicBezTo>
                  <a:pt x="1313" y="21"/>
                  <a:pt x="1291" y="8"/>
                  <a:pt x="1245" y="0"/>
                </a:cubicBezTo>
                <a:lnTo>
                  <a:pt x="1145" y="0"/>
                </a:lnTo>
                <a:cubicBezTo>
                  <a:pt x="1050" y="25"/>
                  <a:pt x="962" y="125"/>
                  <a:pt x="948" y="246"/>
                </a:cubicBezTo>
                <a:cubicBezTo>
                  <a:pt x="963" y="308"/>
                  <a:pt x="1027" y="378"/>
                  <a:pt x="1037" y="439"/>
                </a:cubicBezTo>
                <a:cubicBezTo>
                  <a:pt x="1037" y="439"/>
                  <a:pt x="968" y="475"/>
                  <a:pt x="990" y="499"/>
                </a:cubicBezTo>
                <a:cubicBezTo>
                  <a:pt x="979" y="630"/>
                  <a:pt x="1074" y="803"/>
                  <a:pt x="994" y="877"/>
                </a:cubicBezTo>
                <a:cubicBezTo>
                  <a:pt x="983" y="913"/>
                  <a:pt x="898" y="892"/>
                  <a:pt x="888" y="925"/>
                </a:cubicBezTo>
                <a:cubicBezTo>
                  <a:pt x="877" y="962"/>
                  <a:pt x="941" y="1051"/>
                  <a:pt x="924" y="1104"/>
                </a:cubicBezTo>
                <a:cubicBezTo>
                  <a:pt x="871" y="1279"/>
                  <a:pt x="902" y="1475"/>
                  <a:pt x="892" y="1696"/>
                </a:cubicBezTo>
                <a:cubicBezTo>
                  <a:pt x="875" y="1844"/>
                  <a:pt x="859" y="1988"/>
                  <a:pt x="843" y="2136"/>
                </a:cubicBezTo>
                <a:cubicBezTo>
                  <a:pt x="847" y="2231"/>
                  <a:pt x="869" y="2348"/>
                  <a:pt x="810" y="2448"/>
                </a:cubicBezTo>
                <a:cubicBezTo>
                  <a:pt x="805" y="2465"/>
                  <a:pt x="710" y="2477"/>
                  <a:pt x="705" y="2494"/>
                </a:cubicBezTo>
                <a:cubicBezTo>
                  <a:pt x="652" y="2574"/>
                  <a:pt x="729" y="2804"/>
                  <a:pt x="745" y="2957"/>
                </a:cubicBezTo>
                <a:cubicBezTo>
                  <a:pt x="750" y="3128"/>
                  <a:pt x="750" y="3316"/>
                  <a:pt x="713" y="3437"/>
                </a:cubicBezTo>
                <a:cubicBezTo>
                  <a:pt x="708" y="3454"/>
                  <a:pt x="655" y="3440"/>
                  <a:pt x="649" y="3459"/>
                </a:cubicBezTo>
                <a:cubicBezTo>
                  <a:pt x="633" y="3510"/>
                  <a:pt x="665" y="3594"/>
                  <a:pt x="649" y="3647"/>
                </a:cubicBezTo>
                <a:cubicBezTo>
                  <a:pt x="626" y="3829"/>
                  <a:pt x="548" y="3976"/>
                  <a:pt x="504" y="4228"/>
                </a:cubicBezTo>
                <a:cubicBezTo>
                  <a:pt x="504" y="4322"/>
                  <a:pt x="536" y="4407"/>
                  <a:pt x="536" y="4501"/>
                </a:cubicBezTo>
                <a:cubicBezTo>
                  <a:pt x="530" y="4630"/>
                  <a:pt x="349" y="4923"/>
                  <a:pt x="354" y="5094"/>
                </a:cubicBezTo>
                <a:cubicBezTo>
                  <a:pt x="339" y="5145"/>
                  <a:pt x="433" y="5226"/>
                  <a:pt x="416" y="5280"/>
                </a:cubicBezTo>
                <a:cubicBezTo>
                  <a:pt x="411" y="5296"/>
                  <a:pt x="358" y="5283"/>
                  <a:pt x="353" y="5300"/>
                </a:cubicBezTo>
                <a:cubicBezTo>
                  <a:pt x="353" y="5300"/>
                  <a:pt x="390" y="5367"/>
                  <a:pt x="358" y="5377"/>
                </a:cubicBezTo>
                <a:cubicBezTo>
                  <a:pt x="300" y="5474"/>
                  <a:pt x="162" y="5721"/>
                  <a:pt x="204" y="5880"/>
                </a:cubicBezTo>
                <a:cubicBezTo>
                  <a:pt x="220" y="5924"/>
                  <a:pt x="299" y="5962"/>
                  <a:pt x="314" y="6006"/>
                </a:cubicBezTo>
                <a:cubicBezTo>
                  <a:pt x="314" y="6006"/>
                  <a:pt x="241" y="6041"/>
                  <a:pt x="267" y="6066"/>
                </a:cubicBezTo>
                <a:cubicBezTo>
                  <a:pt x="251" y="6119"/>
                  <a:pt x="308" y="6416"/>
                  <a:pt x="298" y="6450"/>
                </a:cubicBezTo>
                <a:cubicBezTo>
                  <a:pt x="276" y="6520"/>
                  <a:pt x="144" y="6562"/>
                  <a:pt x="155" y="6619"/>
                </a:cubicBezTo>
                <a:cubicBezTo>
                  <a:pt x="155" y="6619"/>
                  <a:pt x="323" y="6853"/>
                  <a:pt x="281" y="6897"/>
                </a:cubicBezTo>
                <a:cubicBezTo>
                  <a:pt x="250" y="6889"/>
                  <a:pt x="117" y="6837"/>
                  <a:pt x="112" y="6854"/>
                </a:cubicBezTo>
                <a:cubicBezTo>
                  <a:pt x="59" y="6934"/>
                  <a:pt x="207" y="6936"/>
                  <a:pt x="127" y="7009"/>
                </a:cubicBezTo>
                <a:cubicBezTo>
                  <a:pt x="90" y="7036"/>
                  <a:pt x="-36" y="6947"/>
                  <a:pt x="10" y="6998"/>
                </a:cubicBezTo>
                <a:cubicBezTo>
                  <a:pt x="42" y="7082"/>
                  <a:pt x="386" y="7225"/>
                  <a:pt x="654" y="7315"/>
                </a:cubicBezTo>
                <a:cubicBezTo>
                  <a:pt x="977" y="7416"/>
                  <a:pt x="1162" y="7593"/>
                  <a:pt x="1628" y="7713"/>
                </a:cubicBezTo>
                <a:cubicBezTo>
                  <a:pt x="1548" y="7692"/>
                  <a:pt x="1977" y="7745"/>
                  <a:pt x="1961" y="7798"/>
                </a:cubicBezTo>
                <a:cubicBezTo>
                  <a:pt x="1961" y="7798"/>
                  <a:pt x="1802" y="7739"/>
                  <a:pt x="1845" y="7786"/>
                </a:cubicBezTo>
                <a:cubicBezTo>
                  <a:pt x="1845" y="7786"/>
                  <a:pt x="1992" y="7789"/>
                  <a:pt x="2024" y="7872"/>
                </a:cubicBezTo>
                <a:cubicBezTo>
                  <a:pt x="2003" y="7846"/>
                  <a:pt x="1828" y="7934"/>
                  <a:pt x="1785" y="7981"/>
                </a:cubicBezTo>
                <a:cubicBezTo>
                  <a:pt x="1595" y="8117"/>
                  <a:pt x="1483" y="8297"/>
                  <a:pt x="1461" y="8556"/>
                </a:cubicBezTo>
                <a:cubicBezTo>
                  <a:pt x="1472" y="8707"/>
                  <a:pt x="1451" y="8777"/>
                  <a:pt x="1540" y="8876"/>
                </a:cubicBezTo>
                <a:cubicBezTo>
                  <a:pt x="1583" y="8923"/>
                  <a:pt x="1572" y="8960"/>
                  <a:pt x="1556" y="9010"/>
                </a:cubicBezTo>
                <a:cubicBezTo>
                  <a:pt x="1577" y="9146"/>
                  <a:pt x="1370" y="9433"/>
                  <a:pt x="1396" y="9646"/>
                </a:cubicBezTo>
                <a:cubicBezTo>
                  <a:pt x="1422" y="9746"/>
                  <a:pt x="1538" y="9852"/>
                  <a:pt x="1528" y="9979"/>
                </a:cubicBezTo>
                <a:cubicBezTo>
                  <a:pt x="1537" y="10152"/>
                  <a:pt x="1372" y="10392"/>
                  <a:pt x="1425" y="10611"/>
                </a:cubicBezTo>
                <a:cubicBezTo>
                  <a:pt x="1425" y="10705"/>
                  <a:pt x="1540" y="10811"/>
                  <a:pt x="1535" y="10922"/>
                </a:cubicBezTo>
                <a:cubicBezTo>
                  <a:pt x="1551" y="10965"/>
                  <a:pt x="1477" y="11019"/>
                  <a:pt x="1461" y="11072"/>
                </a:cubicBezTo>
                <a:cubicBezTo>
                  <a:pt x="1449" y="11109"/>
                  <a:pt x="1493" y="11156"/>
                  <a:pt x="1513" y="11198"/>
                </a:cubicBezTo>
                <a:cubicBezTo>
                  <a:pt x="1492" y="11268"/>
                  <a:pt x="1434" y="11348"/>
                  <a:pt x="1443" y="11426"/>
                </a:cubicBezTo>
                <a:cubicBezTo>
                  <a:pt x="1422" y="11496"/>
                  <a:pt x="1486" y="11567"/>
                  <a:pt x="1465" y="11637"/>
                </a:cubicBezTo>
                <a:cubicBezTo>
                  <a:pt x="1443" y="11708"/>
                  <a:pt x="1363" y="11781"/>
                  <a:pt x="1368" y="11858"/>
                </a:cubicBezTo>
                <a:cubicBezTo>
                  <a:pt x="1347" y="11929"/>
                  <a:pt x="1442" y="12008"/>
                  <a:pt x="1447" y="12085"/>
                </a:cubicBezTo>
                <a:cubicBezTo>
                  <a:pt x="1489" y="12247"/>
                  <a:pt x="1362" y="12363"/>
                  <a:pt x="1371" y="12535"/>
                </a:cubicBezTo>
                <a:cubicBezTo>
                  <a:pt x="1361" y="12663"/>
                  <a:pt x="1440" y="12796"/>
                  <a:pt x="1429" y="12926"/>
                </a:cubicBezTo>
                <a:cubicBezTo>
                  <a:pt x="1439" y="12986"/>
                  <a:pt x="1376" y="13006"/>
                  <a:pt x="1360" y="13057"/>
                </a:cubicBezTo>
                <a:cubicBezTo>
                  <a:pt x="1334" y="13144"/>
                  <a:pt x="1408" y="13278"/>
                  <a:pt x="1376" y="13382"/>
                </a:cubicBezTo>
                <a:cubicBezTo>
                  <a:pt x="1360" y="13433"/>
                  <a:pt x="1291" y="13472"/>
                  <a:pt x="1301" y="13533"/>
                </a:cubicBezTo>
                <a:cubicBezTo>
                  <a:pt x="1291" y="13566"/>
                  <a:pt x="1333" y="13614"/>
                  <a:pt x="1317" y="13668"/>
                </a:cubicBezTo>
                <a:cubicBezTo>
                  <a:pt x="1307" y="13701"/>
                  <a:pt x="1243" y="13724"/>
                  <a:pt x="1259" y="13764"/>
                </a:cubicBezTo>
                <a:cubicBezTo>
                  <a:pt x="1254" y="13781"/>
                  <a:pt x="1294" y="13850"/>
                  <a:pt x="1311" y="13890"/>
                </a:cubicBezTo>
                <a:cubicBezTo>
                  <a:pt x="1321" y="13950"/>
                  <a:pt x="1252" y="13990"/>
                  <a:pt x="1263" y="14047"/>
                </a:cubicBezTo>
                <a:cubicBezTo>
                  <a:pt x="1251" y="14178"/>
                  <a:pt x="1326" y="14234"/>
                  <a:pt x="1278" y="14279"/>
                </a:cubicBezTo>
                <a:cubicBezTo>
                  <a:pt x="1273" y="14296"/>
                  <a:pt x="1198" y="14259"/>
                  <a:pt x="1188" y="14292"/>
                </a:cubicBezTo>
                <a:cubicBezTo>
                  <a:pt x="1134" y="14467"/>
                  <a:pt x="1340" y="14765"/>
                  <a:pt x="1472" y="14911"/>
                </a:cubicBezTo>
                <a:cubicBezTo>
                  <a:pt x="1535" y="15003"/>
                  <a:pt x="1662" y="15072"/>
                  <a:pt x="1657" y="15088"/>
                </a:cubicBezTo>
                <a:cubicBezTo>
                  <a:pt x="1651" y="15105"/>
                  <a:pt x="1525" y="15037"/>
                  <a:pt x="1525" y="15037"/>
                </a:cubicBezTo>
                <a:cubicBezTo>
                  <a:pt x="1546" y="15060"/>
                  <a:pt x="1635" y="15159"/>
                  <a:pt x="1625" y="15193"/>
                </a:cubicBezTo>
                <a:cubicBezTo>
                  <a:pt x="1613" y="15229"/>
                  <a:pt x="1498" y="15218"/>
                  <a:pt x="1488" y="15251"/>
                </a:cubicBezTo>
                <a:cubicBezTo>
                  <a:pt x="1503" y="15295"/>
                  <a:pt x="1582" y="15333"/>
                  <a:pt x="1593" y="15391"/>
                </a:cubicBezTo>
                <a:cubicBezTo>
                  <a:pt x="1593" y="15485"/>
                  <a:pt x="1396" y="15550"/>
                  <a:pt x="1434" y="15614"/>
                </a:cubicBezTo>
                <a:cubicBezTo>
                  <a:pt x="1428" y="15634"/>
                  <a:pt x="1777" y="15665"/>
                  <a:pt x="1814" y="15732"/>
                </a:cubicBezTo>
                <a:lnTo>
                  <a:pt x="1734" y="15897"/>
                </a:lnTo>
                <a:cubicBezTo>
                  <a:pt x="1697" y="15927"/>
                  <a:pt x="1581" y="15915"/>
                  <a:pt x="1549" y="15925"/>
                </a:cubicBezTo>
                <a:cubicBezTo>
                  <a:pt x="1543" y="15945"/>
                  <a:pt x="1527" y="15995"/>
                  <a:pt x="1527" y="15995"/>
                </a:cubicBezTo>
                <a:cubicBezTo>
                  <a:pt x="1522" y="16012"/>
                  <a:pt x="1490" y="16025"/>
                  <a:pt x="1479" y="16059"/>
                </a:cubicBezTo>
                <a:cubicBezTo>
                  <a:pt x="1484" y="16136"/>
                  <a:pt x="1596" y="16052"/>
                  <a:pt x="1643" y="16101"/>
                </a:cubicBezTo>
                <a:cubicBezTo>
                  <a:pt x="1612" y="16093"/>
                  <a:pt x="1522" y="16201"/>
                  <a:pt x="1564" y="16251"/>
                </a:cubicBezTo>
                <a:cubicBezTo>
                  <a:pt x="1585" y="16293"/>
                  <a:pt x="1654" y="16252"/>
                  <a:pt x="1638" y="16306"/>
                </a:cubicBezTo>
                <a:cubicBezTo>
                  <a:pt x="1622" y="16359"/>
                  <a:pt x="1558" y="16379"/>
                  <a:pt x="1542" y="16433"/>
                </a:cubicBezTo>
                <a:cubicBezTo>
                  <a:pt x="1542" y="16433"/>
                  <a:pt x="1644" y="16477"/>
                  <a:pt x="1638" y="16494"/>
                </a:cubicBezTo>
                <a:cubicBezTo>
                  <a:pt x="1653" y="16555"/>
                  <a:pt x="1542" y="16527"/>
                  <a:pt x="1531" y="16560"/>
                </a:cubicBezTo>
                <a:cubicBezTo>
                  <a:pt x="1521" y="16594"/>
                  <a:pt x="1515" y="16708"/>
                  <a:pt x="1515" y="16708"/>
                </a:cubicBezTo>
                <a:cubicBezTo>
                  <a:pt x="1531" y="16748"/>
                  <a:pt x="1626" y="16737"/>
                  <a:pt x="1647" y="16760"/>
                </a:cubicBezTo>
                <a:cubicBezTo>
                  <a:pt x="1664" y="16801"/>
                  <a:pt x="1515" y="16802"/>
                  <a:pt x="1722" y="16815"/>
                </a:cubicBezTo>
                <a:cubicBezTo>
                  <a:pt x="1959" y="16803"/>
                  <a:pt x="1647" y="16854"/>
                  <a:pt x="1594" y="16934"/>
                </a:cubicBezTo>
                <a:cubicBezTo>
                  <a:pt x="1557" y="16961"/>
                  <a:pt x="1514" y="17102"/>
                  <a:pt x="1530" y="17143"/>
                </a:cubicBezTo>
                <a:cubicBezTo>
                  <a:pt x="1546" y="17186"/>
                  <a:pt x="1652" y="17137"/>
                  <a:pt x="1636" y="17188"/>
                </a:cubicBezTo>
                <a:cubicBezTo>
                  <a:pt x="1646" y="17248"/>
                  <a:pt x="1450" y="17310"/>
                  <a:pt x="1509" y="17401"/>
                </a:cubicBezTo>
                <a:cubicBezTo>
                  <a:pt x="1534" y="17425"/>
                  <a:pt x="1630" y="17396"/>
                  <a:pt x="1646" y="17454"/>
                </a:cubicBezTo>
                <a:cubicBezTo>
                  <a:pt x="1624" y="17525"/>
                  <a:pt x="1472" y="17522"/>
                  <a:pt x="1476" y="17617"/>
                </a:cubicBezTo>
                <a:cubicBezTo>
                  <a:pt x="1476" y="17617"/>
                  <a:pt x="1603" y="17688"/>
                  <a:pt x="1598" y="17705"/>
                </a:cubicBezTo>
                <a:cubicBezTo>
                  <a:pt x="1598" y="17705"/>
                  <a:pt x="1503" y="17718"/>
                  <a:pt x="1497" y="17737"/>
                </a:cubicBezTo>
                <a:cubicBezTo>
                  <a:pt x="1592" y="17816"/>
                  <a:pt x="1724" y="17774"/>
                  <a:pt x="1708" y="17827"/>
                </a:cubicBezTo>
                <a:cubicBezTo>
                  <a:pt x="1724" y="17868"/>
                  <a:pt x="1576" y="17870"/>
                  <a:pt x="1534" y="17914"/>
                </a:cubicBezTo>
                <a:cubicBezTo>
                  <a:pt x="1412" y="18016"/>
                  <a:pt x="1566" y="18091"/>
                  <a:pt x="1469" y="18124"/>
                </a:cubicBezTo>
                <a:cubicBezTo>
                  <a:pt x="1343" y="18146"/>
                  <a:pt x="1544" y="18162"/>
                  <a:pt x="1496" y="18225"/>
                </a:cubicBezTo>
                <a:cubicBezTo>
                  <a:pt x="1496" y="18225"/>
                  <a:pt x="1416" y="18204"/>
                  <a:pt x="1432" y="18245"/>
                </a:cubicBezTo>
                <a:cubicBezTo>
                  <a:pt x="1443" y="18305"/>
                  <a:pt x="1558" y="18317"/>
                  <a:pt x="1526" y="18421"/>
                </a:cubicBezTo>
                <a:cubicBezTo>
                  <a:pt x="1532" y="18401"/>
                  <a:pt x="1447" y="18477"/>
                  <a:pt x="1442" y="18494"/>
                </a:cubicBezTo>
                <a:cubicBezTo>
                  <a:pt x="1437" y="18511"/>
                  <a:pt x="1522" y="18532"/>
                  <a:pt x="1517" y="18549"/>
                </a:cubicBezTo>
                <a:cubicBezTo>
                  <a:pt x="1543" y="18555"/>
                  <a:pt x="1484" y="18559"/>
                  <a:pt x="1478" y="18579"/>
                </a:cubicBezTo>
                <a:cubicBezTo>
                  <a:pt x="1521" y="18626"/>
                  <a:pt x="1580" y="18623"/>
                  <a:pt x="1564" y="18673"/>
                </a:cubicBezTo>
                <a:cubicBezTo>
                  <a:pt x="1543" y="18744"/>
                  <a:pt x="1267" y="18879"/>
                  <a:pt x="1632" y="18936"/>
                </a:cubicBezTo>
                <a:cubicBezTo>
                  <a:pt x="1859" y="18976"/>
                  <a:pt x="1219" y="18942"/>
                  <a:pt x="1436" y="19092"/>
                </a:cubicBezTo>
                <a:cubicBezTo>
                  <a:pt x="1483" y="19141"/>
                  <a:pt x="1530" y="19174"/>
                  <a:pt x="1466" y="19288"/>
                </a:cubicBezTo>
                <a:cubicBezTo>
                  <a:pt x="1455" y="19325"/>
                  <a:pt x="1334" y="19424"/>
                  <a:pt x="1397" y="19516"/>
                </a:cubicBezTo>
                <a:cubicBezTo>
                  <a:pt x="1440" y="19563"/>
                  <a:pt x="1556" y="19575"/>
                  <a:pt x="1545" y="19608"/>
                </a:cubicBezTo>
                <a:cubicBezTo>
                  <a:pt x="1529" y="19662"/>
                  <a:pt x="1249" y="19608"/>
                  <a:pt x="1280" y="19710"/>
                </a:cubicBezTo>
                <a:cubicBezTo>
                  <a:pt x="1270" y="19744"/>
                  <a:pt x="1519" y="19789"/>
                  <a:pt x="1534" y="19851"/>
                </a:cubicBezTo>
                <a:cubicBezTo>
                  <a:pt x="1555" y="19875"/>
                  <a:pt x="1481" y="19913"/>
                  <a:pt x="1471" y="19947"/>
                </a:cubicBezTo>
                <a:cubicBezTo>
                  <a:pt x="1450" y="20017"/>
                  <a:pt x="1470" y="20059"/>
                  <a:pt x="1459" y="20096"/>
                </a:cubicBezTo>
                <a:cubicBezTo>
                  <a:pt x="1449" y="20129"/>
                  <a:pt x="1316" y="20171"/>
                  <a:pt x="1412" y="20250"/>
                </a:cubicBezTo>
                <a:cubicBezTo>
                  <a:pt x="1480" y="20307"/>
                  <a:pt x="1512" y="20297"/>
                  <a:pt x="1390" y="20321"/>
                </a:cubicBezTo>
                <a:cubicBezTo>
                  <a:pt x="1168" y="20358"/>
                  <a:pt x="1453" y="20394"/>
                  <a:pt x="1438" y="20445"/>
                </a:cubicBezTo>
                <a:cubicBezTo>
                  <a:pt x="1427" y="20481"/>
                  <a:pt x="1316" y="20453"/>
                  <a:pt x="1301" y="20504"/>
                </a:cubicBezTo>
                <a:cubicBezTo>
                  <a:pt x="1220" y="20674"/>
                  <a:pt x="1506" y="20614"/>
                  <a:pt x="1506" y="20708"/>
                </a:cubicBezTo>
                <a:cubicBezTo>
                  <a:pt x="1494" y="20745"/>
                  <a:pt x="1363" y="20690"/>
                  <a:pt x="1336" y="20683"/>
                </a:cubicBezTo>
                <a:cubicBezTo>
                  <a:pt x="1363" y="20690"/>
                  <a:pt x="1305" y="20787"/>
                  <a:pt x="1272" y="20799"/>
                </a:cubicBezTo>
                <a:cubicBezTo>
                  <a:pt x="1299" y="20806"/>
                  <a:pt x="1383" y="20828"/>
                  <a:pt x="1404" y="20852"/>
                </a:cubicBezTo>
                <a:cubicBezTo>
                  <a:pt x="1436" y="20936"/>
                  <a:pt x="1315" y="20847"/>
                  <a:pt x="1298" y="20901"/>
                </a:cubicBezTo>
                <a:cubicBezTo>
                  <a:pt x="1304" y="20975"/>
                  <a:pt x="1442" y="20916"/>
                  <a:pt x="1415" y="21003"/>
                </a:cubicBezTo>
                <a:cubicBezTo>
                  <a:pt x="1404" y="21040"/>
                  <a:pt x="1314" y="21053"/>
                  <a:pt x="1324" y="21113"/>
                </a:cubicBezTo>
                <a:cubicBezTo>
                  <a:pt x="1309" y="21164"/>
                  <a:pt x="1409" y="21117"/>
                  <a:pt x="1389" y="21184"/>
                </a:cubicBezTo>
                <a:cubicBezTo>
                  <a:pt x="1398" y="21263"/>
                  <a:pt x="1229" y="21332"/>
                  <a:pt x="1324" y="21395"/>
                </a:cubicBezTo>
                <a:cubicBezTo>
                  <a:pt x="1336" y="21405"/>
                  <a:pt x="1362" y="21415"/>
                  <a:pt x="1399" y="21423"/>
                </a:cubicBezTo>
                <a:close/>
                <a:moveTo>
                  <a:pt x="17624" y="8636"/>
                </a:moveTo>
                <a:cubicBezTo>
                  <a:pt x="17627" y="8634"/>
                  <a:pt x="17628" y="8630"/>
                  <a:pt x="17626" y="8621"/>
                </a:cubicBezTo>
                <a:cubicBezTo>
                  <a:pt x="17626" y="8627"/>
                  <a:pt x="17625" y="8631"/>
                  <a:pt x="17624" y="8636"/>
                </a:cubicBezTo>
                <a:close/>
                <a:moveTo>
                  <a:pt x="19355" y="11115"/>
                </a:moveTo>
                <a:cubicBezTo>
                  <a:pt x="19430" y="11058"/>
                  <a:pt x="19208" y="11002"/>
                  <a:pt x="19103" y="10956"/>
                </a:cubicBezTo>
                <a:cubicBezTo>
                  <a:pt x="18975" y="10999"/>
                  <a:pt x="18616" y="10813"/>
                  <a:pt x="18415" y="10798"/>
                </a:cubicBezTo>
                <a:cubicBezTo>
                  <a:pt x="18441" y="10805"/>
                  <a:pt x="18462" y="10828"/>
                  <a:pt x="18489" y="10835"/>
                </a:cubicBezTo>
                <a:cubicBezTo>
                  <a:pt x="18567" y="10876"/>
                  <a:pt x="19182" y="10995"/>
                  <a:pt x="19355" y="11115"/>
                </a:cubicBezTo>
                <a:close/>
                <a:moveTo>
                  <a:pt x="20356" y="12576"/>
                </a:moveTo>
                <a:cubicBezTo>
                  <a:pt x="20414" y="12685"/>
                  <a:pt x="20262" y="12606"/>
                  <a:pt x="20219" y="12634"/>
                </a:cubicBezTo>
                <a:cubicBezTo>
                  <a:pt x="20225" y="12618"/>
                  <a:pt x="20325" y="12680"/>
                  <a:pt x="20319" y="12697"/>
                </a:cubicBezTo>
                <a:cubicBezTo>
                  <a:pt x="20314" y="12714"/>
                  <a:pt x="20235" y="12693"/>
                  <a:pt x="20229" y="12713"/>
                </a:cubicBezTo>
                <a:cubicBezTo>
                  <a:pt x="20250" y="12736"/>
                  <a:pt x="20335" y="12740"/>
                  <a:pt x="20325" y="12774"/>
                </a:cubicBezTo>
                <a:cubicBezTo>
                  <a:pt x="20293" y="12878"/>
                  <a:pt x="20483" y="12739"/>
                  <a:pt x="20356" y="12576"/>
                </a:cubicBezTo>
                <a:close/>
                <a:moveTo>
                  <a:pt x="16407" y="20239"/>
                </a:moveTo>
                <a:cubicBezTo>
                  <a:pt x="16440" y="20231"/>
                  <a:pt x="16476" y="20223"/>
                  <a:pt x="16508" y="20215"/>
                </a:cubicBezTo>
                <a:cubicBezTo>
                  <a:pt x="16396" y="20232"/>
                  <a:pt x="16354" y="20243"/>
                  <a:pt x="16407" y="20239"/>
                </a:cubicBezTo>
                <a:close/>
                <a:moveTo>
                  <a:pt x="16375" y="20463"/>
                </a:moveTo>
                <a:cubicBezTo>
                  <a:pt x="16402" y="20470"/>
                  <a:pt x="16407" y="20453"/>
                  <a:pt x="16407" y="20453"/>
                </a:cubicBezTo>
                <a:cubicBezTo>
                  <a:pt x="16380" y="20446"/>
                  <a:pt x="16380" y="20446"/>
                  <a:pt x="16375" y="20463"/>
                </a:cubicBezTo>
                <a:close/>
                <a:moveTo>
                  <a:pt x="16407" y="20453"/>
                </a:moveTo>
                <a:cubicBezTo>
                  <a:pt x="16434" y="20459"/>
                  <a:pt x="16460" y="20466"/>
                  <a:pt x="16465" y="20450"/>
                </a:cubicBezTo>
                <a:cubicBezTo>
                  <a:pt x="16445" y="20423"/>
                  <a:pt x="16412" y="20436"/>
                  <a:pt x="16407" y="20453"/>
                </a:cubicBezTo>
                <a:close/>
                <a:moveTo>
                  <a:pt x="16465" y="20450"/>
                </a:moveTo>
                <a:cubicBezTo>
                  <a:pt x="16496" y="20458"/>
                  <a:pt x="16503" y="20438"/>
                  <a:pt x="16503" y="20438"/>
                </a:cubicBezTo>
                <a:cubicBezTo>
                  <a:pt x="16477" y="20413"/>
                  <a:pt x="16471" y="20430"/>
                  <a:pt x="16465" y="20450"/>
                </a:cubicBezTo>
                <a:close/>
                <a:moveTo>
                  <a:pt x="16503" y="20438"/>
                </a:moveTo>
                <a:cubicBezTo>
                  <a:pt x="16529" y="20445"/>
                  <a:pt x="16534" y="20428"/>
                  <a:pt x="16540" y="20411"/>
                </a:cubicBezTo>
                <a:cubicBezTo>
                  <a:pt x="16513" y="20404"/>
                  <a:pt x="16508" y="20421"/>
                  <a:pt x="16503" y="20438"/>
                </a:cubicBezTo>
                <a:close/>
                <a:moveTo>
                  <a:pt x="14627" y="21330"/>
                </a:moveTo>
                <a:cubicBezTo>
                  <a:pt x="14654" y="21337"/>
                  <a:pt x="14681" y="21344"/>
                  <a:pt x="14686" y="21327"/>
                </a:cubicBezTo>
                <a:cubicBezTo>
                  <a:pt x="14659" y="21321"/>
                  <a:pt x="14632" y="21313"/>
                  <a:pt x="14627" y="21330"/>
                </a:cubicBezTo>
                <a:close/>
                <a:moveTo>
                  <a:pt x="14686" y="21327"/>
                </a:moveTo>
                <a:cubicBezTo>
                  <a:pt x="14713" y="21334"/>
                  <a:pt x="14739" y="21341"/>
                  <a:pt x="14744" y="21324"/>
                </a:cubicBezTo>
                <a:cubicBezTo>
                  <a:pt x="14718" y="21317"/>
                  <a:pt x="14691" y="21311"/>
                  <a:pt x="14686" y="21327"/>
                </a:cubicBezTo>
                <a:close/>
                <a:moveTo>
                  <a:pt x="9844" y="20689"/>
                </a:moveTo>
                <a:cubicBezTo>
                  <a:pt x="9767" y="20682"/>
                  <a:pt x="9751" y="20625"/>
                  <a:pt x="9937" y="20673"/>
                </a:cubicBezTo>
                <a:cubicBezTo>
                  <a:pt x="9969" y="20663"/>
                  <a:pt x="10028" y="20657"/>
                  <a:pt x="10086" y="20671"/>
                </a:cubicBezTo>
                <a:cubicBezTo>
                  <a:pt x="10048" y="20701"/>
                  <a:pt x="10012" y="20710"/>
                  <a:pt x="9937" y="20673"/>
                </a:cubicBezTo>
                <a:cubicBezTo>
                  <a:pt x="9903" y="20688"/>
                  <a:pt x="9870" y="20691"/>
                  <a:pt x="9844" y="20689"/>
                </a:cubicBezTo>
                <a:close/>
                <a:moveTo>
                  <a:pt x="10233" y="20673"/>
                </a:moveTo>
                <a:cubicBezTo>
                  <a:pt x="10233" y="20673"/>
                  <a:pt x="10212" y="20649"/>
                  <a:pt x="10233" y="20673"/>
                </a:cubicBezTo>
                <a:close/>
                <a:moveTo>
                  <a:pt x="10319" y="20677"/>
                </a:moveTo>
                <a:cubicBezTo>
                  <a:pt x="10319" y="20677"/>
                  <a:pt x="10218" y="20630"/>
                  <a:pt x="10319" y="20677"/>
                </a:cubicBezTo>
                <a:close/>
                <a:moveTo>
                  <a:pt x="10538" y="20687"/>
                </a:moveTo>
                <a:cubicBezTo>
                  <a:pt x="10510" y="20686"/>
                  <a:pt x="10482" y="20629"/>
                  <a:pt x="10561" y="20663"/>
                </a:cubicBezTo>
                <a:cubicBezTo>
                  <a:pt x="10561" y="20663"/>
                  <a:pt x="10593" y="20653"/>
                  <a:pt x="10620" y="20660"/>
                </a:cubicBezTo>
                <a:cubicBezTo>
                  <a:pt x="10614" y="20677"/>
                  <a:pt x="10609" y="20693"/>
                  <a:pt x="10561" y="20663"/>
                </a:cubicBezTo>
                <a:cubicBezTo>
                  <a:pt x="10556" y="20681"/>
                  <a:pt x="10547" y="20687"/>
                  <a:pt x="10538" y="20687"/>
                </a:cubicBezTo>
                <a:close/>
                <a:moveTo>
                  <a:pt x="10858" y="20663"/>
                </a:moveTo>
                <a:cubicBezTo>
                  <a:pt x="10858" y="20663"/>
                  <a:pt x="10752" y="20618"/>
                  <a:pt x="10858" y="20663"/>
                </a:cubicBezTo>
                <a:close/>
                <a:moveTo>
                  <a:pt x="11282" y="20662"/>
                </a:moveTo>
                <a:cubicBezTo>
                  <a:pt x="11249" y="20657"/>
                  <a:pt x="11208" y="20609"/>
                  <a:pt x="11307" y="20648"/>
                </a:cubicBezTo>
                <a:cubicBezTo>
                  <a:pt x="11312" y="20631"/>
                  <a:pt x="11339" y="20638"/>
                  <a:pt x="11366" y="20645"/>
                </a:cubicBezTo>
                <a:cubicBezTo>
                  <a:pt x="11403" y="20634"/>
                  <a:pt x="11403" y="20633"/>
                  <a:pt x="11456" y="20647"/>
                </a:cubicBezTo>
                <a:cubicBezTo>
                  <a:pt x="11461" y="20630"/>
                  <a:pt x="11487" y="20637"/>
                  <a:pt x="11514" y="20644"/>
                </a:cubicBezTo>
                <a:cubicBezTo>
                  <a:pt x="11524" y="20610"/>
                  <a:pt x="11582" y="20625"/>
                  <a:pt x="11604" y="20648"/>
                </a:cubicBezTo>
                <a:cubicBezTo>
                  <a:pt x="11598" y="20665"/>
                  <a:pt x="11545" y="20652"/>
                  <a:pt x="11514" y="20644"/>
                </a:cubicBezTo>
                <a:cubicBezTo>
                  <a:pt x="11509" y="20661"/>
                  <a:pt x="11482" y="20654"/>
                  <a:pt x="11456" y="20647"/>
                </a:cubicBezTo>
                <a:cubicBezTo>
                  <a:pt x="11423" y="20660"/>
                  <a:pt x="11424" y="20660"/>
                  <a:pt x="11366" y="20645"/>
                </a:cubicBezTo>
                <a:cubicBezTo>
                  <a:pt x="11361" y="20662"/>
                  <a:pt x="11334" y="20655"/>
                  <a:pt x="11307" y="20648"/>
                </a:cubicBezTo>
                <a:cubicBezTo>
                  <a:pt x="11303" y="20661"/>
                  <a:pt x="11293" y="20664"/>
                  <a:pt x="11282" y="20662"/>
                </a:cubicBezTo>
                <a:close/>
                <a:moveTo>
                  <a:pt x="11729" y="20653"/>
                </a:moveTo>
                <a:cubicBezTo>
                  <a:pt x="11695" y="20651"/>
                  <a:pt x="11658" y="20591"/>
                  <a:pt x="11757" y="20631"/>
                </a:cubicBezTo>
                <a:cubicBezTo>
                  <a:pt x="11763" y="20614"/>
                  <a:pt x="11789" y="20620"/>
                  <a:pt x="11816" y="20627"/>
                </a:cubicBezTo>
                <a:cubicBezTo>
                  <a:pt x="11821" y="20610"/>
                  <a:pt x="11852" y="20618"/>
                  <a:pt x="11879" y="20625"/>
                </a:cubicBezTo>
                <a:cubicBezTo>
                  <a:pt x="11911" y="20615"/>
                  <a:pt x="11910" y="20615"/>
                  <a:pt x="11964" y="20629"/>
                </a:cubicBezTo>
                <a:cubicBezTo>
                  <a:pt x="11969" y="20612"/>
                  <a:pt x="12000" y="20620"/>
                  <a:pt x="12027" y="20627"/>
                </a:cubicBezTo>
                <a:cubicBezTo>
                  <a:pt x="12150" y="20600"/>
                  <a:pt x="12276" y="20576"/>
                  <a:pt x="12476" y="20609"/>
                </a:cubicBezTo>
                <a:cubicBezTo>
                  <a:pt x="12323" y="20627"/>
                  <a:pt x="12197" y="20649"/>
                  <a:pt x="12027" y="20627"/>
                </a:cubicBezTo>
                <a:cubicBezTo>
                  <a:pt x="12022" y="20643"/>
                  <a:pt x="11995" y="20637"/>
                  <a:pt x="11964" y="20629"/>
                </a:cubicBezTo>
                <a:cubicBezTo>
                  <a:pt x="11932" y="20639"/>
                  <a:pt x="11932" y="20639"/>
                  <a:pt x="11879" y="20625"/>
                </a:cubicBezTo>
                <a:cubicBezTo>
                  <a:pt x="11874" y="20642"/>
                  <a:pt x="11847" y="20635"/>
                  <a:pt x="11816" y="20627"/>
                </a:cubicBezTo>
                <a:cubicBezTo>
                  <a:pt x="11811" y="20644"/>
                  <a:pt x="11784" y="20637"/>
                  <a:pt x="11757" y="20631"/>
                </a:cubicBezTo>
                <a:cubicBezTo>
                  <a:pt x="11752" y="20648"/>
                  <a:pt x="11741" y="20654"/>
                  <a:pt x="11729" y="20653"/>
                </a:cubicBezTo>
                <a:close/>
                <a:moveTo>
                  <a:pt x="12740" y="20743"/>
                </a:moveTo>
                <a:cubicBezTo>
                  <a:pt x="12706" y="20740"/>
                  <a:pt x="12668" y="20681"/>
                  <a:pt x="12767" y="20723"/>
                </a:cubicBezTo>
                <a:cubicBezTo>
                  <a:pt x="12773" y="20703"/>
                  <a:pt x="12799" y="20710"/>
                  <a:pt x="12826" y="20716"/>
                </a:cubicBezTo>
                <a:cubicBezTo>
                  <a:pt x="12820" y="20736"/>
                  <a:pt x="12794" y="20729"/>
                  <a:pt x="12767" y="20723"/>
                </a:cubicBezTo>
                <a:cubicBezTo>
                  <a:pt x="12762" y="20740"/>
                  <a:pt x="12751" y="20744"/>
                  <a:pt x="12740" y="20743"/>
                </a:cubicBezTo>
                <a:close/>
                <a:moveTo>
                  <a:pt x="12572" y="20618"/>
                </a:moveTo>
                <a:cubicBezTo>
                  <a:pt x="12539" y="20612"/>
                  <a:pt x="12499" y="20564"/>
                  <a:pt x="12598" y="20603"/>
                </a:cubicBezTo>
                <a:cubicBezTo>
                  <a:pt x="12603" y="20587"/>
                  <a:pt x="12635" y="20574"/>
                  <a:pt x="12656" y="20600"/>
                </a:cubicBezTo>
                <a:cubicBezTo>
                  <a:pt x="12656" y="20600"/>
                  <a:pt x="12624" y="20610"/>
                  <a:pt x="12598" y="20603"/>
                </a:cubicBezTo>
                <a:cubicBezTo>
                  <a:pt x="12594" y="20616"/>
                  <a:pt x="12584" y="20619"/>
                  <a:pt x="12572" y="20618"/>
                </a:cubicBezTo>
                <a:close/>
                <a:moveTo>
                  <a:pt x="12980" y="20590"/>
                </a:moveTo>
                <a:cubicBezTo>
                  <a:pt x="12943" y="20584"/>
                  <a:pt x="12918" y="20539"/>
                  <a:pt x="13017" y="20578"/>
                </a:cubicBezTo>
                <a:cubicBezTo>
                  <a:pt x="13022" y="20561"/>
                  <a:pt x="13053" y="20568"/>
                  <a:pt x="13079" y="20575"/>
                </a:cubicBezTo>
                <a:cubicBezTo>
                  <a:pt x="13085" y="20558"/>
                  <a:pt x="13112" y="20566"/>
                  <a:pt x="13138" y="20572"/>
                </a:cubicBezTo>
                <a:cubicBezTo>
                  <a:pt x="13143" y="20556"/>
                  <a:pt x="13175" y="20545"/>
                  <a:pt x="13201" y="20570"/>
                </a:cubicBezTo>
                <a:cubicBezTo>
                  <a:pt x="13249" y="20506"/>
                  <a:pt x="13329" y="20621"/>
                  <a:pt x="13201" y="20570"/>
                </a:cubicBezTo>
                <a:cubicBezTo>
                  <a:pt x="13201" y="20570"/>
                  <a:pt x="13165" y="20579"/>
                  <a:pt x="13138" y="20572"/>
                </a:cubicBezTo>
                <a:cubicBezTo>
                  <a:pt x="13133" y="20589"/>
                  <a:pt x="13106" y="20582"/>
                  <a:pt x="13079" y="20575"/>
                </a:cubicBezTo>
                <a:cubicBezTo>
                  <a:pt x="13074" y="20592"/>
                  <a:pt x="13048" y="20586"/>
                  <a:pt x="13017" y="20578"/>
                </a:cubicBezTo>
                <a:cubicBezTo>
                  <a:pt x="13006" y="20589"/>
                  <a:pt x="12992" y="20592"/>
                  <a:pt x="12980" y="20590"/>
                </a:cubicBezTo>
                <a:close/>
                <a:moveTo>
                  <a:pt x="13610" y="20551"/>
                </a:moveTo>
                <a:cubicBezTo>
                  <a:pt x="13596" y="20550"/>
                  <a:pt x="13580" y="20534"/>
                  <a:pt x="13620" y="20544"/>
                </a:cubicBezTo>
                <a:cubicBezTo>
                  <a:pt x="13746" y="20522"/>
                  <a:pt x="13874" y="20497"/>
                  <a:pt x="14069" y="20529"/>
                </a:cubicBezTo>
                <a:cubicBezTo>
                  <a:pt x="14075" y="20512"/>
                  <a:pt x="14105" y="20521"/>
                  <a:pt x="14132" y="20527"/>
                </a:cubicBezTo>
                <a:cubicBezTo>
                  <a:pt x="14143" y="20491"/>
                  <a:pt x="14190" y="20524"/>
                  <a:pt x="14132" y="20527"/>
                </a:cubicBezTo>
                <a:cubicBezTo>
                  <a:pt x="14127" y="20544"/>
                  <a:pt x="14100" y="20537"/>
                  <a:pt x="14069" y="20529"/>
                </a:cubicBezTo>
                <a:cubicBezTo>
                  <a:pt x="13916" y="20547"/>
                  <a:pt x="13793" y="20571"/>
                  <a:pt x="13620" y="20544"/>
                </a:cubicBezTo>
                <a:cubicBezTo>
                  <a:pt x="13618" y="20549"/>
                  <a:pt x="13614" y="20551"/>
                  <a:pt x="13610" y="20551"/>
                </a:cubicBezTo>
                <a:close/>
                <a:moveTo>
                  <a:pt x="20363" y="17401"/>
                </a:moveTo>
                <a:cubicBezTo>
                  <a:pt x="20350" y="17385"/>
                  <a:pt x="20458" y="17342"/>
                  <a:pt x="20494" y="17365"/>
                </a:cubicBezTo>
                <a:cubicBezTo>
                  <a:pt x="20515" y="17389"/>
                  <a:pt x="20423" y="17405"/>
                  <a:pt x="20423" y="17405"/>
                </a:cubicBezTo>
                <a:cubicBezTo>
                  <a:pt x="20385" y="17409"/>
                  <a:pt x="20368" y="17407"/>
                  <a:pt x="20363" y="17401"/>
                </a:cubicBezTo>
                <a:close/>
                <a:moveTo>
                  <a:pt x="10333" y="12691"/>
                </a:moveTo>
                <a:cubicBezTo>
                  <a:pt x="10311" y="12667"/>
                  <a:pt x="10396" y="12670"/>
                  <a:pt x="10391" y="12687"/>
                </a:cubicBezTo>
                <a:cubicBezTo>
                  <a:pt x="10422" y="12695"/>
                  <a:pt x="10333" y="12691"/>
                  <a:pt x="10333" y="12691"/>
                </a:cubicBezTo>
                <a:close/>
                <a:moveTo>
                  <a:pt x="10598" y="12712"/>
                </a:moveTo>
                <a:cubicBezTo>
                  <a:pt x="10544" y="12704"/>
                  <a:pt x="10517" y="12648"/>
                  <a:pt x="10656" y="12698"/>
                </a:cubicBezTo>
                <a:cubicBezTo>
                  <a:pt x="10661" y="12681"/>
                  <a:pt x="10745" y="12702"/>
                  <a:pt x="10799" y="12716"/>
                </a:cubicBezTo>
                <a:cubicBezTo>
                  <a:pt x="10809" y="12682"/>
                  <a:pt x="10861" y="12714"/>
                  <a:pt x="10914" y="12727"/>
                </a:cubicBezTo>
                <a:cubicBezTo>
                  <a:pt x="10925" y="12691"/>
                  <a:pt x="11004" y="12732"/>
                  <a:pt x="11057" y="12746"/>
                </a:cubicBezTo>
                <a:cubicBezTo>
                  <a:pt x="11152" y="12731"/>
                  <a:pt x="11268" y="12743"/>
                  <a:pt x="11406" y="12760"/>
                </a:cubicBezTo>
                <a:cubicBezTo>
                  <a:pt x="11412" y="12743"/>
                  <a:pt x="11496" y="12764"/>
                  <a:pt x="11549" y="12778"/>
                </a:cubicBezTo>
                <a:cubicBezTo>
                  <a:pt x="11512" y="12805"/>
                  <a:pt x="11464" y="12775"/>
                  <a:pt x="11406" y="12760"/>
                </a:cubicBezTo>
                <a:cubicBezTo>
                  <a:pt x="11311" y="12790"/>
                  <a:pt x="11200" y="12761"/>
                  <a:pt x="11057" y="12746"/>
                </a:cubicBezTo>
                <a:cubicBezTo>
                  <a:pt x="11020" y="12772"/>
                  <a:pt x="10967" y="12741"/>
                  <a:pt x="10914" y="12727"/>
                </a:cubicBezTo>
                <a:cubicBezTo>
                  <a:pt x="10904" y="12761"/>
                  <a:pt x="10825" y="12723"/>
                  <a:pt x="10799" y="12716"/>
                </a:cubicBezTo>
                <a:cubicBezTo>
                  <a:pt x="10761" y="12746"/>
                  <a:pt x="10713" y="12713"/>
                  <a:pt x="10656" y="12698"/>
                </a:cubicBezTo>
                <a:cubicBezTo>
                  <a:pt x="10637" y="12712"/>
                  <a:pt x="10616" y="12714"/>
                  <a:pt x="10598" y="12712"/>
                </a:cubicBezTo>
                <a:close/>
                <a:moveTo>
                  <a:pt x="11716" y="12810"/>
                </a:moveTo>
                <a:cubicBezTo>
                  <a:pt x="11707" y="12807"/>
                  <a:pt x="11698" y="12803"/>
                  <a:pt x="11692" y="12797"/>
                </a:cubicBezTo>
                <a:cubicBezTo>
                  <a:pt x="11692" y="12797"/>
                  <a:pt x="11756" y="12792"/>
                  <a:pt x="11782" y="12799"/>
                </a:cubicBezTo>
                <a:cubicBezTo>
                  <a:pt x="11778" y="12813"/>
                  <a:pt x="11743" y="12818"/>
                  <a:pt x="11716" y="12810"/>
                </a:cubicBezTo>
                <a:close/>
                <a:moveTo>
                  <a:pt x="11924" y="12822"/>
                </a:moveTo>
                <a:cubicBezTo>
                  <a:pt x="11913" y="12820"/>
                  <a:pt x="11903" y="12816"/>
                  <a:pt x="11898" y="12810"/>
                </a:cubicBezTo>
                <a:cubicBezTo>
                  <a:pt x="11876" y="12787"/>
                  <a:pt x="11989" y="12797"/>
                  <a:pt x="11983" y="12814"/>
                </a:cubicBezTo>
                <a:cubicBezTo>
                  <a:pt x="12007" y="12820"/>
                  <a:pt x="11959" y="12828"/>
                  <a:pt x="11924" y="12822"/>
                </a:cubicBezTo>
                <a:close/>
                <a:moveTo>
                  <a:pt x="12041" y="12828"/>
                </a:moveTo>
                <a:cubicBezTo>
                  <a:pt x="12019" y="12805"/>
                  <a:pt x="12104" y="12808"/>
                  <a:pt x="12125" y="12832"/>
                </a:cubicBezTo>
                <a:cubicBezTo>
                  <a:pt x="12156" y="12840"/>
                  <a:pt x="12041" y="12828"/>
                  <a:pt x="12041" y="12828"/>
                </a:cubicBezTo>
                <a:close/>
                <a:moveTo>
                  <a:pt x="12157" y="12840"/>
                </a:moveTo>
                <a:cubicBezTo>
                  <a:pt x="12162" y="12823"/>
                  <a:pt x="12221" y="12817"/>
                  <a:pt x="12215" y="12836"/>
                </a:cubicBezTo>
                <a:cubicBezTo>
                  <a:pt x="12242" y="12843"/>
                  <a:pt x="12157" y="12840"/>
                  <a:pt x="12157" y="12840"/>
                </a:cubicBezTo>
                <a:close/>
                <a:moveTo>
                  <a:pt x="12242" y="12843"/>
                </a:moveTo>
                <a:cubicBezTo>
                  <a:pt x="12248" y="12824"/>
                  <a:pt x="12311" y="12822"/>
                  <a:pt x="12337" y="12829"/>
                </a:cubicBezTo>
                <a:cubicBezTo>
                  <a:pt x="12332" y="12845"/>
                  <a:pt x="12268" y="12850"/>
                  <a:pt x="12242" y="12843"/>
                </a:cubicBezTo>
                <a:close/>
                <a:moveTo>
                  <a:pt x="12738" y="12877"/>
                </a:moveTo>
                <a:cubicBezTo>
                  <a:pt x="12744" y="12857"/>
                  <a:pt x="12797" y="12871"/>
                  <a:pt x="12824" y="12877"/>
                </a:cubicBezTo>
                <a:cubicBezTo>
                  <a:pt x="12824" y="12877"/>
                  <a:pt x="12765" y="12884"/>
                  <a:pt x="12738" y="12877"/>
                </a:cubicBezTo>
                <a:close/>
                <a:moveTo>
                  <a:pt x="13485" y="12942"/>
                </a:moveTo>
                <a:cubicBezTo>
                  <a:pt x="13476" y="12939"/>
                  <a:pt x="13468" y="12936"/>
                  <a:pt x="13463" y="12930"/>
                </a:cubicBezTo>
                <a:cubicBezTo>
                  <a:pt x="13463" y="12930"/>
                  <a:pt x="13522" y="12926"/>
                  <a:pt x="13549" y="12933"/>
                </a:cubicBezTo>
                <a:cubicBezTo>
                  <a:pt x="13545" y="12946"/>
                  <a:pt x="13511" y="12951"/>
                  <a:pt x="13485" y="12942"/>
                </a:cubicBezTo>
                <a:close/>
                <a:moveTo>
                  <a:pt x="13575" y="12940"/>
                </a:moveTo>
                <a:cubicBezTo>
                  <a:pt x="13549" y="12933"/>
                  <a:pt x="13637" y="12938"/>
                  <a:pt x="13637" y="12938"/>
                </a:cubicBezTo>
                <a:cubicBezTo>
                  <a:pt x="13664" y="12945"/>
                  <a:pt x="13575" y="12940"/>
                  <a:pt x="13575" y="12940"/>
                </a:cubicBezTo>
                <a:close/>
                <a:moveTo>
                  <a:pt x="13691" y="12952"/>
                </a:moveTo>
                <a:cubicBezTo>
                  <a:pt x="13696" y="12935"/>
                  <a:pt x="13754" y="12950"/>
                  <a:pt x="13780" y="12957"/>
                </a:cubicBezTo>
                <a:cubicBezTo>
                  <a:pt x="13780" y="12957"/>
                  <a:pt x="13718" y="12959"/>
                  <a:pt x="13691" y="12952"/>
                </a:cubicBezTo>
                <a:close/>
                <a:moveTo>
                  <a:pt x="11555" y="12386"/>
                </a:moveTo>
                <a:cubicBezTo>
                  <a:pt x="11244" y="12324"/>
                  <a:pt x="11762" y="12381"/>
                  <a:pt x="11910" y="12382"/>
                </a:cubicBezTo>
                <a:cubicBezTo>
                  <a:pt x="12285" y="12421"/>
                  <a:pt x="12984" y="12449"/>
                  <a:pt x="13269" y="12486"/>
                </a:cubicBezTo>
                <a:cubicBezTo>
                  <a:pt x="13618" y="12517"/>
                  <a:pt x="13776" y="12579"/>
                  <a:pt x="13396" y="12555"/>
                </a:cubicBezTo>
                <a:cubicBezTo>
                  <a:pt x="13141" y="12529"/>
                  <a:pt x="12851" y="12509"/>
                  <a:pt x="12592" y="12481"/>
                </a:cubicBezTo>
                <a:cubicBezTo>
                  <a:pt x="12185" y="12453"/>
                  <a:pt x="11916" y="12457"/>
                  <a:pt x="11555" y="12386"/>
                </a:cubicBezTo>
                <a:close/>
                <a:moveTo>
                  <a:pt x="13725" y="12547"/>
                </a:moveTo>
                <a:cubicBezTo>
                  <a:pt x="13783" y="12543"/>
                  <a:pt x="14122" y="12562"/>
                  <a:pt x="14157" y="12601"/>
                </a:cubicBezTo>
                <a:cubicBezTo>
                  <a:pt x="14152" y="12618"/>
                  <a:pt x="13893" y="12588"/>
                  <a:pt x="13782" y="12559"/>
                </a:cubicBezTo>
                <a:cubicBezTo>
                  <a:pt x="13717" y="12552"/>
                  <a:pt x="13705" y="12549"/>
                  <a:pt x="13725" y="12547"/>
                </a:cubicBezTo>
                <a:close/>
                <a:moveTo>
                  <a:pt x="14198" y="12619"/>
                </a:moveTo>
                <a:cubicBezTo>
                  <a:pt x="14188" y="12616"/>
                  <a:pt x="14182" y="12612"/>
                  <a:pt x="14184" y="12608"/>
                </a:cubicBezTo>
                <a:cubicBezTo>
                  <a:pt x="14157" y="12601"/>
                  <a:pt x="14248" y="12585"/>
                  <a:pt x="14268" y="12612"/>
                </a:cubicBezTo>
                <a:cubicBezTo>
                  <a:pt x="14288" y="12630"/>
                  <a:pt x="14227" y="12628"/>
                  <a:pt x="14198" y="12619"/>
                </a:cubicBezTo>
                <a:close/>
                <a:moveTo>
                  <a:pt x="13540" y="11897"/>
                </a:moveTo>
                <a:cubicBezTo>
                  <a:pt x="13577" y="11870"/>
                  <a:pt x="13630" y="11902"/>
                  <a:pt x="13683" y="11915"/>
                </a:cubicBezTo>
                <a:cubicBezTo>
                  <a:pt x="13705" y="11845"/>
                  <a:pt x="13815" y="11967"/>
                  <a:pt x="13683" y="11915"/>
                </a:cubicBezTo>
                <a:cubicBezTo>
                  <a:pt x="13678" y="11932"/>
                  <a:pt x="13593" y="11911"/>
                  <a:pt x="13540" y="11897"/>
                </a:cubicBezTo>
                <a:close/>
                <a:moveTo>
                  <a:pt x="13808" y="11917"/>
                </a:moveTo>
                <a:cubicBezTo>
                  <a:pt x="13794" y="11913"/>
                  <a:pt x="13783" y="11907"/>
                  <a:pt x="13778" y="11900"/>
                </a:cubicBezTo>
                <a:cubicBezTo>
                  <a:pt x="13778" y="11900"/>
                  <a:pt x="13890" y="11911"/>
                  <a:pt x="13921" y="11919"/>
                </a:cubicBezTo>
                <a:cubicBezTo>
                  <a:pt x="13917" y="11932"/>
                  <a:pt x="13850" y="11930"/>
                  <a:pt x="13808" y="11917"/>
                </a:cubicBezTo>
                <a:close/>
                <a:moveTo>
                  <a:pt x="15915" y="12120"/>
                </a:moveTo>
                <a:cubicBezTo>
                  <a:pt x="15908" y="12117"/>
                  <a:pt x="15903" y="12114"/>
                  <a:pt x="15905" y="12109"/>
                </a:cubicBezTo>
                <a:cubicBezTo>
                  <a:pt x="15878" y="12103"/>
                  <a:pt x="15967" y="12108"/>
                  <a:pt x="15967" y="12108"/>
                </a:cubicBezTo>
                <a:cubicBezTo>
                  <a:pt x="15983" y="12125"/>
                  <a:pt x="15937" y="12127"/>
                  <a:pt x="15915" y="12120"/>
                </a:cubicBezTo>
                <a:close/>
                <a:moveTo>
                  <a:pt x="16193" y="12153"/>
                </a:moveTo>
                <a:cubicBezTo>
                  <a:pt x="16180" y="12149"/>
                  <a:pt x="16169" y="12143"/>
                  <a:pt x="16164" y="12137"/>
                </a:cubicBezTo>
                <a:cubicBezTo>
                  <a:pt x="16142" y="12113"/>
                  <a:pt x="16285" y="12132"/>
                  <a:pt x="16280" y="12148"/>
                </a:cubicBezTo>
                <a:cubicBezTo>
                  <a:pt x="16296" y="12166"/>
                  <a:pt x="16234" y="12166"/>
                  <a:pt x="16193" y="12153"/>
                </a:cubicBezTo>
                <a:close/>
                <a:moveTo>
                  <a:pt x="20384" y="13195"/>
                </a:moveTo>
                <a:cubicBezTo>
                  <a:pt x="20262" y="13159"/>
                  <a:pt x="20144" y="12909"/>
                  <a:pt x="20361" y="13047"/>
                </a:cubicBezTo>
                <a:cubicBezTo>
                  <a:pt x="20361" y="13047"/>
                  <a:pt x="20403" y="13206"/>
                  <a:pt x="20435" y="13196"/>
                </a:cubicBezTo>
                <a:cubicBezTo>
                  <a:pt x="20418" y="13201"/>
                  <a:pt x="20401" y="13200"/>
                  <a:pt x="20384" y="13195"/>
                </a:cubicBezTo>
                <a:close/>
                <a:moveTo>
                  <a:pt x="14498" y="11673"/>
                </a:moveTo>
                <a:cubicBezTo>
                  <a:pt x="14498" y="11673"/>
                  <a:pt x="14530" y="11663"/>
                  <a:pt x="14498" y="11673"/>
                </a:cubicBezTo>
                <a:close/>
                <a:moveTo>
                  <a:pt x="14694" y="11705"/>
                </a:moveTo>
                <a:cubicBezTo>
                  <a:pt x="14450" y="11643"/>
                  <a:pt x="14905" y="11702"/>
                  <a:pt x="15190" y="11739"/>
                </a:cubicBezTo>
                <a:cubicBezTo>
                  <a:pt x="15333" y="11757"/>
                  <a:pt x="15751" y="11749"/>
                  <a:pt x="15788" y="11816"/>
                </a:cubicBezTo>
                <a:cubicBezTo>
                  <a:pt x="15815" y="11823"/>
                  <a:pt x="15270" y="11759"/>
                  <a:pt x="15244" y="11752"/>
                </a:cubicBezTo>
                <a:cubicBezTo>
                  <a:pt x="15016" y="11730"/>
                  <a:pt x="14894" y="11738"/>
                  <a:pt x="14694" y="11705"/>
                </a:cubicBezTo>
                <a:close/>
                <a:moveTo>
                  <a:pt x="20621" y="13157"/>
                </a:moveTo>
                <a:cubicBezTo>
                  <a:pt x="20612" y="13155"/>
                  <a:pt x="20604" y="13150"/>
                  <a:pt x="20599" y="13144"/>
                </a:cubicBezTo>
                <a:cubicBezTo>
                  <a:pt x="20599" y="13144"/>
                  <a:pt x="20657" y="13141"/>
                  <a:pt x="20688" y="13149"/>
                </a:cubicBezTo>
                <a:cubicBezTo>
                  <a:pt x="20685" y="13162"/>
                  <a:pt x="20648" y="13166"/>
                  <a:pt x="20621" y="13157"/>
                </a:cubicBezTo>
                <a:close/>
                <a:moveTo>
                  <a:pt x="20151" y="12483"/>
                </a:moveTo>
                <a:cubicBezTo>
                  <a:pt x="20129" y="12459"/>
                  <a:pt x="20215" y="12463"/>
                  <a:pt x="20209" y="12480"/>
                </a:cubicBezTo>
                <a:cubicBezTo>
                  <a:pt x="20236" y="12487"/>
                  <a:pt x="20151" y="12483"/>
                  <a:pt x="20151" y="12483"/>
                </a:cubicBezTo>
                <a:close/>
                <a:moveTo>
                  <a:pt x="609" y="7174"/>
                </a:moveTo>
                <a:cubicBezTo>
                  <a:pt x="597" y="7172"/>
                  <a:pt x="587" y="7169"/>
                  <a:pt x="582" y="7163"/>
                </a:cubicBezTo>
                <a:cubicBezTo>
                  <a:pt x="587" y="7146"/>
                  <a:pt x="676" y="7151"/>
                  <a:pt x="698" y="7174"/>
                </a:cubicBezTo>
                <a:cubicBezTo>
                  <a:pt x="698" y="7174"/>
                  <a:pt x="644" y="7181"/>
                  <a:pt x="609" y="7174"/>
                </a:cubicBezTo>
                <a:close/>
                <a:moveTo>
                  <a:pt x="405" y="7104"/>
                </a:moveTo>
                <a:cubicBezTo>
                  <a:pt x="388" y="7101"/>
                  <a:pt x="375" y="7096"/>
                  <a:pt x="369" y="7090"/>
                </a:cubicBezTo>
                <a:cubicBezTo>
                  <a:pt x="369" y="7090"/>
                  <a:pt x="492" y="7064"/>
                  <a:pt x="539" y="7115"/>
                </a:cubicBezTo>
                <a:cubicBezTo>
                  <a:pt x="539" y="7115"/>
                  <a:pt x="456" y="7114"/>
                  <a:pt x="405" y="7104"/>
                </a:cubicBezTo>
                <a:close/>
                <a:moveTo>
                  <a:pt x="20115" y="12117"/>
                </a:moveTo>
                <a:cubicBezTo>
                  <a:pt x="19867" y="12053"/>
                  <a:pt x="20179" y="11908"/>
                  <a:pt x="20136" y="12049"/>
                </a:cubicBezTo>
                <a:cubicBezTo>
                  <a:pt x="20125" y="12083"/>
                  <a:pt x="20284" y="12142"/>
                  <a:pt x="20115" y="12117"/>
                </a:cubicBezTo>
                <a:close/>
                <a:moveTo>
                  <a:pt x="8271" y="8984"/>
                </a:moveTo>
                <a:cubicBezTo>
                  <a:pt x="8259" y="8966"/>
                  <a:pt x="8522" y="8918"/>
                  <a:pt x="8522" y="8918"/>
                </a:cubicBezTo>
                <a:cubicBezTo>
                  <a:pt x="8549" y="8925"/>
                  <a:pt x="8474" y="8887"/>
                  <a:pt x="8474" y="8887"/>
                </a:cubicBezTo>
                <a:cubicBezTo>
                  <a:pt x="8670" y="8825"/>
                  <a:pt x="9248" y="8673"/>
                  <a:pt x="9581" y="8662"/>
                </a:cubicBezTo>
                <a:cubicBezTo>
                  <a:pt x="9697" y="8673"/>
                  <a:pt x="9623" y="8712"/>
                  <a:pt x="9553" y="8752"/>
                </a:cubicBezTo>
                <a:cubicBezTo>
                  <a:pt x="9384" y="8821"/>
                  <a:pt x="9174" y="8821"/>
                  <a:pt x="8957" y="8859"/>
                </a:cubicBezTo>
                <a:cubicBezTo>
                  <a:pt x="8729" y="8916"/>
                  <a:pt x="8564" y="8986"/>
                  <a:pt x="8354" y="8987"/>
                </a:cubicBezTo>
                <a:cubicBezTo>
                  <a:pt x="8327" y="8980"/>
                  <a:pt x="8348" y="9003"/>
                  <a:pt x="8295" y="8990"/>
                </a:cubicBezTo>
                <a:cubicBezTo>
                  <a:pt x="8280" y="8989"/>
                  <a:pt x="8273" y="8987"/>
                  <a:pt x="8271" y="8984"/>
                </a:cubicBezTo>
                <a:close/>
                <a:moveTo>
                  <a:pt x="436" y="6870"/>
                </a:moveTo>
                <a:cubicBezTo>
                  <a:pt x="424" y="6866"/>
                  <a:pt x="415" y="6861"/>
                  <a:pt x="408" y="6855"/>
                </a:cubicBezTo>
                <a:cubicBezTo>
                  <a:pt x="408" y="6855"/>
                  <a:pt x="498" y="6859"/>
                  <a:pt x="525" y="6866"/>
                </a:cubicBezTo>
                <a:cubicBezTo>
                  <a:pt x="521" y="6878"/>
                  <a:pt x="471" y="6881"/>
                  <a:pt x="436" y="6870"/>
                </a:cubicBezTo>
                <a:close/>
                <a:moveTo>
                  <a:pt x="683" y="6402"/>
                </a:moveTo>
                <a:cubicBezTo>
                  <a:pt x="649" y="6391"/>
                  <a:pt x="617" y="6373"/>
                  <a:pt x="620" y="6363"/>
                </a:cubicBezTo>
                <a:cubicBezTo>
                  <a:pt x="620" y="6363"/>
                  <a:pt x="742" y="6340"/>
                  <a:pt x="758" y="6398"/>
                </a:cubicBezTo>
                <a:cubicBezTo>
                  <a:pt x="752" y="6416"/>
                  <a:pt x="717" y="6413"/>
                  <a:pt x="683" y="6402"/>
                </a:cubicBezTo>
                <a:close/>
                <a:moveTo>
                  <a:pt x="17454" y="10669"/>
                </a:moveTo>
                <a:cubicBezTo>
                  <a:pt x="17507" y="10679"/>
                  <a:pt x="17590" y="10680"/>
                  <a:pt x="17590" y="10680"/>
                </a:cubicBezTo>
                <a:cubicBezTo>
                  <a:pt x="17516" y="10625"/>
                  <a:pt x="17416" y="10654"/>
                  <a:pt x="17416" y="10654"/>
                </a:cubicBezTo>
                <a:cubicBezTo>
                  <a:pt x="17422" y="10660"/>
                  <a:pt x="17437" y="10665"/>
                  <a:pt x="17454" y="10669"/>
                </a:cubicBezTo>
                <a:close/>
                <a:moveTo>
                  <a:pt x="17616" y="10687"/>
                </a:moveTo>
                <a:lnTo>
                  <a:pt x="17759" y="10705"/>
                </a:lnTo>
                <a:cubicBezTo>
                  <a:pt x="17722" y="10638"/>
                  <a:pt x="17616" y="10687"/>
                  <a:pt x="17616" y="10687"/>
                </a:cubicBezTo>
                <a:close/>
                <a:moveTo>
                  <a:pt x="17952" y="10745"/>
                </a:moveTo>
                <a:cubicBezTo>
                  <a:pt x="17978" y="10751"/>
                  <a:pt x="17994" y="10752"/>
                  <a:pt x="17981" y="10745"/>
                </a:cubicBezTo>
                <a:cubicBezTo>
                  <a:pt x="17986" y="10728"/>
                  <a:pt x="17902" y="10724"/>
                  <a:pt x="17902" y="10724"/>
                </a:cubicBezTo>
                <a:cubicBezTo>
                  <a:pt x="17696" y="10671"/>
                  <a:pt x="17872" y="10727"/>
                  <a:pt x="17952" y="10745"/>
                </a:cubicBezTo>
                <a:close/>
                <a:moveTo>
                  <a:pt x="18120" y="10763"/>
                </a:moveTo>
                <a:cubicBezTo>
                  <a:pt x="18195" y="10784"/>
                  <a:pt x="18306" y="10808"/>
                  <a:pt x="18298" y="10786"/>
                </a:cubicBezTo>
                <a:cubicBezTo>
                  <a:pt x="18272" y="10779"/>
                  <a:pt x="18187" y="10757"/>
                  <a:pt x="18161" y="10751"/>
                </a:cubicBezTo>
                <a:cubicBezTo>
                  <a:pt x="18007" y="10722"/>
                  <a:pt x="18045" y="10741"/>
                  <a:pt x="18120" y="10763"/>
                </a:cubicBezTo>
                <a:close/>
                <a:moveTo>
                  <a:pt x="17183" y="10171"/>
                </a:moveTo>
                <a:cubicBezTo>
                  <a:pt x="17172" y="10167"/>
                  <a:pt x="17162" y="10162"/>
                  <a:pt x="17157" y="10156"/>
                </a:cubicBezTo>
                <a:cubicBezTo>
                  <a:pt x="17157" y="10156"/>
                  <a:pt x="17242" y="10160"/>
                  <a:pt x="17273" y="10168"/>
                </a:cubicBezTo>
                <a:cubicBezTo>
                  <a:pt x="17269" y="10181"/>
                  <a:pt x="17218" y="10181"/>
                  <a:pt x="17183" y="10171"/>
                </a:cubicBezTo>
                <a:close/>
                <a:moveTo>
                  <a:pt x="2876" y="5289"/>
                </a:moveTo>
                <a:cubicBezTo>
                  <a:pt x="2850" y="5265"/>
                  <a:pt x="2940" y="5269"/>
                  <a:pt x="2935" y="5286"/>
                </a:cubicBezTo>
                <a:cubicBezTo>
                  <a:pt x="2962" y="5293"/>
                  <a:pt x="2876" y="5289"/>
                  <a:pt x="2876" y="5289"/>
                </a:cubicBezTo>
                <a:close/>
                <a:moveTo>
                  <a:pt x="2992" y="5301"/>
                </a:moveTo>
                <a:cubicBezTo>
                  <a:pt x="2992" y="5301"/>
                  <a:pt x="3120" y="5258"/>
                  <a:pt x="3161" y="5326"/>
                </a:cubicBezTo>
                <a:cubicBezTo>
                  <a:pt x="3161" y="5326"/>
                  <a:pt x="3019" y="5307"/>
                  <a:pt x="2992" y="5301"/>
                </a:cubicBezTo>
                <a:close/>
                <a:moveTo>
                  <a:pt x="3215" y="5340"/>
                </a:moveTo>
                <a:cubicBezTo>
                  <a:pt x="3215" y="5340"/>
                  <a:pt x="3347" y="5298"/>
                  <a:pt x="3385" y="5362"/>
                </a:cubicBezTo>
                <a:cubicBezTo>
                  <a:pt x="3385" y="5362"/>
                  <a:pt x="3241" y="5346"/>
                  <a:pt x="3215" y="5340"/>
                </a:cubicBezTo>
                <a:close/>
                <a:moveTo>
                  <a:pt x="3443" y="5377"/>
                </a:moveTo>
                <a:cubicBezTo>
                  <a:pt x="3448" y="5360"/>
                  <a:pt x="3532" y="5363"/>
                  <a:pt x="3563" y="5371"/>
                </a:cubicBezTo>
                <a:cubicBezTo>
                  <a:pt x="3558" y="5388"/>
                  <a:pt x="3469" y="5384"/>
                  <a:pt x="3443" y="5377"/>
                </a:cubicBezTo>
                <a:close/>
                <a:moveTo>
                  <a:pt x="3665" y="5416"/>
                </a:moveTo>
                <a:cubicBezTo>
                  <a:pt x="3723" y="5431"/>
                  <a:pt x="3818" y="5401"/>
                  <a:pt x="3962" y="5416"/>
                </a:cubicBezTo>
                <a:cubicBezTo>
                  <a:pt x="5907" y="5654"/>
                  <a:pt x="7662" y="5823"/>
                  <a:pt x="9444" y="5998"/>
                </a:cubicBezTo>
                <a:cubicBezTo>
                  <a:pt x="9497" y="5936"/>
                  <a:pt x="9577" y="6050"/>
                  <a:pt x="9444" y="5998"/>
                </a:cubicBezTo>
                <a:cubicBezTo>
                  <a:pt x="7858" y="5852"/>
                  <a:pt x="6087" y="5736"/>
                  <a:pt x="4405" y="5511"/>
                </a:cubicBezTo>
                <a:cubicBezTo>
                  <a:pt x="4236" y="5486"/>
                  <a:pt x="3776" y="5444"/>
                  <a:pt x="3665" y="5416"/>
                </a:cubicBezTo>
                <a:close/>
                <a:moveTo>
                  <a:pt x="10402" y="6073"/>
                </a:moveTo>
                <a:cubicBezTo>
                  <a:pt x="10402" y="6073"/>
                  <a:pt x="10269" y="6021"/>
                  <a:pt x="10402" y="6073"/>
                </a:cubicBezTo>
                <a:close/>
                <a:moveTo>
                  <a:pt x="2556" y="3911"/>
                </a:moveTo>
                <a:cubicBezTo>
                  <a:pt x="2404" y="3875"/>
                  <a:pt x="2323" y="3849"/>
                  <a:pt x="2505" y="3878"/>
                </a:cubicBezTo>
                <a:cubicBezTo>
                  <a:pt x="3076" y="3949"/>
                  <a:pt x="3631" y="4073"/>
                  <a:pt x="4116" y="4143"/>
                </a:cubicBezTo>
                <a:cubicBezTo>
                  <a:pt x="4402" y="4177"/>
                  <a:pt x="4635" y="4182"/>
                  <a:pt x="4799" y="4224"/>
                </a:cubicBezTo>
                <a:cubicBezTo>
                  <a:pt x="4720" y="4106"/>
                  <a:pt x="5095" y="4336"/>
                  <a:pt x="4799" y="4224"/>
                </a:cubicBezTo>
                <a:cubicBezTo>
                  <a:pt x="4451" y="4207"/>
                  <a:pt x="3568" y="4093"/>
                  <a:pt x="3028" y="4012"/>
                </a:cubicBezTo>
                <a:cubicBezTo>
                  <a:pt x="2930" y="3996"/>
                  <a:pt x="2708" y="3948"/>
                  <a:pt x="2556" y="3911"/>
                </a:cubicBezTo>
                <a:close/>
                <a:moveTo>
                  <a:pt x="4918" y="4220"/>
                </a:moveTo>
                <a:cubicBezTo>
                  <a:pt x="4929" y="4218"/>
                  <a:pt x="4966" y="4218"/>
                  <a:pt x="4984" y="4214"/>
                </a:cubicBezTo>
                <a:cubicBezTo>
                  <a:pt x="5106" y="4206"/>
                  <a:pt x="5905" y="4298"/>
                  <a:pt x="6275" y="4357"/>
                </a:cubicBezTo>
                <a:cubicBezTo>
                  <a:pt x="6735" y="4399"/>
                  <a:pt x="7264" y="4405"/>
                  <a:pt x="7750" y="4472"/>
                </a:cubicBezTo>
                <a:cubicBezTo>
                  <a:pt x="7830" y="4492"/>
                  <a:pt x="7909" y="4531"/>
                  <a:pt x="7999" y="4536"/>
                </a:cubicBezTo>
                <a:cubicBezTo>
                  <a:pt x="8025" y="4542"/>
                  <a:pt x="8035" y="4508"/>
                  <a:pt x="8035" y="4508"/>
                </a:cubicBezTo>
                <a:cubicBezTo>
                  <a:pt x="8327" y="4526"/>
                  <a:pt x="8633" y="4586"/>
                  <a:pt x="8918" y="4623"/>
                </a:cubicBezTo>
                <a:cubicBezTo>
                  <a:pt x="8945" y="4629"/>
                  <a:pt x="8956" y="4593"/>
                  <a:pt x="8983" y="4600"/>
                </a:cubicBezTo>
                <a:cubicBezTo>
                  <a:pt x="8983" y="4600"/>
                  <a:pt x="9056" y="4658"/>
                  <a:pt x="9062" y="4638"/>
                </a:cubicBezTo>
                <a:cubicBezTo>
                  <a:pt x="9051" y="4675"/>
                  <a:pt x="8913" y="4639"/>
                  <a:pt x="8739" y="4631"/>
                </a:cubicBezTo>
                <a:cubicBezTo>
                  <a:pt x="8487" y="4598"/>
                  <a:pt x="8009" y="4566"/>
                  <a:pt x="7648" y="4508"/>
                </a:cubicBezTo>
                <a:cubicBezTo>
                  <a:pt x="7665" y="4505"/>
                  <a:pt x="7680" y="4499"/>
                  <a:pt x="7683" y="4490"/>
                </a:cubicBezTo>
                <a:cubicBezTo>
                  <a:pt x="7661" y="4485"/>
                  <a:pt x="7623" y="4490"/>
                  <a:pt x="7605" y="4501"/>
                </a:cubicBezTo>
                <a:cubicBezTo>
                  <a:pt x="7581" y="4497"/>
                  <a:pt x="7554" y="4494"/>
                  <a:pt x="7531" y="4489"/>
                </a:cubicBezTo>
                <a:cubicBezTo>
                  <a:pt x="7528" y="4477"/>
                  <a:pt x="7480" y="4480"/>
                  <a:pt x="7475" y="4495"/>
                </a:cubicBezTo>
                <a:cubicBezTo>
                  <a:pt x="7422" y="4481"/>
                  <a:pt x="7391" y="4473"/>
                  <a:pt x="7338" y="4460"/>
                </a:cubicBezTo>
                <a:cubicBezTo>
                  <a:pt x="7449" y="4488"/>
                  <a:pt x="7370" y="4544"/>
                  <a:pt x="7274" y="4483"/>
                </a:cubicBezTo>
                <a:cubicBezTo>
                  <a:pt x="7263" y="4516"/>
                  <a:pt x="7184" y="4478"/>
                  <a:pt x="7157" y="4471"/>
                </a:cubicBezTo>
                <a:cubicBezTo>
                  <a:pt x="7120" y="4498"/>
                  <a:pt x="7068" y="4466"/>
                  <a:pt x="7015" y="4453"/>
                </a:cubicBezTo>
                <a:cubicBezTo>
                  <a:pt x="7031" y="4399"/>
                  <a:pt x="6931" y="4431"/>
                  <a:pt x="6988" y="4446"/>
                </a:cubicBezTo>
                <a:cubicBezTo>
                  <a:pt x="6872" y="4434"/>
                  <a:pt x="6698" y="4429"/>
                  <a:pt x="6724" y="4435"/>
                </a:cubicBezTo>
                <a:cubicBezTo>
                  <a:pt x="6666" y="4421"/>
                  <a:pt x="6640" y="4414"/>
                  <a:pt x="6581" y="4417"/>
                </a:cubicBezTo>
                <a:cubicBezTo>
                  <a:pt x="6497" y="4396"/>
                  <a:pt x="6433" y="4416"/>
                  <a:pt x="6275" y="4357"/>
                </a:cubicBezTo>
                <a:cubicBezTo>
                  <a:pt x="6317" y="4404"/>
                  <a:pt x="6290" y="4397"/>
                  <a:pt x="6206" y="4376"/>
                </a:cubicBezTo>
                <a:cubicBezTo>
                  <a:pt x="5751" y="4316"/>
                  <a:pt x="5371" y="4295"/>
                  <a:pt x="5006" y="4237"/>
                </a:cubicBezTo>
                <a:cubicBezTo>
                  <a:pt x="4921" y="4225"/>
                  <a:pt x="4907" y="4221"/>
                  <a:pt x="4918" y="4220"/>
                </a:cubicBezTo>
                <a:close/>
                <a:moveTo>
                  <a:pt x="15244" y="6699"/>
                </a:moveTo>
                <a:cubicBezTo>
                  <a:pt x="15231" y="6697"/>
                  <a:pt x="15223" y="6694"/>
                  <a:pt x="15225" y="6689"/>
                </a:cubicBezTo>
                <a:cubicBezTo>
                  <a:pt x="15225" y="6689"/>
                  <a:pt x="15319" y="6659"/>
                  <a:pt x="15367" y="6708"/>
                </a:cubicBezTo>
                <a:cubicBezTo>
                  <a:pt x="15367" y="6708"/>
                  <a:pt x="15284" y="6707"/>
                  <a:pt x="15244" y="6699"/>
                </a:cubicBezTo>
                <a:close/>
                <a:moveTo>
                  <a:pt x="15318" y="6652"/>
                </a:moveTo>
                <a:cubicBezTo>
                  <a:pt x="15299" y="6648"/>
                  <a:pt x="15283" y="6640"/>
                  <a:pt x="15272" y="6628"/>
                </a:cubicBezTo>
                <a:cubicBezTo>
                  <a:pt x="15278" y="6609"/>
                  <a:pt x="15347" y="6572"/>
                  <a:pt x="15474" y="6547"/>
                </a:cubicBezTo>
                <a:cubicBezTo>
                  <a:pt x="15478" y="6535"/>
                  <a:pt x="15481" y="6534"/>
                  <a:pt x="15491" y="6535"/>
                </a:cubicBezTo>
                <a:cubicBezTo>
                  <a:pt x="15484" y="6537"/>
                  <a:pt x="15476" y="6539"/>
                  <a:pt x="15474" y="6547"/>
                </a:cubicBezTo>
                <a:cubicBezTo>
                  <a:pt x="15454" y="6553"/>
                  <a:pt x="15442" y="6569"/>
                  <a:pt x="15429" y="6579"/>
                </a:cubicBezTo>
                <a:cubicBezTo>
                  <a:pt x="15485" y="6560"/>
                  <a:pt x="15540" y="6543"/>
                  <a:pt x="15595" y="6542"/>
                </a:cubicBezTo>
                <a:cubicBezTo>
                  <a:pt x="15568" y="6535"/>
                  <a:pt x="15537" y="6527"/>
                  <a:pt x="15511" y="6520"/>
                </a:cubicBezTo>
                <a:cubicBezTo>
                  <a:pt x="15902" y="6414"/>
                  <a:pt x="16516" y="6232"/>
                  <a:pt x="15595" y="6542"/>
                </a:cubicBezTo>
                <a:cubicBezTo>
                  <a:pt x="15711" y="6550"/>
                  <a:pt x="15961" y="6596"/>
                  <a:pt x="15934" y="6589"/>
                </a:cubicBezTo>
                <a:cubicBezTo>
                  <a:pt x="15955" y="6613"/>
                  <a:pt x="15722" y="6705"/>
                  <a:pt x="15722" y="6705"/>
                </a:cubicBezTo>
                <a:cubicBezTo>
                  <a:pt x="15690" y="6715"/>
                  <a:pt x="15531" y="6656"/>
                  <a:pt x="15500" y="6648"/>
                </a:cubicBezTo>
                <a:cubicBezTo>
                  <a:pt x="15457" y="6650"/>
                  <a:pt x="15374" y="6665"/>
                  <a:pt x="15318" y="6652"/>
                </a:cubicBezTo>
                <a:close/>
                <a:moveTo>
                  <a:pt x="15429" y="6579"/>
                </a:moveTo>
                <a:cubicBezTo>
                  <a:pt x="15421" y="6582"/>
                  <a:pt x="15412" y="6584"/>
                  <a:pt x="15404" y="6587"/>
                </a:cubicBezTo>
                <a:cubicBezTo>
                  <a:pt x="15414" y="6590"/>
                  <a:pt x="15422" y="6585"/>
                  <a:pt x="15429" y="6579"/>
                </a:cubicBezTo>
                <a:close/>
                <a:moveTo>
                  <a:pt x="7806" y="4511"/>
                </a:moveTo>
                <a:cubicBezTo>
                  <a:pt x="7809" y="4514"/>
                  <a:pt x="7809" y="4514"/>
                  <a:pt x="7799" y="4502"/>
                </a:cubicBezTo>
                <a:cubicBezTo>
                  <a:pt x="7799" y="4502"/>
                  <a:pt x="7804" y="4508"/>
                  <a:pt x="7806" y="4511"/>
                </a:cubicBezTo>
                <a:close/>
                <a:moveTo>
                  <a:pt x="12240" y="5180"/>
                </a:moveTo>
                <a:cubicBezTo>
                  <a:pt x="12232" y="5178"/>
                  <a:pt x="12224" y="5173"/>
                  <a:pt x="12219" y="5166"/>
                </a:cubicBezTo>
                <a:lnTo>
                  <a:pt x="12282" y="5164"/>
                </a:lnTo>
                <a:cubicBezTo>
                  <a:pt x="12298" y="5182"/>
                  <a:pt x="12266" y="5189"/>
                  <a:pt x="12240" y="5180"/>
                </a:cubicBezTo>
                <a:close/>
                <a:moveTo>
                  <a:pt x="12377" y="5196"/>
                </a:moveTo>
                <a:cubicBezTo>
                  <a:pt x="12367" y="5193"/>
                  <a:pt x="12361" y="5189"/>
                  <a:pt x="12362" y="5185"/>
                </a:cubicBezTo>
                <a:cubicBezTo>
                  <a:pt x="12335" y="5178"/>
                  <a:pt x="12451" y="5190"/>
                  <a:pt x="12451" y="5190"/>
                </a:cubicBezTo>
                <a:cubicBezTo>
                  <a:pt x="12467" y="5207"/>
                  <a:pt x="12406" y="5205"/>
                  <a:pt x="12377" y="5196"/>
                </a:cubicBezTo>
                <a:close/>
                <a:moveTo>
                  <a:pt x="12504" y="5210"/>
                </a:moveTo>
                <a:cubicBezTo>
                  <a:pt x="12493" y="5207"/>
                  <a:pt x="12483" y="5202"/>
                  <a:pt x="12477" y="5196"/>
                </a:cubicBezTo>
                <a:cubicBezTo>
                  <a:pt x="12477" y="5196"/>
                  <a:pt x="12572" y="5184"/>
                  <a:pt x="12594" y="5208"/>
                </a:cubicBezTo>
                <a:cubicBezTo>
                  <a:pt x="12590" y="5220"/>
                  <a:pt x="12538" y="5221"/>
                  <a:pt x="12504" y="5210"/>
                </a:cubicBezTo>
                <a:close/>
                <a:moveTo>
                  <a:pt x="17104" y="5918"/>
                </a:moveTo>
                <a:cubicBezTo>
                  <a:pt x="17097" y="5917"/>
                  <a:pt x="17092" y="5915"/>
                  <a:pt x="17094" y="5910"/>
                </a:cubicBezTo>
                <a:cubicBezTo>
                  <a:pt x="17120" y="5823"/>
                  <a:pt x="17353" y="5732"/>
                  <a:pt x="17343" y="5562"/>
                </a:cubicBezTo>
                <a:cubicBezTo>
                  <a:pt x="17343" y="5468"/>
                  <a:pt x="17201" y="5356"/>
                  <a:pt x="17317" y="5462"/>
                </a:cubicBezTo>
                <a:cubicBezTo>
                  <a:pt x="17365" y="5492"/>
                  <a:pt x="17444" y="5530"/>
                  <a:pt x="17454" y="5591"/>
                </a:cubicBezTo>
                <a:cubicBezTo>
                  <a:pt x="17491" y="5673"/>
                  <a:pt x="17405" y="5860"/>
                  <a:pt x="17369" y="5869"/>
                </a:cubicBezTo>
                <a:cubicBezTo>
                  <a:pt x="17337" y="5879"/>
                  <a:pt x="17231" y="5928"/>
                  <a:pt x="17152" y="5907"/>
                </a:cubicBezTo>
                <a:cubicBezTo>
                  <a:pt x="17172" y="5913"/>
                  <a:pt x="17126" y="5921"/>
                  <a:pt x="17104" y="5918"/>
                </a:cubicBezTo>
                <a:close/>
                <a:moveTo>
                  <a:pt x="2833" y="1557"/>
                </a:moveTo>
                <a:cubicBezTo>
                  <a:pt x="2584" y="1494"/>
                  <a:pt x="2426" y="1432"/>
                  <a:pt x="2733" y="1492"/>
                </a:cubicBezTo>
                <a:cubicBezTo>
                  <a:pt x="6671" y="2184"/>
                  <a:pt x="9919" y="2229"/>
                  <a:pt x="13647" y="2640"/>
                </a:cubicBezTo>
                <a:cubicBezTo>
                  <a:pt x="13849" y="2652"/>
                  <a:pt x="14107" y="2682"/>
                  <a:pt x="14446" y="2733"/>
                </a:cubicBezTo>
                <a:cubicBezTo>
                  <a:pt x="14758" y="2774"/>
                  <a:pt x="15694" y="3014"/>
                  <a:pt x="15133" y="2909"/>
                </a:cubicBezTo>
                <a:cubicBezTo>
                  <a:pt x="14044" y="2684"/>
                  <a:pt x="13034" y="2595"/>
                  <a:pt x="12172" y="2522"/>
                </a:cubicBezTo>
                <a:cubicBezTo>
                  <a:pt x="10089" y="2346"/>
                  <a:pt x="8157" y="2171"/>
                  <a:pt x="6022" y="1978"/>
                </a:cubicBezTo>
                <a:cubicBezTo>
                  <a:pt x="4990" y="1865"/>
                  <a:pt x="3912" y="1795"/>
                  <a:pt x="2833" y="1557"/>
                </a:cubicBezTo>
                <a:close/>
                <a:moveTo>
                  <a:pt x="2367" y="1252"/>
                </a:moveTo>
                <a:cubicBezTo>
                  <a:pt x="2320" y="1204"/>
                  <a:pt x="2320" y="916"/>
                  <a:pt x="2343" y="922"/>
                </a:cubicBezTo>
                <a:cubicBezTo>
                  <a:pt x="2348" y="905"/>
                  <a:pt x="2411" y="886"/>
                  <a:pt x="2442" y="987"/>
                </a:cubicBezTo>
                <a:cubicBezTo>
                  <a:pt x="2447" y="971"/>
                  <a:pt x="2490" y="1224"/>
                  <a:pt x="2389" y="1256"/>
                </a:cubicBezTo>
                <a:cubicBezTo>
                  <a:pt x="2381" y="1261"/>
                  <a:pt x="2373" y="1258"/>
                  <a:pt x="2367" y="1252"/>
                </a:cubicBezTo>
                <a:close/>
                <a:moveTo>
                  <a:pt x="17081" y="4685"/>
                </a:moveTo>
                <a:cubicBezTo>
                  <a:pt x="17059" y="4661"/>
                  <a:pt x="17118" y="4659"/>
                  <a:pt x="17139" y="4682"/>
                </a:cubicBezTo>
                <a:lnTo>
                  <a:pt x="17081" y="4685"/>
                </a:lnTo>
                <a:close/>
                <a:moveTo>
                  <a:pt x="17194" y="4465"/>
                </a:moveTo>
                <a:cubicBezTo>
                  <a:pt x="17095" y="4443"/>
                  <a:pt x="17061" y="4244"/>
                  <a:pt x="17209" y="4266"/>
                </a:cubicBezTo>
                <a:cubicBezTo>
                  <a:pt x="17267" y="4263"/>
                  <a:pt x="17335" y="4432"/>
                  <a:pt x="17240" y="4462"/>
                </a:cubicBezTo>
                <a:cubicBezTo>
                  <a:pt x="17223" y="4467"/>
                  <a:pt x="17208" y="4468"/>
                  <a:pt x="17194" y="4465"/>
                </a:cubicBezTo>
                <a:close/>
                <a:moveTo>
                  <a:pt x="17210" y="3967"/>
                </a:moveTo>
                <a:cubicBezTo>
                  <a:pt x="17178" y="3977"/>
                  <a:pt x="17046" y="3831"/>
                  <a:pt x="16978" y="3755"/>
                </a:cubicBezTo>
                <a:cubicBezTo>
                  <a:pt x="16829" y="3569"/>
                  <a:pt x="17088" y="3693"/>
                  <a:pt x="17200" y="3812"/>
                </a:cubicBezTo>
                <a:cubicBezTo>
                  <a:pt x="17221" y="3839"/>
                  <a:pt x="17140" y="3818"/>
                  <a:pt x="17140" y="3818"/>
                </a:cubicBezTo>
                <a:cubicBezTo>
                  <a:pt x="17130" y="3852"/>
                  <a:pt x="17305" y="3955"/>
                  <a:pt x="17210" y="3967"/>
                </a:cubicBezTo>
                <a:close/>
                <a:moveTo>
                  <a:pt x="17022" y="2754"/>
                </a:moveTo>
                <a:cubicBezTo>
                  <a:pt x="16997" y="2726"/>
                  <a:pt x="17022" y="2754"/>
                  <a:pt x="17022" y="2754"/>
                </a:cubicBezTo>
                <a:close/>
              </a:path>
            </a:pathLst>
          </a:custGeom>
          <a:ln w="12700">
            <a:miter lim="400000"/>
          </a:ln>
        </p:spPr>
      </p:pic>
      <p:sp>
        <p:nvSpPr>
          <p:cNvPr id="89" name="Depois que você vendeu emocionalmente chega o momento do:  “Tá, mas… Como funciona isso? Como que utiliza?&quot;"/>
          <p:cNvSpPr txBox="1"/>
          <p:nvPr/>
        </p:nvSpPr>
        <p:spPr>
          <a:xfrm>
            <a:off x="12824473" y="3691948"/>
            <a:ext cx="10938977" cy="227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a:solidFill>
                  <a:srgbClr val="000000"/>
                </a:solidFill>
              </a:defRPr>
            </a:pPr>
            <a:r>
              <a:t> Depois que você vendeu emocionalmente chega</a:t>
            </a:r>
            <a:br/>
            <a:r>
              <a:t>o momento do:</a:t>
            </a:r>
            <a:br/>
            <a:br/>
            <a:r>
              <a:t>“Tá, mas… Como funciona isso? Como que utiliza?"</a:t>
            </a:r>
          </a:p>
        </p:txBody>
      </p:sp>
      <p:sp>
        <p:nvSpPr>
          <p:cNvPr id="90" name="Explique porque seu produto consegue resolver o problema e como ser utilizado da maneira correta  (as vezes o produto é tão intuitivo que não precisa)"/>
          <p:cNvSpPr txBox="1"/>
          <p:nvPr/>
        </p:nvSpPr>
        <p:spPr>
          <a:xfrm>
            <a:off x="12879389" y="6835197"/>
            <a:ext cx="10829142" cy="172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a:solidFill>
                  <a:srgbClr val="000000"/>
                </a:solidFill>
              </a:defRPr>
            </a:pPr>
            <a:r>
              <a:t> Explique porque seu produto consegue resolver o</a:t>
            </a:r>
            <a:br/>
            <a:r>
              <a:t>problema e como ser utilizado da maneira correta </a:t>
            </a:r>
            <a:br/>
            <a:r>
              <a:t>(as vezes o produto é tão intuitivo que não precisa)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1"/>
      <p:bldP build="whole" bldLvl="1" animBg="1" rev="0" advAuto="0" spid="90"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4. Prova Social"/>
          <p:cNvSpPr txBox="1"/>
          <p:nvPr/>
        </p:nvSpPr>
        <p:spPr>
          <a:xfrm>
            <a:off x="12908698" y="1453748"/>
            <a:ext cx="7233413"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4. Prova Social</a:t>
            </a:r>
          </a:p>
        </p:txBody>
      </p:sp>
      <p:pic>
        <p:nvPicPr>
          <p:cNvPr id="93" name="review.jpg" descr="review.jpg"/>
          <p:cNvPicPr>
            <a:picLocks noChangeAspect="1"/>
          </p:cNvPicPr>
          <p:nvPr/>
        </p:nvPicPr>
        <p:blipFill>
          <a:blip r:embed="rId2">
            <a:extLst/>
          </a:blip>
          <a:srcRect l="18097" t="2221" r="3651" b="11709"/>
          <a:stretch>
            <a:fillRect/>
          </a:stretch>
        </p:blipFill>
        <p:spPr>
          <a:xfrm>
            <a:off x="-135902" y="136772"/>
            <a:ext cx="11799334" cy="12978117"/>
          </a:xfrm>
          <a:custGeom>
            <a:avLst/>
            <a:gdLst/>
            <a:ahLst/>
            <a:cxnLst>
              <a:cxn ang="0">
                <a:pos x="wd2" y="hd2"/>
              </a:cxn>
              <a:cxn ang="5400000">
                <a:pos x="wd2" y="hd2"/>
              </a:cxn>
              <a:cxn ang="10800000">
                <a:pos x="wd2" y="hd2"/>
              </a:cxn>
              <a:cxn ang="16200000">
                <a:pos x="wd2" y="hd2"/>
              </a:cxn>
            </a:cxnLst>
            <a:rect l="0" t="0" r="r" b="b"/>
            <a:pathLst>
              <a:path w="21559" h="21465" fill="norm" stroke="1" extrusionOk="0">
                <a:moveTo>
                  <a:pt x="1399" y="21308"/>
                </a:moveTo>
                <a:cubicBezTo>
                  <a:pt x="1658" y="21366"/>
                  <a:pt x="2455" y="21391"/>
                  <a:pt x="2715" y="21391"/>
                </a:cubicBezTo>
                <a:cubicBezTo>
                  <a:pt x="4047" y="21396"/>
                  <a:pt x="5529" y="21400"/>
                  <a:pt x="6994" y="21454"/>
                </a:cubicBezTo>
                <a:cubicBezTo>
                  <a:pt x="7258" y="21467"/>
                  <a:pt x="7492" y="21469"/>
                  <a:pt x="7735" y="21455"/>
                </a:cubicBezTo>
                <a:cubicBezTo>
                  <a:pt x="7999" y="21468"/>
                  <a:pt x="8300" y="21452"/>
                  <a:pt x="8481" y="21441"/>
                </a:cubicBezTo>
                <a:cubicBezTo>
                  <a:pt x="9226" y="21426"/>
                  <a:pt x="9887" y="21483"/>
                  <a:pt x="10491" y="21450"/>
                </a:cubicBezTo>
                <a:cubicBezTo>
                  <a:pt x="10586" y="21435"/>
                  <a:pt x="10650" y="21416"/>
                  <a:pt x="10745" y="21401"/>
                </a:cubicBezTo>
                <a:cubicBezTo>
                  <a:pt x="12010" y="21332"/>
                  <a:pt x="13373" y="21345"/>
                  <a:pt x="14627" y="21216"/>
                </a:cubicBezTo>
                <a:cubicBezTo>
                  <a:pt x="14225" y="21171"/>
                  <a:pt x="14538" y="21212"/>
                  <a:pt x="14755" y="21174"/>
                </a:cubicBezTo>
                <a:cubicBezTo>
                  <a:pt x="14818" y="21172"/>
                  <a:pt x="14867" y="21109"/>
                  <a:pt x="14925" y="21106"/>
                </a:cubicBezTo>
                <a:cubicBezTo>
                  <a:pt x="15401" y="21005"/>
                  <a:pt x="16411" y="21000"/>
                  <a:pt x="16645" y="20817"/>
                </a:cubicBezTo>
                <a:cubicBezTo>
                  <a:pt x="16681" y="20808"/>
                  <a:pt x="16618" y="20717"/>
                  <a:pt x="16613" y="20734"/>
                </a:cubicBezTo>
                <a:cubicBezTo>
                  <a:pt x="16618" y="20717"/>
                  <a:pt x="16882" y="20637"/>
                  <a:pt x="16882" y="20637"/>
                </a:cubicBezTo>
                <a:cubicBezTo>
                  <a:pt x="16835" y="20587"/>
                  <a:pt x="16460" y="20659"/>
                  <a:pt x="16396" y="20679"/>
                </a:cubicBezTo>
                <a:cubicBezTo>
                  <a:pt x="15957" y="20753"/>
                  <a:pt x="15644" y="20806"/>
                  <a:pt x="15131" y="20823"/>
                </a:cubicBezTo>
                <a:cubicBezTo>
                  <a:pt x="14862" y="20829"/>
                  <a:pt x="15210" y="20771"/>
                  <a:pt x="15301" y="20755"/>
                </a:cubicBezTo>
                <a:cubicBezTo>
                  <a:pt x="15883" y="20698"/>
                  <a:pt x="16158" y="20676"/>
                  <a:pt x="16735" y="20525"/>
                </a:cubicBezTo>
                <a:cubicBezTo>
                  <a:pt x="16830" y="20513"/>
                  <a:pt x="17031" y="20432"/>
                  <a:pt x="17132" y="20401"/>
                </a:cubicBezTo>
                <a:cubicBezTo>
                  <a:pt x="17244" y="20318"/>
                  <a:pt x="17069" y="20313"/>
                  <a:pt x="16889" y="20321"/>
                </a:cubicBezTo>
                <a:cubicBezTo>
                  <a:pt x="16741" y="20322"/>
                  <a:pt x="16655" y="20412"/>
                  <a:pt x="16375" y="20359"/>
                </a:cubicBezTo>
                <a:cubicBezTo>
                  <a:pt x="15910" y="20427"/>
                  <a:pt x="15354" y="20490"/>
                  <a:pt x="14840" y="20527"/>
                </a:cubicBezTo>
                <a:cubicBezTo>
                  <a:pt x="14412" y="20569"/>
                  <a:pt x="13710" y="20630"/>
                  <a:pt x="13090" y="20623"/>
                </a:cubicBezTo>
                <a:cubicBezTo>
                  <a:pt x="12625" y="20598"/>
                  <a:pt x="13275" y="20595"/>
                  <a:pt x="13429" y="20577"/>
                </a:cubicBezTo>
                <a:cubicBezTo>
                  <a:pt x="13979" y="20531"/>
                  <a:pt x="14445" y="20462"/>
                  <a:pt x="14931" y="20421"/>
                </a:cubicBezTo>
                <a:cubicBezTo>
                  <a:pt x="15455" y="20368"/>
                  <a:pt x="16148" y="20319"/>
                  <a:pt x="16667" y="20172"/>
                </a:cubicBezTo>
                <a:lnTo>
                  <a:pt x="16837" y="20104"/>
                </a:lnTo>
                <a:cubicBezTo>
                  <a:pt x="16840" y="20094"/>
                  <a:pt x="16772" y="20100"/>
                  <a:pt x="16688" y="20106"/>
                </a:cubicBezTo>
                <a:cubicBezTo>
                  <a:pt x="16481" y="20134"/>
                  <a:pt x="16441" y="20136"/>
                  <a:pt x="16407" y="20138"/>
                </a:cubicBezTo>
                <a:cubicBezTo>
                  <a:pt x="16176" y="20195"/>
                  <a:pt x="15932" y="20256"/>
                  <a:pt x="15720" y="20268"/>
                </a:cubicBezTo>
                <a:cubicBezTo>
                  <a:pt x="15254" y="20336"/>
                  <a:pt x="14952" y="20352"/>
                  <a:pt x="14556" y="20380"/>
                </a:cubicBezTo>
                <a:cubicBezTo>
                  <a:pt x="14551" y="20397"/>
                  <a:pt x="14498" y="20383"/>
                  <a:pt x="14556" y="20380"/>
                </a:cubicBezTo>
                <a:cubicBezTo>
                  <a:pt x="15186" y="20168"/>
                  <a:pt x="16244" y="20196"/>
                  <a:pt x="17006" y="19943"/>
                </a:cubicBezTo>
                <a:cubicBezTo>
                  <a:pt x="17070" y="19923"/>
                  <a:pt x="17372" y="19812"/>
                  <a:pt x="17076" y="19811"/>
                </a:cubicBezTo>
                <a:cubicBezTo>
                  <a:pt x="16774" y="19828"/>
                  <a:pt x="17038" y="19748"/>
                  <a:pt x="17081" y="19702"/>
                </a:cubicBezTo>
                <a:cubicBezTo>
                  <a:pt x="17044" y="19728"/>
                  <a:pt x="17091" y="19575"/>
                  <a:pt x="17166" y="19612"/>
                </a:cubicBezTo>
                <a:cubicBezTo>
                  <a:pt x="16992" y="19511"/>
                  <a:pt x="16779" y="19718"/>
                  <a:pt x="16663" y="19613"/>
                </a:cubicBezTo>
                <a:cubicBezTo>
                  <a:pt x="16642" y="19590"/>
                  <a:pt x="16949" y="19557"/>
                  <a:pt x="16763" y="19492"/>
                </a:cubicBezTo>
                <a:cubicBezTo>
                  <a:pt x="16684" y="19454"/>
                  <a:pt x="16230" y="19579"/>
                  <a:pt x="16076" y="19597"/>
                </a:cubicBezTo>
                <a:cubicBezTo>
                  <a:pt x="15901" y="19588"/>
                  <a:pt x="15759" y="19570"/>
                  <a:pt x="16008" y="19522"/>
                </a:cubicBezTo>
                <a:cubicBezTo>
                  <a:pt x="16319" y="19490"/>
                  <a:pt x="16684" y="19454"/>
                  <a:pt x="16980" y="19361"/>
                </a:cubicBezTo>
                <a:cubicBezTo>
                  <a:pt x="17182" y="19280"/>
                  <a:pt x="16594" y="19357"/>
                  <a:pt x="16468" y="19378"/>
                </a:cubicBezTo>
                <a:cubicBezTo>
                  <a:pt x="16224" y="19409"/>
                  <a:pt x="16087" y="19467"/>
                  <a:pt x="15965" y="19475"/>
                </a:cubicBezTo>
                <a:cubicBezTo>
                  <a:pt x="15817" y="19474"/>
                  <a:pt x="15330" y="19518"/>
                  <a:pt x="15748" y="19420"/>
                </a:cubicBezTo>
                <a:cubicBezTo>
                  <a:pt x="16628" y="19251"/>
                  <a:pt x="17510" y="19085"/>
                  <a:pt x="18368" y="18895"/>
                </a:cubicBezTo>
                <a:cubicBezTo>
                  <a:pt x="18500" y="18854"/>
                  <a:pt x="18653" y="18839"/>
                  <a:pt x="18759" y="18790"/>
                </a:cubicBezTo>
                <a:cubicBezTo>
                  <a:pt x="18786" y="18797"/>
                  <a:pt x="18770" y="18754"/>
                  <a:pt x="18807" y="18728"/>
                </a:cubicBezTo>
                <a:cubicBezTo>
                  <a:pt x="18807" y="18728"/>
                  <a:pt x="19162" y="18631"/>
                  <a:pt x="19252" y="18618"/>
                </a:cubicBezTo>
                <a:cubicBezTo>
                  <a:pt x="19708" y="18491"/>
                  <a:pt x="18786" y="18704"/>
                  <a:pt x="18760" y="18679"/>
                </a:cubicBezTo>
                <a:cubicBezTo>
                  <a:pt x="18766" y="18660"/>
                  <a:pt x="19184" y="18562"/>
                  <a:pt x="19247" y="18542"/>
                </a:cubicBezTo>
                <a:cubicBezTo>
                  <a:pt x="19438" y="18497"/>
                  <a:pt x="19622" y="18488"/>
                  <a:pt x="19697" y="18432"/>
                </a:cubicBezTo>
                <a:cubicBezTo>
                  <a:pt x="19729" y="18422"/>
                  <a:pt x="19761" y="18319"/>
                  <a:pt x="19761" y="18319"/>
                </a:cubicBezTo>
                <a:cubicBezTo>
                  <a:pt x="20036" y="18203"/>
                  <a:pt x="20327" y="18219"/>
                  <a:pt x="20576" y="18079"/>
                </a:cubicBezTo>
                <a:cubicBezTo>
                  <a:pt x="20311" y="18069"/>
                  <a:pt x="20258" y="18148"/>
                  <a:pt x="19968" y="18222"/>
                </a:cubicBezTo>
                <a:cubicBezTo>
                  <a:pt x="19872" y="18254"/>
                  <a:pt x="19565" y="18287"/>
                  <a:pt x="19565" y="18287"/>
                </a:cubicBezTo>
                <a:cubicBezTo>
                  <a:pt x="19538" y="18280"/>
                  <a:pt x="19650" y="18198"/>
                  <a:pt x="19693" y="18152"/>
                </a:cubicBezTo>
                <a:cubicBezTo>
                  <a:pt x="19930" y="18065"/>
                  <a:pt x="20301" y="18009"/>
                  <a:pt x="20550" y="17887"/>
                </a:cubicBezTo>
                <a:cubicBezTo>
                  <a:pt x="20618" y="17850"/>
                  <a:pt x="20703" y="17778"/>
                  <a:pt x="20804" y="17729"/>
                </a:cubicBezTo>
                <a:cubicBezTo>
                  <a:pt x="20879" y="17673"/>
                  <a:pt x="21127" y="17550"/>
                  <a:pt x="21048" y="17419"/>
                </a:cubicBezTo>
                <a:cubicBezTo>
                  <a:pt x="20980" y="17345"/>
                  <a:pt x="20809" y="17620"/>
                  <a:pt x="20842" y="17607"/>
                </a:cubicBezTo>
                <a:cubicBezTo>
                  <a:pt x="20809" y="17620"/>
                  <a:pt x="20741" y="17545"/>
                  <a:pt x="20709" y="17555"/>
                </a:cubicBezTo>
                <a:cubicBezTo>
                  <a:pt x="20741" y="17545"/>
                  <a:pt x="20567" y="17630"/>
                  <a:pt x="20550" y="17590"/>
                </a:cubicBezTo>
                <a:cubicBezTo>
                  <a:pt x="20508" y="17543"/>
                  <a:pt x="20693" y="17515"/>
                  <a:pt x="20778" y="17426"/>
                </a:cubicBezTo>
                <a:cubicBezTo>
                  <a:pt x="20857" y="17371"/>
                  <a:pt x="20816" y="17303"/>
                  <a:pt x="20821" y="17287"/>
                </a:cubicBezTo>
                <a:cubicBezTo>
                  <a:pt x="20816" y="17303"/>
                  <a:pt x="20763" y="17290"/>
                  <a:pt x="20768" y="17273"/>
                </a:cubicBezTo>
                <a:cubicBezTo>
                  <a:pt x="20773" y="17164"/>
                  <a:pt x="21028" y="17097"/>
                  <a:pt x="21081" y="17017"/>
                </a:cubicBezTo>
                <a:cubicBezTo>
                  <a:pt x="21087" y="17001"/>
                  <a:pt x="21022" y="16930"/>
                  <a:pt x="21060" y="16901"/>
                </a:cubicBezTo>
                <a:cubicBezTo>
                  <a:pt x="21060" y="16901"/>
                  <a:pt x="21367" y="16682"/>
                  <a:pt x="21150" y="16795"/>
                </a:cubicBezTo>
                <a:cubicBezTo>
                  <a:pt x="21145" y="16812"/>
                  <a:pt x="20901" y="16843"/>
                  <a:pt x="20901" y="16843"/>
                </a:cubicBezTo>
                <a:cubicBezTo>
                  <a:pt x="20880" y="16819"/>
                  <a:pt x="21240" y="16614"/>
                  <a:pt x="21278" y="16585"/>
                </a:cubicBezTo>
                <a:cubicBezTo>
                  <a:pt x="21347" y="16548"/>
                  <a:pt x="21320" y="16541"/>
                  <a:pt x="21442" y="16533"/>
                </a:cubicBezTo>
                <a:cubicBezTo>
                  <a:pt x="21337" y="16488"/>
                  <a:pt x="21564" y="16417"/>
                  <a:pt x="21559" y="16341"/>
                </a:cubicBezTo>
                <a:cubicBezTo>
                  <a:pt x="21549" y="16281"/>
                  <a:pt x="21390" y="16223"/>
                  <a:pt x="21379" y="16166"/>
                </a:cubicBezTo>
                <a:cubicBezTo>
                  <a:pt x="21385" y="16147"/>
                  <a:pt x="21486" y="16098"/>
                  <a:pt x="21475" y="16041"/>
                </a:cubicBezTo>
                <a:cubicBezTo>
                  <a:pt x="21507" y="15938"/>
                  <a:pt x="21300" y="15847"/>
                  <a:pt x="21280" y="15713"/>
                </a:cubicBezTo>
                <a:cubicBezTo>
                  <a:pt x="21275" y="15636"/>
                  <a:pt x="21423" y="15452"/>
                  <a:pt x="21360" y="15361"/>
                </a:cubicBezTo>
                <a:cubicBezTo>
                  <a:pt x="21381" y="15385"/>
                  <a:pt x="21165" y="15219"/>
                  <a:pt x="21170" y="15202"/>
                </a:cubicBezTo>
                <a:cubicBezTo>
                  <a:pt x="21266" y="15187"/>
                  <a:pt x="21439" y="15399"/>
                  <a:pt x="21503" y="15379"/>
                </a:cubicBezTo>
                <a:cubicBezTo>
                  <a:pt x="21551" y="15316"/>
                  <a:pt x="21228" y="15217"/>
                  <a:pt x="21187" y="15150"/>
                </a:cubicBezTo>
                <a:cubicBezTo>
                  <a:pt x="21155" y="15067"/>
                  <a:pt x="21324" y="14998"/>
                  <a:pt x="21319" y="14922"/>
                </a:cubicBezTo>
                <a:cubicBezTo>
                  <a:pt x="21330" y="14685"/>
                  <a:pt x="20859" y="14491"/>
                  <a:pt x="20898" y="14258"/>
                </a:cubicBezTo>
                <a:cubicBezTo>
                  <a:pt x="20892" y="14184"/>
                  <a:pt x="21062" y="14114"/>
                  <a:pt x="21014" y="13991"/>
                </a:cubicBezTo>
                <a:cubicBezTo>
                  <a:pt x="20994" y="13950"/>
                  <a:pt x="20877" y="13845"/>
                  <a:pt x="20803" y="13808"/>
                </a:cubicBezTo>
                <a:cubicBezTo>
                  <a:pt x="20603" y="13683"/>
                  <a:pt x="20191" y="13671"/>
                  <a:pt x="20460" y="13479"/>
                </a:cubicBezTo>
                <a:cubicBezTo>
                  <a:pt x="20344" y="13467"/>
                  <a:pt x="20481" y="13412"/>
                  <a:pt x="20460" y="13479"/>
                </a:cubicBezTo>
                <a:cubicBezTo>
                  <a:pt x="20514" y="13492"/>
                  <a:pt x="20519" y="13475"/>
                  <a:pt x="20556" y="13448"/>
                </a:cubicBezTo>
                <a:cubicBezTo>
                  <a:pt x="20201" y="13451"/>
                  <a:pt x="20583" y="13177"/>
                  <a:pt x="20667" y="13198"/>
                </a:cubicBezTo>
                <a:cubicBezTo>
                  <a:pt x="20785" y="13189"/>
                  <a:pt x="20646" y="13358"/>
                  <a:pt x="20582" y="13362"/>
                </a:cubicBezTo>
                <a:cubicBezTo>
                  <a:pt x="20731" y="13361"/>
                  <a:pt x="20804" y="13326"/>
                  <a:pt x="20763" y="13166"/>
                </a:cubicBezTo>
                <a:cubicBezTo>
                  <a:pt x="20742" y="13049"/>
                  <a:pt x="20224" y="12900"/>
                  <a:pt x="20161" y="12809"/>
                </a:cubicBezTo>
                <a:cubicBezTo>
                  <a:pt x="20187" y="12834"/>
                  <a:pt x="20172" y="12494"/>
                  <a:pt x="20139" y="12507"/>
                </a:cubicBezTo>
                <a:cubicBezTo>
                  <a:pt x="20172" y="12494"/>
                  <a:pt x="20298" y="12565"/>
                  <a:pt x="20356" y="12562"/>
                </a:cubicBezTo>
                <a:cubicBezTo>
                  <a:pt x="20425" y="12541"/>
                  <a:pt x="20209" y="12468"/>
                  <a:pt x="20187" y="12444"/>
                </a:cubicBezTo>
                <a:cubicBezTo>
                  <a:pt x="20192" y="12428"/>
                  <a:pt x="20230" y="12398"/>
                  <a:pt x="20209" y="12375"/>
                </a:cubicBezTo>
                <a:cubicBezTo>
                  <a:pt x="20135" y="12320"/>
                  <a:pt x="20062" y="12373"/>
                  <a:pt x="20082" y="12307"/>
                </a:cubicBezTo>
                <a:cubicBezTo>
                  <a:pt x="20082" y="12307"/>
                  <a:pt x="20231" y="12305"/>
                  <a:pt x="20258" y="12312"/>
                </a:cubicBezTo>
                <a:cubicBezTo>
                  <a:pt x="20342" y="12333"/>
                  <a:pt x="20600" y="12456"/>
                  <a:pt x="20722" y="12541"/>
                </a:cubicBezTo>
                <a:cubicBezTo>
                  <a:pt x="20748" y="12365"/>
                  <a:pt x="20352" y="12300"/>
                  <a:pt x="20273" y="12169"/>
                </a:cubicBezTo>
                <a:cubicBezTo>
                  <a:pt x="20252" y="12142"/>
                  <a:pt x="20359" y="12077"/>
                  <a:pt x="20359" y="12077"/>
                </a:cubicBezTo>
                <a:cubicBezTo>
                  <a:pt x="20369" y="12043"/>
                  <a:pt x="20110" y="11831"/>
                  <a:pt x="19983" y="11760"/>
                </a:cubicBezTo>
                <a:cubicBezTo>
                  <a:pt x="19983" y="11760"/>
                  <a:pt x="19941" y="11713"/>
                  <a:pt x="19947" y="11693"/>
                </a:cubicBezTo>
                <a:cubicBezTo>
                  <a:pt x="19973" y="11700"/>
                  <a:pt x="20316" y="11844"/>
                  <a:pt x="20316" y="11844"/>
                </a:cubicBezTo>
                <a:cubicBezTo>
                  <a:pt x="20417" y="11795"/>
                  <a:pt x="19904" y="11536"/>
                  <a:pt x="19910" y="11519"/>
                </a:cubicBezTo>
                <a:cubicBezTo>
                  <a:pt x="19835" y="11482"/>
                  <a:pt x="19883" y="11420"/>
                  <a:pt x="19762" y="11332"/>
                </a:cubicBezTo>
                <a:cubicBezTo>
                  <a:pt x="19604" y="11256"/>
                  <a:pt x="19414" y="11208"/>
                  <a:pt x="19355" y="11118"/>
                </a:cubicBezTo>
                <a:cubicBezTo>
                  <a:pt x="19229" y="11140"/>
                  <a:pt x="18774" y="10970"/>
                  <a:pt x="18468" y="10911"/>
                </a:cubicBezTo>
                <a:cubicBezTo>
                  <a:pt x="18188" y="10858"/>
                  <a:pt x="17357" y="10761"/>
                  <a:pt x="17278" y="10645"/>
                </a:cubicBezTo>
                <a:cubicBezTo>
                  <a:pt x="17304" y="10652"/>
                  <a:pt x="17500" y="10590"/>
                  <a:pt x="17489" y="10534"/>
                </a:cubicBezTo>
                <a:cubicBezTo>
                  <a:pt x="17489" y="10534"/>
                  <a:pt x="17373" y="10522"/>
                  <a:pt x="17410" y="10496"/>
                </a:cubicBezTo>
                <a:cubicBezTo>
                  <a:pt x="17453" y="10450"/>
                  <a:pt x="17601" y="10451"/>
                  <a:pt x="17644" y="10405"/>
                </a:cubicBezTo>
                <a:cubicBezTo>
                  <a:pt x="17649" y="10388"/>
                  <a:pt x="17601" y="10265"/>
                  <a:pt x="17574" y="10259"/>
                </a:cubicBezTo>
                <a:cubicBezTo>
                  <a:pt x="17607" y="10246"/>
                  <a:pt x="17644" y="10219"/>
                  <a:pt x="17617" y="10212"/>
                </a:cubicBezTo>
                <a:cubicBezTo>
                  <a:pt x="17496" y="10125"/>
                  <a:pt x="17469" y="10211"/>
                  <a:pt x="17279" y="10163"/>
                </a:cubicBezTo>
                <a:lnTo>
                  <a:pt x="17289" y="10129"/>
                </a:lnTo>
                <a:cubicBezTo>
                  <a:pt x="17289" y="10129"/>
                  <a:pt x="17168" y="10135"/>
                  <a:pt x="17142" y="10110"/>
                </a:cubicBezTo>
                <a:cubicBezTo>
                  <a:pt x="17152" y="10077"/>
                  <a:pt x="17385" y="10004"/>
                  <a:pt x="17401" y="9954"/>
                </a:cubicBezTo>
                <a:cubicBezTo>
                  <a:pt x="17412" y="9917"/>
                  <a:pt x="17268" y="9995"/>
                  <a:pt x="17226" y="9945"/>
                </a:cubicBezTo>
                <a:cubicBezTo>
                  <a:pt x="17253" y="9952"/>
                  <a:pt x="17296" y="9816"/>
                  <a:pt x="17333" y="9787"/>
                </a:cubicBezTo>
                <a:cubicBezTo>
                  <a:pt x="17423" y="9698"/>
                  <a:pt x="17656" y="9701"/>
                  <a:pt x="17677" y="9634"/>
                </a:cubicBezTo>
                <a:cubicBezTo>
                  <a:pt x="17683" y="9615"/>
                  <a:pt x="17486" y="9586"/>
                  <a:pt x="17492" y="9566"/>
                </a:cubicBezTo>
                <a:cubicBezTo>
                  <a:pt x="17450" y="9502"/>
                  <a:pt x="17545" y="9487"/>
                  <a:pt x="17582" y="9460"/>
                </a:cubicBezTo>
                <a:cubicBezTo>
                  <a:pt x="17656" y="9422"/>
                  <a:pt x="17645" y="9458"/>
                  <a:pt x="17661" y="9406"/>
                </a:cubicBezTo>
                <a:cubicBezTo>
                  <a:pt x="17650" y="9442"/>
                  <a:pt x="17609" y="9374"/>
                  <a:pt x="17693" y="9302"/>
                </a:cubicBezTo>
                <a:cubicBezTo>
                  <a:pt x="17688" y="9319"/>
                  <a:pt x="17763" y="9263"/>
                  <a:pt x="17763" y="9263"/>
                </a:cubicBezTo>
                <a:lnTo>
                  <a:pt x="17657" y="9218"/>
                </a:lnTo>
                <a:cubicBezTo>
                  <a:pt x="17678" y="9149"/>
                  <a:pt x="17800" y="9144"/>
                  <a:pt x="17732" y="9070"/>
                </a:cubicBezTo>
                <a:cubicBezTo>
                  <a:pt x="17716" y="9030"/>
                  <a:pt x="17589" y="9054"/>
                  <a:pt x="17568" y="9028"/>
                </a:cubicBezTo>
                <a:cubicBezTo>
                  <a:pt x="17547" y="9005"/>
                  <a:pt x="17600" y="8925"/>
                  <a:pt x="17605" y="8909"/>
                </a:cubicBezTo>
                <a:cubicBezTo>
                  <a:pt x="17600" y="8924"/>
                  <a:pt x="17530" y="8892"/>
                  <a:pt x="17500" y="8883"/>
                </a:cubicBezTo>
                <a:cubicBezTo>
                  <a:pt x="17510" y="8874"/>
                  <a:pt x="17495" y="8785"/>
                  <a:pt x="17500" y="8771"/>
                </a:cubicBezTo>
                <a:cubicBezTo>
                  <a:pt x="17515" y="8721"/>
                  <a:pt x="17612" y="8742"/>
                  <a:pt x="17624" y="8667"/>
                </a:cubicBezTo>
                <a:cubicBezTo>
                  <a:pt x="17608" y="8678"/>
                  <a:pt x="17530" y="8579"/>
                  <a:pt x="17553" y="8505"/>
                </a:cubicBezTo>
                <a:cubicBezTo>
                  <a:pt x="17580" y="8419"/>
                  <a:pt x="17590" y="8476"/>
                  <a:pt x="17526" y="8406"/>
                </a:cubicBezTo>
                <a:cubicBezTo>
                  <a:pt x="17479" y="8355"/>
                  <a:pt x="17552" y="8320"/>
                  <a:pt x="17574" y="8250"/>
                </a:cubicBezTo>
                <a:cubicBezTo>
                  <a:pt x="17618" y="8001"/>
                  <a:pt x="17348" y="7728"/>
                  <a:pt x="17370" y="7659"/>
                </a:cubicBezTo>
                <a:cubicBezTo>
                  <a:pt x="17375" y="7642"/>
                  <a:pt x="17469" y="7630"/>
                  <a:pt x="17444" y="7606"/>
                </a:cubicBezTo>
                <a:cubicBezTo>
                  <a:pt x="17450" y="7586"/>
                  <a:pt x="17354" y="7619"/>
                  <a:pt x="17364" y="7586"/>
                </a:cubicBezTo>
                <a:cubicBezTo>
                  <a:pt x="17375" y="7550"/>
                  <a:pt x="17439" y="7529"/>
                  <a:pt x="17455" y="7476"/>
                </a:cubicBezTo>
                <a:cubicBezTo>
                  <a:pt x="17503" y="7414"/>
                  <a:pt x="17508" y="7304"/>
                  <a:pt x="17524" y="7254"/>
                </a:cubicBezTo>
                <a:cubicBezTo>
                  <a:pt x="17572" y="7191"/>
                  <a:pt x="17678" y="7143"/>
                  <a:pt x="17610" y="7069"/>
                </a:cubicBezTo>
                <a:cubicBezTo>
                  <a:pt x="17526" y="6955"/>
                  <a:pt x="17446" y="7121"/>
                  <a:pt x="17324" y="6943"/>
                </a:cubicBezTo>
                <a:cubicBezTo>
                  <a:pt x="17309" y="6900"/>
                  <a:pt x="17398" y="6794"/>
                  <a:pt x="17329" y="6740"/>
                </a:cubicBezTo>
                <a:cubicBezTo>
                  <a:pt x="17282" y="6690"/>
                  <a:pt x="17261" y="6870"/>
                  <a:pt x="17165" y="6792"/>
                </a:cubicBezTo>
                <a:cubicBezTo>
                  <a:pt x="17114" y="6758"/>
                  <a:pt x="17294" y="6471"/>
                  <a:pt x="17283" y="6411"/>
                </a:cubicBezTo>
                <a:cubicBezTo>
                  <a:pt x="17288" y="6302"/>
                  <a:pt x="17188" y="6333"/>
                  <a:pt x="17220" y="6227"/>
                </a:cubicBezTo>
                <a:cubicBezTo>
                  <a:pt x="17263" y="6091"/>
                  <a:pt x="17522" y="6025"/>
                  <a:pt x="17549" y="5828"/>
                </a:cubicBezTo>
                <a:cubicBezTo>
                  <a:pt x="17576" y="5649"/>
                  <a:pt x="17343" y="5536"/>
                  <a:pt x="17249" y="5362"/>
                </a:cubicBezTo>
                <a:cubicBezTo>
                  <a:pt x="17217" y="5279"/>
                  <a:pt x="17175" y="5122"/>
                  <a:pt x="17196" y="5052"/>
                </a:cubicBezTo>
                <a:cubicBezTo>
                  <a:pt x="17196" y="5052"/>
                  <a:pt x="17276" y="5090"/>
                  <a:pt x="17286" y="5057"/>
                </a:cubicBezTo>
                <a:cubicBezTo>
                  <a:pt x="17276" y="4904"/>
                  <a:pt x="17170" y="4859"/>
                  <a:pt x="17277" y="4700"/>
                </a:cubicBezTo>
                <a:cubicBezTo>
                  <a:pt x="17325" y="4638"/>
                  <a:pt x="17414" y="4550"/>
                  <a:pt x="17388" y="4432"/>
                </a:cubicBezTo>
                <a:cubicBezTo>
                  <a:pt x="17399" y="4303"/>
                  <a:pt x="17225" y="4205"/>
                  <a:pt x="17226" y="4091"/>
                </a:cubicBezTo>
                <a:cubicBezTo>
                  <a:pt x="17237" y="4058"/>
                  <a:pt x="17338" y="4026"/>
                  <a:pt x="17358" y="3960"/>
                </a:cubicBezTo>
                <a:cubicBezTo>
                  <a:pt x="17348" y="3900"/>
                  <a:pt x="17242" y="3670"/>
                  <a:pt x="17121" y="3582"/>
                </a:cubicBezTo>
                <a:cubicBezTo>
                  <a:pt x="16821" y="3395"/>
                  <a:pt x="16398" y="3138"/>
                  <a:pt x="15990" y="3016"/>
                </a:cubicBezTo>
                <a:cubicBezTo>
                  <a:pt x="15694" y="2923"/>
                  <a:pt x="15176" y="2774"/>
                  <a:pt x="14796" y="2753"/>
                </a:cubicBezTo>
                <a:cubicBezTo>
                  <a:pt x="14742" y="2739"/>
                  <a:pt x="14700" y="2782"/>
                  <a:pt x="14643" y="2768"/>
                </a:cubicBezTo>
                <a:cubicBezTo>
                  <a:pt x="14293" y="2754"/>
                  <a:pt x="13991" y="2677"/>
                  <a:pt x="13643" y="2646"/>
                </a:cubicBezTo>
                <a:cubicBezTo>
                  <a:pt x="13219" y="2592"/>
                  <a:pt x="12749" y="2566"/>
                  <a:pt x="12288" y="2525"/>
                </a:cubicBezTo>
                <a:cubicBezTo>
                  <a:pt x="10988" y="2417"/>
                  <a:pt x="9628" y="2315"/>
                  <a:pt x="8270" y="2192"/>
                </a:cubicBezTo>
                <a:cubicBezTo>
                  <a:pt x="7730" y="2130"/>
                  <a:pt x="7111" y="2104"/>
                  <a:pt x="6514" y="2025"/>
                </a:cubicBezTo>
                <a:cubicBezTo>
                  <a:pt x="5260" y="1875"/>
                  <a:pt x="4255" y="1770"/>
                  <a:pt x="2870" y="1548"/>
                </a:cubicBezTo>
                <a:cubicBezTo>
                  <a:pt x="2644" y="1508"/>
                  <a:pt x="2500" y="1493"/>
                  <a:pt x="2521" y="1330"/>
                </a:cubicBezTo>
                <a:cubicBezTo>
                  <a:pt x="2521" y="1145"/>
                  <a:pt x="2534" y="998"/>
                  <a:pt x="2465" y="833"/>
                </a:cubicBezTo>
                <a:cubicBezTo>
                  <a:pt x="2460" y="850"/>
                  <a:pt x="2418" y="893"/>
                  <a:pt x="2418" y="893"/>
                </a:cubicBezTo>
                <a:cubicBezTo>
                  <a:pt x="2396" y="870"/>
                  <a:pt x="2365" y="694"/>
                  <a:pt x="2334" y="593"/>
                </a:cubicBezTo>
                <a:cubicBezTo>
                  <a:pt x="2339" y="576"/>
                  <a:pt x="2381" y="533"/>
                  <a:pt x="2354" y="527"/>
                </a:cubicBezTo>
                <a:cubicBezTo>
                  <a:pt x="2376" y="550"/>
                  <a:pt x="2038" y="203"/>
                  <a:pt x="2106" y="370"/>
                </a:cubicBezTo>
                <a:cubicBezTo>
                  <a:pt x="2106" y="370"/>
                  <a:pt x="2228" y="455"/>
                  <a:pt x="2101" y="480"/>
                </a:cubicBezTo>
                <a:cubicBezTo>
                  <a:pt x="2074" y="473"/>
                  <a:pt x="2032" y="424"/>
                  <a:pt x="1990" y="359"/>
                </a:cubicBezTo>
                <a:lnTo>
                  <a:pt x="1985" y="376"/>
                </a:lnTo>
                <a:cubicBezTo>
                  <a:pt x="1987" y="368"/>
                  <a:pt x="1983" y="359"/>
                  <a:pt x="1976" y="351"/>
                </a:cubicBezTo>
                <a:cubicBezTo>
                  <a:pt x="1980" y="354"/>
                  <a:pt x="1982" y="357"/>
                  <a:pt x="1990" y="359"/>
                </a:cubicBezTo>
                <a:cubicBezTo>
                  <a:pt x="1953" y="293"/>
                  <a:pt x="1942" y="236"/>
                  <a:pt x="1896" y="185"/>
                </a:cubicBezTo>
                <a:cubicBezTo>
                  <a:pt x="1848" y="155"/>
                  <a:pt x="1847" y="155"/>
                  <a:pt x="1821" y="149"/>
                </a:cubicBezTo>
                <a:cubicBezTo>
                  <a:pt x="1847" y="155"/>
                  <a:pt x="1890" y="202"/>
                  <a:pt x="1942" y="329"/>
                </a:cubicBezTo>
                <a:cubicBezTo>
                  <a:pt x="1879" y="238"/>
                  <a:pt x="1847" y="155"/>
                  <a:pt x="1821" y="149"/>
                </a:cubicBezTo>
                <a:lnTo>
                  <a:pt x="1816" y="165"/>
                </a:lnTo>
                <a:cubicBezTo>
                  <a:pt x="1794" y="142"/>
                  <a:pt x="1647" y="29"/>
                  <a:pt x="1642" y="46"/>
                </a:cubicBezTo>
                <a:cubicBezTo>
                  <a:pt x="1610" y="59"/>
                  <a:pt x="1836" y="284"/>
                  <a:pt x="1614" y="245"/>
                </a:cubicBezTo>
                <a:cubicBezTo>
                  <a:pt x="1640" y="252"/>
                  <a:pt x="1282" y="-117"/>
                  <a:pt x="1382" y="37"/>
                </a:cubicBezTo>
                <a:cubicBezTo>
                  <a:pt x="1392" y="97"/>
                  <a:pt x="1314" y="56"/>
                  <a:pt x="1314" y="56"/>
                </a:cubicBezTo>
                <a:cubicBezTo>
                  <a:pt x="1324" y="115"/>
                  <a:pt x="1313" y="151"/>
                  <a:pt x="1313" y="151"/>
                </a:cubicBezTo>
                <a:cubicBezTo>
                  <a:pt x="1313" y="151"/>
                  <a:pt x="1293" y="125"/>
                  <a:pt x="1207" y="124"/>
                </a:cubicBezTo>
                <a:cubicBezTo>
                  <a:pt x="1091" y="113"/>
                  <a:pt x="965" y="228"/>
                  <a:pt x="948" y="374"/>
                </a:cubicBezTo>
                <a:cubicBezTo>
                  <a:pt x="963" y="434"/>
                  <a:pt x="1027" y="504"/>
                  <a:pt x="1037" y="564"/>
                </a:cubicBezTo>
                <a:cubicBezTo>
                  <a:pt x="1037" y="564"/>
                  <a:pt x="968" y="600"/>
                  <a:pt x="990" y="624"/>
                </a:cubicBezTo>
                <a:cubicBezTo>
                  <a:pt x="979" y="753"/>
                  <a:pt x="1074" y="924"/>
                  <a:pt x="994" y="997"/>
                </a:cubicBezTo>
                <a:cubicBezTo>
                  <a:pt x="983" y="1033"/>
                  <a:pt x="898" y="1012"/>
                  <a:pt x="888" y="1045"/>
                </a:cubicBezTo>
                <a:cubicBezTo>
                  <a:pt x="877" y="1081"/>
                  <a:pt x="941" y="1169"/>
                  <a:pt x="924" y="1222"/>
                </a:cubicBezTo>
                <a:cubicBezTo>
                  <a:pt x="871" y="1394"/>
                  <a:pt x="902" y="1588"/>
                  <a:pt x="892" y="1807"/>
                </a:cubicBezTo>
                <a:cubicBezTo>
                  <a:pt x="875" y="1953"/>
                  <a:pt x="859" y="2096"/>
                  <a:pt x="843" y="2242"/>
                </a:cubicBezTo>
                <a:cubicBezTo>
                  <a:pt x="847" y="2336"/>
                  <a:pt x="869" y="2452"/>
                  <a:pt x="810" y="2551"/>
                </a:cubicBezTo>
                <a:cubicBezTo>
                  <a:pt x="805" y="2567"/>
                  <a:pt x="710" y="2579"/>
                  <a:pt x="705" y="2596"/>
                </a:cubicBezTo>
                <a:cubicBezTo>
                  <a:pt x="652" y="2675"/>
                  <a:pt x="729" y="2902"/>
                  <a:pt x="745" y="3053"/>
                </a:cubicBezTo>
                <a:cubicBezTo>
                  <a:pt x="750" y="3222"/>
                  <a:pt x="750" y="3408"/>
                  <a:pt x="713" y="3528"/>
                </a:cubicBezTo>
                <a:cubicBezTo>
                  <a:pt x="708" y="3544"/>
                  <a:pt x="655" y="3531"/>
                  <a:pt x="649" y="3550"/>
                </a:cubicBezTo>
                <a:cubicBezTo>
                  <a:pt x="633" y="3600"/>
                  <a:pt x="665" y="3683"/>
                  <a:pt x="649" y="3736"/>
                </a:cubicBezTo>
                <a:cubicBezTo>
                  <a:pt x="626" y="3916"/>
                  <a:pt x="548" y="4061"/>
                  <a:pt x="504" y="4310"/>
                </a:cubicBezTo>
                <a:cubicBezTo>
                  <a:pt x="504" y="4403"/>
                  <a:pt x="536" y="4487"/>
                  <a:pt x="536" y="4579"/>
                </a:cubicBezTo>
                <a:cubicBezTo>
                  <a:pt x="530" y="4707"/>
                  <a:pt x="349" y="4997"/>
                  <a:pt x="354" y="5166"/>
                </a:cubicBezTo>
                <a:cubicBezTo>
                  <a:pt x="339" y="5216"/>
                  <a:pt x="433" y="5297"/>
                  <a:pt x="416" y="5349"/>
                </a:cubicBezTo>
                <a:cubicBezTo>
                  <a:pt x="411" y="5366"/>
                  <a:pt x="358" y="5353"/>
                  <a:pt x="353" y="5370"/>
                </a:cubicBezTo>
                <a:cubicBezTo>
                  <a:pt x="353" y="5370"/>
                  <a:pt x="390" y="5436"/>
                  <a:pt x="358" y="5446"/>
                </a:cubicBezTo>
                <a:cubicBezTo>
                  <a:pt x="300" y="5542"/>
                  <a:pt x="162" y="5786"/>
                  <a:pt x="204" y="5943"/>
                </a:cubicBezTo>
                <a:cubicBezTo>
                  <a:pt x="220" y="5986"/>
                  <a:pt x="299" y="6024"/>
                  <a:pt x="314" y="6067"/>
                </a:cubicBezTo>
                <a:cubicBezTo>
                  <a:pt x="314" y="6067"/>
                  <a:pt x="241" y="6102"/>
                  <a:pt x="267" y="6127"/>
                </a:cubicBezTo>
                <a:cubicBezTo>
                  <a:pt x="251" y="6180"/>
                  <a:pt x="308" y="6473"/>
                  <a:pt x="298" y="6506"/>
                </a:cubicBezTo>
                <a:cubicBezTo>
                  <a:pt x="276" y="6576"/>
                  <a:pt x="144" y="6617"/>
                  <a:pt x="155" y="6674"/>
                </a:cubicBezTo>
                <a:cubicBezTo>
                  <a:pt x="155" y="6674"/>
                  <a:pt x="323" y="6905"/>
                  <a:pt x="281" y="6948"/>
                </a:cubicBezTo>
                <a:cubicBezTo>
                  <a:pt x="250" y="6941"/>
                  <a:pt x="117" y="6889"/>
                  <a:pt x="112" y="6906"/>
                </a:cubicBezTo>
                <a:cubicBezTo>
                  <a:pt x="59" y="6985"/>
                  <a:pt x="207" y="6987"/>
                  <a:pt x="127" y="7059"/>
                </a:cubicBezTo>
                <a:cubicBezTo>
                  <a:pt x="90" y="7086"/>
                  <a:pt x="-36" y="6997"/>
                  <a:pt x="10" y="7048"/>
                </a:cubicBezTo>
                <a:cubicBezTo>
                  <a:pt x="42" y="7131"/>
                  <a:pt x="386" y="7272"/>
                  <a:pt x="654" y="7362"/>
                </a:cubicBezTo>
                <a:cubicBezTo>
                  <a:pt x="977" y="7461"/>
                  <a:pt x="1162" y="7637"/>
                  <a:pt x="1628" y="7755"/>
                </a:cubicBezTo>
                <a:cubicBezTo>
                  <a:pt x="1548" y="7735"/>
                  <a:pt x="1977" y="7787"/>
                  <a:pt x="1961" y="7839"/>
                </a:cubicBezTo>
                <a:cubicBezTo>
                  <a:pt x="1961" y="7839"/>
                  <a:pt x="1802" y="7781"/>
                  <a:pt x="1845" y="7828"/>
                </a:cubicBezTo>
                <a:cubicBezTo>
                  <a:pt x="1845" y="7828"/>
                  <a:pt x="1992" y="7830"/>
                  <a:pt x="2024" y="7913"/>
                </a:cubicBezTo>
                <a:cubicBezTo>
                  <a:pt x="2003" y="7886"/>
                  <a:pt x="1828" y="7974"/>
                  <a:pt x="1785" y="8020"/>
                </a:cubicBezTo>
                <a:cubicBezTo>
                  <a:pt x="1595" y="8154"/>
                  <a:pt x="1483" y="8333"/>
                  <a:pt x="1461" y="8588"/>
                </a:cubicBezTo>
                <a:cubicBezTo>
                  <a:pt x="1472" y="8738"/>
                  <a:pt x="1451" y="8807"/>
                  <a:pt x="1540" y="8904"/>
                </a:cubicBezTo>
                <a:cubicBezTo>
                  <a:pt x="1583" y="8951"/>
                  <a:pt x="1572" y="8987"/>
                  <a:pt x="1556" y="9037"/>
                </a:cubicBezTo>
                <a:cubicBezTo>
                  <a:pt x="1577" y="9171"/>
                  <a:pt x="1370" y="9455"/>
                  <a:pt x="1396" y="9665"/>
                </a:cubicBezTo>
                <a:cubicBezTo>
                  <a:pt x="1422" y="9765"/>
                  <a:pt x="1538" y="9869"/>
                  <a:pt x="1528" y="9995"/>
                </a:cubicBezTo>
                <a:cubicBezTo>
                  <a:pt x="1537" y="10166"/>
                  <a:pt x="1372" y="10403"/>
                  <a:pt x="1425" y="10620"/>
                </a:cubicBezTo>
                <a:cubicBezTo>
                  <a:pt x="1425" y="10713"/>
                  <a:pt x="1540" y="10818"/>
                  <a:pt x="1535" y="10927"/>
                </a:cubicBezTo>
                <a:cubicBezTo>
                  <a:pt x="1551" y="10970"/>
                  <a:pt x="1477" y="11023"/>
                  <a:pt x="1461" y="11076"/>
                </a:cubicBezTo>
                <a:cubicBezTo>
                  <a:pt x="1449" y="11112"/>
                  <a:pt x="1493" y="11158"/>
                  <a:pt x="1513" y="11200"/>
                </a:cubicBezTo>
                <a:cubicBezTo>
                  <a:pt x="1492" y="11269"/>
                  <a:pt x="1434" y="11348"/>
                  <a:pt x="1443" y="11425"/>
                </a:cubicBezTo>
                <a:cubicBezTo>
                  <a:pt x="1422" y="11495"/>
                  <a:pt x="1486" y="11565"/>
                  <a:pt x="1465" y="11635"/>
                </a:cubicBezTo>
                <a:cubicBezTo>
                  <a:pt x="1443" y="11704"/>
                  <a:pt x="1363" y="11777"/>
                  <a:pt x="1368" y="11853"/>
                </a:cubicBezTo>
                <a:cubicBezTo>
                  <a:pt x="1347" y="11922"/>
                  <a:pt x="1442" y="12000"/>
                  <a:pt x="1447" y="12077"/>
                </a:cubicBezTo>
                <a:cubicBezTo>
                  <a:pt x="1489" y="12237"/>
                  <a:pt x="1362" y="12351"/>
                  <a:pt x="1371" y="12522"/>
                </a:cubicBezTo>
                <a:cubicBezTo>
                  <a:pt x="1361" y="12648"/>
                  <a:pt x="1440" y="12779"/>
                  <a:pt x="1429" y="12908"/>
                </a:cubicBezTo>
                <a:cubicBezTo>
                  <a:pt x="1439" y="12968"/>
                  <a:pt x="1376" y="12988"/>
                  <a:pt x="1360" y="13038"/>
                </a:cubicBezTo>
                <a:cubicBezTo>
                  <a:pt x="1334" y="13124"/>
                  <a:pt x="1408" y="13256"/>
                  <a:pt x="1376" y="13359"/>
                </a:cubicBezTo>
                <a:cubicBezTo>
                  <a:pt x="1360" y="13409"/>
                  <a:pt x="1291" y="13448"/>
                  <a:pt x="1301" y="13508"/>
                </a:cubicBezTo>
                <a:cubicBezTo>
                  <a:pt x="1291" y="13541"/>
                  <a:pt x="1333" y="13589"/>
                  <a:pt x="1317" y="13641"/>
                </a:cubicBezTo>
                <a:cubicBezTo>
                  <a:pt x="1307" y="13675"/>
                  <a:pt x="1243" y="13697"/>
                  <a:pt x="1259" y="13737"/>
                </a:cubicBezTo>
                <a:cubicBezTo>
                  <a:pt x="1254" y="13754"/>
                  <a:pt x="1294" y="13821"/>
                  <a:pt x="1311" y="13861"/>
                </a:cubicBezTo>
                <a:cubicBezTo>
                  <a:pt x="1321" y="13921"/>
                  <a:pt x="1252" y="13960"/>
                  <a:pt x="1263" y="14017"/>
                </a:cubicBezTo>
                <a:cubicBezTo>
                  <a:pt x="1251" y="14146"/>
                  <a:pt x="1326" y="14201"/>
                  <a:pt x="1278" y="14246"/>
                </a:cubicBezTo>
                <a:cubicBezTo>
                  <a:pt x="1273" y="14263"/>
                  <a:pt x="1198" y="14226"/>
                  <a:pt x="1188" y="14259"/>
                </a:cubicBezTo>
                <a:cubicBezTo>
                  <a:pt x="1134" y="14431"/>
                  <a:pt x="1340" y="14726"/>
                  <a:pt x="1472" y="14870"/>
                </a:cubicBezTo>
                <a:cubicBezTo>
                  <a:pt x="1535" y="14961"/>
                  <a:pt x="1662" y="15029"/>
                  <a:pt x="1657" y="15046"/>
                </a:cubicBezTo>
                <a:cubicBezTo>
                  <a:pt x="1651" y="15063"/>
                  <a:pt x="1525" y="14995"/>
                  <a:pt x="1525" y="14995"/>
                </a:cubicBezTo>
                <a:cubicBezTo>
                  <a:pt x="1546" y="15018"/>
                  <a:pt x="1635" y="15116"/>
                  <a:pt x="1625" y="15149"/>
                </a:cubicBezTo>
                <a:cubicBezTo>
                  <a:pt x="1613" y="15185"/>
                  <a:pt x="1498" y="15174"/>
                  <a:pt x="1488" y="15207"/>
                </a:cubicBezTo>
                <a:cubicBezTo>
                  <a:pt x="1503" y="15250"/>
                  <a:pt x="1582" y="15288"/>
                  <a:pt x="1593" y="15345"/>
                </a:cubicBezTo>
                <a:cubicBezTo>
                  <a:pt x="1593" y="15438"/>
                  <a:pt x="1396" y="15502"/>
                  <a:pt x="1434" y="15566"/>
                </a:cubicBezTo>
                <a:cubicBezTo>
                  <a:pt x="1428" y="15585"/>
                  <a:pt x="1777" y="15616"/>
                  <a:pt x="1814" y="15682"/>
                </a:cubicBezTo>
                <a:lnTo>
                  <a:pt x="1734" y="15846"/>
                </a:lnTo>
                <a:cubicBezTo>
                  <a:pt x="1697" y="15875"/>
                  <a:pt x="1581" y="15864"/>
                  <a:pt x="1549" y="15873"/>
                </a:cubicBezTo>
                <a:cubicBezTo>
                  <a:pt x="1543" y="15893"/>
                  <a:pt x="1527" y="15942"/>
                  <a:pt x="1527" y="15942"/>
                </a:cubicBezTo>
                <a:cubicBezTo>
                  <a:pt x="1522" y="15959"/>
                  <a:pt x="1490" y="15972"/>
                  <a:pt x="1479" y="16005"/>
                </a:cubicBezTo>
                <a:cubicBezTo>
                  <a:pt x="1484" y="16081"/>
                  <a:pt x="1596" y="15999"/>
                  <a:pt x="1643" y="16047"/>
                </a:cubicBezTo>
                <a:cubicBezTo>
                  <a:pt x="1612" y="16039"/>
                  <a:pt x="1522" y="16145"/>
                  <a:pt x="1564" y="16195"/>
                </a:cubicBezTo>
                <a:cubicBezTo>
                  <a:pt x="1585" y="16236"/>
                  <a:pt x="1654" y="16196"/>
                  <a:pt x="1638" y="16249"/>
                </a:cubicBezTo>
                <a:cubicBezTo>
                  <a:pt x="1622" y="16302"/>
                  <a:pt x="1558" y="16322"/>
                  <a:pt x="1542" y="16375"/>
                </a:cubicBezTo>
                <a:cubicBezTo>
                  <a:pt x="1542" y="16375"/>
                  <a:pt x="1644" y="16419"/>
                  <a:pt x="1638" y="16435"/>
                </a:cubicBezTo>
                <a:cubicBezTo>
                  <a:pt x="1653" y="16496"/>
                  <a:pt x="1542" y="16468"/>
                  <a:pt x="1531" y="16501"/>
                </a:cubicBezTo>
                <a:cubicBezTo>
                  <a:pt x="1521" y="16534"/>
                  <a:pt x="1515" y="16647"/>
                  <a:pt x="1515" y="16647"/>
                </a:cubicBezTo>
                <a:cubicBezTo>
                  <a:pt x="1531" y="16687"/>
                  <a:pt x="1626" y="16675"/>
                  <a:pt x="1647" y="16699"/>
                </a:cubicBezTo>
                <a:cubicBezTo>
                  <a:pt x="1664" y="16739"/>
                  <a:pt x="1515" y="16740"/>
                  <a:pt x="1722" y="16753"/>
                </a:cubicBezTo>
                <a:cubicBezTo>
                  <a:pt x="1959" y="16741"/>
                  <a:pt x="1647" y="16791"/>
                  <a:pt x="1594" y="16871"/>
                </a:cubicBezTo>
                <a:cubicBezTo>
                  <a:pt x="1557" y="16897"/>
                  <a:pt x="1514" y="17037"/>
                  <a:pt x="1530" y="17077"/>
                </a:cubicBezTo>
                <a:cubicBezTo>
                  <a:pt x="1546" y="17120"/>
                  <a:pt x="1652" y="17071"/>
                  <a:pt x="1636" y="17121"/>
                </a:cubicBezTo>
                <a:cubicBezTo>
                  <a:pt x="1646" y="17181"/>
                  <a:pt x="1450" y="17242"/>
                  <a:pt x="1509" y="17332"/>
                </a:cubicBezTo>
                <a:cubicBezTo>
                  <a:pt x="1534" y="17356"/>
                  <a:pt x="1630" y="17327"/>
                  <a:pt x="1646" y="17385"/>
                </a:cubicBezTo>
                <a:cubicBezTo>
                  <a:pt x="1624" y="17454"/>
                  <a:pt x="1472" y="17452"/>
                  <a:pt x="1476" y="17546"/>
                </a:cubicBezTo>
                <a:cubicBezTo>
                  <a:pt x="1476" y="17546"/>
                  <a:pt x="1603" y="17616"/>
                  <a:pt x="1598" y="17633"/>
                </a:cubicBezTo>
                <a:cubicBezTo>
                  <a:pt x="1598" y="17633"/>
                  <a:pt x="1503" y="17645"/>
                  <a:pt x="1497" y="17665"/>
                </a:cubicBezTo>
                <a:cubicBezTo>
                  <a:pt x="1592" y="17743"/>
                  <a:pt x="1724" y="17701"/>
                  <a:pt x="1708" y="17754"/>
                </a:cubicBezTo>
                <a:cubicBezTo>
                  <a:pt x="1724" y="17794"/>
                  <a:pt x="1576" y="17796"/>
                  <a:pt x="1534" y="17839"/>
                </a:cubicBezTo>
                <a:cubicBezTo>
                  <a:pt x="1412" y="17940"/>
                  <a:pt x="1566" y="18014"/>
                  <a:pt x="1469" y="18047"/>
                </a:cubicBezTo>
                <a:cubicBezTo>
                  <a:pt x="1343" y="18069"/>
                  <a:pt x="1544" y="18084"/>
                  <a:pt x="1496" y="18147"/>
                </a:cubicBezTo>
                <a:cubicBezTo>
                  <a:pt x="1496" y="18147"/>
                  <a:pt x="1416" y="18126"/>
                  <a:pt x="1432" y="18166"/>
                </a:cubicBezTo>
                <a:cubicBezTo>
                  <a:pt x="1443" y="18226"/>
                  <a:pt x="1558" y="18237"/>
                  <a:pt x="1526" y="18340"/>
                </a:cubicBezTo>
                <a:cubicBezTo>
                  <a:pt x="1532" y="18321"/>
                  <a:pt x="1447" y="18396"/>
                  <a:pt x="1442" y="18412"/>
                </a:cubicBezTo>
                <a:cubicBezTo>
                  <a:pt x="1437" y="18429"/>
                  <a:pt x="1522" y="18450"/>
                  <a:pt x="1517" y="18467"/>
                </a:cubicBezTo>
                <a:cubicBezTo>
                  <a:pt x="1543" y="18473"/>
                  <a:pt x="1484" y="18477"/>
                  <a:pt x="1478" y="18496"/>
                </a:cubicBezTo>
                <a:cubicBezTo>
                  <a:pt x="1521" y="18543"/>
                  <a:pt x="1580" y="18540"/>
                  <a:pt x="1564" y="18590"/>
                </a:cubicBezTo>
                <a:cubicBezTo>
                  <a:pt x="1543" y="18659"/>
                  <a:pt x="1267" y="18793"/>
                  <a:pt x="1632" y="18850"/>
                </a:cubicBezTo>
                <a:cubicBezTo>
                  <a:pt x="1859" y="18889"/>
                  <a:pt x="1219" y="18856"/>
                  <a:pt x="1436" y="19004"/>
                </a:cubicBezTo>
                <a:cubicBezTo>
                  <a:pt x="1483" y="19052"/>
                  <a:pt x="1530" y="19085"/>
                  <a:pt x="1466" y="19198"/>
                </a:cubicBezTo>
                <a:cubicBezTo>
                  <a:pt x="1455" y="19234"/>
                  <a:pt x="1334" y="19332"/>
                  <a:pt x="1397" y="19423"/>
                </a:cubicBezTo>
                <a:cubicBezTo>
                  <a:pt x="1440" y="19469"/>
                  <a:pt x="1556" y="19481"/>
                  <a:pt x="1545" y="19514"/>
                </a:cubicBezTo>
                <a:cubicBezTo>
                  <a:pt x="1529" y="19567"/>
                  <a:pt x="1249" y="19514"/>
                  <a:pt x="1280" y="19615"/>
                </a:cubicBezTo>
                <a:cubicBezTo>
                  <a:pt x="1270" y="19648"/>
                  <a:pt x="1519" y="19693"/>
                  <a:pt x="1534" y="19754"/>
                </a:cubicBezTo>
                <a:cubicBezTo>
                  <a:pt x="1555" y="19777"/>
                  <a:pt x="1481" y="19816"/>
                  <a:pt x="1471" y="19849"/>
                </a:cubicBezTo>
                <a:cubicBezTo>
                  <a:pt x="1450" y="19919"/>
                  <a:pt x="1470" y="19960"/>
                  <a:pt x="1459" y="19996"/>
                </a:cubicBezTo>
                <a:cubicBezTo>
                  <a:pt x="1449" y="20029"/>
                  <a:pt x="1316" y="20071"/>
                  <a:pt x="1412" y="20149"/>
                </a:cubicBezTo>
                <a:cubicBezTo>
                  <a:pt x="1480" y="20205"/>
                  <a:pt x="1512" y="20195"/>
                  <a:pt x="1390" y="20218"/>
                </a:cubicBezTo>
                <a:cubicBezTo>
                  <a:pt x="1168" y="20255"/>
                  <a:pt x="1453" y="20291"/>
                  <a:pt x="1438" y="20341"/>
                </a:cubicBezTo>
                <a:cubicBezTo>
                  <a:pt x="1427" y="20377"/>
                  <a:pt x="1316" y="20350"/>
                  <a:pt x="1301" y="20400"/>
                </a:cubicBezTo>
                <a:cubicBezTo>
                  <a:pt x="1220" y="20568"/>
                  <a:pt x="1506" y="20509"/>
                  <a:pt x="1506" y="20602"/>
                </a:cubicBezTo>
                <a:cubicBezTo>
                  <a:pt x="1494" y="20638"/>
                  <a:pt x="1363" y="20583"/>
                  <a:pt x="1336" y="20576"/>
                </a:cubicBezTo>
                <a:cubicBezTo>
                  <a:pt x="1363" y="20583"/>
                  <a:pt x="1305" y="20679"/>
                  <a:pt x="1272" y="20692"/>
                </a:cubicBezTo>
                <a:cubicBezTo>
                  <a:pt x="1299" y="20698"/>
                  <a:pt x="1383" y="20720"/>
                  <a:pt x="1404" y="20744"/>
                </a:cubicBezTo>
                <a:cubicBezTo>
                  <a:pt x="1436" y="20827"/>
                  <a:pt x="1315" y="20739"/>
                  <a:pt x="1298" y="20792"/>
                </a:cubicBezTo>
                <a:cubicBezTo>
                  <a:pt x="1304" y="20865"/>
                  <a:pt x="1442" y="20807"/>
                  <a:pt x="1415" y="20893"/>
                </a:cubicBezTo>
                <a:cubicBezTo>
                  <a:pt x="1404" y="20929"/>
                  <a:pt x="1314" y="20943"/>
                  <a:pt x="1324" y="21002"/>
                </a:cubicBezTo>
                <a:cubicBezTo>
                  <a:pt x="1309" y="21052"/>
                  <a:pt x="1409" y="21005"/>
                  <a:pt x="1389" y="21072"/>
                </a:cubicBezTo>
                <a:cubicBezTo>
                  <a:pt x="1398" y="21150"/>
                  <a:pt x="1229" y="21218"/>
                  <a:pt x="1324" y="21281"/>
                </a:cubicBezTo>
                <a:cubicBezTo>
                  <a:pt x="1336" y="21291"/>
                  <a:pt x="1362" y="21300"/>
                  <a:pt x="1399" y="21308"/>
                </a:cubicBezTo>
                <a:close/>
                <a:moveTo>
                  <a:pt x="17624" y="8667"/>
                </a:moveTo>
                <a:cubicBezTo>
                  <a:pt x="17627" y="8666"/>
                  <a:pt x="17628" y="8661"/>
                  <a:pt x="17626" y="8653"/>
                </a:cubicBezTo>
                <a:cubicBezTo>
                  <a:pt x="17626" y="8658"/>
                  <a:pt x="17625" y="8663"/>
                  <a:pt x="17624" y="8667"/>
                </a:cubicBezTo>
                <a:close/>
                <a:moveTo>
                  <a:pt x="19355" y="11118"/>
                </a:moveTo>
                <a:cubicBezTo>
                  <a:pt x="19430" y="11062"/>
                  <a:pt x="19208" y="11006"/>
                  <a:pt x="19103" y="10961"/>
                </a:cubicBezTo>
                <a:cubicBezTo>
                  <a:pt x="18975" y="11004"/>
                  <a:pt x="18616" y="10819"/>
                  <a:pt x="18415" y="10804"/>
                </a:cubicBezTo>
                <a:cubicBezTo>
                  <a:pt x="18441" y="10811"/>
                  <a:pt x="18462" y="10834"/>
                  <a:pt x="18489" y="10841"/>
                </a:cubicBezTo>
                <a:cubicBezTo>
                  <a:pt x="18567" y="10882"/>
                  <a:pt x="19182" y="10999"/>
                  <a:pt x="19355" y="11118"/>
                </a:cubicBezTo>
                <a:close/>
                <a:moveTo>
                  <a:pt x="20356" y="12562"/>
                </a:moveTo>
                <a:cubicBezTo>
                  <a:pt x="20414" y="12670"/>
                  <a:pt x="20262" y="12592"/>
                  <a:pt x="20219" y="12620"/>
                </a:cubicBezTo>
                <a:cubicBezTo>
                  <a:pt x="20225" y="12603"/>
                  <a:pt x="20325" y="12665"/>
                  <a:pt x="20319" y="12682"/>
                </a:cubicBezTo>
                <a:cubicBezTo>
                  <a:pt x="20314" y="12698"/>
                  <a:pt x="20235" y="12678"/>
                  <a:pt x="20229" y="12697"/>
                </a:cubicBezTo>
                <a:cubicBezTo>
                  <a:pt x="20250" y="12721"/>
                  <a:pt x="20335" y="12725"/>
                  <a:pt x="20325" y="12758"/>
                </a:cubicBezTo>
                <a:cubicBezTo>
                  <a:pt x="20293" y="12861"/>
                  <a:pt x="20483" y="12723"/>
                  <a:pt x="20356" y="12562"/>
                </a:cubicBezTo>
                <a:close/>
                <a:moveTo>
                  <a:pt x="16407" y="20138"/>
                </a:moveTo>
                <a:cubicBezTo>
                  <a:pt x="16440" y="20130"/>
                  <a:pt x="16476" y="20122"/>
                  <a:pt x="16508" y="20114"/>
                </a:cubicBezTo>
                <a:cubicBezTo>
                  <a:pt x="16396" y="20131"/>
                  <a:pt x="16354" y="20141"/>
                  <a:pt x="16407" y="20138"/>
                </a:cubicBezTo>
                <a:close/>
                <a:moveTo>
                  <a:pt x="16375" y="20359"/>
                </a:moveTo>
                <a:cubicBezTo>
                  <a:pt x="16402" y="20366"/>
                  <a:pt x="16407" y="20349"/>
                  <a:pt x="16407" y="20349"/>
                </a:cubicBezTo>
                <a:cubicBezTo>
                  <a:pt x="16380" y="20342"/>
                  <a:pt x="16380" y="20342"/>
                  <a:pt x="16375" y="20359"/>
                </a:cubicBezTo>
                <a:close/>
                <a:moveTo>
                  <a:pt x="16407" y="20349"/>
                </a:moveTo>
                <a:cubicBezTo>
                  <a:pt x="16434" y="20355"/>
                  <a:pt x="16460" y="20362"/>
                  <a:pt x="16465" y="20346"/>
                </a:cubicBezTo>
                <a:cubicBezTo>
                  <a:pt x="16445" y="20320"/>
                  <a:pt x="16412" y="20332"/>
                  <a:pt x="16407" y="20349"/>
                </a:cubicBezTo>
                <a:close/>
                <a:moveTo>
                  <a:pt x="16465" y="20346"/>
                </a:moveTo>
                <a:cubicBezTo>
                  <a:pt x="16496" y="20354"/>
                  <a:pt x="16503" y="20334"/>
                  <a:pt x="16503" y="20334"/>
                </a:cubicBezTo>
                <a:cubicBezTo>
                  <a:pt x="16477" y="20310"/>
                  <a:pt x="16471" y="20326"/>
                  <a:pt x="16465" y="20346"/>
                </a:cubicBezTo>
                <a:close/>
                <a:moveTo>
                  <a:pt x="16503" y="20334"/>
                </a:moveTo>
                <a:cubicBezTo>
                  <a:pt x="16529" y="20341"/>
                  <a:pt x="16534" y="20324"/>
                  <a:pt x="16540" y="20307"/>
                </a:cubicBezTo>
                <a:cubicBezTo>
                  <a:pt x="16513" y="20301"/>
                  <a:pt x="16508" y="20317"/>
                  <a:pt x="16503" y="20334"/>
                </a:cubicBezTo>
                <a:close/>
                <a:moveTo>
                  <a:pt x="14627" y="21216"/>
                </a:moveTo>
                <a:cubicBezTo>
                  <a:pt x="14654" y="21223"/>
                  <a:pt x="14681" y="21230"/>
                  <a:pt x="14686" y="21214"/>
                </a:cubicBezTo>
                <a:cubicBezTo>
                  <a:pt x="14659" y="21207"/>
                  <a:pt x="14632" y="21200"/>
                  <a:pt x="14627" y="21216"/>
                </a:cubicBezTo>
                <a:close/>
                <a:moveTo>
                  <a:pt x="14686" y="21214"/>
                </a:moveTo>
                <a:cubicBezTo>
                  <a:pt x="14713" y="21220"/>
                  <a:pt x="14739" y="21227"/>
                  <a:pt x="14744" y="21210"/>
                </a:cubicBezTo>
                <a:cubicBezTo>
                  <a:pt x="14718" y="21203"/>
                  <a:pt x="14691" y="21197"/>
                  <a:pt x="14686" y="21214"/>
                </a:cubicBezTo>
                <a:close/>
                <a:moveTo>
                  <a:pt x="9844" y="20582"/>
                </a:moveTo>
                <a:cubicBezTo>
                  <a:pt x="9767" y="20575"/>
                  <a:pt x="9751" y="20519"/>
                  <a:pt x="9937" y="20567"/>
                </a:cubicBezTo>
                <a:cubicBezTo>
                  <a:pt x="9969" y="20557"/>
                  <a:pt x="10028" y="20550"/>
                  <a:pt x="10086" y="20565"/>
                </a:cubicBezTo>
                <a:cubicBezTo>
                  <a:pt x="10048" y="20594"/>
                  <a:pt x="10012" y="20604"/>
                  <a:pt x="9937" y="20567"/>
                </a:cubicBezTo>
                <a:cubicBezTo>
                  <a:pt x="9903" y="20581"/>
                  <a:pt x="9870" y="20584"/>
                  <a:pt x="9844" y="20582"/>
                </a:cubicBezTo>
                <a:close/>
                <a:moveTo>
                  <a:pt x="10233" y="20567"/>
                </a:moveTo>
                <a:cubicBezTo>
                  <a:pt x="10233" y="20567"/>
                  <a:pt x="10212" y="20543"/>
                  <a:pt x="10233" y="20567"/>
                </a:cubicBezTo>
                <a:close/>
                <a:moveTo>
                  <a:pt x="10319" y="20570"/>
                </a:moveTo>
                <a:cubicBezTo>
                  <a:pt x="10319" y="20570"/>
                  <a:pt x="10218" y="20524"/>
                  <a:pt x="10319" y="20570"/>
                </a:cubicBezTo>
                <a:close/>
                <a:moveTo>
                  <a:pt x="10538" y="20580"/>
                </a:moveTo>
                <a:cubicBezTo>
                  <a:pt x="10510" y="20579"/>
                  <a:pt x="10482" y="20523"/>
                  <a:pt x="10561" y="20557"/>
                </a:cubicBezTo>
                <a:cubicBezTo>
                  <a:pt x="10561" y="20557"/>
                  <a:pt x="10593" y="20547"/>
                  <a:pt x="10620" y="20554"/>
                </a:cubicBezTo>
                <a:cubicBezTo>
                  <a:pt x="10614" y="20570"/>
                  <a:pt x="10609" y="20587"/>
                  <a:pt x="10561" y="20557"/>
                </a:cubicBezTo>
                <a:cubicBezTo>
                  <a:pt x="10556" y="20574"/>
                  <a:pt x="10547" y="20580"/>
                  <a:pt x="10538" y="20580"/>
                </a:cubicBezTo>
                <a:close/>
                <a:moveTo>
                  <a:pt x="10858" y="20557"/>
                </a:moveTo>
                <a:cubicBezTo>
                  <a:pt x="10858" y="20557"/>
                  <a:pt x="10752" y="20512"/>
                  <a:pt x="10858" y="20557"/>
                </a:cubicBezTo>
                <a:close/>
                <a:moveTo>
                  <a:pt x="11282" y="20556"/>
                </a:moveTo>
                <a:cubicBezTo>
                  <a:pt x="11249" y="20551"/>
                  <a:pt x="11208" y="20503"/>
                  <a:pt x="11307" y="20542"/>
                </a:cubicBezTo>
                <a:cubicBezTo>
                  <a:pt x="11312" y="20525"/>
                  <a:pt x="11339" y="20532"/>
                  <a:pt x="11366" y="20539"/>
                </a:cubicBezTo>
                <a:cubicBezTo>
                  <a:pt x="11403" y="20528"/>
                  <a:pt x="11403" y="20527"/>
                  <a:pt x="11456" y="20541"/>
                </a:cubicBezTo>
                <a:cubicBezTo>
                  <a:pt x="11461" y="20524"/>
                  <a:pt x="11487" y="20531"/>
                  <a:pt x="11514" y="20538"/>
                </a:cubicBezTo>
                <a:cubicBezTo>
                  <a:pt x="11524" y="20505"/>
                  <a:pt x="11582" y="20519"/>
                  <a:pt x="11604" y="20542"/>
                </a:cubicBezTo>
                <a:cubicBezTo>
                  <a:pt x="11598" y="20559"/>
                  <a:pt x="11545" y="20546"/>
                  <a:pt x="11514" y="20538"/>
                </a:cubicBezTo>
                <a:cubicBezTo>
                  <a:pt x="11509" y="20555"/>
                  <a:pt x="11482" y="20548"/>
                  <a:pt x="11456" y="20541"/>
                </a:cubicBezTo>
                <a:cubicBezTo>
                  <a:pt x="11423" y="20554"/>
                  <a:pt x="11424" y="20554"/>
                  <a:pt x="11366" y="20539"/>
                </a:cubicBezTo>
                <a:cubicBezTo>
                  <a:pt x="11361" y="20556"/>
                  <a:pt x="11334" y="20549"/>
                  <a:pt x="11307" y="20542"/>
                </a:cubicBezTo>
                <a:cubicBezTo>
                  <a:pt x="11303" y="20554"/>
                  <a:pt x="11293" y="20558"/>
                  <a:pt x="11282" y="20556"/>
                </a:cubicBezTo>
                <a:close/>
                <a:moveTo>
                  <a:pt x="11729" y="20547"/>
                </a:moveTo>
                <a:cubicBezTo>
                  <a:pt x="11695" y="20545"/>
                  <a:pt x="11658" y="20486"/>
                  <a:pt x="11757" y="20525"/>
                </a:cubicBezTo>
                <a:cubicBezTo>
                  <a:pt x="11763" y="20508"/>
                  <a:pt x="11789" y="20514"/>
                  <a:pt x="11816" y="20521"/>
                </a:cubicBezTo>
                <a:cubicBezTo>
                  <a:pt x="11821" y="20504"/>
                  <a:pt x="11852" y="20513"/>
                  <a:pt x="11879" y="20519"/>
                </a:cubicBezTo>
                <a:cubicBezTo>
                  <a:pt x="11911" y="20509"/>
                  <a:pt x="11910" y="20510"/>
                  <a:pt x="11964" y="20523"/>
                </a:cubicBezTo>
                <a:cubicBezTo>
                  <a:pt x="11969" y="20506"/>
                  <a:pt x="12000" y="20514"/>
                  <a:pt x="12027" y="20521"/>
                </a:cubicBezTo>
                <a:cubicBezTo>
                  <a:pt x="12150" y="20495"/>
                  <a:pt x="12276" y="20470"/>
                  <a:pt x="12476" y="20503"/>
                </a:cubicBezTo>
                <a:cubicBezTo>
                  <a:pt x="12323" y="20521"/>
                  <a:pt x="12197" y="20543"/>
                  <a:pt x="12027" y="20521"/>
                </a:cubicBezTo>
                <a:cubicBezTo>
                  <a:pt x="12022" y="20537"/>
                  <a:pt x="11995" y="20531"/>
                  <a:pt x="11964" y="20523"/>
                </a:cubicBezTo>
                <a:cubicBezTo>
                  <a:pt x="11932" y="20533"/>
                  <a:pt x="11932" y="20533"/>
                  <a:pt x="11879" y="20519"/>
                </a:cubicBezTo>
                <a:cubicBezTo>
                  <a:pt x="11874" y="20536"/>
                  <a:pt x="11847" y="20529"/>
                  <a:pt x="11816" y="20521"/>
                </a:cubicBezTo>
                <a:cubicBezTo>
                  <a:pt x="11811" y="20538"/>
                  <a:pt x="11784" y="20531"/>
                  <a:pt x="11757" y="20525"/>
                </a:cubicBezTo>
                <a:cubicBezTo>
                  <a:pt x="11752" y="20542"/>
                  <a:pt x="11741" y="20548"/>
                  <a:pt x="11729" y="20547"/>
                </a:cubicBezTo>
                <a:close/>
                <a:moveTo>
                  <a:pt x="12740" y="20636"/>
                </a:moveTo>
                <a:cubicBezTo>
                  <a:pt x="12706" y="20633"/>
                  <a:pt x="12668" y="20575"/>
                  <a:pt x="12767" y="20616"/>
                </a:cubicBezTo>
                <a:cubicBezTo>
                  <a:pt x="12773" y="20596"/>
                  <a:pt x="12799" y="20603"/>
                  <a:pt x="12826" y="20610"/>
                </a:cubicBezTo>
                <a:cubicBezTo>
                  <a:pt x="12820" y="20629"/>
                  <a:pt x="12794" y="20622"/>
                  <a:pt x="12767" y="20616"/>
                </a:cubicBezTo>
                <a:cubicBezTo>
                  <a:pt x="12762" y="20632"/>
                  <a:pt x="12751" y="20637"/>
                  <a:pt x="12740" y="20636"/>
                </a:cubicBezTo>
                <a:close/>
                <a:moveTo>
                  <a:pt x="12572" y="20512"/>
                </a:moveTo>
                <a:cubicBezTo>
                  <a:pt x="12539" y="20507"/>
                  <a:pt x="12499" y="20459"/>
                  <a:pt x="12598" y="20498"/>
                </a:cubicBezTo>
                <a:cubicBezTo>
                  <a:pt x="12603" y="20481"/>
                  <a:pt x="12635" y="20469"/>
                  <a:pt x="12656" y="20495"/>
                </a:cubicBezTo>
                <a:cubicBezTo>
                  <a:pt x="12656" y="20495"/>
                  <a:pt x="12624" y="20505"/>
                  <a:pt x="12598" y="20498"/>
                </a:cubicBezTo>
                <a:cubicBezTo>
                  <a:pt x="12594" y="20510"/>
                  <a:pt x="12584" y="20514"/>
                  <a:pt x="12572" y="20512"/>
                </a:cubicBezTo>
                <a:close/>
                <a:moveTo>
                  <a:pt x="12980" y="20484"/>
                </a:moveTo>
                <a:cubicBezTo>
                  <a:pt x="12943" y="20479"/>
                  <a:pt x="12918" y="20434"/>
                  <a:pt x="13017" y="20473"/>
                </a:cubicBezTo>
                <a:cubicBezTo>
                  <a:pt x="13022" y="20456"/>
                  <a:pt x="13053" y="20463"/>
                  <a:pt x="13079" y="20470"/>
                </a:cubicBezTo>
                <a:cubicBezTo>
                  <a:pt x="13085" y="20453"/>
                  <a:pt x="13112" y="20460"/>
                  <a:pt x="13138" y="20467"/>
                </a:cubicBezTo>
                <a:cubicBezTo>
                  <a:pt x="13143" y="20451"/>
                  <a:pt x="13175" y="20440"/>
                  <a:pt x="13201" y="20465"/>
                </a:cubicBezTo>
                <a:cubicBezTo>
                  <a:pt x="13249" y="20402"/>
                  <a:pt x="13329" y="20515"/>
                  <a:pt x="13201" y="20465"/>
                </a:cubicBezTo>
                <a:cubicBezTo>
                  <a:pt x="13201" y="20465"/>
                  <a:pt x="13165" y="20474"/>
                  <a:pt x="13138" y="20467"/>
                </a:cubicBezTo>
                <a:cubicBezTo>
                  <a:pt x="13133" y="20484"/>
                  <a:pt x="13106" y="20477"/>
                  <a:pt x="13079" y="20470"/>
                </a:cubicBezTo>
                <a:cubicBezTo>
                  <a:pt x="13074" y="20487"/>
                  <a:pt x="13048" y="20480"/>
                  <a:pt x="13017" y="20473"/>
                </a:cubicBezTo>
                <a:cubicBezTo>
                  <a:pt x="13006" y="20484"/>
                  <a:pt x="12992" y="20486"/>
                  <a:pt x="12980" y="20484"/>
                </a:cubicBezTo>
                <a:close/>
                <a:moveTo>
                  <a:pt x="13610" y="20446"/>
                </a:moveTo>
                <a:cubicBezTo>
                  <a:pt x="13596" y="20445"/>
                  <a:pt x="13580" y="20429"/>
                  <a:pt x="13620" y="20439"/>
                </a:cubicBezTo>
                <a:cubicBezTo>
                  <a:pt x="13746" y="20417"/>
                  <a:pt x="13874" y="20393"/>
                  <a:pt x="14069" y="20425"/>
                </a:cubicBezTo>
                <a:cubicBezTo>
                  <a:pt x="14075" y="20408"/>
                  <a:pt x="14105" y="20416"/>
                  <a:pt x="14132" y="20423"/>
                </a:cubicBezTo>
                <a:cubicBezTo>
                  <a:pt x="14143" y="20387"/>
                  <a:pt x="14190" y="20419"/>
                  <a:pt x="14132" y="20423"/>
                </a:cubicBezTo>
                <a:cubicBezTo>
                  <a:pt x="14127" y="20439"/>
                  <a:pt x="14100" y="20432"/>
                  <a:pt x="14069" y="20425"/>
                </a:cubicBezTo>
                <a:cubicBezTo>
                  <a:pt x="13916" y="20443"/>
                  <a:pt x="13793" y="20465"/>
                  <a:pt x="13620" y="20439"/>
                </a:cubicBezTo>
                <a:cubicBezTo>
                  <a:pt x="13618" y="20444"/>
                  <a:pt x="13614" y="20446"/>
                  <a:pt x="13610" y="20446"/>
                </a:cubicBezTo>
                <a:close/>
                <a:moveTo>
                  <a:pt x="20363" y="17332"/>
                </a:moveTo>
                <a:cubicBezTo>
                  <a:pt x="20350" y="17316"/>
                  <a:pt x="20458" y="17274"/>
                  <a:pt x="20494" y="17296"/>
                </a:cubicBezTo>
                <a:cubicBezTo>
                  <a:pt x="20515" y="17320"/>
                  <a:pt x="20423" y="17336"/>
                  <a:pt x="20423" y="17336"/>
                </a:cubicBezTo>
                <a:cubicBezTo>
                  <a:pt x="20385" y="17340"/>
                  <a:pt x="20368" y="17338"/>
                  <a:pt x="20363" y="17332"/>
                </a:cubicBezTo>
                <a:close/>
                <a:moveTo>
                  <a:pt x="10333" y="12676"/>
                </a:moveTo>
                <a:cubicBezTo>
                  <a:pt x="10311" y="12652"/>
                  <a:pt x="10396" y="12655"/>
                  <a:pt x="10391" y="12672"/>
                </a:cubicBezTo>
                <a:cubicBezTo>
                  <a:pt x="10422" y="12680"/>
                  <a:pt x="10333" y="12676"/>
                  <a:pt x="10333" y="12676"/>
                </a:cubicBezTo>
                <a:close/>
                <a:moveTo>
                  <a:pt x="10598" y="12697"/>
                </a:moveTo>
                <a:cubicBezTo>
                  <a:pt x="10544" y="12689"/>
                  <a:pt x="10517" y="12634"/>
                  <a:pt x="10656" y="12683"/>
                </a:cubicBezTo>
                <a:cubicBezTo>
                  <a:pt x="10661" y="12666"/>
                  <a:pt x="10745" y="12687"/>
                  <a:pt x="10799" y="12701"/>
                </a:cubicBezTo>
                <a:cubicBezTo>
                  <a:pt x="10809" y="12667"/>
                  <a:pt x="10861" y="12699"/>
                  <a:pt x="10914" y="12712"/>
                </a:cubicBezTo>
                <a:cubicBezTo>
                  <a:pt x="10925" y="12676"/>
                  <a:pt x="11004" y="12716"/>
                  <a:pt x="11057" y="12730"/>
                </a:cubicBezTo>
                <a:cubicBezTo>
                  <a:pt x="11152" y="12715"/>
                  <a:pt x="11268" y="12727"/>
                  <a:pt x="11406" y="12744"/>
                </a:cubicBezTo>
                <a:cubicBezTo>
                  <a:pt x="11412" y="12728"/>
                  <a:pt x="11496" y="12749"/>
                  <a:pt x="11549" y="12762"/>
                </a:cubicBezTo>
                <a:cubicBezTo>
                  <a:pt x="11512" y="12789"/>
                  <a:pt x="11464" y="12759"/>
                  <a:pt x="11406" y="12744"/>
                </a:cubicBezTo>
                <a:cubicBezTo>
                  <a:pt x="11311" y="12774"/>
                  <a:pt x="11200" y="12745"/>
                  <a:pt x="11057" y="12730"/>
                </a:cubicBezTo>
                <a:cubicBezTo>
                  <a:pt x="11020" y="12756"/>
                  <a:pt x="10967" y="12726"/>
                  <a:pt x="10914" y="12712"/>
                </a:cubicBezTo>
                <a:cubicBezTo>
                  <a:pt x="10904" y="12745"/>
                  <a:pt x="10825" y="12707"/>
                  <a:pt x="10799" y="12701"/>
                </a:cubicBezTo>
                <a:cubicBezTo>
                  <a:pt x="10761" y="12730"/>
                  <a:pt x="10713" y="12697"/>
                  <a:pt x="10656" y="12683"/>
                </a:cubicBezTo>
                <a:cubicBezTo>
                  <a:pt x="10637" y="12697"/>
                  <a:pt x="10616" y="12699"/>
                  <a:pt x="10598" y="12697"/>
                </a:cubicBezTo>
                <a:close/>
                <a:moveTo>
                  <a:pt x="11716" y="12793"/>
                </a:moveTo>
                <a:cubicBezTo>
                  <a:pt x="11707" y="12791"/>
                  <a:pt x="11698" y="12787"/>
                  <a:pt x="11692" y="12781"/>
                </a:cubicBezTo>
                <a:cubicBezTo>
                  <a:pt x="11692" y="12781"/>
                  <a:pt x="11756" y="12776"/>
                  <a:pt x="11782" y="12782"/>
                </a:cubicBezTo>
                <a:cubicBezTo>
                  <a:pt x="11778" y="12797"/>
                  <a:pt x="11743" y="12802"/>
                  <a:pt x="11716" y="12793"/>
                </a:cubicBezTo>
                <a:close/>
                <a:moveTo>
                  <a:pt x="11924" y="12805"/>
                </a:moveTo>
                <a:cubicBezTo>
                  <a:pt x="11913" y="12803"/>
                  <a:pt x="11903" y="12800"/>
                  <a:pt x="11898" y="12794"/>
                </a:cubicBezTo>
                <a:cubicBezTo>
                  <a:pt x="11876" y="12770"/>
                  <a:pt x="11989" y="12781"/>
                  <a:pt x="11983" y="12797"/>
                </a:cubicBezTo>
                <a:cubicBezTo>
                  <a:pt x="12007" y="12803"/>
                  <a:pt x="11959" y="12812"/>
                  <a:pt x="11924" y="12805"/>
                </a:cubicBezTo>
                <a:close/>
                <a:moveTo>
                  <a:pt x="12041" y="12812"/>
                </a:moveTo>
                <a:cubicBezTo>
                  <a:pt x="12019" y="12788"/>
                  <a:pt x="12104" y="12792"/>
                  <a:pt x="12125" y="12815"/>
                </a:cubicBezTo>
                <a:cubicBezTo>
                  <a:pt x="12156" y="12823"/>
                  <a:pt x="12041" y="12812"/>
                  <a:pt x="12041" y="12812"/>
                </a:cubicBezTo>
                <a:close/>
                <a:moveTo>
                  <a:pt x="12157" y="12823"/>
                </a:moveTo>
                <a:cubicBezTo>
                  <a:pt x="12162" y="12807"/>
                  <a:pt x="12221" y="12800"/>
                  <a:pt x="12215" y="12820"/>
                </a:cubicBezTo>
                <a:cubicBezTo>
                  <a:pt x="12242" y="12827"/>
                  <a:pt x="12157" y="12823"/>
                  <a:pt x="12157" y="12823"/>
                </a:cubicBezTo>
                <a:close/>
                <a:moveTo>
                  <a:pt x="12242" y="12827"/>
                </a:moveTo>
                <a:cubicBezTo>
                  <a:pt x="12248" y="12807"/>
                  <a:pt x="12311" y="12805"/>
                  <a:pt x="12337" y="12812"/>
                </a:cubicBezTo>
                <a:cubicBezTo>
                  <a:pt x="12332" y="12829"/>
                  <a:pt x="12268" y="12833"/>
                  <a:pt x="12242" y="12827"/>
                </a:cubicBezTo>
                <a:close/>
                <a:moveTo>
                  <a:pt x="12738" y="12860"/>
                </a:moveTo>
                <a:cubicBezTo>
                  <a:pt x="12744" y="12840"/>
                  <a:pt x="12797" y="12854"/>
                  <a:pt x="12824" y="12860"/>
                </a:cubicBezTo>
                <a:cubicBezTo>
                  <a:pt x="12824" y="12860"/>
                  <a:pt x="12765" y="12867"/>
                  <a:pt x="12738" y="12860"/>
                </a:cubicBezTo>
                <a:close/>
                <a:moveTo>
                  <a:pt x="13485" y="12924"/>
                </a:moveTo>
                <a:cubicBezTo>
                  <a:pt x="13476" y="12922"/>
                  <a:pt x="13468" y="12918"/>
                  <a:pt x="13463" y="12912"/>
                </a:cubicBezTo>
                <a:cubicBezTo>
                  <a:pt x="13463" y="12912"/>
                  <a:pt x="13522" y="12909"/>
                  <a:pt x="13549" y="12915"/>
                </a:cubicBezTo>
                <a:cubicBezTo>
                  <a:pt x="13545" y="12928"/>
                  <a:pt x="13511" y="12933"/>
                  <a:pt x="13485" y="12924"/>
                </a:cubicBezTo>
                <a:close/>
                <a:moveTo>
                  <a:pt x="13575" y="12922"/>
                </a:moveTo>
                <a:cubicBezTo>
                  <a:pt x="13549" y="12915"/>
                  <a:pt x="13637" y="12920"/>
                  <a:pt x="13637" y="12920"/>
                </a:cubicBezTo>
                <a:cubicBezTo>
                  <a:pt x="13664" y="12927"/>
                  <a:pt x="13575" y="12922"/>
                  <a:pt x="13575" y="12922"/>
                </a:cubicBezTo>
                <a:close/>
                <a:moveTo>
                  <a:pt x="13691" y="12934"/>
                </a:moveTo>
                <a:cubicBezTo>
                  <a:pt x="13696" y="12917"/>
                  <a:pt x="13754" y="12932"/>
                  <a:pt x="13780" y="12939"/>
                </a:cubicBezTo>
                <a:cubicBezTo>
                  <a:pt x="13780" y="12939"/>
                  <a:pt x="13718" y="12941"/>
                  <a:pt x="13691" y="12934"/>
                </a:cubicBezTo>
                <a:close/>
                <a:moveTo>
                  <a:pt x="11555" y="12374"/>
                </a:moveTo>
                <a:cubicBezTo>
                  <a:pt x="11244" y="12313"/>
                  <a:pt x="11762" y="12369"/>
                  <a:pt x="11910" y="12371"/>
                </a:cubicBezTo>
                <a:cubicBezTo>
                  <a:pt x="12285" y="12409"/>
                  <a:pt x="12984" y="12437"/>
                  <a:pt x="13269" y="12473"/>
                </a:cubicBezTo>
                <a:cubicBezTo>
                  <a:pt x="13618" y="12504"/>
                  <a:pt x="13776" y="12566"/>
                  <a:pt x="13396" y="12541"/>
                </a:cubicBezTo>
                <a:cubicBezTo>
                  <a:pt x="13141" y="12516"/>
                  <a:pt x="12851" y="12496"/>
                  <a:pt x="12592" y="12469"/>
                </a:cubicBezTo>
                <a:cubicBezTo>
                  <a:pt x="12185" y="12441"/>
                  <a:pt x="11916" y="12445"/>
                  <a:pt x="11555" y="12374"/>
                </a:cubicBezTo>
                <a:close/>
                <a:moveTo>
                  <a:pt x="13725" y="12534"/>
                </a:moveTo>
                <a:cubicBezTo>
                  <a:pt x="13783" y="12530"/>
                  <a:pt x="14122" y="12549"/>
                  <a:pt x="14157" y="12587"/>
                </a:cubicBezTo>
                <a:cubicBezTo>
                  <a:pt x="14152" y="12604"/>
                  <a:pt x="13893" y="12574"/>
                  <a:pt x="13782" y="12546"/>
                </a:cubicBezTo>
                <a:cubicBezTo>
                  <a:pt x="13717" y="12539"/>
                  <a:pt x="13705" y="12535"/>
                  <a:pt x="13725" y="12534"/>
                </a:cubicBezTo>
                <a:close/>
                <a:moveTo>
                  <a:pt x="14198" y="12605"/>
                </a:moveTo>
                <a:cubicBezTo>
                  <a:pt x="14188" y="12602"/>
                  <a:pt x="14182" y="12598"/>
                  <a:pt x="14184" y="12594"/>
                </a:cubicBezTo>
                <a:cubicBezTo>
                  <a:pt x="14157" y="12587"/>
                  <a:pt x="14248" y="12571"/>
                  <a:pt x="14268" y="12598"/>
                </a:cubicBezTo>
                <a:cubicBezTo>
                  <a:pt x="14288" y="12616"/>
                  <a:pt x="14227" y="12614"/>
                  <a:pt x="14198" y="12605"/>
                </a:cubicBezTo>
                <a:close/>
                <a:moveTo>
                  <a:pt x="13540" y="11891"/>
                </a:moveTo>
                <a:cubicBezTo>
                  <a:pt x="13577" y="11865"/>
                  <a:pt x="13630" y="11896"/>
                  <a:pt x="13683" y="11909"/>
                </a:cubicBezTo>
                <a:cubicBezTo>
                  <a:pt x="13705" y="11840"/>
                  <a:pt x="13815" y="11961"/>
                  <a:pt x="13683" y="11909"/>
                </a:cubicBezTo>
                <a:cubicBezTo>
                  <a:pt x="13678" y="11926"/>
                  <a:pt x="13593" y="11905"/>
                  <a:pt x="13540" y="11891"/>
                </a:cubicBezTo>
                <a:close/>
                <a:moveTo>
                  <a:pt x="13808" y="11911"/>
                </a:moveTo>
                <a:cubicBezTo>
                  <a:pt x="13794" y="11907"/>
                  <a:pt x="13783" y="11901"/>
                  <a:pt x="13778" y="11894"/>
                </a:cubicBezTo>
                <a:cubicBezTo>
                  <a:pt x="13778" y="11894"/>
                  <a:pt x="13890" y="11905"/>
                  <a:pt x="13921" y="11913"/>
                </a:cubicBezTo>
                <a:cubicBezTo>
                  <a:pt x="13917" y="11925"/>
                  <a:pt x="13850" y="11924"/>
                  <a:pt x="13808" y="11911"/>
                </a:cubicBezTo>
                <a:close/>
                <a:moveTo>
                  <a:pt x="15915" y="12111"/>
                </a:moveTo>
                <a:cubicBezTo>
                  <a:pt x="15908" y="12109"/>
                  <a:pt x="15903" y="12105"/>
                  <a:pt x="15905" y="12101"/>
                </a:cubicBezTo>
                <a:cubicBezTo>
                  <a:pt x="15878" y="12094"/>
                  <a:pt x="15967" y="12099"/>
                  <a:pt x="15967" y="12099"/>
                </a:cubicBezTo>
                <a:cubicBezTo>
                  <a:pt x="15983" y="12117"/>
                  <a:pt x="15937" y="12119"/>
                  <a:pt x="15915" y="12111"/>
                </a:cubicBezTo>
                <a:close/>
                <a:moveTo>
                  <a:pt x="16193" y="12144"/>
                </a:moveTo>
                <a:cubicBezTo>
                  <a:pt x="16180" y="12140"/>
                  <a:pt x="16169" y="12135"/>
                  <a:pt x="16164" y="12128"/>
                </a:cubicBezTo>
                <a:cubicBezTo>
                  <a:pt x="16142" y="12105"/>
                  <a:pt x="16285" y="12123"/>
                  <a:pt x="16280" y="12140"/>
                </a:cubicBezTo>
                <a:cubicBezTo>
                  <a:pt x="16296" y="12157"/>
                  <a:pt x="16234" y="12157"/>
                  <a:pt x="16193" y="12144"/>
                </a:cubicBezTo>
                <a:close/>
                <a:moveTo>
                  <a:pt x="20384" y="13174"/>
                </a:moveTo>
                <a:cubicBezTo>
                  <a:pt x="20262" y="13138"/>
                  <a:pt x="20144" y="12891"/>
                  <a:pt x="20361" y="13027"/>
                </a:cubicBezTo>
                <a:cubicBezTo>
                  <a:pt x="20361" y="13027"/>
                  <a:pt x="20403" y="13185"/>
                  <a:pt x="20435" y="13175"/>
                </a:cubicBezTo>
                <a:cubicBezTo>
                  <a:pt x="20418" y="13180"/>
                  <a:pt x="20401" y="13180"/>
                  <a:pt x="20384" y="13174"/>
                </a:cubicBezTo>
                <a:close/>
                <a:moveTo>
                  <a:pt x="14498" y="11669"/>
                </a:moveTo>
                <a:cubicBezTo>
                  <a:pt x="14498" y="11669"/>
                  <a:pt x="14530" y="11660"/>
                  <a:pt x="14498" y="11669"/>
                </a:cubicBezTo>
                <a:close/>
                <a:moveTo>
                  <a:pt x="14694" y="11701"/>
                </a:moveTo>
                <a:cubicBezTo>
                  <a:pt x="14450" y="11640"/>
                  <a:pt x="14905" y="11698"/>
                  <a:pt x="15190" y="11735"/>
                </a:cubicBezTo>
                <a:cubicBezTo>
                  <a:pt x="15333" y="11753"/>
                  <a:pt x="15751" y="11745"/>
                  <a:pt x="15788" y="11811"/>
                </a:cubicBezTo>
                <a:cubicBezTo>
                  <a:pt x="15815" y="11818"/>
                  <a:pt x="15270" y="11755"/>
                  <a:pt x="15244" y="11748"/>
                </a:cubicBezTo>
                <a:cubicBezTo>
                  <a:pt x="15016" y="11726"/>
                  <a:pt x="14894" y="11734"/>
                  <a:pt x="14694" y="11701"/>
                </a:cubicBezTo>
                <a:close/>
                <a:moveTo>
                  <a:pt x="20621" y="13137"/>
                </a:moveTo>
                <a:cubicBezTo>
                  <a:pt x="20612" y="13134"/>
                  <a:pt x="20604" y="13130"/>
                  <a:pt x="20599" y="13124"/>
                </a:cubicBezTo>
                <a:cubicBezTo>
                  <a:pt x="20599" y="13124"/>
                  <a:pt x="20657" y="13121"/>
                  <a:pt x="20688" y="13129"/>
                </a:cubicBezTo>
                <a:cubicBezTo>
                  <a:pt x="20685" y="13141"/>
                  <a:pt x="20648" y="13146"/>
                  <a:pt x="20621" y="13137"/>
                </a:cubicBezTo>
                <a:close/>
                <a:moveTo>
                  <a:pt x="20151" y="12470"/>
                </a:moveTo>
                <a:cubicBezTo>
                  <a:pt x="20129" y="12447"/>
                  <a:pt x="20215" y="12451"/>
                  <a:pt x="20209" y="12468"/>
                </a:cubicBezTo>
                <a:cubicBezTo>
                  <a:pt x="20236" y="12474"/>
                  <a:pt x="20151" y="12470"/>
                  <a:pt x="20151" y="12470"/>
                </a:cubicBezTo>
                <a:close/>
                <a:moveTo>
                  <a:pt x="609" y="7222"/>
                </a:moveTo>
                <a:cubicBezTo>
                  <a:pt x="597" y="7220"/>
                  <a:pt x="587" y="7217"/>
                  <a:pt x="582" y="7211"/>
                </a:cubicBezTo>
                <a:cubicBezTo>
                  <a:pt x="587" y="7194"/>
                  <a:pt x="676" y="7199"/>
                  <a:pt x="698" y="7222"/>
                </a:cubicBezTo>
                <a:cubicBezTo>
                  <a:pt x="698" y="7222"/>
                  <a:pt x="644" y="7229"/>
                  <a:pt x="609" y="7222"/>
                </a:cubicBezTo>
                <a:close/>
                <a:moveTo>
                  <a:pt x="405" y="7153"/>
                </a:moveTo>
                <a:cubicBezTo>
                  <a:pt x="388" y="7150"/>
                  <a:pt x="375" y="7145"/>
                  <a:pt x="369" y="7139"/>
                </a:cubicBezTo>
                <a:cubicBezTo>
                  <a:pt x="369" y="7139"/>
                  <a:pt x="492" y="7113"/>
                  <a:pt x="539" y="7164"/>
                </a:cubicBezTo>
                <a:cubicBezTo>
                  <a:pt x="539" y="7164"/>
                  <a:pt x="456" y="7163"/>
                  <a:pt x="405" y="7153"/>
                </a:cubicBezTo>
                <a:close/>
                <a:moveTo>
                  <a:pt x="20115" y="12108"/>
                </a:moveTo>
                <a:cubicBezTo>
                  <a:pt x="19867" y="12045"/>
                  <a:pt x="20179" y="11902"/>
                  <a:pt x="20136" y="12041"/>
                </a:cubicBezTo>
                <a:cubicBezTo>
                  <a:pt x="20125" y="12075"/>
                  <a:pt x="20284" y="12133"/>
                  <a:pt x="20115" y="12108"/>
                </a:cubicBezTo>
                <a:close/>
                <a:moveTo>
                  <a:pt x="8271" y="9012"/>
                </a:moveTo>
                <a:cubicBezTo>
                  <a:pt x="8259" y="8994"/>
                  <a:pt x="8522" y="8946"/>
                  <a:pt x="8522" y="8946"/>
                </a:cubicBezTo>
                <a:cubicBezTo>
                  <a:pt x="8549" y="8953"/>
                  <a:pt x="8474" y="8916"/>
                  <a:pt x="8474" y="8916"/>
                </a:cubicBezTo>
                <a:cubicBezTo>
                  <a:pt x="8670" y="8855"/>
                  <a:pt x="9248" y="8704"/>
                  <a:pt x="9581" y="8693"/>
                </a:cubicBezTo>
                <a:cubicBezTo>
                  <a:pt x="9697" y="8704"/>
                  <a:pt x="9623" y="8743"/>
                  <a:pt x="9553" y="8782"/>
                </a:cubicBezTo>
                <a:cubicBezTo>
                  <a:pt x="9384" y="8850"/>
                  <a:pt x="9174" y="8851"/>
                  <a:pt x="8957" y="8888"/>
                </a:cubicBezTo>
                <a:cubicBezTo>
                  <a:pt x="8729" y="8944"/>
                  <a:pt x="8564" y="9014"/>
                  <a:pt x="8354" y="9014"/>
                </a:cubicBezTo>
                <a:cubicBezTo>
                  <a:pt x="8327" y="9007"/>
                  <a:pt x="8348" y="9030"/>
                  <a:pt x="8295" y="9017"/>
                </a:cubicBezTo>
                <a:cubicBezTo>
                  <a:pt x="8280" y="9016"/>
                  <a:pt x="8273" y="9014"/>
                  <a:pt x="8271" y="9012"/>
                </a:cubicBezTo>
                <a:close/>
                <a:moveTo>
                  <a:pt x="436" y="6922"/>
                </a:moveTo>
                <a:cubicBezTo>
                  <a:pt x="424" y="6918"/>
                  <a:pt x="415" y="6913"/>
                  <a:pt x="408" y="6906"/>
                </a:cubicBezTo>
                <a:cubicBezTo>
                  <a:pt x="408" y="6906"/>
                  <a:pt x="498" y="6911"/>
                  <a:pt x="525" y="6918"/>
                </a:cubicBezTo>
                <a:cubicBezTo>
                  <a:pt x="521" y="6930"/>
                  <a:pt x="471" y="6933"/>
                  <a:pt x="436" y="6922"/>
                </a:cubicBezTo>
                <a:close/>
                <a:moveTo>
                  <a:pt x="683" y="6459"/>
                </a:moveTo>
                <a:cubicBezTo>
                  <a:pt x="649" y="6448"/>
                  <a:pt x="617" y="6430"/>
                  <a:pt x="620" y="6420"/>
                </a:cubicBezTo>
                <a:cubicBezTo>
                  <a:pt x="620" y="6420"/>
                  <a:pt x="742" y="6397"/>
                  <a:pt x="758" y="6455"/>
                </a:cubicBezTo>
                <a:cubicBezTo>
                  <a:pt x="752" y="6473"/>
                  <a:pt x="717" y="6470"/>
                  <a:pt x="683" y="6459"/>
                </a:cubicBezTo>
                <a:close/>
                <a:moveTo>
                  <a:pt x="17454" y="10677"/>
                </a:moveTo>
                <a:cubicBezTo>
                  <a:pt x="17507" y="10688"/>
                  <a:pt x="17590" y="10688"/>
                  <a:pt x="17590" y="10688"/>
                </a:cubicBezTo>
                <a:cubicBezTo>
                  <a:pt x="17516" y="10633"/>
                  <a:pt x="17416" y="10662"/>
                  <a:pt x="17416" y="10662"/>
                </a:cubicBezTo>
                <a:cubicBezTo>
                  <a:pt x="17422" y="10668"/>
                  <a:pt x="17437" y="10673"/>
                  <a:pt x="17454" y="10677"/>
                </a:cubicBezTo>
                <a:close/>
                <a:moveTo>
                  <a:pt x="17616" y="10695"/>
                </a:moveTo>
                <a:lnTo>
                  <a:pt x="17759" y="10713"/>
                </a:lnTo>
                <a:cubicBezTo>
                  <a:pt x="17722" y="10647"/>
                  <a:pt x="17616" y="10695"/>
                  <a:pt x="17616" y="10695"/>
                </a:cubicBezTo>
                <a:close/>
                <a:moveTo>
                  <a:pt x="17952" y="10752"/>
                </a:moveTo>
                <a:cubicBezTo>
                  <a:pt x="17978" y="10758"/>
                  <a:pt x="17994" y="10760"/>
                  <a:pt x="17981" y="10752"/>
                </a:cubicBezTo>
                <a:cubicBezTo>
                  <a:pt x="17986" y="10735"/>
                  <a:pt x="17902" y="10732"/>
                  <a:pt x="17902" y="10732"/>
                </a:cubicBezTo>
                <a:cubicBezTo>
                  <a:pt x="17696" y="10679"/>
                  <a:pt x="17872" y="10734"/>
                  <a:pt x="17952" y="10752"/>
                </a:cubicBezTo>
                <a:close/>
                <a:moveTo>
                  <a:pt x="18120" y="10770"/>
                </a:moveTo>
                <a:cubicBezTo>
                  <a:pt x="18195" y="10791"/>
                  <a:pt x="18306" y="10814"/>
                  <a:pt x="18298" y="10793"/>
                </a:cubicBezTo>
                <a:cubicBezTo>
                  <a:pt x="18272" y="10786"/>
                  <a:pt x="18187" y="10765"/>
                  <a:pt x="18161" y="10758"/>
                </a:cubicBezTo>
                <a:cubicBezTo>
                  <a:pt x="18007" y="10729"/>
                  <a:pt x="18045" y="10749"/>
                  <a:pt x="18120" y="10770"/>
                </a:cubicBezTo>
                <a:close/>
                <a:moveTo>
                  <a:pt x="17183" y="10185"/>
                </a:moveTo>
                <a:cubicBezTo>
                  <a:pt x="17172" y="10181"/>
                  <a:pt x="17162" y="10176"/>
                  <a:pt x="17157" y="10170"/>
                </a:cubicBezTo>
                <a:cubicBezTo>
                  <a:pt x="17157" y="10170"/>
                  <a:pt x="17242" y="10174"/>
                  <a:pt x="17273" y="10182"/>
                </a:cubicBezTo>
                <a:cubicBezTo>
                  <a:pt x="17269" y="10195"/>
                  <a:pt x="17218" y="10195"/>
                  <a:pt x="17183" y="10185"/>
                </a:cubicBezTo>
                <a:close/>
                <a:moveTo>
                  <a:pt x="2876" y="5359"/>
                </a:moveTo>
                <a:cubicBezTo>
                  <a:pt x="2850" y="5335"/>
                  <a:pt x="2940" y="5339"/>
                  <a:pt x="2935" y="5356"/>
                </a:cubicBezTo>
                <a:cubicBezTo>
                  <a:pt x="2962" y="5362"/>
                  <a:pt x="2876" y="5359"/>
                  <a:pt x="2876" y="5359"/>
                </a:cubicBezTo>
                <a:close/>
                <a:moveTo>
                  <a:pt x="2992" y="5370"/>
                </a:moveTo>
                <a:cubicBezTo>
                  <a:pt x="2992" y="5370"/>
                  <a:pt x="3120" y="5328"/>
                  <a:pt x="3161" y="5395"/>
                </a:cubicBezTo>
                <a:cubicBezTo>
                  <a:pt x="3161" y="5395"/>
                  <a:pt x="3019" y="5377"/>
                  <a:pt x="2992" y="5370"/>
                </a:cubicBezTo>
                <a:close/>
                <a:moveTo>
                  <a:pt x="3215" y="5409"/>
                </a:moveTo>
                <a:cubicBezTo>
                  <a:pt x="3215" y="5409"/>
                  <a:pt x="3347" y="5367"/>
                  <a:pt x="3385" y="5431"/>
                </a:cubicBezTo>
                <a:cubicBezTo>
                  <a:pt x="3385" y="5431"/>
                  <a:pt x="3241" y="5416"/>
                  <a:pt x="3215" y="5409"/>
                </a:cubicBezTo>
                <a:close/>
                <a:moveTo>
                  <a:pt x="3443" y="5446"/>
                </a:moveTo>
                <a:cubicBezTo>
                  <a:pt x="3448" y="5429"/>
                  <a:pt x="3532" y="5432"/>
                  <a:pt x="3563" y="5440"/>
                </a:cubicBezTo>
                <a:cubicBezTo>
                  <a:pt x="3558" y="5457"/>
                  <a:pt x="3469" y="5452"/>
                  <a:pt x="3443" y="5446"/>
                </a:cubicBezTo>
                <a:close/>
                <a:moveTo>
                  <a:pt x="3665" y="5484"/>
                </a:moveTo>
                <a:cubicBezTo>
                  <a:pt x="3723" y="5499"/>
                  <a:pt x="3818" y="5469"/>
                  <a:pt x="3962" y="5484"/>
                </a:cubicBezTo>
                <a:cubicBezTo>
                  <a:pt x="5907" y="5720"/>
                  <a:pt x="7662" y="5886"/>
                  <a:pt x="9444" y="6060"/>
                </a:cubicBezTo>
                <a:cubicBezTo>
                  <a:pt x="9497" y="5998"/>
                  <a:pt x="9577" y="6111"/>
                  <a:pt x="9444" y="6060"/>
                </a:cubicBezTo>
                <a:cubicBezTo>
                  <a:pt x="7858" y="5915"/>
                  <a:pt x="6087" y="5801"/>
                  <a:pt x="4405" y="5579"/>
                </a:cubicBezTo>
                <a:cubicBezTo>
                  <a:pt x="4236" y="5554"/>
                  <a:pt x="3776" y="5512"/>
                  <a:pt x="3665" y="5484"/>
                </a:cubicBezTo>
                <a:close/>
                <a:moveTo>
                  <a:pt x="10402" y="6134"/>
                </a:moveTo>
                <a:cubicBezTo>
                  <a:pt x="10402" y="6134"/>
                  <a:pt x="10269" y="6083"/>
                  <a:pt x="10402" y="6134"/>
                </a:cubicBezTo>
                <a:close/>
                <a:moveTo>
                  <a:pt x="2556" y="3997"/>
                </a:moveTo>
                <a:cubicBezTo>
                  <a:pt x="2404" y="3961"/>
                  <a:pt x="2323" y="3935"/>
                  <a:pt x="2505" y="3964"/>
                </a:cubicBezTo>
                <a:cubicBezTo>
                  <a:pt x="3076" y="4034"/>
                  <a:pt x="3631" y="4157"/>
                  <a:pt x="4116" y="4226"/>
                </a:cubicBezTo>
                <a:cubicBezTo>
                  <a:pt x="4402" y="4259"/>
                  <a:pt x="4635" y="4264"/>
                  <a:pt x="4799" y="4306"/>
                </a:cubicBezTo>
                <a:cubicBezTo>
                  <a:pt x="4720" y="4190"/>
                  <a:pt x="5095" y="4417"/>
                  <a:pt x="4799" y="4306"/>
                </a:cubicBezTo>
                <a:cubicBezTo>
                  <a:pt x="4451" y="4289"/>
                  <a:pt x="3568" y="4176"/>
                  <a:pt x="3028" y="4096"/>
                </a:cubicBezTo>
                <a:cubicBezTo>
                  <a:pt x="2930" y="4081"/>
                  <a:pt x="2708" y="4033"/>
                  <a:pt x="2556" y="3997"/>
                </a:cubicBezTo>
                <a:close/>
                <a:moveTo>
                  <a:pt x="4918" y="4302"/>
                </a:moveTo>
                <a:cubicBezTo>
                  <a:pt x="4929" y="4300"/>
                  <a:pt x="4966" y="4300"/>
                  <a:pt x="4984" y="4296"/>
                </a:cubicBezTo>
                <a:cubicBezTo>
                  <a:pt x="5106" y="4288"/>
                  <a:pt x="5905" y="4379"/>
                  <a:pt x="6275" y="4437"/>
                </a:cubicBezTo>
                <a:cubicBezTo>
                  <a:pt x="6735" y="4479"/>
                  <a:pt x="7264" y="4484"/>
                  <a:pt x="7750" y="4551"/>
                </a:cubicBezTo>
                <a:cubicBezTo>
                  <a:pt x="7830" y="4571"/>
                  <a:pt x="7909" y="4609"/>
                  <a:pt x="7999" y="4614"/>
                </a:cubicBezTo>
                <a:cubicBezTo>
                  <a:pt x="8025" y="4621"/>
                  <a:pt x="8035" y="4587"/>
                  <a:pt x="8035" y="4587"/>
                </a:cubicBezTo>
                <a:cubicBezTo>
                  <a:pt x="8327" y="4604"/>
                  <a:pt x="8633" y="4664"/>
                  <a:pt x="8918" y="4700"/>
                </a:cubicBezTo>
                <a:cubicBezTo>
                  <a:pt x="8945" y="4707"/>
                  <a:pt x="8956" y="4671"/>
                  <a:pt x="8983" y="4677"/>
                </a:cubicBezTo>
                <a:cubicBezTo>
                  <a:pt x="8983" y="4677"/>
                  <a:pt x="9056" y="4735"/>
                  <a:pt x="9062" y="4715"/>
                </a:cubicBezTo>
                <a:cubicBezTo>
                  <a:pt x="9051" y="4751"/>
                  <a:pt x="8913" y="4717"/>
                  <a:pt x="8739" y="4708"/>
                </a:cubicBezTo>
                <a:cubicBezTo>
                  <a:pt x="8487" y="4676"/>
                  <a:pt x="8009" y="4644"/>
                  <a:pt x="7648" y="4586"/>
                </a:cubicBezTo>
                <a:cubicBezTo>
                  <a:pt x="7665" y="4584"/>
                  <a:pt x="7680" y="4578"/>
                  <a:pt x="7683" y="4569"/>
                </a:cubicBezTo>
                <a:cubicBezTo>
                  <a:pt x="7661" y="4564"/>
                  <a:pt x="7623" y="4569"/>
                  <a:pt x="7605" y="4579"/>
                </a:cubicBezTo>
                <a:cubicBezTo>
                  <a:pt x="7581" y="4575"/>
                  <a:pt x="7554" y="4573"/>
                  <a:pt x="7531" y="4568"/>
                </a:cubicBezTo>
                <a:cubicBezTo>
                  <a:pt x="7528" y="4556"/>
                  <a:pt x="7480" y="4559"/>
                  <a:pt x="7475" y="4574"/>
                </a:cubicBezTo>
                <a:cubicBezTo>
                  <a:pt x="7422" y="4560"/>
                  <a:pt x="7391" y="4553"/>
                  <a:pt x="7338" y="4539"/>
                </a:cubicBezTo>
                <a:cubicBezTo>
                  <a:pt x="7449" y="4567"/>
                  <a:pt x="7370" y="4622"/>
                  <a:pt x="7274" y="4562"/>
                </a:cubicBezTo>
                <a:cubicBezTo>
                  <a:pt x="7263" y="4595"/>
                  <a:pt x="7184" y="4557"/>
                  <a:pt x="7157" y="4551"/>
                </a:cubicBezTo>
                <a:cubicBezTo>
                  <a:pt x="7120" y="4577"/>
                  <a:pt x="7068" y="4546"/>
                  <a:pt x="7015" y="4532"/>
                </a:cubicBezTo>
                <a:cubicBezTo>
                  <a:pt x="7031" y="4479"/>
                  <a:pt x="6931" y="4511"/>
                  <a:pt x="6988" y="4525"/>
                </a:cubicBezTo>
                <a:cubicBezTo>
                  <a:pt x="6872" y="4514"/>
                  <a:pt x="6698" y="4508"/>
                  <a:pt x="6724" y="4515"/>
                </a:cubicBezTo>
                <a:cubicBezTo>
                  <a:pt x="6666" y="4500"/>
                  <a:pt x="6640" y="4494"/>
                  <a:pt x="6581" y="4497"/>
                </a:cubicBezTo>
                <a:cubicBezTo>
                  <a:pt x="6497" y="4476"/>
                  <a:pt x="6433" y="4495"/>
                  <a:pt x="6275" y="4437"/>
                </a:cubicBezTo>
                <a:cubicBezTo>
                  <a:pt x="6317" y="4484"/>
                  <a:pt x="6290" y="4477"/>
                  <a:pt x="6206" y="4456"/>
                </a:cubicBezTo>
                <a:cubicBezTo>
                  <a:pt x="5751" y="4397"/>
                  <a:pt x="5371" y="4376"/>
                  <a:pt x="5006" y="4319"/>
                </a:cubicBezTo>
                <a:cubicBezTo>
                  <a:pt x="4921" y="4307"/>
                  <a:pt x="4907" y="4303"/>
                  <a:pt x="4918" y="4302"/>
                </a:cubicBezTo>
                <a:close/>
                <a:moveTo>
                  <a:pt x="15244" y="6753"/>
                </a:moveTo>
                <a:cubicBezTo>
                  <a:pt x="15231" y="6750"/>
                  <a:pt x="15223" y="6747"/>
                  <a:pt x="15225" y="6743"/>
                </a:cubicBezTo>
                <a:cubicBezTo>
                  <a:pt x="15225" y="6743"/>
                  <a:pt x="15319" y="6713"/>
                  <a:pt x="15367" y="6761"/>
                </a:cubicBezTo>
                <a:cubicBezTo>
                  <a:pt x="15367" y="6761"/>
                  <a:pt x="15284" y="6760"/>
                  <a:pt x="15244" y="6753"/>
                </a:cubicBezTo>
                <a:close/>
                <a:moveTo>
                  <a:pt x="15318" y="6706"/>
                </a:moveTo>
                <a:cubicBezTo>
                  <a:pt x="15299" y="6702"/>
                  <a:pt x="15283" y="6695"/>
                  <a:pt x="15272" y="6683"/>
                </a:cubicBezTo>
                <a:cubicBezTo>
                  <a:pt x="15278" y="6663"/>
                  <a:pt x="15347" y="6627"/>
                  <a:pt x="15474" y="6603"/>
                </a:cubicBezTo>
                <a:cubicBezTo>
                  <a:pt x="15478" y="6591"/>
                  <a:pt x="15481" y="6589"/>
                  <a:pt x="15491" y="6591"/>
                </a:cubicBezTo>
                <a:cubicBezTo>
                  <a:pt x="15484" y="6593"/>
                  <a:pt x="15476" y="6595"/>
                  <a:pt x="15474" y="6603"/>
                </a:cubicBezTo>
                <a:cubicBezTo>
                  <a:pt x="15454" y="6609"/>
                  <a:pt x="15442" y="6624"/>
                  <a:pt x="15429" y="6634"/>
                </a:cubicBezTo>
                <a:cubicBezTo>
                  <a:pt x="15485" y="6615"/>
                  <a:pt x="15540" y="6599"/>
                  <a:pt x="15595" y="6597"/>
                </a:cubicBezTo>
                <a:cubicBezTo>
                  <a:pt x="15568" y="6590"/>
                  <a:pt x="15537" y="6583"/>
                  <a:pt x="15511" y="6576"/>
                </a:cubicBezTo>
                <a:cubicBezTo>
                  <a:pt x="15902" y="6471"/>
                  <a:pt x="16516" y="6291"/>
                  <a:pt x="15595" y="6597"/>
                </a:cubicBezTo>
                <a:cubicBezTo>
                  <a:pt x="15711" y="6606"/>
                  <a:pt x="15961" y="6651"/>
                  <a:pt x="15934" y="6644"/>
                </a:cubicBezTo>
                <a:cubicBezTo>
                  <a:pt x="15955" y="6668"/>
                  <a:pt x="15722" y="6758"/>
                  <a:pt x="15722" y="6758"/>
                </a:cubicBezTo>
                <a:cubicBezTo>
                  <a:pt x="15690" y="6768"/>
                  <a:pt x="15531" y="6710"/>
                  <a:pt x="15500" y="6702"/>
                </a:cubicBezTo>
                <a:cubicBezTo>
                  <a:pt x="15457" y="6704"/>
                  <a:pt x="15374" y="6719"/>
                  <a:pt x="15318" y="6706"/>
                </a:cubicBezTo>
                <a:close/>
                <a:moveTo>
                  <a:pt x="15429" y="6634"/>
                </a:moveTo>
                <a:cubicBezTo>
                  <a:pt x="15421" y="6637"/>
                  <a:pt x="15412" y="6639"/>
                  <a:pt x="15404" y="6642"/>
                </a:cubicBezTo>
                <a:cubicBezTo>
                  <a:pt x="15414" y="6645"/>
                  <a:pt x="15422" y="6640"/>
                  <a:pt x="15429" y="6634"/>
                </a:cubicBezTo>
                <a:close/>
                <a:moveTo>
                  <a:pt x="7806" y="4590"/>
                </a:moveTo>
                <a:cubicBezTo>
                  <a:pt x="7809" y="4593"/>
                  <a:pt x="7809" y="4593"/>
                  <a:pt x="7799" y="4581"/>
                </a:cubicBezTo>
                <a:cubicBezTo>
                  <a:pt x="7799" y="4581"/>
                  <a:pt x="7804" y="4587"/>
                  <a:pt x="7806" y="4590"/>
                </a:cubicBezTo>
                <a:close/>
                <a:moveTo>
                  <a:pt x="12240" y="5251"/>
                </a:moveTo>
                <a:cubicBezTo>
                  <a:pt x="12232" y="5249"/>
                  <a:pt x="12224" y="5244"/>
                  <a:pt x="12219" y="5237"/>
                </a:cubicBezTo>
                <a:lnTo>
                  <a:pt x="12282" y="5235"/>
                </a:lnTo>
                <a:cubicBezTo>
                  <a:pt x="12298" y="5253"/>
                  <a:pt x="12266" y="5260"/>
                  <a:pt x="12240" y="5251"/>
                </a:cubicBezTo>
                <a:close/>
                <a:moveTo>
                  <a:pt x="12377" y="5267"/>
                </a:moveTo>
                <a:cubicBezTo>
                  <a:pt x="12367" y="5264"/>
                  <a:pt x="12361" y="5260"/>
                  <a:pt x="12362" y="5256"/>
                </a:cubicBezTo>
                <a:cubicBezTo>
                  <a:pt x="12335" y="5249"/>
                  <a:pt x="12451" y="5260"/>
                  <a:pt x="12451" y="5260"/>
                </a:cubicBezTo>
                <a:cubicBezTo>
                  <a:pt x="12467" y="5278"/>
                  <a:pt x="12406" y="5276"/>
                  <a:pt x="12377" y="5267"/>
                </a:cubicBezTo>
                <a:close/>
                <a:moveTo>
                  <a:pt x="12504" y="5281"/>
                </a:moveTo>
                <a:cubicBezTo>
                  <a:pt x="12493" y="5277"/>
                  <a:pt x="12483" y="5273"/>
                  <a:pt x="12477" y="5267"/>
                </a:cubicBezTo>
                <a:cubicBezTo>
                  <a:pt x="12477" y="5267"/>
                  <a:pt x="12572" y="5255"/>
                  <a:pt x="12594" y="5278"/>
                </a:cubicBezTo>
                <a:cubicBezTo>
                  <a:pt x="12590" y="5291"/>
                  <a:pt x="12538" y="5291"/>
                  <a:pt x="12504" y="5281"/>
                </a:cubicBezTo>
                <a:close/>
                <a:moveTo>
                  <a:pt x="17104" y="5980"/>
                </a:moveTo>
                <a:cubicBezTo>
                  <a:pt x="17097" y="5979"/>
                  <a:pt x="17092" y="5977"/>
                  <a:pt x="17094" y="5973"/>
                </a:cubicBezTo>
                <a:cubicBezTo>
                  <a:pt x="17120" y="5887"/>
                  <a:pt x="17353" y="5796"/>
                  <a:pt x="17343" y="5629"/>
                </a:cubicBezTo>
                <a:cubicBezTo>
                  <a:pt x="17343" y="5536"/>
                  <a:pt x="17201" y="5425"/>
                  <a:pt x="17317" y="5529"/>
                </a:cubicBezTo>
                <a:cubicBezTo>
                  <a:pt x="17365" y="5559"/>
                  <a:pt x="17444" y="5597"/>
                  <a:pt x="17454" y="5657"/>
                </a:cubicBezTo>
                <a:cubicBezTo>
                  <a:pt x="17491" y="5738"/>
                  <a:pt x="17405" y="5923"/>
                  <a:pt x="17369" y="5932"/>
                </a:cubicBezTo>
                <a:cubicBezTo>
                  <a:pt x="17337" y="5942"/>
                  <a:pt x="17231" y="5990"/>
                  <a:pt x="17152" y="5970"/>
                </a:cubicBezTo>
                <a:cubicBezTo>
                  <a:pt x="17172" y="5975"/>
                  <a:pt x="17126" y="5984"/>
                  <a:pt x="17104" y="5980"/>
                </a:cubicBezTo>
                <a:close/>
                <a:moveTo>
                  <a:pt x="2833" y="1670"/>
                </a:moveTo>
                <a:cubicBezTo>
                  <a:pt x="2584" y="1607"/>
                  <a:pt x="2426" y="1546"/>
                  <a:pt x="2733" y="1606"/>
                </a:cubicBezTo>
                <a:cubicBezTo>
                  <a:pt x="6671" y="2290"/>
                  <a:pt x="9919" y="2334"/>
                  <a:pt x="13647" y="2740"/>
                </a:cubicBezTo>
                <a:cubicBezTo>
                  <a:pt x="13849" y="2752"/>
                  <a:pt x="14107" y="2782"/>
                  <a:pt x="14446" y="2832"/>
                </a:cubicBezTo>
                <a:cubicBezTo>
                  <a:pt x="14758" y="2872"/>
                  <a:pt x="15694" y="3109"/>
                  <a:pt x="15133" y="3006"/>
                </a:cubicBezTo>
                <a:cubicBezTo>
                  <a:pt x="14044" y="2784"/>
                  <a:pt x="13034" y="2696"/>
                  <a:pt x="12172" y="2624"/>
                </a:cubicBezTo>
                <a:cubicBezTo>
                  <a:pt x="10089" y="2449"/>
                  <a:pt x="8157" y="2277"/>
                  <a:pt x="6022" y="2086"/>
                </a:cubicBezTo>
                <a:cubicBezTo>
                  <a:pt x="4990" y="1974"/>
                  <a:pt x="3912" y="1905"/>
                  <a:pt x="2833" y="1670"/>
                </a:cubicBezTo>
                <a:close/>
                <a:moveTo>
                  <a:pt x="2367" y="1368"/>
                </a:moveTo>
                <a:cubicBezTo>
                  <a:pt x="2320" y="1321"/>
                  <a:pt x="2320" y="1036"/>
                  <a:pt x="2343" y="1042"/>
                </a:cubicBezTo>
                <a:cubicBezTo>
                  <a:pt x="2348" y="1025"/>
                  <a:pt x="2411" y="1006"/>
                  <a:pt x="2442" y="1106"/>
                </a:cubicBezTo>
                <a:cubicBezTo>
                  <a:pt x="2447" y="1090"/>
                  <a:pt x="2490" y="1340"/>
                  <a:pt x="2389" y="1372"/>
                </a:cubicBezTo>
                <a:cubicBezTo>
                  <a:pt x="2381" y="1376"/>
                  <a:pt x="2373" y="1374"/>
                  <a:pt x="2367" y="1368"/>
                </a:cubicBezTo>
                <a:close/>
                <a:moveTo>
                  <a:pt x="17081" y="4762"/>
                </a:moveTo>
                <a:cubicBezTo>
                  <a:pt x="17059" y="4738"/>
                  <a:pt x="17118" y="4736"/>
                  <a:pt x="17139" y="4759"/>
                </a:cubicBezTo>
                <a:lnTo>
                  <a:pt x="17081" y="4762"/>
                </a:lnTo>
                <a:close/>
                <a:moveTo>
                  <a:pt x="17194" y="4544"/>
                </a:moveTo>
                <a:cubicBezTo>
                  <a:pt x="17095" y="4522"/>
                  <a:pt x="17061" y="4326"/>
                  <a:pt x="17209" y="4348"/>
                </a:cubicBezTo>
                <a:cubicBezTo>
                  <a:pt x="17267" y="4345"/>
                  <a:pt x="17335" y="4511"/>
                  <a:pt x="17240" y="4541"/>
                </a:cubicBezTo>
                <a:cubicBezTo>
                  <a:pt x="17223" y="4546"/>
                  <a:pt x="17208" y="4547"/>
                  <a:pt x="17194" y="4544"/>
                </a:cubicBezTo>
                <a:close/>
                <a:moveTo>
                  <a:pt x="17210" y="4052"/>
                </a:moveTo>
                <a:cubicBezTo>
                  <a:pt x="17178" y="4062"/>
                  <a:pt x="17046" y="3917"/>
                  <a:pt x="16978" y="3843"/>
                </a:cubicBezTo>
                <a:cubicBezTo>
                  <a:pt x="16829" y="3658"/>
                  <a:pt x="17088" y="3781"/>
                  <a:pt x="17200" y="3899"/>
                </a:cubicBezTo>
                <a:cubicBezTo>
                  <a:pt x="17221" y="3925"/>
                  <a:pt x="17140" y="3904"/>
                  <a:pt x="17140" y="3904"/>
                </a:cubicBezTo>
                <a:cubicBezTo>
                  <a:pt x="17130" y="3938"/>
                  <a:pt x="17305" y="4040"/>
                  <a:pt x="17210" y="4052"/>
                </a:cubicBezTo>
                <a:close/>
                <a:moveTo>
                  <a:pt x="17022" y="2853"/>
                </a:moveTo>
                <a:cubicBezTo>
                  <a:pt x="16997" y="2825"/>
                  <a:pt x="17022" y="2853"/>
                  <a:pt x="17022" y="2853"/>
                </a:cubicBezTo>
                <a:close/>
              </a:path>
            </a:pathLst>
          </a:custGeom>
          <a:ln w="12700">
            <a:miter lim="400000"/>
          </a:ln>
        </p:spPr>
      </p:pic>
      <p:sp>
        <p:nvSpPr>
          <p:cNvPr id="94" name="Objetivo 1: Quebrar objeções"/>
          <p:cNvSpPr txBox="1"/>
          <p:nvPr/>
        </p:nvSpPr>
        <p:spPr>
          <a:xfrm>
            <a:off x="12824473" y="4479348"/>
            <a:ext cx="6940461"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marL="228600" indent="-228600">
              <a:buSzPct val="100000"/>
              <a:buChar char="•"/>
              <a:defRPr b="1" sz="4000">
                <a:solidFill>
                  <a:srgbClr val="000000"/>
                </a:solidFill>
              </a:defRPr>
            </a:lvl1pPr>
          </a:lstStyle>
          <a:p>
            <a:pPr/>
            <a:r>
              <a:t>Objetivo 1: Quebrar objeções</a:t>
            </a:r>
          </a:p>
        </p:txBody>
      </p:sp>
      <p:sp>
        <p:nvSpPr>
          <p:cNvPr id="95" name="Objetivo 2: Ver o produto em prática"/>
          <p:cNvSpPr txBox="1"/>
          <p:nvPr/>
        </p:nvSpPr>
        <p:spPr>
          <a:xfrm>
            <a:off x="12824473" y="6892347"/>
            <a:ext cx="8465453"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marL="228600" indent="-228600">
              <a:buSzPct val="100000"/>
              <a:buChar char="•"/>
              <a:defRPr b="1" sz="4000">
                <a:solidFill>
                  <a:srgbClr val="000000"/>
                </a:solidFill>
              </a:defRPr>
            </a:lvl1pPr>
          </a:lstStyle>
          <a:p>
            <a:pPr/>
            <a:r>
              <a:t>Objetivo 2: Ver o produto em prática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whole" bldLvl="1" animBg="1" rev="0" advAuto="0" spid="9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5. Oferta"/>
          <p:cNvSpPr txBox="1"/>
          <p:nvPr/>
        </p:nvSpPr>
        <p:spPr>
          <a:xfrm>
            <a:off x="12908698" y="1453748"/>
            <a:ext cx="7233413"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0">
              <a:lnSpc>
                <a:spcPts val="8500"/>
              </a:lnSpc>
              <a:defRPr b="1" spc="425" sz="6300">
                <a:solidFill>
                  <a:srgbClr val="000000"/>
                </a:solidFill>
              </a:defRPr>
            </a:lvl1pPr>
          </a:lstStyle>
          <a:p>
            <a:pPr/>
            <a:r>
              <a:t>5. Oferta</a:t>
            </a:r>
          </a:p>
        </p:txBody>
      </p:sp>
      <p:pic>
        <p:nvPicPr>
          <p:cNvPr id="98" name="justice-two-hands-balance_1284-724.jpg" descr="justice-two-hands-balance_1284-724.jpg"/>
          <p:cNvPicPr>
            <a:picLocks noChangeAspect="1"/>
          </p:cNvPicPr>
          <p:nvPr/>
        </p:nvPicPr>
        <p:blipFill>
          <a:blip r:embed="rId2">
            <a:extLst/>
          </a:blip>
          <a:srcRect l="16685" t="4990" r="11836" b="16389"/>
          <a:stretch>
            <a:fillRect/>
          </a:stretch>
        </p:blipFill>
        <p:spPr>
          <a:xfrm>
            <a:off x="-135902" y="136772"/>
            <a:ext cx="11799334" cy="12978117"/>
          </a:xfrm>
          <a:custGeom>
            <a:avLst/>
            <a:gdLst/>
            <a:ahLst/>
            <a:cxnLst>
              <a:cxn ang="0">
                <a:pos x="wd2" y="hd2"/>
              </a:cxn>
              <a:cxn ang="5400000">
                <a:pos x="wd2" y="hd2"/>
              </a:cxn>
              <a:cxn ang="10800000">
                <a:pos x="wd2" y="hd2"/>
              </a:cxn>
              <a:cxn ang="16200000">
                <a:pos x="wd2" y="hd2"/>
              </a:cxn>
            </a:cxnLst>
            <a:rect l="0" t="0" r="r" b="b"/>
            <a:pathLst>
              <a:path w="21559" h="21465" fill="norm" stroke="1" extrusionOk="0">
                <a:moveTo>
                  <a:pt x="1399" y="21308"/>
                </a:moveTo>
                <a:cubicBezTo>
                  <a:pt x="1658" y="21366"/>
                  <a:pt x="2455" y="21391"/>
                  <a:pt x="2715" y="21391"/>
                </a:cubicBezTo>
                <a:cubicBezTo>
                  <a:pt x="4047" y="21396"/>
                  <a:pt x="5529" y="21400"/>
                  <a:pt x="6994" y="21454"/>
                </a:cubicBezTo>
                <a:cubicBezTo>
                  <a:pt x="7258" y="21467"/>
                  <a:pt x="7492" y="21469"/>
                  <a:pt x="7735" y="21455"/>
                </a:cubicBezTo>
                <a:cubicBezTo>
                  <a:pt x="7999" y="21468"/>
                  <a:pt x="8300" y="21452"/>
                  <a:pt x="8481" y="21441"/>
                </a:cubicBezTo>
                <a:cubicBezTo>
                  <a:pt x="9226" y="21426"/>
                  <a:pt x="9887" y="21483"/>
                  <a:pt x="10491" y="21450"/>
                </a:cubicBezTo>
                <a:cubicBezTo>
                  <a:pt x="10586" y="21435"/>
                  <a:pt x="10650" y="21416"/>
                  <a:pt x="10745" y="21401"/>
                </a:cubicBezTo>
                <a:cubicBezTo>
                  <a:pt x="12010" y="21332"/>
                  <a:pt x="13373" y="21345"/>
                  <a:pt x="14627" y="21216"/>
                </a:cubicBezTo>
                <a:cubicBezTo>
                  <a:pt x="14225" y="21171"/>
                  <a:pt x="14538" y="21212"/>
                  <a:pt x="14755" y="21174"/>
                </a:cubicBezTo>
                <a:cubicBezTo>
                  <a:pt x="14818" y="21172"/>
                  <a:pt x="14867" y="21109"/>
                  <a:pt x="14925" y="21106"/>
                </a:cubicBezTo>
                <a:cubicBezTo>
                  <a:pt x="15401" y="21005"/>
                  <a:pt x="16411" y="21000"/>
                  <a:pt x="16645" y="20817"/>
                </a:cubicBezTo>
                <a:cubicBezTo>
                  <a:pt x="16681" y="20808"/>
                  <a:pt x="16618" y="20717"/>
                  <a:pt x="16613" y="20734"/>
                </a:cubicBezTo>
                <a:cubicBezTo>
                  <a:pt x="16618" y="20717"/>
                  <a:pt x="16882" y="20637"/>
                  <a:pt x="16882" y="20637"/>
                </a:cubicBezTo>
                <a:cubicBezTo>
                  <a:pt x="16835" y="20587"/>
                  <a:pt x="16460" y="20659"/>
                  <a:pt x="16396" y="20679"/>
                </a:cubicBezTo>
                <a:cubicBezTo>
                  <a:pt x="15957" y="20753"/>
                  <a:pt x="15644" y="20806"/>
                  <a:pt x="15131" y="20823"/>
                </a:cubicBezTo>
                <a:cubicBezTo>
                  <a:pt x="14862" y="20829"/>
                  <a:pt x="15210" y="20771"/>
                  <a:pt x="15301" y="20755"/>
                </a:cubicBezTo>
                <a:cubicBezTo>
                  <a:pt x="15883" y="20698"/>
                  <a:pt x="16158" y="20676"/>
                  <a:pt x="16735" y="20525"/>
                </a:cubicBezTo>
                <a:cubicBezTo>
                  <a:pt x="16830" y="20513"/>
                  <a:pt x="17031" y="20432"/>
                  <a:pt x="17132" y="20401"/>
                </a:cubicBezTo>
                <a:cubicBezTo>
                  <a:pt x="17244" y="20318"/>
                  <a:pt x="17069" y="20313"/>
                  <a:pt x="16889" y="20321"/>
                </a:cubicBezTo>
                <a:cubicBezTo>
                  <a:pt x="16741" y="20322"/>
                  <a:pt x="16655" y="20412"/>
                  <a:pt x="16375" y="20359"/>
                </a:cubicBezTo>
                <a:cubicBezTo>
                  <a:pt x="15910" y="20427"/>
                  <a:pt x="15354" y="20490"/>
                  <a:pt x="14840" y="20527"/>
                </a:cubicBezTo>
                <a:cubicBezTo>
                  <a:pt x="14412" y="20569"/>
                  <a:pt x="13710" y="20630"/>
                  <a:pt x="13090" y="20623"/>
                </a:cubicBezTo>
                <a:cubicBezTo>
                  <a:pt x="12625" y="20598"/>
                  <a:pt x="13275" y="20595"/>
                  <a:pt x="13429" y="20577"/>
                </a:cubicBezTo>
                <a:cubicBezTo>
                  <a:pt x="13979" y="20531"/>
                  <a:pt x="14445" y="20462"/>
                  <a:pt x="14931" y="20421"/>
                </a:cubicBezTo>
                <a:cubicBezTo>
                  <a:pt x="15455" y="20368"/>
                  <a:pt x="16148" y="20319"/>
                  <a:pt x="16667" y="20172"/>
                </a:cubicBezTo>
                <a:lnTo>
                  <a:pt x="16837" y="20104"/>
                </a:lnTo>
                <a:cubicBezTo>
                  <a:pt x="16840" y="20094"/>
                  <a:pt x="16772" y="20100"/>
                  <a:pt x="16688" y="20106"/>
                </a:cubicBezTo>
                <a:cubicBezTo>
                  <a:pt x="16481" y="20134"/>
                  <a:pt x="16441" y="20136"/>
                  <a:pt x="16407" y="20138"/>
                </a:cubicBezTo>
                <a:cubicBezTo>
                  <a:pt x="16176" y="20195"/>
                  <a:pt x="15932" y="20256"/>
                  <a:pt x="15720" y="20268"/>
                </a:cubicBezTo>
                <a:cubicBezTo>
                  <a:pt x="15254" y="20336"/>
                  <a:pt x="14952" y="20352"/>
                  <a:pt x="14556" y="20380"/>
                </a:cubicBezTo>
                <a:cubicBezTo>
                  <a:pt x="14551" y="20397"/>
                  <a:pt x="14498" y="20383"/>
                  <a:pt x="14556" y="20380"/>
                </a:cubicBezTo>
                <a:cubicBezTo>
                  <a:pt x="15186" y="20168"/>
                  <a:pt x="16244" y="20196"/>
                  <a:pt x="17006" y="19943"/>
                </a:cubicBezTo>
                <a:cubicBezTo>
                  <a:pt x="17070" y="19923"/>
                  <a:pt x="17372" y="19812"/>
                  <a:pt x="17076" y="19811"/>
                </a:cubicBezTo>
                <a:cubicBezTo>
                  <a:pt x="16774" y="19828"/>
                  <a:pt x="17038" y="19748"/>
                  <a:pt x="17081" y="19702"/>
                </a:cubicBezTo>
                <a:cubicBezTo>
                  <a:pt x="17044" y="19728"/>
                  <a:pt x="17091" y="19575"/>
                  <a:pt x="17166" y="19612"/>
                </a:cubicBezTo>
                <a:cubicBezTo>
                  <a:pt x="16992" y="19511"/>
                  <a:pt x="16779" y="19718"/>
                  <a:pt x="16663" y="19613"/>
                </a:cubicBezTo>
                <a:cubicBezTo>
                  <a:pt x="16642" y="19590"/>
                  <a:pt x="16949" y="19557"/>
                  <a:pt x="16763" y="19492"/>
                </a:cubicBezTo>
                <a:cubicBezTo>
                  <a:pt x="16684" y="19454"/>
                  <a:pt x="16230" y="19579"/>
                  <a:pt x="16076" y="19597"/>
                </a:cubicBezTo>
                <a:cubicBezTo>
                  <a:pt x="15901" y="19588"/>
                  <a:pt x="15759" y="19570"/>
                  <a:pt x="16008" y="19522"/>
                </a:cubicBezTo>
                <a:cubicBezTo>
                  <a:pt x="16319" y="19490"/>
                  <a:pt x="16684" y="19454"/>
                  <a:pt x="16980" y="19361"/>
                </a:cubicBezTo>
                <a:cubicBezTo>
                  <a:pt x="17182" y="19280"/>
                  <a:pt x="16594" y="19357"/>
                  <a:pt x="16468" y="19378"/>
                </a:cubicBezTo>
                <a:cubicBezTo>
                  <a:pt x="16224" y="19409"/>
                  <a:pt x="16087" y="19467"/>
                  <a:pt x="15965" y="19475"/>
                </a:cubicBezTo>
                <a:cubicBezTo>
                  <a:pt x="15817" y="19474"/>
                  <a:pt x="15330" y="19518"/>
                  <a:pt x="15748" y="19420"/>
                </a:cubicBezTo>
                <a:cubicBezTo>
                  <a:pt x="16628" y="19251"/>
                  <a:pt x="17510" y="19085"/>
                  <a:pt x="18368" y="18895"/>
                </a:cubicBezTo>
                <a:cubicBezTo>
                  <a:pt x="18500" y="18854"/>
                  <a:pt x="18653" y="18839"/>
                  <a:pt x="18759" y="18790"/>
                </a:cubicBezTo>
                <a:cubicBezTo>
                  <a:pt x="18786" y="18797"/>
                  <a:pt x="18770" y="18754"/>
                  <a:pt x="18807" y="18728"/>
                </a:cubicBezTo>
                <a:cubicBezTo>
                  <a:pt x="18807" y="18728"/>
                  <a:pt x="19162" y="18631"/>
                  <a:pt x="19252" y="18618"/>
                </a:cubicBezTo>
                <a:cubicBezTo>
                  <a:pt x="19708" y="18491"/>
                  <a:pt x="18786" y="18704"/>
                  <a:pt x="18760" y="18679"/>
                </a:cubicBezTo>
                <a:cubicBezTo>
                  <a:pt x="18766" y="18660"/>
                  <a:pt x="19184" y="18562"/>
                  <a:pt x="19247" y="18542"/>
                </a:cubicBezTo>
                <a:cubicBezTo>
                  <a:pt x="19438" y="18497"/>
                  <a:pt x="19622" y="18488"/>
                  <a:pt x="19697" y="18432"/>
                </a:cubicBezTo>
                <a:cubicBezTo>
                  <a:pt x="19729" y="18422"/>
                  <a:pt x="19761" y="18319"/>
                  <a:pt x="19761" y="18319"/>
                </a:cubicBezTo>
                <a:cubicBezTo>
                  <a:pt x="20036" y="18203"/>
                  <a:pt x="20327" y="18219"/>
                  <a:pt x="20576" y="18079"/>
                </a:cubicBezTo>
                <a:cubicBezTo>
                  <a:pt x="20311" y="18069"/>
                  <a:pt x="20258" y="18148"/>
                  <a:pt x="19968" y="18222"/>
                </a:cubicBezTo>
                <a:cubicBezTo>
                  <a:pt x="19872" y="18254"/>
                  <a:pt x="19565" y="18287"/>
                  <a:pt x="19565" y="18287"/>
                </a:cubicBezTo>
                <a:cubicBezTo>
                  <a:pt x="19538" y="18280"/>
                  <a:pt x="19650" y="18198"/>
                  <a:pt x="19693" y="18152"/>
                </a:cubicBezTo>
                <a:cubicBezTo>
                  <a:pt x="19930" y="18065"/>
                  <a:pt x="20301" y="18009"/>
                  <a:pt x="20550" y="17887"/>
                </a:cubicBezTo>
                <a:cubicBezTo>
                  <a:pt x="20618" y="17850"/>
                  <a:pt x="20703" y="17778"/>
                  <a:pt x="20804" y="17729"/>
                </a:cubicBezTo>
                <a:cubicBezTo>
                  <a:pt x="20879" y="17673"/>
                  <a:pt x="21127" y="17550"/>
                  <a:pt x="21048" y="17419"/>
                </a:cubicBezTo>
                <a:cubicBezTo>
                  <a:pt x="20980" y="17345"/>
                  <a:pt x="20809" y="17620"/>
                  <a:pt x="20842" y="17607"/>
                </a:cubicBezTo>
                <a:cubicBezTo>
                  <a:pt x="20809" y="17620"/>
                  <a:pt x="20741" y="17545"/>
                  <a:pt x="20709" y="17555"/>
                </a:cubicBezTo>
                <a:cubicBezTo>
                  <a:pt x="20741" y="17545"/>
                  <a:pt x="20567" y="17630"/>
                  <a:pt x="20550" y="17590"/>
                </a:cubicBezTo>
                <a:cubicBezTo>
                  <a:pt x="20508" y="17543"/>
                  <a:pt x="20693" y="17515"/>
                  <a:pt x="20778" y="17426"/>
                </a:cubicBezTo>
                <a:cubicBezTo>
                  <a:pt x="20857" y="17371"/>
                  <a:pt x="20816" y="17303"/>
                  <a:pt x="20821" y="17287"/>
                </a:cubicBezTo>
                <a:cubicBezTo>
                  <a:pt x="20816" y="17303"/>
                  <a:pt x="20763" y="17290"/>
                  <a:pt x="20768" y="17273"/>
                </a:cubicBezTo>
                <a:cubicBezTo>
                  <a:pt x="20773" y="17164"/>
                  <a:pt x="21028" y="17097"/>
                  <a:pt x="21081" y="17017"/>
                </a:cubicBezTo>
                <a:cubicBezTo>
                  <a:pt x="21087" y="17001"/>
                  <a:pt x="21022" y="16930"/>
                  <a:pt x="21060" y="16901"/>
                </a:cubicBezTo>
                <a:cubicBezTo>
                  <a:pt x="21060" y="16901"/>
                  <a:pt x="21367" y="16682"/>
                  <a:pt x="21150" y="16795"/>
                </a:cubicBezTo>
                <a:cubicBezTo>
                  <a:pt x="21145" y="16812"/>
                  <a:pt x="20901" y="16843"/>
                  <a:pt x="20901" y="16843"/>
                </a:cubicBezTo>
                <a:cubicBezTo>
                  <a:pt x="20880" y="16819"/>
                  <a:pt x="21240" y="16614"/>
                  <a:pt x="21278" y="16585"/>
                </a:cubicBezTo>
                <a:cubicBezTo>
                  <a:pt x="21347" y="16548"/>
                  <a:pt x="21320" y="16541"/>
                  <a:pt x="21442" y="16533"/>
                </a:cubicBezTo>
                <a:cubicBezTo>
                  <a:pt x="21337" y="16488"/>
                  <a:pt x="21564" y="16417"/>
                  <a:pt x="21559" y="16341"/>
                </a:cubicBezTo>
                <a:cubicBezTo>
                  <a:pt x="21549" y="16281"/>
                  <a:pt x="21390" y="16223"/>
                  <a:pt x="21379" y="16166"/>
                </a:cubicBezTo>
                <a:cubicBezTo>
                  <a:pt x="21385" y="16147"/>
                  <a:pt x="21486" y="16098"/>
                  <a:pt x="21475" y="16041"/>
                </a:cubicBezTo>
                <a:cubicBezTo>
                  <a:pt x="21507" y="15938"/>
                  <a:pt x="21300" y="15847"/>
                  <a:pt x="21280" y="15713"/>
                </a:cubicBezTo>
                <a:cubicBezTo>
                  <a:pt x="21275" y="15636"/>
                  <a:pt x="21423" y="15452"/>
                  <a:pt x="21360" y="15361"/>
                </a:cubicBezTo>
                <a:cubicBezTo>
                  <a:pt x="21381" y="15385"/>
                  <a:pt x="21165" y="15219"/>
                  <a:pt x="21170" y="15202"/>
                </a:cubicBezTo>
                <a:cubicBezTo>
                  <a:pt x="21266" y="15187"/>
                  <a:pt x="21439" y="15399"/>
                  <a:pt x="21503" y="15379"/>
                </a:cubicBezTo>
                <a:cubicBezTo>
                  <a:pt x="21551" y="15316"/>
                  <a:pt x="21228" y="15217"/>
                  <a:pt x="21187" y="15150"/>
                </a:cubicBezTo>
                <a:cubicBezTo>
                  <a:pt x="21155" y="15067"/>
                  <a:pt x="21324" y="14998"/>
                  <a:pt x="21319" y="14922"/>
                </a:cubicBezTo>
                <a:cubicBezTo>
                  <a:pt x="21330" y="14685"/>
                  <a:pt x="20859" y="14491"/>
                  <a:pt x="20898" y="14258"/>
                </a:cubicBezTo>
                <a:cubicBezTo>
                  <a:pt x="20892" y="14184"/>
                  <a:pt x="21062" y="14114"/>
                  <a:pt x="21014" y="13991"/>
                </a:cubicBezTo>
                <a:cubicBezTo>
                  <a:pt x="20994" y="13950"/>
                  <a:pt x="20877" y="13845"/>
                  <a:pt x="20803" y="13808"/>
                </a:cubicBezTo>
                <a:cubicBezTo>
                  <a:pt x="20603" y="13683"/>
                  <a:pt x="20191" y="13671"/>
                  <a:pt x="20460" y="13479"/>
                </a:cubicBezTo>
                <a:cubicBezTo>
                  <a:pt x="20344" y="13467"/>
                  <a:pt x="20481" y="13412"/>
                  <a:pt x="20460" y="13479"/>
                </a:cubicBezTo>
                <a:cubicBezTo>
                  <a:pt x="20514" y="13492"/>
                  <a:pt x="20519" y="13475"/>
                  <a:pt x="20556" y="13448"/>
                </a:cubicBezTo>
                <a:cubicBezTo>
                  <a:pt x="20201" y="13451"/>
                  <a:pt x="20583" y="13177"/>
                  <a:pt x="20667" y="13198"/>
                </a:cubicBezTo>
                <a:cubicBezTo>
                  <a:pt x="20785" y="13189"/>
                  <a:pt x="20646" y="13358"/>
                  <a:pt x="20582" y="13362"/>
                </a:cubicBezTo>
                <a:cubicBezTo>
                  <a:pt x="20731" y="13361"/>
                  <a:pt x="20804" y="13326"/>
                  <a:pt x="20763" y="13166"/>
                </a:cubicBezTo>
                <a:cubicBezTo>
                  <a:pt x="20742" y="13049"/>
                  <a:pt x="20224" y="12900"/>
                  <a:pt x="20161" y="12809"/>
                </a:cubicBezTo>
                <a:cubicBezTo>
                  <a:pt x="20187" y="12834"/>
                  <a:pt x="20172" y="12494"/>
                  <a:pt x="20139" y="12507"/>
                </a:cubicBezTo>
                <a:cubicBezTo>
                  <a:pt x="20172" y="12494"/>
                  <a:pt x="20298" y="12565"/>
                  <a:pt x="20356" y="12562"/>
                </a:cubicBezTo>
                <a:cubicBezTo>
                  <a:pt x="20425" y="12541"/>
                  <a:pt x="20209" y="12468"/>
                  <a:pt x="20187" y="12444"/>
                </a:cubicBezTo>
                <a:cubicBezTo>
                  <a:pt x="20192" y="12428"/>
                  <a:pt x="20230" y="12398"/>
                  <a:pt x="20209" y="12375"/>
                </a:cubicBezTo>
                <a:cubicBezTo>
                  <a:pt x="20135" y="12320"/>
                  <a:pt x="20062" y="12373"/>
                  <a:pt x="20082" y="12307"/>
                </a:cubicBezTo>
                <a:cubicBezTo>
                  <a:pt x="20082" y="12307"/>
                  <a:pt x="20231" y="12305"/>
                  <a:pt x="20258" y="12312"/>
                </a:cubicBezTo>
                <a:cubicBezTo>
                  <a:pt x="20342" y="12333"/>
                  <a:pt x="20600" y="12456"/>
                  <a:pt x="20722" y="12541"/>
                </a:cubicBezTo>
                <a:cubicBezTo>
                  <a:pt x="20748" y="12365"/>
                  <a:pt x="20352" y="12300"/>
                  <a:pt x="20273" y="12169"/>
                </a:cubicBezTo>
                <a:cubicBezTo>
                  <a:pt x="20252" y="12142"/>
                  <a:pt x="20359" y="12077"/>
                  <a:pt x="20359" y="12077"/>
                </a:cubicBezTo>
                <a:cubicBezTo>
                  <a:pt x="20369" y="12043"/>
                  <a:pt x="20110" y="11831"/>
                  <a:pt x="19983" y="11760"/>
                </a:cubicBezTo>
                <a:cubicBezTo>
                  <a:pt x="19983" y="11760"/>
                  <a:pt x="19941" y="11713"/>
                  <a:pt x="19947" y="11693"/>
                </a:cubicBezTo>
                <a:cubicBezTo>
                  <a:pt x="19973" y="11700"/>
                  <a:pt x="20316" y="11844"/>
                  <a:pt x="20316" y="11844"/>
                </a:cubicBezTo>
                <a:cubicBezTo>
                  <a:pt x="20417" y="11795"/>
                  <a:pt x="19904" y="11536"/>
                  <a:pt x="19910" y="11519"/>
                </a:cubicBezTo>
                <a:cubicBezTo>
                  <a:pt x="19835" y="11482"/>
                  <a:pt x="19883" y="11420"/>
                  <a:pt x="19762" y="11332"/>
                </a:cubicBezTo>
                <a:cubicBezTo>
                  <a:pt x="19604" y="11256"/>
                  <a:pt x="19414" y="11208"/>
                  <a:pt x="19355" y="11118"/>
                </a:cubicBezTo>
                <a:cubicBezTo>
                  <a:pt x="19229" y="11140"/>
                  <a:pt x="18774" y="10970"/>
                  <a:pt x="18468" y="10911"/>
                </a:cubicBezTo>
                <a:cubicBezTo>
                  <a:pt x="18188" y="10858"/>
                  <a:pt x="17357" y="10761"/>
                  <a:pt x="17278" y="10645"/>
                </a:cubicBezTo>
                <a:cubicBezTo>
                  <a:pt x="17304" y="10652"/>
                  <a:pt x="17500" y="10590"/>
                  <a:pt x="17489" y="10534"/>
                </a:cubicBezTo>
                <a:cubicBezTo>
                  <a:pt x="17489" y="10534"/>
                  <a:pt x="17373" y="10522"/>
                  <a:pt x="17410" y="10496"/>
                </a:cubicBezTo>
                <a:cubicBezTo>
                  <a:pt x="17453" y="10450"/>
                  <a:pt x="17601" y="10451"/>
                  <a:pt x="17644" y="10405"/>
                </a:cubicBezTo>
                <a:cubicBezTo>
                  <a:pt x="17649" y="10388"/>
                  <a:pt x="17601" y="10265"/>
                  <a:pt x="17574" y="10259"/>
                </a:cubicBezTo>
                <a:cubicBezTo>
                  <a:pt x="17607" y="10246"/>
                  <a:pt x="17644" y="10219"/>
                  <a:pt x="17617" y="10212"/>
                </a:cubicBezTo>
                <a:cubicBezTo>
                  <a:pt x="17496" y="10125"/>
                  <a:pt x="17469" y="10211"/>
                  <a:pt x="17279" y="10163"/>
                </a:cubicBezTo>
                <a:lnTo>
                  <a:pt x="17289" y="10129"/>
                </a:lnTo>
                <a:cubicBezTo>
                  <a:pt x="17289" y="10129"/>
                  <a:pt x="17168" y="10135"/>
                  <a:pt x="17142" y="10110"/>
                </a:cubicBezTo>
                <a:cubicBezTo>
                  <a:pt x="17152" y="10077"/>
                  <a:pt x="17385" y="10004"/>
                  <a:pt x="17401" y="9954"/>
                </a:cubicBezTo>
                <a:cubicBezTo>
                  <a:pt x="17412" y="9917"/>
                  <a:pt x="17268" y="9995"/>
                  <a:pt x="17226" y="9945"/>
                </a:cubicBezTo>
                <a:cubicBezTo>
                  <a:pt x="17253" y="9952"/>
                  <a:pt x="17296" y="9816"/>
                  <a:pt x="17333" y="9787"/>
                </a:cubicBezTo>
                <a:cubicBezTo>
                  <a:pt x="17423" y="9698"/>
                  <a:pt x="17656" y="9701"/>
                  <a:pt x="17677" y="9634"/>
                </a:cubicBezTo>
                <a:cubicBezTo>
                  <a:pt x="17683" y="9615"/>
                  <a:pt x="17486" y="9586"/>
                  <a:pt x="17492" y="9566"/>
                </a:cubicBezTo>
                <a:cubicBezTo>
                  <a:pt x="17450" y="9502"/>
                  <a:pt x="17545" y="9487"/>
                  <a:pt x="17582" y="9460"/>
                </a:cubicBezTo>
                <a:cubicBezTo>
                  <a:pt x="17656" y="9422"/>
                  <a:pt x="17645" y="9458"/>
                  <a:pt x="17661" y="9406"/>
                </a:cubicBezTo>
                <a:cubicBezTo>
                  <a:pt x="17650" y="9442"/>
                  <a:pt x="17609" y="9374"/>
                  <a:pt x="17693" y="9302"/>
                </a:cubicBezTo>
                <a:cubicBezTo>
                  <a:pt x="17688" y="9319"/>
                  <a:pt x="17763" y="9263"/>
                  <a:pt x="17763" y="9263"/>
                </a:cubicBezTo>
                <a:lnTo>
                  <a:pt x="17657" y="9218"/>
                </a:lnTo>
                <a:cubicBezTo>
                  <a:pt x="17678" y="9149"/>
                  <a:pt x="17800" y="9144"/>
                  <a:pt x="17732" y="9070"/>
                </a:cubicBezTo>
                <a:cubicBezTo>
                  <a:pt x="17716" y="9030"/>
                  <a:pt x="17589" y="9054"/>
                  <a:pt x="17568" y="9028"/>
                </a:cubicBezTo>
                <a:cubicBezTo>
                  <a:pt x="17547" y="9005"/>
                  <a:pt x="17600" y="8925"/>
                  <a:pt x="17605" y="8909"/>
                </a:cubicBezTo>
                <a:cubicBezTo>
                  <a:pt x="17600" y="8924"/>
                  <a:pt x="17530" y="8892"/>
                  <a:pt x="17500" y="8883"/>
                </a:cubicBezTo>
                <a:cubicBezTo>
                  <a:pt x="17510" y="8874"/>
                  <a:pt x="17495" y="8785"/>
                  <a:pt x="17500" y="8771"/>
                </a:cubicBezTo>
                <a:cubicBezTo>
                  <a:pt x="17515" y="8721"/>
                  <a:pt x="17612" y="8742"/>
                  <a:pt x="17624" y="8667"/>
                </a:cubicBezTo>
                <a:cubicBezTo>
                  <a:pt x="17608" y="8678"/>
                  <a:pt x="17530" y="8579"/>
                  <a:pt x="17553" y="8505"/>
                </a:cubicBezTo>
                <a:cubicBezTo>
                  <a:pt x="17580" y="8419"/>
                  <a:pt x="17590" y="8476"/>
                  <a:pt x="17526" y="8406"/>
                </a:cubicBezTo>
                <a:cubicBezTo>
                  <a:pt x="17479" y="8355"/>
                  <a:pt x="17552" y="8320"/>
                  <a:pt x="17574" y="8250"/>
                </a:cubicBezTo>
                <a:cubicBezTo>
                  <a:pt x="17618" y="8001"/>
                  <a:pt x="17348" y="7728"/>
                  <a:pt x="17370" y="7659"/>
                </a:cubicBezTo>
                <a:cubicBezTo>
                  <a:pt x="17375" y="7642"/>
                  <a:pt x="17469" y="7630"/>
                  <a:pt x="17444" y="7606"/>
                </a:cubicBezTo>
                <a:cubicBezTo>
                  <a:pt x="17450" y="7586"/>
                  <a:pt x="17354" y="7619"/>
                  <a:pt x="17364" y="7586"/>
                </a:cubicBezTo>
                <a:cubicBezTo>
                  <a:pt x="17375" y="7550"/>
                  <a:pt x="17439" y="7529"/>
                  <a:pt x="17455" y="7476"/>
                </a:cubicBezTo>
                <a:cubicBezTo>
                  <a:pt x="17503" y="7414"/>
                  <a:pt x="17508" y="7304"/>
                  <a:pt x="17524" y="7254"/>
                </a:cubicBezTo>
                <a:cubicBezTo>
                  <a:pt x="17572" y="7191"/>
                  <a:pt x="17678" y="7143"/>
                  <a:pt x="17610" y="7069"/>
                </a:cubicBezTo>
                <a:cubicBezTo>
                  <a:pt x="17526" y="6955"/>
                  <a:pt x="17446" y="7121"/>
                  <a:pt x="17324" y="6943"/>
                </a:cubicBezTo>
                <a:cubicBezTo>
                  <a:pt x="17309" y="6900"/>
                  <a:pt x="17398" y="6794"/>
                  <a:pt x="17329" y="6740"/>
                </a:cubicBezTo>
                <a:cubicBezTo>
                  <a:pt x="17282" y="6690"/>
                  <a:pt x="17261" y="6870"/>
                  <a:pt x="17165" y="6792"/>
                </a:cubicBezTo>
                <a:cubicBezTo>
                  <a:pt x="17114" y="6758"/>
                  <a:pt x="17294" y="6471"/>
                  <a:pt x="17283" y="6411"/>
                </a:cubicBezTo>
                <a:cubicBezTo>
                  <a:pt x="17288" y="6302"/>
                  <a:pt x="17188" y="6333"/>
                  <a:pt x="17220" y="6227"/>
                </a:cubicBezTo>
                <a:cubicBezTo>
                  <a:pt x="17263" y="6091"/>
                  <a:pt x="17522" y="6025"/>
                  <a:pt x="17549" y="5828"/>
                </a:cubicBezTo>
                <a:cubicBezTo>
                  <a:pt x="17576" y="5649"/>
                  <a:pt x="17343" y="5536"/>
                  <a:pt x="17249" y="5362"/>
                </a:cubicBezTo>
                <a:cubicBezTo>
                  <a:pt x="17217" y="5279"/>
                  <a:pt x="17175" y="5122"/>
                  <a:pt x="17196" y="5052"/>
                </a:cubicBezTo>
                <a:cubicBezTo>
                  <a:pt x="17196" y="5052"/>
                  <a:pt x="17276" y="5090"/>
                  <a:pt x="17286" y="5057"/>
                </a:cubicBezTo>
                <a:cubicBezTo>
                  <a:pt x="17276" y="4904"/>
                  <a:pt x="17170" y="4859"/>
                  <a:pt x="17277" y="4700"/>
                </a:cubicBezTo>
                <a:cubicBezTo>
                  <a:pt x="17325" y="4638"/>
                  <a:pt x="17414" y="4550"/>
                  <a:pt x="17388" y="4432"/>
                </a:cubicBezTo>
                <a:cubicBezTo>
                  <a:pt x="17399" y="4303"/>
                  <a:pt x="17225" y="4205"/>
                  <a:pt x="17226" y="4091"/>
                </a:cubicBezTo>
                <a:cubicBezTo>
                  <a:pt x="17237" y="4058"/>
                  <a:pt x="17338" y="4026"/>
                  <a:pt x="17358" y="3960"/>
                </a:cubicBezTo>
                <a:cubicBezTo>
                  <a:pt x="17348" y="3900"/>
                  <a:pt x="17242" y="3670"/>
                  <a:pt x="17121" y="3582"/>
                </a:cubicBezTo>
                <a:cubicBezTo>
                  <a:pt x="16821" y="3395"/>
                  <a:pt x="16398" y="3138"/>
                  <a:pt x="15990" y="3016"/>
                </a:cubicBezTo>
                <a:cubicBezTo>
                  <a:pt x="15694" y="2923"/>
                  <a:pt x="15176" y="2774"/>
                  <a:pt x="14796" y="2753"/>
                </a:cubicBezTo>
                <a:cubicBezTo>
                  <a:pt x="14742" y="2739"/>
                  <a:pt x="14700" y="2782"/>
                  <a:pt x="14643" y="2768"/>
                </a:cubicBezTo>
                <a:cubicBezTo>
                  <a:pt x="14293" y="2754"/>
                  <a:pt x="13991" y="2677"/>
                  <a:pt x="13643" y="2646"/>
                </a:cubicBezTo>
                <a:cubicBezTo>
                  <a:pt x="13219" y="2592"/>
                  <a:pt x="12749" y="2566"/>
                  <a:pt x="12288" y="2525"/>
                </a:cubicBezTo>
                <a:cubicBezTo>
                  <a:pt x="10988" y="2417"/>
                  <a:pt x="9628" y="2315"/>
                  <a:pt x="8270" y="2192"/>
                </a:cubicBezTo>
                <a:cubicBezTo>
                  <a:pt x="7730" y="2130"/>
                  <a:pt x="7111" y="2104"/>
                  <a:pt x="6514" y="2025"/>
                </a:cubicBezTo>
                <a:cubicBezTo>
                  <a:pt x="5260" y="1875"/>
                  <a:pt x="4255" y="1770"/>
                  <a:pt x="2870" y="1548"/>
                </a:cubicBezTo>
                <a:cubicBezTo>
                  <a:pt x="2644" y="1508"/>
                  <a:pt x="2500" y="1493"/>
                  <a:pt x="2521" y="1330"/>
                </a:cubicBezTo>
                <a:cubicBezTo>
                  <a:pt x="2521" y="1145"/>
                  <a:pt x="2534" y="998"/>
                  <a:pt x="2465" y="833"/>
                </a:cubicBezTo>
                <a:cubicBezTo>
                  <a:pt x="2460" y="850"/>
                  <a:pt x="2418" y="893"/>
                  <a:pt x="2418" y="893"/>
                </a:cubicBezTo>
                <a:cubicBezTo>
                  <a:pt x="2396" y="870"/>
                  <a:pt x="2365" y="694"/>
                  <a:pt x="2334" y="593"/>
                </a:cubicBezTo>
                <a:cubicBezTo>
                  <a:pt x="2339" y="576"/>
                  <a:pt x="2381" y="533"/>
                  <a:pt x="2354" y="527"/>
                </a:cubicBezTo>
                <a:cubicBezTo>
                  <a:pt x="2376" y="550"/>
                  <a:pt x="2038" y="203"/>
                  <a:pt x="2106" y="370"/>
                </a:cubicBezTo>
                <a:cubicBezTo>
                  <a:pt x="2106" y="370"/>
                  <a:pt x="2228" y="455"/>
                  <a:pt x="2101" y="480"/>
                </a:cubicBezTo>
                <a:cubicBezTo>
                  <a:pt x="2074" y="473"/>
                  <a:pt x="2032" y="424"/>
                  <a:pt x="1990" y="359"/>
                </a:cubicBezTo>
                <a:lnTo>
                  <a:pt x="1985" y="376"/>
                </a:lnTo>
                <a:cubicBezTo>
                  <a:pt x="1987" y="368"/>
                  <a:pt x="1983" y="359"/>
                  <a:pt x="1976" y="351"/>
                </a:cubicBezTo>
                <a:cubicBezTo>
                  <a:pt x="1980" y="354"/>
                  <a:pt x="1982" y="357"/>
                  <a:pt x="1990" y="359"/>
                </a:cubicBezTo>
                <a:cubicBezTo>
                  <a:pt x="1953" y="293"/>
                  <a:pt x="1942" y="236"/>
                  <a:pt x="1896" y="185"/>
                </a:cubicBezTo>
                <a:cubicBezTo>
                  <a:pt x="1848" y="155"/>
                  <a:pt x="1847" y="155"/>
                  <a:pt x="1821" y="149"/>
                </a:cubicBezTo>
                <a:cubicBezTo>
                  <a:pt x="1847" y="155"/>
                  <a:pt x="1890" y="202"/>
                  <a:pt x="1942" y="329"/>
                </a:cubicBezTo>
                <a:cubicBezTo>
                  <a:pt x="1879" y="238"/>
                  <a:pt x="1847" y="155"/>
                  <a:pt x="1821" y="149"/>
                </a:cubicBezTo>
                <a:lnTo>
                  <a:pt x="1816" y="165"/>
                </a:lnTo>
                <a:cubicBezTo>
                  <a:pt x="1794" y="142"/>
                  <a:pt x="1647" y="29"/>
                  <a:pt x="1642" y="46"/>
                </a:cubicBezTo>
                <a:cubicBezTo>
                  <a:pt x="1610" y="59"/>
                  <a:pt x="1836" y="284"/>
                  <a:pt x="1614" y="245"/>
                </a:cubicBezTo>
                <a:cubicBezTo>
                  <a:pt x="1640" y="252"/>
                  <a:pt x="1282" y="-117"/>
                  <a:pt x="1382" y="37"/>
                </a:cubicBezTo>
                <a:cubicBezTo>
                  <a:pt x="1392" y="97"/>
                  <a:pt x="1314" y="56"/>
                  <a:pt x="1314" y="56"/>
                </a:cubicBezTo>
                <a:cubicBezTo>
                  <a:pt x="1324" y="115"/>
                  <a:pt x="1313" y="151"/>
                  <a:pt x="1313" y="151"/>
                </a:cubicBezTo>
                <a:cubicBezTo>
                  <a:pt x="1313" y="151"/>
                  <a:pt x="1293" y="125"/>
                  <a:pt x="1207" y="124"/>
                </a:cubicBezTo>
                <a:cubicBezTo>
                  <a:pt x="1091" y="113"/>
                  <a:pt x="965" y="228"/>
                  <a:pt x="948" y="374"/>
                </a:cubicBezTo>
                <a:cubicBezTo>
                  <a:pt x="963" y="434"/>
                  <a:pt x="1027" y="504"/>
                  <a:pt x="1037" y="564"/>
                </a:cubicBezTo>
                <a:cubicBezTo>
                  <a:pt x="1037" y="564"/>
                  <a:pt x="968" y="600"/>
                  <a:pt x="990" y="624"/>
                </a:cubicBezTo>
                <a:cubicBezTo>
                  <a:pt x="979" y="753"/>
                  <a:pt x="1074" y="924"/>
                  <a:pt x="994" y="997"/>
                </a:cubicBezTo>
                <a:cubicBezTo>
                  <a:pt x="983" y="1033"/>
                  <a:pt x="898" y="1012"/>
                  <a:pt x="888" y="1045"/>
                </a:cubicBezTo>
                <a:cubicBezTo>
                  <a:pt x="877" y="1081"/>
                  <a:pt x="941" y="1169"/>
                  <a:pt x="924" y="1222"/>
                </a:cubicBezTo>
                <a:cubicBezTo>
                  <a:pt x="871" y="1394"/>
                  <a:pt x="902" y="1588"/>
                  <a:pt x="892" y="1807"/>
                </a:cubicBezTo>
                <a:cubicBezTo>
                  <a:pt x="875" y="1953"/>
                  <a:pt x="859" y="2096"/>
                  <a:pt x="843" y="2242"/>
                </a:cubicBezTo>
                <a:cubicBezTo>
                  <a:pt x="847" y="2336"/>
                  <a:pt x="869" y="2452"/>
                  <a:pt x="810" y="2551"/>
                </a:cubicBezTo>
                <a:cubicBezTo>
                  <a:pt x="805" y="2567"/>
                  <a:pt x="710" y="2579"/>
                  <a:pt x="705" y="2596"/>
                </a:cubicBezTo>
                <a:cubicBezTo>
                  <a:pt x="652" y="2675"/>
                  <a:pt x="729" y="2902"/>
                  <a:pt x="745" y="3053"/>
                </a:cubicBezTo>
                <a:cubicBezTo>
                  <a:pt x="750" y="3222"/>
                  <a:pt x="750" y="3408"/>
                  <a:pt x="713" y="3528"/>
                </a:cubicBezTo>
                <a:cubicBezTo>
                  <a:pt x="708" y="3544"/>
                  <a:pt x="655" y="3531"/>
                  <a:pt x="649" y="3550"/>
                </a:cubicBezTo>
                <a:cubicBezTo>
                  <a:pt x="633" y="3600"/>
                  <a:pt x="665" y="3683"/>
                  <a:pt x="649" y="3736"/>
                </a:cubicBezTo>
                <a:cubicBezTo>
                  <a:pt x="626" y="3916"/>
                  <a:pt x="548" y="4061"/>
                  <a:pt x="504" y="4310"/>
                </a:cubicBezTo>
                <a:cubicBezTo>
                  <a:pt x="504" y="4403"/>
                  <a:pt x="536" y="4487"/>
                  <a:pt x="536" y="4579"/>
                </a:cubicBezTo>
                <a:cubicBezTo>
                  <a:pt x="530" y="4707"/>
                  <a:pt x="349" y="4997"/>
                  <a:pt x="354" y="5166"/>
                </a:cubicBezTo>
                <a:cubicBezTo>
                  <a:pt x="339" y="5216"/>
                  <a:pt x="433" y="5297"/>
                  <a:pt x="416" y="5349"/>
                </a:cubicBezTo>
                <a:cubicBezTo>
                  <a:pt x="411" y="5366"/>
                  <a:pt x="358" y="5353"/>
                  <a:pt x="353" y="5370"/>
                </a:cubicBezTo>
                <a:cubicBezTo>
                  <a:pt x="353" y="5370"/>
                  <a:pt x="390" y="5436"/>
                  <a:pt x="358" y="5446"/>
                </a:cubicBezTo>
                <a:cubicBezTo>
                  <a:pt x="300" y="5542"/>
                  <a:pt x="162" y="5786"/>
                  <a:pt x="204" y="5943"/>
                </a:cubicBezTo>
                <a:cubicBezTo>
                  <a:pt x="220" y="5986"/>
                  <a:pt x="299" y="6024"/>
                  <a:pt x="314" y="6067"/>
                </a:cubicBezTo>
                <a:cubicBezTo>
                  <a:pt x="314" y="6067"/>
                  <a:pt x="241" y="6102"/>
                  <a:pt x="267" y="6127"/>
                </a:cubicBezTo>
                <a:cubicBezTo>
                  <a:pt x="251" y="6180"/>
                  <a:pt x="308" y="6473"/>
                  <a:pt x="298" y="6506"/>
                </a:cubicBezTo>
                <a:cubicBezTo>
                  <a:pt x="276" y="6576"/>
                  <a:pt x="144" y="6617"/>
                  <a:pt x="155" y="6674"/>
                </a:cubicBezTo>
                <a:cubicBezTo>
                  <a:pt x="155" y="6674"/>
                  <a:pt x="323" y="6905"/>
                  <a:pt x="281" y="6948"/>
                </a:cubicBezTo>
                <a:cubicBezTo>
                  <a:pt x="250" y="6941"/>
                  <a:pt x="117" y="6889"/>
                  <a:pt x="112" y="6906"/>
                </a:cubicBezTo>
                <a:cubicBezTo>
                  <a:pt x="59" y="6985"/>
                  <a:pt x="207" y="6987"/>
                  <a:pt x="127" y="7059"/>
                </a:cubicBezTo>
                <a:cubicBezTo>
                  <a:pt x="90" y="7086"/>
                  <a:pt x="-36" y="6997"/>
                  <a:pt x="10" y="7048"/>
                </a:cubicBezTo>
                <a:cubicBezTo>
                  <a:pt x="42" y="7131"/>
                  <a:pt x="386" y="7272"/>
                  <a:pt x="654" y="7362"/>
                </a:cubicBezTo>
                <a:cubicBezTo>
                  <a:pt x="977" y="7461"/>
                  <a:pt x="1162" y="7637"/>
                  <a:pt x="1628" y="7755"/>
                </a:cubicBezTo>
                <a:cubicBezTo>
                  <a:pt x="1548" y="7735"/>
                  <a:pt x="1977" y="7787"/>
                  <a:pt x="1961" y="7839"/>
                </a:cubicBezTo>
                <a:cubicBezTo>
                  <a:pt x="1961" y="7839"/>
                  <a:pt x="1802" y="7781"/>
                  <a:pt x="1845" y="7828"/>
                </a:cubicBezTo>
                <a:cubicBezTo>
                  <a:pt x="1845" y="7828"/>
                  <a:pt x="1992" y="7830"/>
                  <a:pt x="2024" y="7913"/>
                </a:cubicBezTo>
                <a:cubicBezTo>
                  <a:pt x="2003" y="7886"/>
                  <a:pt x="1828" y="7974"/>
                  <a:pt x="1785" y="8020"/>
                </a:cubicBezTo>
                <a:cubicBezTo>
                  <a:pt x="1595" y="8154"/>
                  <a:pt x="1483" y="8333"/>
                  <a:pt x="1461" y="8588"/>
                </a:cubicBezTo>
                <a:cubicBezTo>
                  <a:pt x="1472" y="8738"/>
                  <a:pt x="1451" y="8807"/>
                  <a:pt x="1540" y="8904"/>
                </a:cubicBezTo>
                <a:cubicBezTo>
                  <a:pt x="1583" y="8951"/>
                  <a:pt x="1572" y="8987"/>
                  <a:pt x="1556" y="9037"/>
                </a:cubicBezTo>
                <a:cubicBezTo>
                  <a:pt x="1577" y="9171"/>
                  <a:pt x="1370" y="9455"/>
                  <a:pt x="1396" y="9665"/>
                </a:cubicBezTo>
                <a:cubicBezTo>
                  <a:pt x="1422" y="9765"/>
                  <a:pt x="1538" y="9869"/>
                  <a:pt x="1528" y="9995"/>
                </a:cubicBezTo>
                <a:cubicBezTo>
                  <a:pt x="1537" y="10166"/>
                  <a:pt x="1372" y="10403"/>
                  <a:pt x="1425" y="10620"/>
                </a:cubicBezTo>
                <a:cubicBezTo>
                  <a:pt x="1425" y="10713"/>
                  <a:pt x="1540" y="10818"/>
                  <a:pt x="1535" y="10927"/>
                </a:cubicBezTo>
                <a:cubicBezTo>
                  <a:pt x="1551" y="10970"/>
                  <a:pt x="1477" y="11023"/>
                  <a:pt x="1461" y="11076"/>
                </a:cubicBezTo>
                <a:cubicBezTo>
                  <a:pt x="1449" y="11112"/>
                  <a:pt x="1493" y="11158"/>
                  <a:pt x="1513" y="11200"/>
                </a:cubicBezTo>
                <a:cubicBezTo>
                  <a:pt x="1492" y="11269"/>
                  <a:pt x="1434" y="11348"/>
                  <a:pt x="1443" y="11425"/>
                </a:cubicBezTo>
                <a:cubicBezTo>
                  <a:pt x="1422" y="11495"/>
                  <a:pt x="1486" y="11565"/>
                  <a:pt x="1465" y="11635"/>
                </a:cubicBezTo>
                <a:cubicBezTo>
                  <a:pt x="1443" y="11704"/>
                  <a:pt x="1363" y="11777"/>
                  <a:pt x="1368" y="11853"/>
                </a:cubicBezTo>
                <a:cubicBezTo>
                  <a:pt x="1347" y="11922"/>
                  <a:pt x="1442" y="12000"/>
                  <a:pt x="1447" y="12077"/>
                </a:cubicBezTo>
                <a:cubicBezTo>
                  <a:pt x="1489" y="12237"/>
                  <a:pt x="1362" y="12351"/>
                  <a:pt x="1371" y="12522"/>
                </a:cubicBezTo>
                <a:cubicBezTo>
                  <a:pt x="1361" y="12648"/>
                  <a:pt x="1440" y="12779"/>
                  <a:pt x="1429" y="12908"/>
                </a:cubicBezTo>
                <a:cubicBezTo>
                  <a:pt x="1439" y="12968"/>
                  <a:pt x="1376" y="12988"/>
                  <a:pt x="1360" y="13038"/>
                </a:cubicBezTo>
                <a:cubicBezTo>
                  <a:pt x="1334" y="13124"/>
                  <a:pt x="1408" y="13256"/>
                  <a:pt x="1376" y="13359"/>
                </a:cubicBezTo>
                <a:cubicBezTo>
                  <a:pt x="1360" y="13409"/>
                  <a:pt x="1291" y="13448"/>
                  <a:pt x="1301" y="13508"/>
                </a:cubicBezTo>
                <a:cubicBezTo>
                  <a:pt x="1291" y="13541"/>
                  <a:pt x="1333" y="13589"/>
                  <a:pt x="1317" y="13641"/>
                </a:cubicBezTo>
                <a:cubicBezTo>
                  <a:pt x="1307" y="13675"/>
                  <a:pt x="1243" y="13697"/>
                  <a:pt x="1259" y="13737"/>
                </a:cubicBezTo>
                <a:cubicBezTo>
                  <a:pt x="1254" y="13754"/>
                  <a:pt x="1294" y="13821"/>
                  <a:pt x="1311" y="13861"/>
                </a:cubicBezTo>
                <a:cubicBezTo>
                  <a:pt x="1321" y="13921"/>
                  <a:pt x="1252" y="13960"/>
                  <a:pt x="1263" y="14017"/>
                </a:cubicBezTo>
                <a:cubicBezTo>
                  <a:pt x="1251" y="14146"/>
                  <a:pt x="1326" y="14201"/>
                  <a:pt x="1278" y="14246"/>
                </a:cubicBezTo>
                <a:cubicBezTo>
                  <a:pt x="1273" y="14263"/>
                  <a:pt x="1198" y="14226"/>
                  <a:pt x="1188" y="14259"/>
                </a:cubicBezTo>
                <a:cubicBezTo>
                  <a:pt x="1134" y="14431"/>
                  <a:pt x="1340" y="14726"/>
                  <a:pt x="1472" y="14870"/>
                </a:cubicBezTo>
                <a:cubicBezTo>
                  <a:pt x="1535" y="14961"/>
                  <a:pt x="1662" y="15029"/>
                  <a:pt x="1657" y="15046"/>
                </a:cubicBezTo>
                <a:cubicBezTo>
                  <a:pt x="1651" y="15063"/>
                  <a:pt x="1525" y="14995"/>
                  <a:pt x="1525" y="14995"/>
                </a:cubicBezTo>
                <a:cubicBezTo>
                  <a:pt x="1546" y="15018"/>
                  <a:pt x="1635" y="15116"/>
                  <a:pt x="1625" y="15149"/>
                </a:cubicBezTo>
                <a:cubicBezTo>
                  <a:pt x="1613" y="15185"/>
                  <a:pt x="1498" y="15174"/>
                  <a:pt x="1488" y="15207"/>
                </a:cubicBezTo>
                <a:cubicBezTo>
                  <a:pt x="1503" y="15250"/>
                  <a:pt x="1582" y="15288"/>
                  <a:pt x="1593" y="15345"/>
                </a:cubicBezTo>
                <a:cubicBezTo>
                  <a:pt x="1593" y="15438"/>
                  <a:pt x="1396" y="15502"/>
                  <a:pt x="1434" y="15566"/>
                </a:cubicBezTo>
                <a:cubicBezTo>
                  <a:pt x="1428" y="15585"/>
                  <a:pt x="1777" y="15616"/>
                  <a:pt x="1814" y="15682"/>
                </a:cubicBezTo>
                <a:lnTo>
                  <a:pt x="1734" y="15846"/>
                </a:lnTo>
                <a:cubicBezTo>
                  <a:pt x="1697" y="15875"/>
                  <a:pt x="1581" y="15864"/>
                  <a:pt x="1549" y="15873"/>
                </a:cubicBezTo>
                <a:cubicBezTo>
                  <a:pt x="1543" y="15893"/>
                  <a:pt x="1527" y="15942"/>
                  <a:pt x="1527" y="15942"/>
                </a:cubicBezTo>
                <a:cubicBezTo>
                  <a:pt x="1522" y="15959"/>
                  <a:pt x="1490" y="15972"/>
                  <a:pt x="1479" y="16005"/>
                </a:cubicBezTo>
                <a:cubicBezTo>
                  <a:pt x="1484" y="16081"/>
                  <a:pt x="1596" y="15999"/>
                  <a:pt x="1643" y="16047"/>
                </a:cubicBezTo>
                <a:cubicBezTo>
                  <a:pt x="1612" y="16039"/>
                  <a:pt x="1522" y="16145"/>
                  <a:pt x="1564" y="16195"/>
                </a:cubicBezTo>
                <a:cubicBezTo>
                  <a:pt x="1585" y="16236"/>
                  <a:pt x="1654" y="16196"/>
                  <a:pt x="1638" y="16249"/>
                </a:cubicBezTo>
                <a:cubicBezTo>
                  <a:pt x="1622" y="16302"/>
                  <a:pt x="1558" y="16322"/>
                  <a:pt x="1542" y="16375"/>
                </a:cubicBezTo>
                <a:cubicBezTo>
                  <a:pt x="1542" y="16375"/>
                  <a:pt x="1644" y="16419"/>
                  <a:pt x="1638" y="16435"/>
                </a:cubicBezTo>
                <a:cubicBezTo>
                  <a:pt x="1653" y="16496"/>
                  <a:pt x="1542" y="16468"/>
                  <a:pt x="1531" y="16501"/>
                </a:cubicBezTo>
                <a:cubicBezTo>
                  <a:pt x="1521" y="16534"/>
                  <a:pt x="1515" y="16647"/>
                  <a:pt x="1515" y="16647"/>
                </a:cubicBezTo>
                <a:cubicBezTo>
                  <a:pt x="1531" y="16687"/>
                  <a:pt x="1626" y="16675"/>
                  <a:pt x="1647" y="16699"/>
                </a:cubicBezTo>
                <a:cubicBezTo>
                  <a:pt x="1664" y="16739"/>
                  <a:pt x="1515" y="16740"/>
                  <a:pt x="1722" y="16753"/>
                </a:cubicBezTo>
                <a:cubicBezTo>
                  <a:pt x="1959" y="16741"/>
                  <a:pt x="1647" y="16791"/>
                  <a:pt x="1594" y="16871"/>
                </a:cubicBezTo>
                <a:cubicBezTo>
                  <a:pt x="1557" y="16897"/>
                  <a:pt x="1514" y="17037"/>
                  <a:pt x="1530" y="17077"/>
                </a:cubicBezTo>
                <a:cubicBezTo>
                  <a:pt x="1546" y="17120"/>
                  <a:pt x="1652" y="17071"/>
                  <a:pt x="1636" y="17121"/>
                </a:cubicBezTo>
                <a:cubicBezTo>
                  <a:pt x="1646" y="17181"/>
                  <a:pt x="1450" y="17242"/>
                  <a:pt x="1509" y="17332"/>
                </a:cubicBezTo>
                <a:cubicBezTo>
                  <a:pt x="1534" y="17356"/>
                  <a:pt x="1630" y="17327"/>
                  <a:pt x="1646" y="17385"/>
                </a:cubicBezTo>
                <a:cubicBezTo>
                  <a:pt x="1624" y="17454"/>
                  <a:pt x="1472" y="17452"/>
                  <a:pt x="1476" y="17546"/>
                </a:cubicBezTo>
                <a:cubicBezTo>
                  <a:pt x="1476" y="17546"/>
                  <a:pt x="1603" y="17616"/>
                  <a:pt x="1598" y="17633"/>
                </a:cubicBezTo>
                <a:cubicBezTo>
                  <a:pt x="1598" y="17633"/>
                  <a:pt x="1503" y="17645"/>
                  <a:pt x="1497" y="17665"/>
                </a:cubicBezTo>
                <a:cubicBezTo>
                  <a:pt x="1592" y="17743"/>
                  <a:pt x="1724" y="17701"/>
                  <a:pt x="1708" y="17754"/>
                </a:cubicBezTo>
                <a:cubicBezTo>
                  <a:pt x="1724" y="17794"/>
                  <a:pt x="1576" y="17796"/>
                  <a:pt x="1534" y="17839"/>
                </a:cubicBezTo>
                <a:cubicBezTo>
                  <a:pt x="1412" y="17940"/>
                  <a:pt x="1566" y="18014"/>
                  <a:pt x="1469" y="18047"/>
                </a:cubicBezTo>
                <a:cubicBezTo>
                  <a:pt x="1343" y="18069"/>
                  <a:pt x="1544" y="18084"/>
                  <a:pt x="1496" y="18147"/>
                </a:cubicBezTo>
                <a:cubicBezTo>
                  <a:pt x="1496" y="18147"/>
                  <a:pt x="1416" y="18126"/>
                  <a:pt x="1432" y="18166"/>
                </a:cubicBezTo>
                <a:cubicBezTo>
                  <a:pt x="1443" y="18226"/>
                  <a:pt x="1558" y="18237"/>
                  <a:pt x="1526" y="18340"/>
                </a:cubicBezTo>
                <a:cubicBezTo>
                  <a:pt x="1532" y="18321"/>
                  <a:pt x="1447" y="18396"/>
                  <a:pt x="1442" y="18412"/>
                </a:cubicBezTo>
                <a:cubicBezTo>
                  <a:pt x="1437" y="18429"/>
                  <a:pt x="1522" y="18450"/>
                  <a:pt x="1517" y="18467"/>
                </a:cubicBezTo>
                <a:cubicBezTo>
                  <a:pt x="1543" y="18473"/>
                  <a:pt x="1484" y="18477"/>
                  <a:pt x="1478" y="18496"/>
                </a:cubicBezTo>
                <a:cubicBezTo>
                  <a:pt x="1521" y="18543"/>
                  <a:pt x="1580" y="18540"/>
                  <a:pt x="1564" y="18590"/>
                </a:cubicBezTo>
                <a:cubicBezTo>
                  <a:pt x="1543" y="18659"/>
                  <a:pt x="1267" y="18793"/>
                  <a:pt x="1632" y="18850"/>
                </a:cubicBezTo>
                <a:cubicBezTo>
                  <a:pt x="1859" y="18889"/>
                  <a:pt x="1219" y="18856"/>
                  <a:pt x="1436" y="19004"/>
                </a:cubicBezTo>
                <a:cubicBezTo>
                  <a:pt x="1483" y="19052"/>
                  <a:pt x="1530" y="19085"/>
                  <a:pt x="1466" y="19198"/>
                </a:cubicBezTo>
                <a:cubicBezTo>
                  <a:pt x="1455" y="19234"/>
                  <a:pt x="1334" y="19332"/>
                  <a:pt x="1397" y="19423"/>
                </a:cubicBezTo>
                <a:cubicBezTo>
                  <a:pt x="1440" y="19469"/>
                  <a:pt x="1556" y="19481"/>
                  <a:pt x="1545" y="19514"/>
                </a:cubicBezTo>
                <a:cubicBezTo>
                  <a:pt x="1529" y="19567"/>
                  <a:pt x="1249" y="19514"/>
                  <a:pt x="1280" y="19615"/>
                </a:cubicBezTo>
                <a:cubicBezTo>
                  <a:pt x="1270" y="19648"/>
                  <a:pt x="1519" y="19693"/>
                  <a:pt x="1534" y="19754"/>
                </a:cubicBezTo>
                <a:cubicBezTo>
                  <a:pt x="1555" y="19777"/>
                  <a:pt x="1481" y="19816"/>
                  <a:pt x="1471" y="19849"/>
                </a:cubicBezTo>
                <a:cubicBezTo>
                  <a:pt x="1450" y="19919"/>
                  <a:pt x="1470" y="19960"/>
                  <a:pt x="1459" y="19996"/>
                </a:cubicBezTo>
                <a:cubicBezTo>
                  <a:pt x="1449" y="20029"/>
                  <a:pt x="1316" y="20071"/>
                  <a:pt x="1412" y="20149"/>
                </a:cubicBezTo>
                <a:cubicBezTo>
                  <a:pt x="1480" y="20205"/>
                  <a:pt x="1512" y="20195"/>
                  <a:pt x="1390" y="20218"/>
                </a:cubicBezTo>
                <a:cubicBezTo>
                  <a:pt x="1168" y="20255"/>
                  <a:pt x="1453" y="20291"/>
                  <a:pt x="1438" y="20341"/>
                </a:cubicBezTo>
                <a:cubicBezTo>
                  <a:pt x="1427" y="20377"/>
                  <a:pt x="1316" y="20350"/>
                  <a:pt x="1301" y="20400"/>
                </a:cubicBezTo>
                <a:cubicBezTo>
                  <a:pt x="1220" y="20568"/>
                  <a:pt x="1506" y="20509"/>
                  <a:pt x="1506" y="20602"/>
                </a:cubicBezTo>
                <a:cubicBezTo>
                  <a:pt x="1494" y="20638"/>
                  <a:pt x="1363" y="20583"/>
                  <a:pt x="1336" y="20576"/>
                </a:cubicBezTo>
                <a:cubicBezTo>
                  <a:pt x="1363" y="20583"/>
                  <a:pt x="1305" y="20679"/>
                  <a:pt x="1272" y="20692"/>
                </a:cubicBezTo>
                <a:cubicBezTo>
                  <a:pt x="1299" y="20698"/>
                  <a:pt x="1383" y="20720"/>
                  <a:pt x="1404" y="20744"/>
                </a:cubicBezTo>
                <a:cubicBezTo>
                  <a:pt x="1436" y="20827"/>
                  <a:pt x="1315" y="20739"/>
                  <a:pt x="1298" y="20792"/>
                </a:cubicBezTo>
                <a:cubicBezTo>
                  <a:pt x="1304" y="20865"/>
                  <a:pt x="1442" y="20807"/>
                  <a:pt x="1415" y="20893"/>
                </a:cubicBezTo>
                <a:cubicBezTo>
                  <a:pt x="1404" y="20929"/>
                  <a:pt x="1314" y="20943"/>
                  <a:pt x="1324" y="21002"/>
                </a:cubicBezTo>
                <a:cubicBezTo>
                  <a:pt x="1309" y="21052"/>
                  <a:pt x="1409" y="21005"/>
                  <a:pt x="1389" y="21072"/>
                </a:cubicBezTo>
                <a:cubicBezTo>
                  <a:pt x="1398" y="21150"/>
                  <a:pt x="1229" y="21218"/>
                  <a:pt x="1324" y="21281"/>
                </a:cubicBezTo>
                <a:cubicBezTo>
                  <a:pt x="1336" y="21291"/>
                  <a:pt x="1362" y="21300"/>
                  <a:pt x="1399" y="21308"/>
                </a:cubicBezTo>
                <a:close/>
                <a:moveTo>
                  <a:pt x="17624" y="8667"/>
                </a:moveTo>
                <a:cubicBezTo>
                  <a:pt x="17627" y="8666"/>
                  <a:pt x="17628" y="8661"/>
                  <a:pt x="17626" y="8653"/>
                </a:cubicBezTo>
                <a:cubicBezTo>
                  <a:pt x="17626" y="8658"/>
                  <a:pt x="17625" y="8663"/>
                  <a:pt x="17624" y="8667"/>
                </a:cubicBezTo>
                <a:close/>
                <a:moveTo>
                  <a:pt x="19355" y="11118"/>
                </a:moveTo>
                <a:cubicBezTo>
                  <a:pt x="19430" y="11062"/>
                  <a:pt x="19208" y="11006"/>
                  <a:pt x="19103" y="10961"/>
                </a:cubicBezTo>
                <a:cubicBezTo>
                  <a:pt x="18975" y="11004"/>
                  <a:pt x="18616" y="10819"/>
                  <a:pt x="18415" y="10804"/>
                </a:cubicBezTo>
                <a:cubicBezTo>
                  <a:pt x="18441" y="10811"/>
                  <a:pt x="18462" y="10834"/>
                  <a:pt x="18489" y="10841"/>
                </a:cubicBezTo>
                <a:cubicBezTo>
                  <a:pt x="18567" y="10882"/>
                  <a:pt x="19182" y="10999"/>
                  <a:pt x="19355" y="11118"/>
                </a:cubicBezTo>
                <a:close/>
                <a:moveTo>
                  <a:pt x="20356" y="12562"/>
                </a:moveTo>
                <a:cubicBezTo>
                  <a:pt x="20414" y="12670"/>
                  <a:pt x="20262" y="12592"/>
                  <a:pt x="20219" y="12620"/>
                </a:cubicBezTo>
                <a:cubicBezTo>
                  <a:pt x="20225" y="12603"/>
                  <a:pt x="20325" y="12665"/>
                  <a:pt x="20319" y="12682"/>
                </a:cubicBezTo>
                <a:cubicBezTo>
                  <a:pt x="20314" y="12698"/>
                  <a:pt x="20235" y="12678"/>
                  <a:pt x="20229" y="12697"/>
                </a:cubicBezTo>
                <a:cubicBezTo>
                  <a:pt x="20250" y="12721"/>
                  <a:pt x="20335" y="12725"/>
                  <a:pt x="20325" y="12758"/>
                </a:cubicBezTo>
                <a:cubicBezTo>
                  <a:pt x="20293" y="12861"/>
                  <a:pt x="20483" y="12723"/>
                  <a:pt x="20356" y="12562"/>
                </a:cubicBezTo>
                <a:close/>
                <a:moveTo>
                  <a:pt x="16407" y="20138"/>
                </a:moveTo>
                <a:cubicBezTo>
                  <a:pt x="16440" y="20130"/>
                  <a:pt x="16476" y="20122"/>
                  <a:pt x="16508" y="20114"/>
                </a:cubicBezTo>
                <a:cubicBezTo>
                  <a:pt x="16396" y="20131"/>
                  <a:pt x="16354" y="20141"/>
                  <a:pt x="16407" y="20138"/>
                </a:cubicBezTo>
                <a:close/>
                <a:moveTo>
                  <a:pt x="16375" y="20359"/>
                </a:moveTo>
                <a:cubicBezTo>
                  <a:pt x="16402" y="20366"/>
                  <a:pt x="16407" y="20349"/>
                  <a:pt x="16407" y="20349"/>
                </a:cubicBezTo>
                <a:cubicBezTo>
                  <a:pt x="16380" y="20342"/>
                  <a:pt x="16380" y="20342"/>
                  <a:pt x="16375" y="20359"/>
                </a:cubicBezTo>
                <a:close/>
                <a:moveTo>
                  <a:pt x="16407" y="20349"/>
                </a:moveTo>
                <a:cubicBezTo>
                  <a:pt x="16434" y="20355"/>
                  <a:pt x="16460" y="20362"/>
                  <a:pt x="16465" y="20346"/>
                </a:cubicBezTo>
                <a:cubicBezTo>
                  <a:pt x="16445" y="20320"/>
                  <a:pt x="16412" y="20332"/>
                  <a:pt x="16407" y="20349"/>
                </a:cubicBezTo>
                <a:close/>
                <a:moveTo>
                  <a:pt x="16465" y="20346"/>
                </a:moveTo>
                <a:cubicBezTo>
                  <a:pt x="16496" y="20354"/>
                  <a:pt x="16503" y="20334"/>
                  <a:pt x="16503" y="20334"/>
                </a:cubicBezTo>
                <a:cubicBezTo>
                  <a:pt x="16477" y="20310"/>
                  <a:pt x="16471" y="20326"/>
                  <a:pt x="16465" y="20346"/>
                </a:cubicBezTo>
                <a:close/>
                <a:moveTo>
                  <a:pt x="16503" y="20334"/>
                </a:moveTo>
                <a:cubicBezTo>
                  <a:pt x="16529" y="20341"/>
                  <a:pt x="16534" y="20324"/>
                  <a:pt x="16540" y="20307"/>
                </a:cubicBezTo>
                <a:cubicBezTo>
                  <a:pt x="16513" y="20301"/>
                  <a:pt x="16508" y="20317"/>
                  <a:pt x="16503" y="20334"/>
                </a:cubicBezTo>
                <a:close/>
                <a:moveTo>
                  <a:pt x="14627" y="21216"/>
                </a:moveTo>
                <a:cubicBezTo>
                  <a:pt x="14654" y="21223"/>
                  <a:pt x="14681" y="21230"/>
                  <a:pt x="14686" y="21214"/>
                </a:cubicBezTo>
                <a:cubicBezTo>
                  <a:pt x="14659" y="21207"/>
                  <a:pt x="14632" y="21200"/>
                  <a:pt x="14627" y="21216"/>
                </a:cubicBezTo>
                <a:close/>
                <a:moveTo>
                  <a:pt x="14686" y="21214"/>
                </a:moveTo>
                <a:cubicBezTo>
                  <a:pt x="14713" y="21220"/>
                  <a:pt x="14739" y="21227"/>
                  <a:pt x="14744" y="21210"/>
                </a:cubicBezTo>
                <a:cubicBezTo>
                  <a:pt x="14718" y="21203"/>
                  <a:pt x="14691" y="21197"/>
                  <a:pt x="14686" y="21214"/>
                </a:cubicBezTo>
                <a:close/>
                <a:moveTo>
                  <a:pt x="9844" y="20582"/>
                </a:moveTo>
                <a:cubicBezTo>
                  <a:pt x="9767" y="20575"/>
                  <a:pt x="9751" y="20519"/>
                  <a:pt x="9937" y="20567"/>
                </a:cubicBezTo>
                <a:cubicBezTo>
                  <a:pt x="9969" y="20557"/>
                  <a:pt x="10028" y="20550"/>
                  <a:pt x="10086" y="20565"/>
                </a:cubicBezTo>
                <a:cubicBezTo>
                  <a:pt x="10048" y="20594"/>
                  <a:pt x="10012" y="20604"/>
                  <a:pt x="9937" y="20567"/>
                </a:cubicBezTo>
                <a:cubicBezTo>
                  <a:pt x="9903" y="20581"/>
                  <a:pt x="9870" y="20584"/>
                  <a:pt x="9844" y="20582"/>
                </a:cubicBezTo>
                <a:close/>
                <a:moveTo>
                  <a:pt x="10233" y="20567"/>
                </a:moveTo>
                <a:cubicBezTo>
                  <a:pt x="10233" y="20567"/>
                  <a:pt x="10212" y="20543"/>
                  <a:pt x="10233" y="20567"/>
                </a:cubicBezTo>
                <a:close/>
                <a:moveTo>
                  <a:pt x="10319" y="20570"/>
                </a:moveTo>
                <a:cubicBezTo>
                  <a:pt x="10319" y="20570"/>
                  <a:pt x="10218" y="20524"/>
                  <a:pt x="10319" y="20570"/>
                </a:cubicBezTo>
                <a:close/>
                <a:moveTo>
                  <a:pt x="10538" y="20580"/>
                </a:moveTo>
                <a:cubicBezTo>
                  <a:pt x="10510" y="20579"/>
                  <a:pt x="10482" y="20523"/>
                  <a:pt x="10561" y="20557"/>
                </a:cubicBezTo>
                <a:cubicBezTo>
                  <a:pt x="10561" y="20557"/>
                  <a:pt x="10593" y="20547"/>
                  <a:pt x="10620" y="20554"/>
                </a:cubicBezTo>
                <a:cubicBezTo>
                  <a:pt x="10614" y="20570"/>
                  <a:pt x="10609" y="20587"/>
                  <a:pt x="10561" y="20557"/>
                </a:cubicBezTo>
                <a:cubicBezTo>
                  <a:pt x="10556" y="20574"/>
                  <a:pt x="10547" y="20580"/>
                  <a:pt x="10538" y="20580"/>
                </a:cubicBezTo>
                <a:close/>
                <a:moveTo>
                  <a:pt x="10858" y="20557"/>
                </a:moveTo>
                <a:cubicBezTo>
                  <a:pt x="10858" y="20557"/>
                  <a:pt x="10752" y="20512"/>
                  <a:pt x="10858" y="20557"/>
                </a:cubicBezTo>
                <a:close/>
                <a:moveTo>
                  <a:pt x="11282" y="20556"/>
                </a:moveTo>
                <a:cubicBezTo>
                  <a:pt x="11249" y="20551"/>
                  <a:pt x="11208" y="20503"/>
                  <a:pt x="11307" y="20542"/>
                </a:cubicBezTo>
                <a:cubicBezTo>
                  <a:pt x="11312" y="20525"/>
                  <a:pt x="11339" y="20532"/>
                  <a:pt x="11366" y="20539"/>
                </a:cubicBezTo>
                <a:cubicBezTo>
                  <a:pt x="11403" y="20528"/>
                  <a:pt x="11403" y="20527"/>
                  <a:pt x="11456" y="20541"/>
                </a:cubicBezTo>
                <a:cubicBezTo>
                  <a:pt x="11461" y="20524"/>
                  <a:pt x="11487" y="20531"/>
                  <a:pt x="11514" y="20538"/>
                </a:cubicBezTo>
                <a:cubicBezTo>
                  <a:pt x="11524" y="20505"/>
                  <a:pt x="11582" y="20519"/>
                  <a:pt x="11604" y="20542"/>
                </a:cubicBezTo>
                <a:cubicBezTo>
                  <a:pt x="11598" y="20559"/>
                  <a:pt x="11545" y="20546"/>
                  <a:pt x="11514" y="20538"/>
                </a:cubicBezTo>
                <a:cubicBezTo>
                  <a:pt x="11509" y="20555"/>
                  <a:pt x="11482" y="20548"/>
                  <a:pt x="11456" y="20541"/>
                </a:cubicBezTo>
                <a:cubicBezTo>
                  <a:pt x="11423" y="20554"/>
                  <a:pt x="11424" y="20554"/>
                  <a:pt x="11366" y="20539"/>
                </a:cubicBezTo>
                <a:cubicBezTo>
                  <a:pt x="11361" y="20556"/>
                  <a:pt x="11334" y="20549"/>
                  <a:pt x="11307" y="20542"/>
                </a:cubicBezTo>
                <a:cubicBezTo>
                  <a:pt x="11303" y="20554"/>
                  <a:pt x="11293" y="20558"/>
                  <a:pt x="11282" y="20556"/>
                </a:cubicBezTo>
                <a:close/>
                <a:moveTo>
                  <a:pt x="11729" y="20547"/>
                </a:moveTo>
                <a:cubicBezTo>
                  <a:pt x="11695" y="20545"/>
                  <a:pt x="11658" y="20486"/>
                  <a:pt x="11757" y="20525"/>
                </a:cubicBezTo>
                <a:cubicBezTo>
                  <a:pt x="11763" y="20508"/>
                  <a:pt x="11789" y="20514"/>
                  <a:pt x="11816" y="20521"/>
                </a:cubicBezTo>
                <a:cubicBezTo>
                  <a:pt x="11821" y="20504"/>
                  <a:pt x="11852" y="20513"/>
                  <a:pt x="11879" y="20519"/>
                </a:cubicBezTo>
                <a:cubicBezTo>
                  <a:pt x="11911" y="20509"/>
                  <a:pt x="11910" y="20510"/>
                  <a:pt x="11964" y="20523"/>
                </a:cubicBezTo>
                <a:cubicBezTo>
                  <a:pt x="11969" y="20506"/>
                  <a:pt x="12000" y="20514"/>
                  <a:pt x="12027" y="20521"/>
                </a:cubicBezTo>
                <a:cubicBezTo>
                  <a:pt x="12150" y="20495"/>
                  <a:pt x="12276" y="20470"/>
                  <a:pt x="12476" y="20503"/>
                </a:cubicBezTo>
                <a:cubicBezTo>
                  <a:pt x="12323" y="20521"/>
                  <a:pt x="12197" y="20543"/>
                  <a:pt x="12027" y="20521"/>
                </a:cubicBezTo>
                <a:cubicBezTo>
                  <a:pt x="12022" y="20537"/>
                  <a:pt x="11995" y="20531"/>
                  <a:pt x="11964" y="20523"/>
                </a:cubicBezTo>
                <a:cubicBezTo>
                  <a:pt x="11932" y="20533"/>
                  <a:pt x="11932" y="20533"/>
                  <a:pt x="11879" y="20519"/>
                </a:cubicBezTo>
                <a:cubicBezTo>
                  <a:pt x="11874" y="20536"/>
                  <a:pt x="11847" y="20529"/>
                  <a:pt x="11816" y="20521"/>
                </a:cubicBezTo>
                <a:cubicBezTo>
                  <a:pt x="11811" y="20538"/>
                  <a:pt x="11784" y="20531"/>
                  <a:pt x="11757" y="20525"/>
                </a:cubicBezTo>
                <a:cubicBezTo>
                  <a:pt x="11752" y="20542"/>
                  <a:pt x="11741" y="20548"/>
                  <a:pt x="11729" y="20547"/>
                </a:cubicBezTo>
                <a:close/>
                <a:moveTo>
                  <a:pt x="12740" y="20636"/>
                </a:moveTo>
                <a:cubicBezTo>
                  <a:pt x="12706" y="20633"/>
                  <a:pt x="12668" y="20575"/>
                  <a:pt x="12767" y="20616"/>
                </a:cubicBezTo>
                <a:cubicBezTo>
                  <a:pt x="12773" y="20596"/>
                  <a:pt x="12799" y="20603"/>
                  <a:pt x="12826" y="20610"/>
                </a:cubicBezTo>
                <a:cubicBezTo>
                  <a:pt x="12820" y="20629"/>
                  <a:pt x="12794" y="20622"/>
                  <a:pt x="12767" y="20616"/>
                </a:cubicBezTo>
                <a:cubicBezTo>
                  <a:pt x="12762" y="20632"/>
                  <a:pt x="12751" y="20637"/>
                  <a:pt x="12740" y="20636"/>
                </a:cubicBezTo>
                <a:close/>
                <a:moveTo>
                  <a:pt x="12572" y="20512"/>
                </a:moveTo>
                <a:cubicBezTo>
                  <a:pt x="12539" y="20507"/>
                  <a:pt x="12499" y="20459"/>
                  <a:pt x="12598" y="20498"/>
                </a:cubicBezTo>
                <a:cubicBezTo>
                  <a:pt x="12603" y="20481"/>
                  <a:pt x="12635" y="20469"/>
                  <a:pt x="12656" y="20495"/>
                </a:cubicBezTo>
                <a:cubicBezTo>
                  <a:pt x="12656" y="20495"/>
                  <a:pt x="12624" y="20505"/>
                  <a:pt x="12598" y="20498"/>
                </a:cubicBezTo>
                <a:cubicBezTo>
                  <a:pt x="12594" y="20510"/>
                  <a:pt x="12584" y="20514"/>
                  <a:pt x="12572" y="20512"/>
                </a:cubicBezTo>
                <a:close/>
                <a:moveTo>
                  <a:pt x="12980" y="20484"/>
                </a:moveTo>
                <a:cubicBezTo>
                  <a:pt x="12943" y="20479"/>
                  <a:pt x="12918" y="20434"/>
                  <a:pt x="13017" y="20473"/>
                </a:cubicBezTo>
                <a:cubicBezTo>
                  <a:pt x="13022" y="20456"/>
                  <a:pt x="13053" y="20463"/>
                  <a:pt x="13079" y="20470"/>
                </a:cubicBezTo>
                <a:cubicBezTo>
                  <a:pt x="13085" y="20453"/>
                  <a:pt x="13112" y="20460"/>
                  <a:pt x="13138" y="20467"/>
                </a:cubicBezTo>
                <a:cubicBezTo>
                  <a:pt x="13143" y="20451"/>
                  <a:pt x="13175" y="20440"/>
                  <a:pt x="13201" y="20465"/>
                </a:cubicBezTo>
                <a:cubicBezTo>
                  <a:pt x="13249" y="20402"/>
                  <a:pt x="13329" y="20515"/>
                  <a:pt x="13201" y="20465"/>
                </a:cubicBezTo>
                <a:cubicBezTo>
                  <a:pt x="13201" y="20465"/>
                  <a:pt x="13165" y="20474"/>
                  <a:pt x="13138" y="20467"/>
                </a:cubicBezTo>
                <a:cubicBezTo>
                  <a:pt x="13133" y="20484"/>
                  <a:pt x="13106" y="20477"/>
                  <a:pt x="13079" y="20470"/>
                </a:cubicBezTo>
                <a:cubicBezTo>
                  <a:pt x="13074" y="20487"/>
                  <a:pt x="13048" y="20480"/>
                  <a:pt x="13017" y="20473"/>
                </a:cubicBezTo>
                <a:cubicBezTo>
                  <a:pt x="13006" y="20484"/>
                  <a:pt x="12992" y="20486"/>
                  <a:pt x="12980" y="20484"/>
                </a:cubicBezTo>
                <a:close/>
                <a:moveTo>
                  <a:pt x="13610" y="20446"/>
                </a:moveTo>
                <a:cubicBezTo>
                  <a:pt x="13596" y="20445"/>
                  <a:pt x="13580" y="20429"/>
                  <a:pt x="13620" y="20439"/>
                </a:cubicBezTo>
                <a:cubicBezTo>
                  <a:pt x="13746" y="20417"/>
                  <a:pt x="13874" y="20393"/>
                  <a:pt x="14069" y="20425"/>
                </a:cubicBezTo>
                <a:cubicBezTo>
                  <a:pt x="14075" y="20408"/>
                  <a:pt x="14105" y="20416"/>
                  <a:pt x="14132" y="20423"/>
                </a:cubicBezTo>
                <a:cubicBezTo>
                  <a:pt x="14143" y="20387"/>
                  <a:pt x="14190" y="20419"/>
                  <a:pt x="14132" y="20423"/>
                </a:cubicBezTo>
                <a:cubicBezTo>
                  <a:pt x="14127" y="20439"/>
                  <a:pt x="14100" y="20432"/>
                  <a:pt x="14069" y="20425"/>
                </a:cubicBezTo>
                <a:cubicBezTo>
                  <a:pt x="13916" y="20443"/>
                  <a:pt x="13793" y="20465"/>
                  <a:pt x="13620" y="20439"/>
                </a:cubicBezTo>
                <a:cubicBezTo>
                  <a:pt x="13618" y="20444"/>
                  <a:pt x="13614" y="20446"/>
                  <a:pt x="13610" y="20446"/>
                </a:cubicBezTo>
                <a:close/>
                <a:moveTo>
                  <a:pt x="20363" y="17332"/>
                </a:moveTo>
                <a:cubicBezTo>
                  <a:pt x="20350" y="17316"/>
                  <a:pt x="20458" y="17274"/>
                  <a:pt x="20494" y="17296"/>
                </a:cubicBezTo>
                <a:cubicBezTo>
                  <a:pt x="20515" y="17320"/>
                  <a:pt x="20423" y="17336"/>
                  <a:pt x="20423" y="17336"/>
                </a:cubicBezTo>
                <a:cubicBezTo>
                  <a:pt x="20385" y="17340"/>
                  <a:pt x="20368" y="17338"/>
                  <a:pt x="20363" y="17332"/>
                </a:cubicBezTo>
                <a:close/>
                <a:moveTo>
                  <a:pt x="10333" y="12676"/>
                </a:moveTo>
                <a:cubicBezTo>
                  <a:pt x="10311" y="12652"/>
                  <a:pt x="10396" y="12655"/>
                  <a:pt x="10391" y="12672"/>
                </a:cubicBezTo>
                <a:cubicBezTo>
                  <a:pt x="10422" y="12680"/>
                  <a:pt x="10333" y="12676"/>
                  <a:pt x="10333" y="12676"/>
                </a:cubicBezTo>
                <a:close/>
                <a:moveTo>
                  <a:pt x="10598" y="12697"/>
                </a:moveTo>
                <a:cubicBezTo>
                  <a:pt x="10544" y="12689"/>
                  <a:pt x="10517" y="12634"/>
                  <a:pt x="10656" y="12683"/>
                </a:cubicBezTo>
                <a:cubicBezTo>
                  <a:pt x="10661" y="12666"/>
                  <a:pt x="10745" y="12687"/>
                  <a:pt x="10799" y="12701"/>
                </a:cubicBezTo>
                <a:cubicBezTo>
                  <a:pt x="10809" y="12667"/>
                  <a:pt x="10861" y="12699"/>
                  <a:pt x="10914" y="12712"/>
                </a:cubicBezTo>
                <a:cubicBezTo>
                  <a:pt x="10925" y="12676"/>
                  <a:pt x="11004" y="12716"/>
                  <a:pt x="11057" y="12730"/>
                </a:cubicBezTo>
                <a:cubicBezTo>
                  <a:pt x="11152" y="12715"/>
                  <a:pt x="11268" y="12727"/>
                  <a:pt x="11406" y="12744"/>
                </a:cubicBezTo>
                <a:cubicBezTo>
                  <a:pt x="11412" y="12728"/>
                  <a:pt x="11496" y="12749"/>
                  <a:pt x="11549" y="12762"/>
                </a:cubicBezTo>
                <a:cubicBezTo>
                  <a:pt x="11512" y="12789"/>
                  <a:pt x="11464" y="12759"/>
                  <a:pt x="11406" y="12744"/>
                </a:cubicBezTo>
                <a:cubicBezTo>
                  <a:pt x="11311" y="12774"/>
                  <a:pt x="11200" y="12745"/>
                  <a:pt x="11057" y="12730"/>
                </a:cubicBezTo>
                <a:cubicBezTo>
                  <a:pt x="11020" y="12756"/>
                  <a:pt x="10967" y="12726"/>
                  <a:pt x="10914" y="12712"/>
                </a:cubicBezTo>
                <a:cubicBezTo>
                  <a:pt x="10904" y="12745"/>
                  <a:pt x="10825" y="12707"/>
                  <a:pt x="10799" y="12701"/>
                </a:cubicBezTo>
                <a:cubicBezTo>
                  <a:pt x="10761" y="12730"/>
                  <a:pt x="10713" y="12697"/>
                  <a:pt x="10656" y="12683"/>
                </a:cubicBezTo>
                <a:cubicBezTo>
                  <a:pt x="10637" y="12697"/>
                  <a:pt x="10616" y="12699"/>
                  <a:pt x="10598" y="12697"/>
                </a:cubicBezTo>
                <a:close/>
                <a:moveTo>
                  <a:pt x="11716" y="12793"/>
                </a:moveTo>
                <a:cubicBezTo>
                  <a:pt x="11707" y="12791"/>
                  <a:pt x="11698" y="12787"/>
                  <a:pt x="11692" y="12781"/>
                </a:cubicBezTo>
                <a:cubicBezTo>
                  <a:pt x="11692" y="12781"/>
                  <a:pt x="11756" y="12776"/>
                  <a:pt x="11782" y="12782"/>
                </a:cubicBezTo>
                <a:cubicBezTo>
                  <a:pt x="11778" y="12797"/>
                  <a:pt x="11743" y="12802"/>
                  <a:pt x="11716" y="12793"/>
                </a:cubicBezTo>
                <a:close/>
                <a:moveTo>
                  <a:pt x="11924" y="12805"/>
                </a:moveTo>
                <a:cubicBezTo>
                  <a:pt x="11913" y="12803"/>
                  <a:pt x="11903" y="12800"/>
                  <a:pt x="11898" y="12794"/>
                </a:cubicBezTo>
                <a:cubicBezTo>
                  <a:pt x="11876" y="12770"/>
                  <a:pt x="11989" y="12781"/>
                  <a:pt x="11983" y="12797"/>
                </a:cubicBezTo>
                <a:cubicBezTo>
                  <a:pt x="12007" y="12803"/>
                  <a:pt x="11959" y="12812"/>
                  <a:pt x="11924" y="12805"/>
                </a:cubicBezTo>
                <a:close/>
                <a:moveTo>
                  <a:pt x="12041" y="12812"/>
                </a:moveTo>
                <a:cubicBezTo>
                  <a:pt x="12019" y="12788"/>
                  <a:pt x="12104" y="12792"/>
                  <a:pt x="12125" y="12815"/>
                </a:cubicBezTo>
                <a:cubicBezTo>
                  <a:pt x="12156" y="12823"/>
                  <a:pt x="12041" y="12812"/>
                  <a:pt x="12041" y="12812"/>
                </a:cubicBezTo>
                <a:close/>
                <a:moveTo>
                  <a:pt x="12157" y="12823"/>
                </a:moveTo>
                <a:cubicBezTo>
                  <a:pt x="12162" y="12807"/>
                  <a:pt x="12221" y="12800"/>
                  <a:pt x="12215" y="12820"/>
                </a:cubicBezTo>
                <a:cubicBezTo>
                  <a:pt x="12242" y="12827"/>
                  <a:pt x="12157" y="12823"/>
                  <a:pt x="12157" y="12823"/>
                </a:cubicBezTo>
                <a:close/>
                <a:moveTo>
                  <a:pt x="12242" y="12827"/>
                </a:moveTo>
                <a:cubicBezTo>
                  <a:pt x="12248" y="12807"/>
                  <a:pt x="12311" y="12805"/>
                  <a:pt x="12337" y="12812"/>
                </a:cubicBezTo>
                <a:cubicBezTo>
                  <a:pt x="12332" y="12829"/>
                  <a:pt x="12268" y="12833"/>
                  <a:pt x="12242" y="12827"/>
                </a:cubicBezTo>
                <a:close/>
                <a:moveTo>
                  <a:pt x="12738" y="12860"/>
                </a:moveTo>
                <a:cubicBezTo>
                  <a:pt x="12744" y="12840"/>
                  <a:pt x="12797" y="12854"/>
                  <a:pt x="12824" y="12860"/>
                </a:cubicBezTo>
                <a:cubicBezTo>
                  <a:pt x="12824" y="12860"/>
                  <a:pt x="12765" y="12867"/>
                  <a:pt x="12738" y="12860"/>
                </a:cubicBezTo>
                <a:close/>
                <a:moveTo>
                  <a:pt x="13485" y="12924"/>
                </a:moveTo>
                <a:cubicBezTo>
                  <a:pt x="13476" y="12922"/>
                  <a:pt x="13468" y="12918"/>
                  <a:pt x="13463" y="12912"/>
                </a:cubicBezTo>
                <a:cubicBezTo>
                  <a:pt x="13463" y="12912"/>
                  <a:pt x="13522" y="12909"/>
                  <a:pt x="13549" y="12915"/>
                </a:cubicBezTo>
                <a:cubicBezTo>
                  <a:pt x="13545" y="12928"/>
                  <a:pt x="13511" y="12933"/>
                  <a:pt x="13485" y="12924"/>
                </a:cubicBezTo>
                <a:close/>
                <a:moveTo>
                  <a:pt x="13575" y="12922"/>
                </a:moveTo>
                <a:cubicBezTo>
                  <a:pt x="13549" y="12915"/>
                  <a:pt x="13637" y="12920"/>
                  <a:pt x="13637" y="12920"/>
                </a:cubicBezTo>
                <a:cubicBezTo>
                  <a:pt x="13664" y="12927"/>
                  <a:pt x="13575" y="12922"/>
                  <a:pt x="13575" y="12922"/>
                </a:cubicBezTo>
                <a:close/>
                <a:moveTo>
                  <a:pt x="13691" y="12934"/>
                </a:moveTo>
                <a:cubicBezTo>
                  <a:pt x="13696" y="12917"/>
                  <a:pt x="13754" y="12932"/>
                  <a:pt x="13780" y="12939"/>
                </a:cubicBezTo>
                <a:cubicBezTo>
                  <a:pt x="13780" y="12939"/>
                  <a:pt x="13718" y="12941"/>
                  <a:pt x="13691" y="12934"/>
                </a:cubicBezTo>
                <a:close/>
                <a:moveTo>
                  <a:pt x="11555" y="12374"/>
                </a:moveTo>
                <a:cubicBezTo>
                  <a:pt x="11244" y="12313"/>
                  <a:pt x="11762" y="12369"/>
                  <a:pt x="11910" y="12371"/>
                </a:cubicBezTo>
                <a:cubicBezTo>
                  <a:pt x="12285" y="12409"/>
                  <a:pt x="12984" y="12437"/>
                  <a:pt x="13269" y="12473"/>
                </a:cubicBezTo>
                <a:cubicBezTo>
                  <a:pt x="13618" y="12504"/>
                  <a:pt x="13776" y="12566"/>
                  <a:pt x="13396" y="12541"/>
                </a:cubicBezTo>
                <a:cubicBezTo>
                  <a:pt x="13141" y="12516"/>
                  <a:pt x="12851" y="12496"/>
                  <a:pt x="12592" y="12469"/>
                </a:cubicBezTo>
                <a:cubicBezTo>
                  <a:pt x="12185" y="12441"/>
                  <a:pt x="11916" y="12445"/>
                  <a:pt x="11555" y="12374"/>
                </a:cubicBezTo>
                <a:close/>
                <a:moveTo>
                  <a:pt x="13725" y="12534"/>
                </a:moveTo>
                <a:cubicBezTo>
                  <a:pt x="13783" y="12530"/>
                  <a:pt x="14122" y="12549"/>
                  <a:pt x="14157" y="12587"/>
                </a:cubicBezTo>
                <a:cubicBezTo>
                  <a:pt x="14152" y="12604"/>
                  <a:pt x="13893" y="12574"/>
                  <a:pt x="13782" y="12546"/>
                </a:cubicBezTo>
                <a:cubicBezTo>
                  <a:pt x="13717" y="12539"/>
                  <a:pt x="13705" y="12535"/>
                  <a:pt x="13725" y="12534"/>
                </a:cubicBezTo>
                <a:close/>
                <a:moveTo>
                  <a:pt x="14198" y="12605"/>
                </a:moveTo>
                <a:cubicBezTo>
                  <a:pt x="14188" y="12602"/>
                  <a:pt x="14182" y="12598"/>
                  <a:pt x="14184" y="12594"/>
                </a:cubicBezTo>
                <a:cubicBezTo>
                  <a:pt x="14157" y="12587"/>
                  <a:pt x="14248" y="12571"/>
                  <a:pt x="14268" y="12598"/>
                </a:cubicBezTo>
                <a:cubicBezTo>
                  <a:pt x="14288" y="12616"/>
                  <a:pt x="14227" y="12614"/>
                  <a:pt x="14198" y="12605"/>
                </a:cubicBezTo>
                <a:close/>
                <a:moveTo>
                  <a:pt x="13540" y="11891"/>
                </a:moveTo>
                <a:cubicBezTo>
                  <a:pt x="13577" y="11865"/>
                  <a:pt x="13630" y="11896"/>
                  <a:pt x="13683" y="11909"/>
                </a:cubicBezTo>
                <a:cubicBezTo>
                  <a:pt x="13705" y="11840"/>
                  <a:pt x="13815" y="11961"/>
                  <a:pt x="13683" y="11909"/>
                </a:cubicBezTo>
                <a:cubicBezTo>
                  <a:pt x="13678" y="11926"/>
                  <a:pt x="13593" y="11905"/>
                  <a:pt x="13540" y="11891"/>
                </a:cubicBezTo>
                <a:close/>
                <a:moveTo>
                  <a:pt x="13808" y="11911"/>
                </a:moveTo>
                <a:cubicBezTo>
                  <a:pt x="13794" y="11907"/>
                  <a:pt x="13783" y="11901"/>
                  <a:pt x="13778" y="11894"/>
                </a:cubicBezTo>
                <a:cubicBezTo>
                  <a:pt x="13778" y="11894"/>
                  <a:pt x="13890" y="11905"/>
                  <a:pt x="13921" y="11913"/>
                </a:cubicBezTo>
                <a:cubicBezTo>
                  <a:pt x="13917" y="11925"/>
                  <a:pt x="13850" y="11924"/>
                  <a:pt x="13808" y="11911"/>
                </a:cubicBezTo>
                <a:close/>
                <a:moveTo>
                  <a:pt x="15915" y="12111"/>
                </a:moveTo>
                <a:cubicBezTo>
                  <a:pt x="15908" y="12109"/>
                  <a:pt x="15903" y="12105"/>
                  <a:pt x="15905" y="12101"/>
                </a:cubicBezTo>
                <a:cubicBezTo>
                  <a:pt x="15878" y="12094"/>
                  <a:pt x="15967" y="12099"/>
                  <a:pt x="15967" y="12099"/>
                </a:cubicBezTo>
                <a:cubicBezTo>
                  <a:pt x="15983" y="12117"/>
                  <a:pt x="15937" y="12119"/>
                  <a:pt x="15915" y="12111"/>
                </a:cubicBezTo>
                <a:close/>
                <a:moveTo>
                  <a:pt x="16193" y="12144"/>
                </a:moveTo>
                <a:cubicBezTo>
                  <a:pt x="16180" y="12140"/>
                  <a:pt x="16169" y="12135"/>
                  <a:pt x="16164" y="12128"/>
                </a:cubicBezTo>
                <a:cubicBezTo>
                  <a:pt x="16142" y="12105"/>
                  <a:pt x="16285" y="12123"/>
                  <a:pt x="16280" y="12140"/>
                </a:cubicBezTo>
                <a:cubicBezTo>
                  <a:pt x="16296" y="12157"/>
                  <a:pt x="16234" y="12157"/>
                  <a:pt x="16193" y="12144"/>
                </a:cubicBezTo>
                <a:close/>
                <a:moveTo>
                  <a:pt x="20384" y="13174"/>
                </a:moveTo>
                <a:cubicBezTo>
                  <a:pt x="20262" y="13138"/>
                  <a:pt x="20144" y="12891"/>
                  <a:pt x="20361" y="13027"/>
                </a:cubicBezTo>
                <a:cubicBezTo>
                  <a:pt x="20361" y="13027"/>
                  <a:pt x="20403" y="13185"/>
                  <a:pt x="20435" y="13175"/>
                </a:cubicBezTo>
                <a:cubicBezTo>
                  <a:pt x="20418" y="13180"/>
                  <a:pt x="20401" y="13180"/>
                  <a:pt x="20384" y="13174"/>
                </a:cubicBezTo>
                <a:close/>
                <a:moveTo>
                  <a:pt x="14498" y="11669"/>
                </a:moveTo>
                <a:cubicBezTo>
                  <a:pt x="14498" y="11669"/>
                  <a:pt x="14530" y="11660"/>
                  <a:pt x="14498" y="11669"/>
                </a:cubicBezTo>
                <a:close/>
                <a:moveTo>
                  <a:pt x="14694" y="11701"/>
                </a:moveTo>
                <a:cubicBezTo>
                  <a:pt x="14450" y="11640"/>
                  <a:pt x="14905" y="11698"/>
                  <a:pt x="15190" y="11735"/>
                </a:cubicBezTo>
                <a:cubicBezTo>
                  <a:pt x="15333" y="11753"/>
                  <a:pt x="15751" y="11745"/>
                  <a:pt x="15788" y="11811"/>
                </a:cubicBezTo>
                <a:cubicBezTo>
                  <a:pt x="15815" y="11818"/>
                  <a:pt x="15270" y="11755"/>
                  <a:pt x="15244" y="11748"/>
                </a:cubicBezTo>
                <a:cubicBezTo>
                  <a:pt x="15016" y="11726"/>
                  <a:pt x="14894" y="11734"/>
                  <a:pt x="14694" y="11701"/>
                </a:cubicBezTo>
                <a:close/>
                <a:moveTo>
                  <a:pt x="20621" y="13137"/>
                </a:moveTo>
                <a:cubicBezTo>
                  <a:pt x="20612" y="13134"/>
                  <a:pt x="20604" y="13130"/>
                  <a:pt x="20599" y="13124"/>
                </a:cubicBezTo>
                <a:cubicBezTo>
                  <a:pt x="20599" y="13124"/>
                  <a:pt x="20657" y="13121"/>
                  <a:pt x="20688" y="13129"/>
                </a:cubicBezTo>
                <a:cubicBezTo>
                  <a:pt x="20685" y="13141"/>
                  <a:pt x="20648" y="13146"/>
                  <a:pt x="20621" y="13137"/>
                </a:cubicBezTo>
                <a:close/>
                <a:moveTo>
                  <a:pt x="20151" y="12470"/>
                </a:moveTo>
                <a:cubicBezTo>
                  <a:pt x="20129" y="12447"/>
                  <a:pt x="20215" y="12451"/>
                  <a:pt x="20209" y="12468"/>
                </a:cubicBezTo>
                <a:cubicBezTo>
                  <a:pt x="20236" y="12474"/>
                  <a:pt x="20151" y="12470"/>
                  <a:pt x="20151" y="12470"/>
                </a:cubicBezTo>
                <a:close/>
                <a:moveTo>
                  <a:pt x="609" y="7222"/>
                </a:moveTo>
                <a:cubicBezTo>
                  <a:pt x="597" y="7220"/>
                  <a:pt x="587" y="7217"/>
                  <a:pt x="582" y="7211"/>
                </a:cubicBezTo>
                <a:cubicBezTo>
                  <a:pt x="587" y="7194"/>
                  <a:pt x="676" y="7199"/>
                  <a:pt x="698" y="7222"/>
                </a:cubicBezTo>
                <a:cubicBezTo>
                  <a:pt x="698" y="7222"/>
                  <a:pt x="644" y="7229"/>
                  <a:pt x="609" y="7222"/>
                </a:cubicBezTo>
                <a:close/>
                <a:moveTo>
                  <a:pt x="405" y="7153"/>
                </a:moveTo>
                <a:cubicBezTo>
                  <a:pt x="388" y="7150"/>
                  <a:pt x="375" y="7145"/>
                  <a:pt x="369" y="7139"/>
                </a:cubicBezTo>
                <a:cubicBezTo>
                  <a:pt x="369" y="7139"/>
                  <a:pt x="492" y="7113"/>
                  <a:pt x="539" y="7164"/>
                </a:cubicBezTo>
                <a:cubicBezTo>
                  <a:pt x="539" y="7164"/>
                  <a:pt x="456" y="7163"/>
                  <a:pt x="405" y="7153"/>
                </a:cubicBezTo>
                <a:close/>
                <a:moveTo>
                  <a:pt x="20115" y="12108"/>
                </a:moveTo>
                <a:cubicBezTo>
                  <a:pt x="19867" y="12045"/>
                  <a:pt x="20179" y="11902"/>
                  <a:pt x="20136" y="12041"/>
                </a:cubicBezTo>
                <a:cubicBezTo>
                  <a:pt x="20125" y="12075"/>
                  <a:pt x="20284" y="12133"/>
                  <a:pt x="20115" y="12108"/>
                </a:cubicBezTo>
                <a:close/>
                <a:moveTo>
                  <a:pt x="8271" y="9012"/>
                </a:moveTo>
                <a:cubicBezTo>
                  <a:pt x="8259" y="8994"/>
                  <a:pt x="8522" y="8946"/>
                  <a:pt x="8522" y="8946"/>
                </a:cubicBezTo>
                <a:cubicBezTo>
                  <a:pt x="8549" y="8953"/>
                  <a:pt x="8474" y="8916"/>
                  <a:pt x="8474" y="8916"/>
                </a:cubicBezTo>
                <a:cubicBezTo>
                  <a:pt x="8670" y="8855"/>
                  <a:pt x="9248" y="8704"/>
                  <a:pt x="9581" y="8693"/>
                </a:cubicBezTo>
                <a:cubicBezTo>
                  <a:pt x="9697" y="8704"/>
                  <a:pt x="9623" y="8743"/>
                  <a:pt x="9553" y="8782"/>
                </a:cubicBezTo>
                <a:cubicBezTo>
                  <a:pt x="9384" y="8850"/>
                  <a:pt x="9174" y="8851"/>
                  <a:pt x="8957" y="8888"/>
                </a:cubicBezTo>
                <a:cubicBezTo>
                  <a:pt x="8729" y="8944"/>
                  <a:pt x="8564" y="9014"/>
                  <a:pt x="8354" y="9014"/>
                </a:cubicBezTo>
                <a:cubicBezTo>
                  <a:pt x="8327" y="9007"/>
                  <a:pt x="8348" y="9030"/>
                  <a:pt x="8295" y="9017"/>
                </a:cubicBezTo>
                <a:cubicBezTo>
                  <a:pt x="8280" y="9016"/>
                  <a:pt x="8273" y="9014"/>
                  <a:pt x="8271" y="9012"/>
                </a:cubicBezTo>
                <a:close/>
                <a:moveTo>
                  <a:pt x="436" y="6922"/>
                </a:moveTo>
                <a:cubicBezTo>
                  <a:pt x="424" y="6918"/>
                  <a:pt x="415" y="6913"/>
                  <a:pt x="408" y="6906"/>
                </a:cubicBezTo>
                <a:cubicBezTo>
                  <a:pt x="408" y="6906"/>
                  <a:pt x="498" y="6911"/>
                  <a:pt x="525" y="6918"/>
                </a:cubicBezTo>
                <a:cubicBezTo>
                  <a:pt x="521" y="6930"/>
                  <a:pt x="471" y="6933"/>
                  <a:pt x="436" y="6922"/>
                </a:cubicBezTo>
                <a:close/>
                <a:moveTo>
                  <a:pt x="683" y="6459"/>
                </a:moveTo>
                <a:cubicBezTo>
                  <a:pt x="649" y="6448"/>
                  <a:pt x="617" y="6430"/>
                  <a:pt x="620" y="6420"/>
                </a:cubicBezTo>
                <a:cubicBezTo>
                  <a:pt x="620" y="6420"/>
                  <a:pt x="742" y="6397"/>
                  <a:pt x="758" y="6455"/>
                </a:cubicBezTo>
                <a:cubicBezTo>
                  <a:pt x="752" y="6473"/>
                  <a:pt x="717" y="6470"/>
                  <a:pt x="683" y="6459"/>
                </a:cubicBezTo>
                <a:close/>
                <a:moveTo>
                  <a:pt x="17454" y="10677"/>
                </a:moveTo>
                <a:cubicBezTo>
                  <a:pt x="17507" y="10688"/>
                  <a:pt x="17590" y="10688"/>
                  <a:pt x="17590" y="10688"/>
                </a:cubicBezTo>
                <a:cubicBezTo>
                  <a:pt x="17516" y="10633"/>
                  <a:pt x="17416" y="10662"/>
                  <a:pt x="17416" y="10662"/>
                </a:cubicBezTo>
                <a:cubicBezTo>
                  <a:pt x="17422" y="10668"/>
                  <a:pt x="17437" y="10673"/>
                  <a:pt x="17454" y="10677"/>
                </a:cubicBezTo>
                <a:close/>
                <a:moveTo>
                  <a:pt x="17616" y="10695"/>
                </a:moveTo>
                <a:lnTo>
                  <a:pt x="17759" y="10713"/>
                </a:lnTo>
                <a:cubicBezTo>
                  <a:pt x="17722" y="10647"/>
                  <a:pt x="17616" y="10695"/>
                  <a:pt x="17616" y="10695"/>
                </a:cubicBezTo>
                <a:close/>
                <a:moveTo>
                  <a:pt x="17952" y="10752"/>
                </a:moveTo>
                <a:cubicBezTo>
                  <a:pt x="17978" y="10758"/>
                  <a:pt x="17994" y="10760"/>
                  <a:pt x="17981" y="10752"/>
                </a:cubicBezTo>
                <a:cubicBezTo>
                  <a:pt x="17986" y="10735"/>
                  <a:pt x="17902" y="10732"/>
                  <a:pt x="17902" y="10732"/>
                </a:cubicBezTo>
                <a:cubicBezTo>
                  <a:pt x="17696" y="10679"/>
                  <a:pt x="17872" y="10734"/>
                  <a:pt x="17952" y="10752"/>
                </a:cubicBezTo>
                <a:close/>
                <a:moveTo>
                  <a:pt x="18120" y="10770"/>
                </a:moveTo>
                <a:cubicBezTo>
                  <a:pt x="18195" y="10791"/>
                  <a:pt x="18306" y="10814"/>
                  <a:pt x="18298" y="10793"/>
                </a:cubicBezTo>
                <a:cubicBezTo>
                  <a:pt x="18272" y="10786"/>
                  <a:pt x="18187" y="10765"/>
                  <a:pt x="18161" y="10758"/>
                </a:cubicBezTo>
                <a:cubicBezTo>
                  <a:pt x="18007" y="10729"/>
                  <a:pt x="18045" y="10749"/>
                  <a:pt x="18120" y="10770"/>
                </a:cubicBezTo>
                <a:close/>
                <a:moveTo>
                  <a:pt x="17183" y="10185"/>
                </a:moveTo>
                <a:cubicBezTo>
                  <a:pt x="17172" y="10181"/>
                  <a:pt x="17162" y="10176"/>
                  <a:pt x="17157" y="10170"/>
                </a:cubicBezTo>
                <a:cubicBezTo>
                  <a:pt x="17157" y="10170"/>
                  <a:pt x="17242" y="10174"/>
                  <a:pt x="17273" y="10182"/>
                </a:cubicBezTo>
                <a:cubicBezTo>
                  <a:pt x="17269" y="10195"/>
                  <a:pt x="17218" y="10195"/>
                  <a:pt x="17183" y="10185"/>
                </a:cubicBezTo>
                <a:close/>
                <a:moveTo>
                  <a:pt x="2876" y="5359"/>
                </a:moveTo>
                <a:cubicBezTo>
                  <a:pt x="2850" y="5335"/>
                  <a:pt x="2940" y="5339"/>
                  <a:pt x="2935" y="5356"/>
                </a:cubicBezTo>
                <a:cubicBezTo>
                  <a:pt x="2962" y="5362"/>
                  <a:pt x="2876" y="5359"/>
                  <a:pt x="2876" y="5359"/>
                </a:cubicBezTo>
                <a:close/>
                <a:moveTo>
                  <a:pt x="2992" y="5370"/>
                </a:moveTo>
                <a:cubicBezTo>
                  <a:pt x="2992" y="5370"/>
                  <a:pt x="3120" y="5328"/>
                  <a:pt x="3161" y="5395"/>
                </a:cubicBezTo>
                <a:cubicBezTo>
                  <a:pt x="3161" y="5395"/>
                  <a:pt x="3019" y="5377"/>
                  <a:pt x="2992" y="5370"/>
                </a:cubicBezTo>
                <a:close/>
                <a:moveTo>
                  <a:pt x="3215" y="5409"/>
                </a:moveTo>
                <a:cubicBezTo>
                  <a:pt x="3215" y="5409"/>
                  <a:pt x="3347" y="5367"/>
                  <a:pt x="3385" y="5431"/>
                </a:cubicBezTo>
                <a:cubicBezTo>
                  <a:pt x="3385" y="5431"/>
                  <a:pt x="3241" y="5416"/>
                  <a:pt x="3215" y="5409"/>
                </a:cubicBezTo>
                <a:close/>
                <a:moveTo>
                  <a:pt x="3443" y="5446"/>
                </a:moveTo>
                <a:cubicBezTo>
                  <a:pt x="3448" y="5429"/>
                  <a:pt x="3532" y="5432"/>
                  <a:pt x="3563" y="5440"/>
                </a:cubicBezTo>
                <a:cubicBezTo>
                  <a:pt x="3558" y="5457"/>
                  <a:pt x="3469" y="5452"/>
                  <a:pt x="3443" y="5446"/>
                </a:cubicBezTo>
                <a:close/>
                <a:moveTo>
                  <a:pt x="3665" y="5484"/>
                </a:moveTo>
                <a:cubicBezTo>
                  <a:pt x="3723" y="5499"/>
                  <a:pt x="3818" y="5469"/>
                  <a:pt x="3962" y="5484"/>
                </a:cubicBezTo>
                <a:cubicBezTo>
                  <a:pt x="5907" y="5720"/>
                  <a:pt x="7662" y="5886"/>
                  <a:pt x="9444" y="6060"/>
                </a:cubicBezTo>
                <a:cubicBezTo>
                  <a:pt x="9497" y="5998"/>
                  <a:pt x="9577" y="6111"/>
                  <a:pt x="9444" y="6060"/>
                </a:cubicBezTo>
                <a:cubicBezTo>
                  <a:pt x="7858" y="5915"/>
                  <a:pt x="6087" y="5801"/>
                  <a:pt x="4405" y="5579"/>
                </a:cubicBezTo>
                <a:cubicBezTo>
                  <a:pt x="4236" y="5554"/>
                  <a:pt x="3776" y="5512"/>
                  <a:pt x="3665" y="5484"/>
                </a:cubicBezTo>
                <a:close/>
                <a:moveTo>
                  <a:pt x="10402" y="6134"/>
                </a:moveTo>
                <a:cubicBezTo>
                  <a:pt x="10402" y="6134"/>
                  <a:pt x="10269" y="6083"/>
                  <a:pt x="10402" y="6134"/>
                </a:cubicBezTo>
                <a:close/>
                <a:moveTo>
                  <a:pt x="2556" y="3997"/>
                </a:moveTo>
                <a:cubicBezTo>
                  <a:pt x="2404" y="3961"/>
                  <a:pt x="2323" y="3935"/>
                  <a:pt x="2505" y="3964"/>
                </a:cubicBezTo>
                <a:cubicBezTo>
                  <a:pt x="3076" y="4034"/>
                  <a:pt x="3631" y="4157"/>
                  <a:pt x="4116" y="4226"/>
                </a:cubicBezTo>
                <a:cubicBezTo>
                  <a:pt x="4402" y="4259"/>
                  <a:pt x="4635" y="4264"/>
                  <a:pt x="4799" y="4306"/>
                </a:cubicBezTo>
                <a:cubicBezTo>
                  <a:pt x="4720" y="4190"/>
                  <a:pt x="5095" y="4417"/>
                  <a:pt x="4799" y="4306"/>
                </a:cubicBezTo>
                <a:cubicBezTo>
                  <a:pt x="4451" y="4289"/>
                  <a:pt x="3568" y="4176"/>
                  <a:pt x="3028" y="4096"/>
                </a:cubicBezTo>
                <a:cubicBezTo>
                  <a:pt x="2930" y="4081"/>
                  <a:pt x="2708" y="4033"/>
                  <a:pt x="2556" y="3997"/>
                </a:cubicBezTo>
                <a:close/>
                <a:moveTo>
                  <a:pt x="4918" y="4302"/>
                </a:moveTo>
                <a:cubicBezTo>
                  <a:pt x="4929" y="4300"/>
                  <a:pt x="4966" y="4300"/>
                  <a:pt x="4984" y="4296"/>
                </a:cubicBezTo>
                <a:cubicBezTo>
                  <a:pt x="5106" y="4288"/>
                  <a:pt x="5905" y="4379"/>
                  <a:pt x="6275" y="4437"/>
                </a:cubicBezTo>
                <a:cubicBezTo>
                  <a:pt x="6735" y="4479"/>
                  <a:pt x="7264" y="4484"/>
                  <a:pt x="7750" y="4551"/>
                </a:cubicBezTo>
                <a:cubicBezTo>
                  <a:pt x="7830" y="4571"/>
                  <a:pt x="7909" y="4609"/>
                  <a:pt x="7999" y="4614"/>
                </a:cubicBezTo>
                <a:cubicBezTo>
                  <a:pt x="8025" y="4621"/>
                  <a:pt x="8035" y="4587"/>
                  <a:pt x="8035" y="4587"/>
                </a:cubicBezTo>
                <a:cubicBezTo>
                  <a:pt x="8327" y="4604"/>
                  <a:pt x="8633" y="4664"/>
                  <a:pt x="8918" y="4700"/>
                </a:cubicBezTo>
                <a:cubicBezTo>
                  <a:pt x="8945" y="4707"/>
                  <a:pt x="8956" y="4671"/>
                  <a:pt x="8983" y="4677"/>
                </a:cubicBezTo>
                <a:cubicBezTo>
                  <a:pt x="8983" y="4677"/>
                  <a:pt x="9056" y="4735"/>
                  <a:pt x="9062" y="4715"/>
                </a:cubicBezTo>
                <a:cubicBezTo>
                  <a:pt x="9051" y="4751"/>
                  <a:pt x="8913" y="4717"/>
                  <a:pt x="8739" y="4708"/>
                </a:cubicBezTo>
                <a:cubicBezTo>
                  <a:pt x="8487" y="4676"/>
                  <a:pt x="8009" y="4644"/>
                  <a:pt x="7648" y="4586"/>
                </a:cubicBezTo>
                <a:cubicBezTo>
                  <a:pt x="7665" y="4584"/>
                  <a:pt x="7680" y="4578"/>
                  <a:pt x="7683" y="4569"/>
                </a:cubicBezTo>
                <a:cubicBezTo>
                  <a:pt x="7661" y="4564"/>
                  <a:pt x="7623" y="4569"/>
                  <a:pt x="7605" y="4579"/>
                </a:cubicBezTo>
                <a:cubicBezTo>
                  <a:pt x="7581" y="4575"/>
                  <a:pt x="7554" y="4573"/>
                  <a:pt x="7531" y="4568"/>
                </a:cubicBezTo>
                <a:cubicBezTo>
                  <a:pt x="7528" y="4556"/>
                  <a:pt x="7480" y="4559"/>
                  <a:pt x="7475" y="4574"/>
                </a:cubicBezTo>
                <a:cubicBezTo>
                  <a:pt x="7422" y="4560"/>
                  <a:pt x="7391" y="4553"/>
                  <a:pt x="7338" y="4539"/>
                </a:cubicBezTo>
                <a:cubicBezTo>
                  <a:pt x="7449" y="4567"/>
                  <a:pt x="7370" y="4622"/>
                  <a:pt x="7274" y="4562"/>
                </a:cubicBezTo>
                <a:cubicBezTo>
                  <a:pt x="7263" y="4595"/>
                  <a:pt x="7184" y="4557"/>
                  <a:pt x="7157" y="4551"/>
                </a:cubicBezTo>
                <a:cubicBezTo>
                  <a:pt x="7120" y="4577"/>
                  <a:pt x="7068" y="4546"/>
                  <a:pt x="7015" y="4532"/>
                </a:cubicBezTo>
                <a:cubicBezTo>
                  <a:pt x="7031" y="4479"/>
                  <a:pt x="6931" y="4511"/>
                  <a:pt x="6988" y="4525"/>
                </a:cubicBezTo>
                <a:cubicBezTo>
                  <a:pt x="6872" y="4514"/>
                  <a:pt x="6698" y="4508"/>
                  <a:pt x="6724" y="4515"/>
                </a:cubicBezTo>
                <a:cubicBezTo>
                  <a:pt x="6666" y="4500"/>
                  <a:pt x="6640" y="4494"/>
                  <a:pt x="6581" y="4497"/>
                </a:cubicBezTo>
                <a:cubicBezTo>
                  <a:pt x="6497" y="4476"/>
                  <a:pt x="6433" y="4495"/>
                  <a:pt x="6275" y="4437"/>
                </a:cubicBezTo>
                <a:cubicBezTo>
                  <a:pt x="6317" y="4484"/>
                  <a:pt x="6290" y="4477"/>
                  <a:pt x="6206" y="4456"/>
                </a:cubicBezTo>
                <a:cubicBezTo>
                  <a:pt x="5751" y="4397"/>
                  <a:pt x="5371" y="4376"/>
                  <a:pt x="5006" y="4319"/>
                </a:cubicBezTo>
                <a:cubicBezTo>
                  <a:pt x="4921" y="4307"/>
                  <a:pt x="4907" y="4303"/>
                  <a:pt x="4918" y="4302"/>
                </a:cubicBezTo>
                <a:close/>
                <a:moveTo>
                  <a:pt x="15244" y="6753"/>
                </a:moveTo>
                <a:cubicBezTo>
                  <a:pt x="15231" y="6750"/>
                  <a:pt x="15223" y="6747"/>
                  <a:pt x="15225" y="6743"/>
                </a:cubicBezTo>
                <a:cubicBezTo>
                  <a:pt x="15225" y="6743"/>
                  <a:pt x="15319" y="6713"/>
                  <a:pt x="15367" y="6761"/>
                </a:cubicBezTo>
                <a:cubicBezTo>
                  <a:pt x="15367" y="6761"/>
                  <a:pt x="15284" y="6760"/>
                  <a:pt x="15244" y="6753"/>
                </a:cubicBezTo>
                <a:close/>
                <a:moveTo>
                  <a:pt x="15318" y="6706"/>
                </a:moveTo>
                <a:cubicBezTo>
                  <a:pt x="15299" y="6702"/>
                  <a:pt x="15283" y="6695"/>
                  <a:pt x="15272" y="6683"/>
                </a:cubicBezTo>
                <a:cubicBezTo>
                  <a:pt x="15278" y="6663"/>
                  <a:pt x="15347" y="6627"/>
                  <a:pt x="15474" y="6603"/>
                </a:cubicBezTo>
                <a:cubicBezTo>
                  <a:pt x="15478" y="6591"/>
                  <a:pt x="15481" y="6589"/>
                  <a:pt x="15491" y="6591"/>
                </a:cubicBezTo>
                <a:cubicBezTo>
                  <a:pt x="15484" y="6593"/>
                  <a:pt x="15476" y="6595"/>
                  <a:pt x="15474" y="6603"/>
                </a:cubicBezTo>
                <a:cubicBezTo>
                  <a:pt x="15454" y="6609"/>
                  <a:pt x="15442" y="6624"/>
                  <a:pt x="15429" y="6634"/>
                </a:cubicBezTo>
                <a:cubicBezTo>
                  <a:pt x="15485" y="6615"/>
                  <a:pt x="15540" y="6599"/>
                  <a:pt x="15595" y="6597"/>
                </a:cubicBezTo>
                <a:cubicBezTo>
                  <a:pt x="15568" y="6590"/>
                  <a:pt x="15537" y="6583"/>
                  <a:pt x="15511" y="6576"/>
                </a:cubicBezTo>
                <a:cubicBezTo>
                  <a:pt x="15902" y="6471"/>
                  <a:pt x="16516" y="6291"/>
                  <a:pt x="15595" y="6597"/>
                </a:cubicBezTo>
                <a:cubicBezTo>
                  <a:pt x="15711" y="6606"/>
                  <a:pt x="15961" y="6651"/>
                  <a:pt x="15934" y="6644"/>
                </a:cubicBezTo>
                <a:cubicBezTo>
                  <a:pt x="15955" y="6668"/>
                  <a:pt x="15722" y="6758"/>
                  <a:pt x="15722" y="6758"/>
                </a:cubicBezTo>
                <a:cubicBezTo>
                  <a:pt x="15690" y="6768"/>
                  <a:pt x="15531" y="6710"/>
                  <a:pt x="15500" y="6702"/>
                </a:cubicBezTo>
                <a:cubicBezTo>
                  <a:pt x="15457" y="6704"/>
                  <a:pt x="15374" y="6719"/>
                  <a:pt x="15318" y="6706"/>
                </a:cubicBezTo>
                <a:close/>
                <a:moveTo>
                  <a:pt x="15429" y="6634"/>
                </a:moveTo>
                <a:cubicBezTo>
                  <a:pt x="15421" y="6637"/>
                  <a:pt x="15412" y="6639"/>
                  <a:pt x="15404" y="6642"/>
                </a:cubicBezTo>
                <a:cubicBezTo>
                  <a:pt x="15414" y="6645"/>
                  <a:pt x="15422" y="6640"/>
                  <a:pt x="15429" y="6634"/>
                </a:cubicBezTo>
                <a:close/>
                <a:moveTo>
                  <a:pt x="7806" y="4590"/>
                </a:moveTo>
                <a:cubicBezTo>
                  <a:pt x="7809" y="4593"/>
                  <a:pt x="7809" y="4593"/>
                  <a:pt x="7799" y="4581"/>
                </a:cubicBezTo>
                <a:cubicBezTo>
                  <a:pt x="7799" y="4581"/>
                  <a:pt x="7804" y="4587"/>
                  <a:pt x="7806" y="4590"/>
                </a:cubicBezTo>
                <a:close/>
                <a:moveTo>
                  <a:pt x="12240" y="5251"/>
                </a:moveTo>
                <a:cubicBezTo>
                  <a:pt x="12232" y="5249"/>
                  <a:pt x="12224" y="5244"/>
                  <a:pt x="12219" y="5237"/>
                </a:cubicBezTo>
                <a:lnTo>
                  <a:pt x="12282" y="5235"/>
                </a:lnTo>
                <a:cubicBezTo>
                  <a:pt x="12298" y="5253"/>
                  <a:pt x="12266" y="5260"/>
                  <a:pt x="12240" y="5251"/>
                </a:cubicBezTo>
                <a:close/>
                <a:moveTo>
                  <a:pt x="12377" y="5267"/>
                </a:moveTo>
                <a:cubicBezTo>
                  <a:pt x="12367" y="5264"/>
                  <a:pt x="12361" y="5260"/>
                  <a:pt x="12362" y="5256"/>
                </a:cubicBezTo>
                <a:cubicBezTo>
                  <a:pt x="12335" y="5249"/>
                  <a:pt x="12451" y="5260"/>
                  <a:pt x="12451" y="5260"/>
                </a:cubicBezTo>
                <a:cubicBezTo>
                  <a:pt x="12467" y="5278"/>
                  <a:pt x="12406" y="5276"/>
                  <a:pt x="12377" y="5267"/>
                </a:cubicBezTo>
                <a:close/>
                <a:moveTo>
                  <a:pt x="12504" y="5281"/>
                </a:moveTo>
                <a:cubicBezTo>
                  <a:pt x="12493" y="5277"/>
                  <a:pt x="12483" y="5273"/>
                  <a:pt x="12477" y="5267"/>
                </a:cubicBezTo>
                <a:cubicBezTo>
                  <a:pt x="12477" y="5267"/>
                  <a:pt x="12572" y="5255"/>
                  <a:pt x="12594" y="5278"/>
                </a:cubicBezTo>
                <a:cubicBezTo>
                  <a:pt x="12590" y="5291"/>
                  <a:pt x="12538" y="5291"/>
                  <a:pt x="12504" y="5281"/>
                </a:cubicBezTo>
                <a:close/>
                <a:moveTo>
                  <a:pt x="17104" y="5980"/>
                </a:moveTo>
                <a:cubicBezTo>
                  <a:pt x="17097" y="5979"/>
                  <a:pt x="17092" y="5977"/>
                  <a:pt x="17094" y="5973"/>
                </a:cubicBezTo>
                <a:cubicBezTo>
                  <a:pt x="17120" y="5887"/>
                  <a:pt x="17353" y="5796"/>
                  <a:pt x="17343" y="5629"/>
                </a:cubicBezTo>
                <a:cubicBezTo>
                  <a:pt x="17343" y="5536"/>
                  <a:pt x="17201" y="5425"/>
                  <a:pt x="17317" y="5529"/>
                </a:cubicBezTo>
                <a:cubicBezTo>
                  <a:pt x="17365" y="5559"/>
                  <a:pt x="17444" y="5597"/>
                  <a:pt x="17454" y="5657"/>
                </a:cubicBezTo>
                <a:cubicBezTo>
                  <a:pt x="17491" y="5738"/>
                  <a:pt x="17405" y="5923"/>
                  <a:pt x="17369" y="5932"/>
                </a:cubicBezTo>
                <a:cubicBezTo>
                  <a:pt x="17337" y="5942"/>
                  <a:pt x="17231" y="5990"/>
                  <a:pt x="17152" y="5970"/>
                </a:cubicBezTo>
                <a:cubicBezTo>
                  <a:pt x="17172" y="5975"/>
                  <a:pt x="17126" y="5984"/>
                  <a:pt x="17104" y="5980"/>
                </a:cubicBezTo>
                <a:close/>
                <a:moveTo>
                  <a:pt x="2833" y="1670"/>
                </a:moveTo>
                <a:cubicBezTo>
                  <a:pt x="2584" y="1607"/>
                  <a:pt x="2426" y="1546"/>
                  <a:pt x="2733" y="1606"/>
                </a:cubicBezTo>
                <a:cubicBezTo>
                  <a:pt x="6671" y="2290"/>
                  <a:pt x="9919" y="2334"/>
                  <a:pt x="13647" y="2740"/>
                </a:cubicBezTo>
                <a:cubicBezTo>
                  <a:pt x="13849" y="2752"/>
                  <a:pt x="14107" y="2782"/>
                  <a:pt x="14446" y="2832"/>
                </a:cubicBezTo>
                <a:cubicBezTo>
                  <a:pt x="14758" y="2872"/>
                  <a:pt x="15694" y="3109"/>
                  <a:pt x="15133" y="3006"/>
                </a:cubicBezTo>
                <a:cubicBezTo>
                  <a:pt x="14044" y="2784"/>
                  <a:pt x="13034" y="2696"/>
                  <a:pt x="12172" y="2624"/>
                </a:cubicBezTo>
                <a:cubicBezTo>
                  <a:pt x="10089" y="2449"/>
                  <a:pt x="8157" y="2277"/>
                  <a:pt x="6022" y="2086"/>
                </a:cubicBezTo>
                <a:cubicBezTo>
                  <a:pt x="4990" y="1974"/>
                  <a:pt x="3912" y="1905"/>
                  <a:pt x="2833" y="1670"/>
                </a:cubicBezTo>
                <a:close/>
                <a:moveTo>
                  <a:pt x="2367" y="1368"/>
                </a:moveTo>
                <a:cubicBezTo>
                  <a:pt x="2320" y="1321"/>
                  <a:pt x="2320" y="1036"/>
                  <a:pt x="2343" y="1042"/>
                </a:cubicBezTo>
                <a:cubicBezTo>
                  <a:pt x="2348" y="1025"/>
                  <a:pt x="2411" y="1006"/>
                  <a:pt x="2442" y="1106"/>
                </a:cubicBezTo>
                <a:cubicBezTo>
                  <a:pt x="2447" y="1090"/>
                  <a:pt x="2490" y="1340"/>
                  <a:pt x="2389" y="1372"/>
                </a:cubicBezTo>
                <a:cubicBezTo>
                  <a:pt x="2381" y="1376"/>
                  <a:pt x="2373" y="1374"/>
                  <a:pt x="2367" y="1368"/>
                </a:cubicBezTo>
                <a:close/>
                <a:moveTo>
                  <a:pt x="17081" y="4762"/>
                </a:moveTo>
                <a:cubicBezTo>
                  <a:pt x="17059" y="4738"/>
                  <a:pt x="17118" y="4736"/>
                  <a:pt x="17139" y="4759"/>
                </a:cubicBezTo>
                <a:lnTo>
                  <a:pt x="17081" y="4762"/>
                </a:lnTo>
                <a:close/>
                <a:moveTo>
                  <a:pt x="17194" y="4544"/>
                </a:moveTo>
                <a:cubicBezTo>
                  <a:pt x="17095" y="4522"/>
                  <a:pt x="17061" y="4326"/>
                  <a:pt x="17209" y="4348"/>
                </a:cubicBezTo>
                <a:cubicBezTo>
                  <a:pt x="17267" y="4345"/>
                  <a:pt x="17335" y="4511"/>
                  <a:pt x="17240" y="4541"/>
                </a:cubicBezTo>
                <a:cubicBezTo>
                  <a:pt x="17223" y="4546"/>
                  <a:pt x="17208" y="4547"/>
                  <a:pt x="17194" y="4544"/>
                </a:cubicBezTo>
                <a:close/>
                <a:moveTo>
                  <a:pt x="17210" y="4052"/>
                </a:moveTo>
                <a:cubicBezTo>
                  <a:pt x="17178" y="4062"/>
                  <a:pt x="17046" y="3917"/>
                  <a:pt x="16978" y="3843"/>
                </a:cubicBezTo>
                <a:cubicBezTo>
                  <a:pt x="16829" y="3658"/>
                  <a:pt x="17088" y="3781"/>
                  <a:pt x="17200" y="3899"/>
                </a:cubicBezTo>
                <a:cubicBezTo>
                  <a:pt x="17221" y="3925"/>
                  <a:pt x="17140" y="3904"/>
                  <a:pt x="17140" y="3904"/>
                </a:cubicBezTo>
                <a:cubicBezTo>
                  <a:pt x="17130" y="3938"/>
                  <a:pt x="17305" y="4040"/>
                  <a:pt x="17210" y="4052"/>
                </a:cubicBezTo>
                <a:close/>
                <a:moveTo>
                  <a:pt x="17022" y="2853"/>
                </a:moveTo>
                <a:cubicBezTo>
                  <a:pt x="16997" y="2825"/>
                  <a:pt x="17022" y="2853"/>
                  <a:pt x="17022" y="2853"/>
                </a:cubicBezTo>
                <a:close/>
              </a:path>
            </a:pathLst>
          </a:custGeom>
          <a:ln w="12700">
            <a:miter lim="400000"/>
          </a:ln>
        </p:spPr>
      </p:pic>
      <p:sp>
        <p:nvSpPr>
          <p:cNvPr id="99" name="Aqui você apenas confirma a venda, pois deve ser algo tão bom que a pessoa não consegue  recusar"/>
          <p:cNvSpPr txBox="1"/>
          <p:nvPr/>
        </p:nvSpPr>
        <p:spPr>
          <a:xfrm>
            <a:off x="12773673" y="4047548"/>
            <a:ext cx="10979657" cy="192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Aqui você apenas confirma a venda, pois deve</a:t>
            </a:r>
            <a:br/>
            <a:r>
              <a:t>ser algo tão bom que a pessoa não consegue </a:t>
            </a:r>
            <a:br/>
            <a:r>
              <a:t>recusar</a:t>
            </a:r>
          </a:p>
        </p:txBody>
      </p:sp>
      <p:sp>
        <p:nvSpPr>
          <p:cNvPr id="100" name="Pense como uma balança: Se sua oferta pesa mais que o preço cobrado, a pessoa sentirá que está tendo vantagens na negociação e irá comprar"/>
          <p:cNvSpPr txBox="1"/>
          <p:nvPr/>
        </p:nvSpPr>
        <p:spPr>
          <a:xfrm>
            <a:off x="12646673" y="6790748"/>
            <a:ext cx="10894328" cy="2529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Pense como uma balança: Se sua oferta pesa</a:t>
            </a:r>
            <a:br/>
            <a:r>
              <a:t>mais que o preço cobrado, a pessoa sentirá</a:t>
            </a:r>
            <a:br/>
            <a:r>
              <a:t>que está tendo vantagens na negociação e irá</a:t>
            </a:r>
            <a:br/>
            <a:r>
              <a:t>comprar</a:t>
            </a:r>
          </a:p>
        </p:txBody>
      </p:sp>
      <p:sp>
        <p:nvSpPr>
          <p:cNvPr id="101" name="Formas de criar uma Super Oferta:  Frete Grátis, Formas de Pagamento, Quebra de  Preço, Bônus (Ebooks, Treinamentos, Brindes),  Garantias… (Pense fora da caixa)"/>
          <p:cNvSpPr txBox="1"/>
          <p:nvPr/>
        </p:nvSpPr>
        <p:spPr>
          <a:xfrm>
            <a:off x="12619511" y="9838747"/>
            <a:ext cx="11287980" cy="313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228600" indent="-228600">
              <a:buSzPct val="100000"/>
              <a:buChar char="•"/>
              <a:defRPr b="1" sz="4000">
                <a:solidFill>
                  <a:srgbClr val="000000"/>
                </a:solidFill>
              </a:defRPr>
            </a:pPr>
            <a:r>
              <a:t> Formas de criar uma Super Oferta:</a:t>
            </a:r>
            <a:br/>
            <a:br/>
            <a:r>
              <a:t>Frete Grátis, Formas de Pagamento, Quebra de </a:t>
            </a:r>
            <a:br/>
            <a:r>
              <a:t>Preço, Bônus (Ebooks, Treinamentos, Brindes), </a:t>
            </a:r>
            <a:br/>
            <a:r>
              <a:t>Garantias… (Pense fora da caixa)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3"/>
      <p:bldP build="whole" bldLvl="1" animBg="1" rev="0" advAuto="0" spid="99" grpId="1"/>
      <p:bldP build="whole" bldLvl="1" animBg="1" rev="0" advAuto="0" spid="100" grpId="2"/>
    </p:bldLst>
  </p:timing>
</p:sld>
</file>

<file path=ppt/theme/theme1.xml><?xml version="1.0" encoding="utf-8"?>
<a:theme xmlns:a="http://schemas.openxmlformats.org/drawingml/2006/main" xmlns:r="http://schemas.openxmlformats.org/officeDocument/2006/relationships" name="White">
  <a:themeElements>
    <a:clrScheme name="White">
      <a:dk1>
        <a:srgbClr val="7F7F7F"/>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0000"/>
          </a:solidFill>
          <a:prstDash val="solid"/>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828433"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F7F7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