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63" r:id="rId3"/>
    <p:sldId id="270" r:id="rId4"/>
    <p:sldId id="273" r:id="rId5"/>
    <p:sldId id="285" r:id="rId6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Ruda" panose="020B0604020202020204" charset="0"/>
      <p:regular r:id="rId12"/>
      <p:bold r:id="rId13"/>
    </p:embeddedFont>
    <p:embeddedFont>
      <p:font typeface="Ruda Regular" panose="020B0604020202020204" charset="0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AbnZRxXn+e0cVTCgwHAs4PGvu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 varScale="1">
        <p:scale>
          <a:sx n="48" d="100"/>
          <a:sy n="48" d="100"/>
        </p:scale>
        <p:origin x="63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36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32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/>
          <p:nvPr/>
        </p:nvSpPr>
        <p:spPr>
          <a:xfrm>
            <a:off x="2891030" y="5550729"/>
            <a:ext cx="12505940" cy="334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47" b="0" i="0" u="none" strike="noStrike" cap="none" dirty="0">
                <a:solidFill>
                  <a:srgbClr val="E4E4E4"/>
                </a:solidFill>
                <a:latin typeface="Ruda"/>
                <a:ea typeface="Ruda"/>
                <a:cs typeface="Ruda"/>
                <a:sym typeface="Ruda"/>
              </a:rPr>
              <a:t>Service Center e </a:t>
            </a:r>
            <a:r>
              <a:rPr lang="pt-BR" sz="7247" b="0" i="0" u="none" strike="noStrike" cap="none" dirty="0" err="1">
                <a:solidFill>
                  <a:srgbClr val="E4E4E4"/>
                </a:solidFill>
                <a:latin typeface="Ruda"/>
                <a:ea typeface="Ruda"/>
                <a:cs typeface="Ruda"/>
                <a:sym typeface="Ruda"/>
              </a:rPr>
              <a:t>Meta-Dados</a:t>
            </a:r>
            <a:endParaRPr lang="pt-BR" sz="2000" dirty="0">
              <a:solidFill>
                <a:srgbClr val="E4E4E4"/>
              </a:solidFill>
              <a:latin typeface="Ruda"/>
              <a:sym typeface="Ruda"/>
            </a:endParaRPr>
          </a:p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dirty="0">
                <a:solidFill>
                  <a:srgbClr val="E4E4E4"/>
                </a:solidFill>
                <a:latin typeface="Ruda"/>
                <a:sym typeface="Ruda"/>
              </a:rPr>
              <a:t>Aula 05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rgbClr val="E4E4E4"/>
                </a:solidFill>
                <a:latin typeface="Ruda"/>
                <a:sym typeface="Ruda"/>
              </a:rPr>
              <a:t>Explorando os </a:t>
            </a:r>
            <a:r>
              <a:rPr lang="pt-BR" sz="4000" dirty="0" err="1">
                <a:solidFill>
                  <a:srgbClr val="E4E4E4"/>
                </a:solidFill>
                <a:latin typeface="Ruda"/>
                <a:sym typeface="Ruda"/>
              </a:rPr>
              <a:t>Meta-Dados</a:t>
            </a:r>
            <a:r>
              <a:rPr lang="pt-BR" sz="4000" dirty="0">
                <a:solidFill>
                  <a:srgbClr val="E4E4E4"/>
                </a:solidFill>
                <a:latin typeface="Ruda"/>
                <a:sym typeface="Ruda"/>
              </a:rPr>
              <a:t> (Parte 1)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/>
          <p:nvPr/>
        </p:nvSpPr>
        <p:spPr>
          <a:xfrm>
            <a:off x="853737" y="1275055"/>
            <a:ext cx="4983391" cy="1424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10" b="0" i="0" u="none" strike="noStrike" kern="0" cap="none" spc="0" normalizeH="0" baseline="0" noProof="0" dirty="0">
                <a:ln>
                  <a:noFill/>
                </a:ln>
                <a:solidFill>
                  <a:srgbClr val="CCD42F"/>
                </a:solidFill>
                <a:effectLst/>
                <a:uLnTx/>
                <a:uFillTx/>
                <a:latin typeface="Ruda Regular"/>
                <a:ea typeface="Ruda Regular"/>
                <a:cs typeface="Ruda Regular"/>
                <a:sym typeface="Ruda Regular"/>
              </a:rPr>
              <a:t>Meta-Dados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2308E4C4-78FF-409E-8540-28D1F755528F}"/>
              </a:ext>
            </a:extLst>
          </p:cNvPr>
          <p:cNvSpPr txBox="1">
            <a:spLocks/>
          </p:cNvSpPr>
          <p:nvPr/>
        </p:nvSpPr>
        <p:spPr>
          <a:xfrm>
            <a:off x="853737" y="2504738"/>
            <a:ext cx="805226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spcBef>
                <a:spcPts val="360"/>
              </a:spcBef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Ruda"/>
                <a:ea typeface="Ruda"/>
                <a:cs typeface="Ruda"/>
                <a:sym typeface="Calibri"/>
              </a:defRPr>
            </a:lvl1pPr>
            <a:lvl2pPr marL="914400" indent="-342900">
              <a:spcBef>
                <a:spcPts val="360"/>
              </a:spcBef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Ruda"/>
                <a:ea typeface="Ruda"/>
                <a:cs typeface="Ruda"/>
                <a:sym typeface="Calibri"/>
              </a:defRPr>
            </a:lvl2pPr>
            <a:lvl3pPr marL="137160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spcBef>
                <a:spcPts val="360"/>
              </a:spcBef>
              <a:buClr>
                <a:schemeClr val="dk1"/>
              </a:buClr>
              <a:buSzPts val="18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t-BR" dirty="0">
                <a:sym typeface="Ruda"/>
              </a:rPr>
              <a:t>Dados que alimentam o Service Center</a:t>
            </a:r>
          </a:p>
          <a:p>
            <a:r>
              <a:rPr lang="pt-BR" dirty="0">
                <a:sym typeface="Ruda"/>
              </a:rPr>
              <a:t>Essenciais para o funcionamento da plataforma</a:t>
            </a:r>
          </a:p>
          <a:p>
            <a:r>
              <a:rPr lang="pt-BR" dirty="0">
                <a:sym typeface="Ruda"/>
              </a:rPr>
              <a:t>Encontrados dentro de </a:t>
            </a:r>
            <a:r>
              <a:rPr lang="pt-BR" b="1" dirty="0">
                <a:sym typeface="Ruda"/>
              </a:rPr>
              <a:t>(System)</a:t>
            </a:r>
          </a:p>
        </p:txBody>
      </p:sp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FDBC89F-08AB-487B-AC28-7CF1E301F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8"/>
          <a:stretch/>
        </p:blipFill>
        <p:spPr>
          <a:xfrm>
            <a:off x="9261563" y="1422218"/>
            <a:ext cx="8172700" cy="4525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Imagem 2" descr="Interface gráfica do usuário, Diagrama&#10;&#10;Descrição gerada automaticamente">
            <a:extLst>
              <a:ext uri="{FF2B5EF4-FFF2-40B4-BE49-F238E27FC236}">
                <a16:creationId xmlns:a16="http://schemas.microsoft.com/office/drawing/2014/main" id="{5DD10729-AFF4-4E8D-811B-9940041D05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064"/>
          <a:stretch/>
        </p:blipFill>
        <p:spPr>
          <a:xfrm>
            <a:off x="8221903" y="4867928"/>
            <a:ext cx="6914366" cy="4472846"/>
          </a:xfrm>
          <a:prstGeom prst="rect">
            <a:avLst/>
          </a:prstGeom>
          <a:ln>
            <a:noFill/>
          </a:ln>
          <a:effectLst>
            <a:outerShdw blurRad="1041400" dist="444500" dir="18660000" algn="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18"/>
          <p:cNvGrpSpPr/>
          <p:nvPr/>
        </p:nvGrpSpPr>
        <p:grpSpPr>
          <a:xfrm>
            <a:off x="3482672" y="0"/>
            <a:ext cx="152400" cy="9431540"/>
            <a:chOff x="0" y="0"/>
            <a:chExt cx="203200" cy="12575387"/>
          </a:xfrm>
        </p:grpSpPr>
        <p:pic>
          <p:nvPicPr>
            <p:cNvPr id="217" name="Google Shape;21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-4413956" y="4413956"/>
              <a:ext cx="9031111" cy="20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400000">
              <a:off x="-4413956" y="7958232"/>
              <a:ext cx="9031111" cy="20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18"/>
          <p:cNvSpPr txBox="1"/>
          <p:nvPr/>
        </p:nvSpPr>
        <p:spPr>
          <a:xfrm>
            <a:off x="4405350" y="2966269"/>
            <a:ext cx="10662600" cy="132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Entidades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 User, Role, Group e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seus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relacionamentos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.</a:t>
            </a:r>
            <a:endParaRPr lang="en-US" sz="2050" dirty="0">
              <a:solidFill>
                <a:srgbClr val="FFFFFF"/>
              </a:solidFill>
              <a:latin typeface="Ruda"/>
              <a:ea typeface="Ruda"/>
              <a:sym typeface="Ruda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5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Roles </a:t>
            </a:r>
            <a:r>
              <a:rPr lang="en-US" sz="205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efetivas</a:t>
            </a:r>
            <a:r>
              <a:rPr lang="en-US" sz="205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de </a:t>
            </a:r>
            <a:r>
              <a:rPr lang="en-US" sz="2050" dirty="0" err="1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usuário</a:t>
            </a:r>
            <a:r>
              <a:rPr lang="en-US" sz="205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Alteração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 de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permissões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programaticamente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ea typeface="Ruda"/>
                <a:cs typeface="Ruda"/>
                <a:sym typeface="Ruda"/>
              </a:rPr>
              <a:t>.</a:t>
            </a:r>
          </a:p>
        </p:txBody>
      </p:sp>
      <p:sp>
        <p:nvSpPr>
          <p:cNvPr id="220" name="Google Shape;220;p18"/>
          <p:cNvSpPr txBox="1"/>
          <p:nvPr/>
        </p:nvSpPr>
        <p:spPr>
          <a:xfrm>
            <a:off x="4405346" y="2052496"/>
            <a:ext cx="9867245" cy="121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623" b="0" i="0" u="none" strike="noStrike" kern="0" cap="none" spc="0" normalizeH="0" baseline="0" noProof="0" dirty="0">
                <a:ln>
                  <a:noFill/>
                </a:ln>
                <a:solidFill>
                  <a:srgbClr val="CCD42F"/>
                </a:solidFill>
                <a:effectLst/>
                <a:uLnTx/>
                <a:uFillTx/>
                <a:latin typeface="Ruda Regular"/>
                <a:ea typeface="Ruda Regular"/>
                <a:cs typeface="Ruda Regular"/>
                <a:sym typeface="Ruda Regular"/>
              </a:rPr>
              <a:t>Users &amp; Permissions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18"/>
          <p:cNvSpPr txBox="1"/>
          <p:nvPr/>
        </p:nvSpPr>
        <p:spPr>
          <a:xfrm>
            <a:off x="4405346" y="5739069"/>
            <a:ext cx="11636411" cy="121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623" b="0" i="0" u="none" strike="noStrike" kern="0" cap="none" spc="0" normalizeH="0" baseline="0" noProof="0" dirty="0" err="1">
                <a:ln>
                  <a:noFill/>
                </a:ln>
                <a:solidFill>
                  <a:srgbClr val="CCD42F"/>
                </a:solidFill>
                <a:effectLst/>
                <a:uLnTx/>
                <a:uFillTx/>
                <a:latin typeface="Ruda Regular"/>
                <a:ea typeface="Ruda Regular"/>
                <a:cs typeface="Ruda Regular"/>
                <a:sym typeface="Ruda Regular"/>
              </a:rPr>
              <a:t>eSpaces</a:t>
            </a:r>
            <a:r>
              <a:rPr kumimoji="0" lang="en-US" sz="5623" b="0" i="0" u="none" strike="noStrike" kern="0" cap="none" spc="0" normalizeH="0" baseline="0" noProof="0" dirty="0">
                <a:ln>
                  <a:noFill/>
                </a:ln>
                <a:solidFill>
                  <a:srgbClr val="CCD42F"/>
                </a:solidFill>
                <a:effectLst/>
                <a:uLnTx/>
                <a:uFillTx/>
                <a:latin typeface="Ruda Regular"/>
                <a:ea typeface="Ruda Regular"/>
                <a:cs typeface="Ruda Regular"/>
                <a:sym typeface="Ruda Regular"/>
              </a:rPr>
              <a:t>/Extensions &amp; Apps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18"/>
          <p:cNvSpPr txBox="1"/>
          <p:nvPr/>
        </p:nvSpPr>
        <p:spPr>
          <a:xfrm>
            <a:off x="4405350" y="6652837"/>
            <a:ext cx="10662600" cy="132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Configurações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dos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módulos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e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extensões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Relacionamento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modulo x application.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Versões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dos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módulos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com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opção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 de download do </a:t>
            </a:r>
            <a:r>
              <a:rPr kumimoji="0" lang="en-US" sz="2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binário</a:t>
            </a:r>
            <a:r>
              <a:rPr kumimoji="0" lang="en-US" sz="2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da"/>
                <a:cs typeface="Arial"/>
                <a:sym typeface="Ruda"/>
              </a:rPr>
              <a:t>.</a:t>
            </a:r>
          </a:p>
        </p:txBody>
      </p:sp>
      <p:pic>
        <p:nvPicPr>
          <p:cNvPr id="225" name="Google Shape;22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0121" y="2242069"/>
            <a:ext cx="677503" cy="67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0121" y="5928642"/>
            <a:ext cx="677503" cy="67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011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81</Words>
  <Application>Microsoft Office PowerPoint</Application>
  <PresentationFormat>Custom</PresentationFormat>
  <Paragraphs>15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Ruda</vt:lpstr>
      <vt:lpstr>Arial</vt:lpstr>
      <vt:lpstr>Ruda Regular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Caio Santana</dc:creator>
  <cp:lastModifiedBy>Caio Santana</cp:lastModifiedBy>
  <cp:revision>25</cp:revision>
  <dcterms:created xsi:type="dcterms:W3CDTF">2006-08-16T00:00:00Z</dcterms:created>
  <dcterms:modified xsi:type="dcterms:W3CDTF">2021-11-29T04:28:22Z</dcterms:modified>
</cp:coreProperties>
</file>