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6" r:id="rId2"/>
    <p:sldId id="397" r:id="rId3"/>
    <p:sldId id="400" r:id="rId4"/>
    <p:sldId id="398" r:id="rId5"/>
    <p:sldId id="401" r:id="rId6"/>
    <p:sldId id="402" r:id="rId7"/>
    <p:sldId id="403" r:id="rId8"/>
    <p:sldId id="404" r:id="rId9"/>
    <p:sldId id="407" r:id="rId10"/>
    <p:sldId id="406" r:id="rId11"/>
    <p:sldId id="408" r:id="rId12"/>
    <p:sldId id="413" r:id="rId13"/>
    <p:sldId id="3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88" d="100"/>
          <a:sy n="88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EEC31-F0EB-124F-AD89-07AD49224D95}" type="doc">
      <dgm:prSet loTypeId="urn:microsoft.com/office/officeart/2005/8/layout/process1" loCatId="" qsTypeId="urn:microsoft.com/office/officeart/2005/8/quickstyle/simple2" qsCatId="simple" csTypeId="urn:microsoft.com/office/officeart/2005/8/colors/accent1_2" csCatId="accent1" phldr="1"/>
      <dgm:spPr/>
    </dgm:pt>
    <dgm:pt modelId="{43E23D5E-52BD-7041-8BEF-01D8FF2A13B5}">
      <dgm:prSet phldrT="[Text]"/>
      <dgm:spPr/>
      <dgm:t>
        <a:bodyPr/>
        <a:lstStyle/>
        <a:p>
          <a:r>
            <a:rPr lang="en-US" dirty="0" err="1" smtClean="0"/>
            <a:t>Programa</a:t>
          </a:r>
          <a:r>
            <a:rPr lang="en-US" dirty="0" smtClean="0"/>
            <a:t> A</a:t>
          </a:r>
          <a:endParaRPr lang="en-US" dirty="0"/>
        </a:p>
      </dgm:t>
    </dgm:pt>
    <dgm:pt modelId="{4CE38A47-6701-9F4A-A89D-B519E857834D}" type="parTrans" cxnId="{B3A4BFEA-DF47-4F40-A056-44BF4819E9B5}">
      <dgm:prSet/>
      <dgm:spPr/>
      <dgm:t>
        <a:bodyPr/>
        <a:lstStyle/>
        <a:p>
          <a:endParaRPr lang="en-US"/>
        </a:p>
      </dgm:t>
    </dgm:pt>
    <dgm:pt modelId="{EEA3CDAE-4B83-2A47-AF4C-F2CB9EC3DBA8}" type="sibTrans" cxnId="{B3A4BFEA-DF47-4F40-A056-44BF4819E9B5}">
      <dgm:prSet/>
      <dgm:spPr/>
      <dgm:t>
        <a:bodyPr/>
        <a:lstStyle/>
        <a:p>
          <a:endParaRPr lang="en-US"/>
        </a:p>
      </dgm:t>
    </dgm:pt>
    <dgm:pt modelId="{2F9F1899-9737-9D48-8D01-0F0051B8A52E}">
      <dgm:prSet phldrT="[Text]"/>
      <dgm:spPr/>
      <dgm:t>
        <a:bodyPr/>
        <a:lstStyle/>
        <a:p>
          <a:r>
            <a:rPr lang="en-US" dirty="0" err="1" smtClean="0"/>
            <a:t>Programa</a:t>
          </a:r>
          <a:r>
            <a:rPr lang="en-US" dirty="0" smtClean="0"/>
            <a:t> B</a:t>
          </a:r>
          <a:endParaRPr lang="en-US" dirty="0"/>
        </a:p>
      </dgm:t>
    </dgm:pt>
    <dgm:pt modelId="{8F7D16A1-59C8-B644-877E-AB1AEC58296B}" type="parTrans" cxnId="{F14CBBB3-84A4-3841-97FF-A114BB2F15BF}">
      <dgm:prSet/>
      <dgm:spPr/>
      <dgm:t>
        <a:bodyPr/>
        <a:lstStyle/>
        <a:p>
          <a:endParaRPr lang="en-US"/>
        </a:p>
      </dgm:t>
    </dgm:pt>
    <dgm:pt modelId="{950F2DFB-48EF-A147-B26B-0F751F98916F}" type="sibTrans" cxnId="{F14CBBB3-84A4-3841-97FF-A114BB2F15BF}">
      <dgm:prSet/>
      <dgm:spPr/>
      <dgm:t>
        <a:bodyPr/>
        <a:lstStyle/>
        <a:p>
          <a:endParaRPr lang="en-US"/>
        </a:p>
      </dgm:t>
    </dgm:pt>
    <dgm:pt modelId="{D9BF2CAE-73B5-E844-AC71-B71EAAD8F877}">
      <dgm:prSet phldrT="[Text]"/>
      <dgm:spPr/>
      <dgm:t>
        <a:bodyPr/>
        <a:lstStyle/>
        <a:p>
          <a:r>
            <a:rPr lang="en-US" dirty="0" err="1" smtClean="0"/>
            <a:t>Programa</a:t>
          </a:r>
          <a:r>
            <a:rPr lang="en-US" dirty="0" smtClean="0"/>
            <a:t> C</a:t>
          </a:r>
          <a:endParaRPr lang="en-US" dirty="0"/>
        </a:p>
      </dgm:t>
    </dgm:pt>
    <dgm:pt modelId="{1DA75D51-1DE5-AD46-ADF4-C8B973C4A265}" type="parTrans" cxnId="{80B161DB-DAF3-BB4F-998F-5DC50913F956}">
      <dgm:prSet/>
      <dgm:spPr/>
      <dgm:t>
        <a:bodyPr/>
        <a:lstStyle/>
        <a:p>
          <a:endParaRPr lang="en-US"/>
        </a:p>
      </dgm:t>
    </dgm:pt>
    <dgm:pt modelId="{CB38F44F-243F-C241-A45E-22B9D84C376C}" type="sibTrans" cxnId="{80B161DB-DAF3-BB4F-998F-5DC50913F956}">
      <dgm:prSet/>
      <dgm:spPr/>
      <dgm:t>
        <a:bodyPr/>
        <a:lstStyle/>
        <a:p>
          <a:endParaRPr lang="en-US"/>
        </a:p>
      </dgm:t>
    </dgm:pt>
    <dgm:pt modelId="{7F154E4D-F745-5A4C-B64B-94D4AC4D0A54}" type="pres">
      <dgm:prSet presAssocID="{022EEC31-F0EB-124F-AD89-07AD49224D95}" presName="Name0" presStyleCnt="0">
        <dgm:presLayoutVars>
          <dgm:dir/>
          <dgm:resizeHandles val="exact"/>
        </dgm:presLayoutVars>
      </dgm:prSet>
      <dgm:spPr/>
    </dgm:pt>
    <dgm:pt modelId="{713A6212-2141-FE40-92F2-B0DBE3294EDC}" type="pres">
      <dgm:prSet presAssocID="{43E23D5E-52BD-7041-8BEF-01D8FF2A13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C9614-C56A-BE43-9618-6CD49AD4F9FF}" type="pres">
      <dgm:prSet presAssocID="{EEA3CDAE-4B83-2A47-AF4C-F2CB9EC3DBA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F1EE8E0-DEDA-2A4F-90F8-956FDAF8B84C}" type="pres">
      <dgm:prSet presAssocID="{EEA3CDAE-4B83-2A47-AF4C-F2CB9EC3DBA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A675B74-50D2-D145-9376-8EA12E5F44CD}" type="pres">
      <dgm:prSet presAssocID="{2F9F1899-9737-9D48-8D01-0F0051B8A5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9F383-9D20-174B-9466-21CD788D21AD}" type="pres">
      <dgm:prSet presAssocID="{950F2DFB-48EF-A147-B26B-0F751F98916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F262959-8194-A048-93EB-810064054984}" type="pres">
      <dgm:prSet presAssocID="{950F2DFB-48EF-A147-B26B-0F751F98916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AEEA368-DCF5-014D-84B5-4AA48E501DD6}" type="pres">
      <dgm:prSet presAssocID="{D9BF2CAE-73B5-E844-AC71-B71EAAD8F8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B161DB-DAF3-BB4F-998F-5DC50913F956}" srcId="{022EEC31-F0EB-124F-AD89-07AD49224D95}" destId="{D9BF2CAE-73B5-E844-AC71-B71EAAD8F877}" srcOrd="2" destOrd="0" parTransId="{1DA75D51-1DE5-AD46-ADF4-C8B973C4A265}" sibTransId="{CB38F44F-243F-C241-A45E-22B9D84C376C}"/>
    <dgm:cxn modelId="{40674C0C-D5E2-6541-987F-CD4F653A1F27}" type="presOf" srcId="{950F2DFB-48EF-A147-B26B-0F751F98916F}" destId="{B5E9F383-9D20-174B-9466-21CD788D21AD}" srcOrd="0" destOrd="0" presId="urn:microsoft.com/office/officeart/2005/8/layout/process1"/>
    <dgm:cxn modelId="{2E4F4754-D8F7-4D44-8EE0-3110285A4ADF}" type="presOf" srcId="{2F9F1899-9737-9D48-8D01-0F0051B8A52E}" destId="{4A675B74-50D2-D145-9376-8EA12E5F44CD}" srcOrd="0" destOrd="0" presId="urn:microsoft.com/office/officeart/2005/8/layout/process1"/>
    <dgm:cxn modelId="{CC40E607-4ABE-F040-8837-9139D2654E14}" type="presOf" srcId="{EEA3CDAE-4B83-2A47-AF4C-F2CB9EC3DBA8}" destId="{CE9C9614-C56A-BE43-9618-6CD49AD4F9FF}" srcOrd="0" destOrd="0" presId="urn:microsoft.com/office/officeart/2005/8/layout/process1"/>
    <dgm:cxn modelId="{DABA5E05-A401-9F4E-99D4-93993A2C2D2C}" type="presOf" srcId="{EEA3CDAE-4B83-2A47-AF4C-F2CB9EC3DBA8}" destId="{9F1EE8E0-DEDA-2A4F-90F8-956FDAF8B84C}" srcOrd="1" destOrd="0" presId="urn:microsoft.com/office/officeart/2005/8/layout/process1"/>
    <dgm:cxn modelId="{B3A4BFEA-DF47-4F40-A056-44BF4819E9B5}" srcId="{022EEC31-F0EB-124F-AD89-07AD49224D95}" destId="{43E23D5E-52BD-7041-8BEF-01D8FF2A13B5}" srcOrd="0" destOrd="0" parTransId="{4CE38A47-6701-9F4A-A89D-B519E857834D}" sibTransId="{EEA3CDAE-4B83-2A47-AF4C-F2CB9EC3DBA8}"/>
    <dgm:cxn modelId="{799153EC-FED1-5141-92CE-613016DFBC9C}" type="presOf" srcId="{950F2DFB-48EF-A147-B26B-0F751F98916F}" destId="{8F262959-8194-A048-93EB-810064054984}" srcOrd="1" destOrd="0" presId="urn:microsoft.com/office/officeart/2005/8/layout/process1"/>
    <dgm:cxn modelId="{F14CBBB3-84A4-3841-97FF-A114BB2F15BF}" srcId="{022EEC31-F0EB-124F-AD89-07AD49224D95}" destId="{2F9F1899-9737-9D48-8D01-0F0051B8A52E}" srcOrd="1" destOrd="0" parTransId="{8F7D16A1-59C8-B644-877E-AB1AEC58296B}" sibTransId="{950F2DFB-48EF-A147-B26B-0F751F98916F}"/>
    <dgm:cxn modelId="{2404E54A-22C3-8B44-B51F-4D6397EDAA13}" type="presOf" srcId="{43E23D5E-52BD-7041-8BEF-01D8FF2A13B5}" destId="{713A6212-2141-FE40-92F2-B0DBE3294EDC}" srcOrd="0" destOrd="0" presId="urn:microsoft.com/office/officeart/2005/8/layout/process1"/>
    <dgm:cxn modelId="{B8D79783-E09C-4046-861B-DC8FEF830E39}" type="presOf" srcId="{D9BF2CAE-73B5-E844-AC71-B71EAAD8F877}" destId="{4AEEA368-DCF5-014D-84B5-4AA48E501DD6}" srcOrd="0" destOrd="0" presId="urn:microsoft.com/office/officeart/2005/8/layout/process1"/>
    <dgm:cxn modelId="{85972842-BD1B-4A4B-9C6C-3E2CBC86248B}" type="presOf" srcId="{022EEC31-F0EB-124F-AD89-07AD49224D95}" destId="{7F154E4D-F745-5A4C-B64B-94D4AC4D0A54}" srcOrd="0" destOrd="0" presId="urn:microsoft.com/office/officeart/2005/8/layout/process1"/>
    <dgm:cxn modelId="{18FC599D-3157-3545-8119-F8921E415E7B}" type="presParOf" srcId="{7F154E4D-F745-5A4C-B64B-94D4AC4D0A54}" destId="{713A6212-2141-FE40-92F2-B0DBE3294EDC}" srcOrd="0" destOrd="0" presId="urn:microsoft.com/office/officeart/2005/8/layout/process1"/>
    <dgm:cxn modelId="{0D0557CB-8C83-5A45-B2A7-553C47A64BA9}" type="presParOf" srcId="{7F154E4D-F745-5A4C-B64B-94D4AC4D0A54}" destId="{CE9C9614-C56A-BE43-9618-6CD49AD4F9FF}" srcOrd="1" destOrd="0" presId="urn:microsoft.com/office/officeart/2005/8/layout/process1"/>
    <dgm:cxn modelId="{C2EEA50B-766E-9D4D-82FA-A39FA9EE4F88}" type="presParOf" srcId="{CE9C9614-C56A-BE43-9618-6CD49AD4F9FF}" destId="{9F1EE8E0-DEDA-2A4F-90F8-956FDAF8B84C}" srcOrd="0" destOrd="0" presId="urn:microsoft.com/office/officeart/2005/8/layout/process1"/>
    <dgm:cxn modelId="{86647013-F124-9742-A3FE-10D1FD612142}" type="presParOf" srcId="{7F154E4D-F745-5A4C-B64B-94D4AC4D0A54}" destId="{4A675B74-50D2-D145-9376-8EA12E5F44CD}" srcOrd="2" destOrd="0" presId="urn:microsoft.com/office/officeart/2005/8/layout/process1"/>
    <dgm:cxn modelId="{F5EE9C73-F51D-A940-B92B-5650557AC462}" type="presParOf" srcId="{7F154E4D-F745-5A4C-B64B-94D4AC4D0A54}" destId="{B5E9F383-9D20-174B-9466-21CD788D21AD}" srcOrd="3" destOrd="0" presId="urn:microsoft.com/office/officeart/2005/8/layout/process1"/>
    <dgm:cxn modelId="{9C3B699E-560E-664E-8522-2A0A580A2986}" type="presParOf" srcId="{B5E9F383-9D20-174B-9466-21CD788D21AD}" destId="{8F262959-8194-A048-93EB-810064054984}" srcOrd="0" destOrd="0" presId="urn:microsoft.com/office/officeart/2005/8/layout/process1"/>
    <dgm:cxn modelId="{6558054C-D966-0943-8667-AA9A30829413}" type="presParOf" srcId="{7F154E4D-F745-5A4C-B64B-94D4AC4D0A54}" destId="{4AEEA368-DCF5-014D-84B5-4AA48E501DD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D65C5-9476-824A-92DA-A0345D71DD3F}" type="doc">
      <dgm:prSet loTypeId="urn:microsoft.com/office/officeart/2005/8/layout/process1" loCatId="" qsTypeId="urn:microsoft.com/office/officeart/2005/8/quickstyle/simple2" qsCatId="simple" csTypeId="urn:microsoft.com/office/officeart/2005/8/colors/accent3_2" csCatId="accent3" phldr="1"/>
      <dgm:spPr/>
    </dgm:pt>
    <dgm:pt modelId="{BBEE97BB-96F2-4F4E-9961-C48558B384EB}">
      <dgm:prSet phldrT="[Text]"/>
      <dgm:spPr/>
      <dgm:t>
        <a:bodyPr/>
        <a:lstStyle/>
        <a:p>
          <a:r>
            <a:rPr lang="en-US" dirty="0" err="1" smtClean="0"/>
            <a:t>Entrada</a:t>
          </a:r>
          <a:r>
            <a:rPr lang="en-US" dirty="0" smtClean="0"/>
            <a:t> de dados</a:t>
          </a:r>
          <a:endParaRPr lang="en-US" dirty="0"/>
        </a:p>
      </dgm:t>
    </dgm:pt>
    <dgm:pt modelId="{7A77FDDC-114A-AC4D-AA23-F989F07C86BE}" type="parTrans" cxnId="{08E197FC-E5F4-C945-8F52-FA082C725E8D}">
      <dgm:prSet/>
      <dgm:spPr/>
      <dgm:t>
        <a:bodyPr/>
        <a:lstStyle/>
        <a:p>
          <a:endParaRPr lang="en-US"/>
        </a:p>
      </dgm:t>
    </dgm:pt>
    <dgm:pt modelId="{FFA07554-3142-654C-AD9E-F43ABEEF9276}" type="sibTrans" cxnId="{08E197FC-E5F4-C945-8F52-FA082C725E8D}">
      <dgm:prSet/>
      <dgm:spPr/>
      <dgm:t>
        <a:bodyPr/>
        <a:lstStyle/>
        <a:p>
          <a:endParaRPr lang="en-US"/>
        </a:p>
      </dgm:t>
    </dgm:pt>
    <dgm:pt modelId="{CF3D8686-52FA-EE4C-9C2A-703506909AA4}">
      <dgm:prSet phldrT="[Text]"/>
      <dgm:spPr/>
      <dgm:t>
        <a:bodyPr/>
        <a:lstStyle/>
        <a:p>
          <a:r>
            <a:rPr lang="en-US" dirty="0" err="1" smtClean="0"/>
            <a:t>Processamento</a:t>
          </a:r>
          <a:endParaRPr lang="en-US" dirty="0"/>
        </a:p>
      </dgm:t>
    </dgm:pt>
    <dgm:pt modelId="{2B2C51C1-5CF9-5A43-A003-AFE0EB288B58}" type="parTrans" cxnId="{5B30D580-3240-B04E-BE05-77AFDA2A541C}">
      <dgm:prSet/>
      <dgm:spPr/>
      <dgm:t>
        <a:bodyPr/>
        <a:lstStyle/>
        <a:p>
          <a:endParaRPr lang="en-US"/>
        </a:p>
      </dgm:t>
    </dgm:pt>
    <dgm:pt modelId="{0B98611C-B325-3C40-9CC1-96FCAC00EBB6}" type="sibTrans" cxnId="{5B30D580-3240-B04E-BE05-77AFDA2A541C}">
      <dgm:prSet/>
      <dgm:spPr/>
      <dgm:t>
        <a:bodyPr/>
        <a:lstStyle/>
        <a:p>
          <a:endParaRPr lang="en-US"/>
        </a:p>
      </dgm:t>
    </dgm:pt>
    <dgm:pt modelId="{89C0ADFC-08AA-6A4B-92A0-C2E5E5B9C715}">
      <dgm:prSet phldrT="[Text]"/>
      <dgm:spPr/>
      <dgm:t>
        <a:bodyPr/>
        <a:lstStyle/>
        <a:p>
          <a:r>
            <a:rPr lang="en-US" dirty="0" err="1" smtClean="0"/>
            <a:t>Saída</a:t>
          </a:r>
          <a:r>
            <a:rPr lang="en-US" dirty="0" smtClean="0"/>
            <a:t> de dados</a:t>
          </a:r>
          <a:endParaRPr lang="en-US" dirty="0"/>
        </a:p>
      </dgm:t>
    </dgm:pt>
    <dgm:pt modelId="{009B511A-9926-534C-925C-D1D958AF8321}" type="parTrans" cxnId="{78E6743F-33C7-0349-B431-F13319C6E49A}">
      <dgm:prSet/>
      <dgm:spPr/>
      <dgm:t>
        <a:bodyPr/>
        <a:lstStyle/>
        <a:p>
          <a:endParaRPr lang="en-US"/>
        </a:p>
      </dgm:t>
    </dgm:pt>
    <dgm:pt modelId="{5ABE2BD2-5222-3448-9392-CADE7CC54CA5}" type="sibTrans" cxnId="{78E6743F-33C7-0349-B431-F13319C6E49A}">
      <dgm:prSet/>
      <dgm:spPr/>
      <dgm:t>
        <a:bodyPr/>
        <a:lstStyle/>
        <a:p>
          <a:endParaRPr lang="en-US"/>
        </a:p>
      </dgm:t>
    </dgm:pt>
    <dgm:pt modelId="{2767ED7F-512E-524B-A5B1-C952FCB9026D}" type="pres">
      <dgm:prSet presAssocID="{1C0D65C5-9476-824A-92DA-A0345D71DD3F}" presName="Name0" presStyleCnt="0">
        <dgm:presLayoutVars>
          <dgm:dir/>
          <dgm:resizeHandles val="exact"/>
        </dgm:presLayoutVars>
      </dgm:prSet>
      <dgm:spPr/>
    </dgm:pt>
    <dgm:pt modelId="{C9D0B382-DEE8-394F-B84A-110303BA80ED}" type="pres">
      <dgm:prSet presAssocID="{BBEE97BB-96F2-4F4E-9961-C48558B384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AABF2-CC3C-A245-BB4A-7A5082D40C7C}" type="pres">
      <dgm:prSet presAssocID="{FFA07554-3142-654C-AD9E-F43ABEEF927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D836104-4653-1F45-B066-AFC63F2E33B6}" type="pres">
      <dgm:prSet presAssocID="{FFA07554-3142-654C-AD9E-F43ABEEF927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54F7D88-99C5-FC47-898C-9886257C2680}" type="pres">
      <dgm:prSet presAssocID="{CF3D8686-52FA-EE4C-9C2A-703506909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B3FE5-ECC4-9F44-880A-8994D5032A2D}" type="pres">
      <dgm:prSet presAssocID="{0B98611C-B325-3C40-9CC1-96FCAC00EBB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51AA35D-1F72-B542-8425-58503B93E78E}" type="pres">
      <dgm:prSet presAssocID="{0B98611C-B325-3C40-9CC1-96FCAC00EBB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A73B9DF-9F1E-CC47-857C-E554BB32AA33}" type="pres">
      <dgm:prSet presAssocID="{89C0ADFC-08AA-6A4B-92A0-C2E5E5B9C7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E6743F-33C7-0349-B431-F13319C6E49A}" srcId="{1C0D65C5-9476-824A-92DA-A0345D71DD3F}" destId="{89C0ADFC-08AA-6A4B-92A0-C2E5E5B9C715}" srcOrd="2" destOrd="0" parTransId="{009B511A-9926-534C-925C-D1D958AF8321}" sibTransId="{5ABE2BD2-5222-3448-9392-CADE7CC54CA5}"/>
    <dgm:cxn modelId="{612D67D1-5B36-144C-AF4C-3DB563067E86}" type="presOf" srcId="{FFA07554-3142-654C-AD9E-F43ABEEF9276}" destId="{5D836104-4653-1F45-B066-AFC63F2E33B6}" srcOrd="1" destOrd="0" presId="urn:microsoft.com/office/officeart/2005/8/layout/process1"/>
    <dgm:cxn modelId="{08E197FC-E5F4-C945-8F52-FA082C725E8D}" srcId="{1C0D65C5-9476-824A-92DA-A0345D71DD3F}" destId="{BBEE97BB-96F2-4F4E-9961-C48558B384EB}" srcOrd="0" destOrd="0" parTransId="{7A77FDDC-114A-AC4D-AA23-F989F07C86BE}" sibTransId="{FFA07554-3142-654C-AD9E-F43ABEEF9276}"/>
    <dgm:cxn modelId="{1310F57A-B54A-304C-879A-93229828810C}" type="presOf" srcId="{0B98611C-B325-3C40-9CC1-96FCAC00EBB6}" destId="{351AA35D-1F72-B542-8425-58503B93E78E}" srcOrd="1" destOrd="0" presId="urn:microsoft.com/office/officeart/2005/8/layout/process1"/>
    <dgm:cxn modelId="{C3934DF3-4DE5-8149-93D6-96ACCC163350}" type="presOf" srcId="{CF3D8686-52FA-EE4C-9C2A-703506909AA4}" destId="{654F7D88-99C5-FC47-898C-9886257C2680}" srcOrd="0" destOrd="0" presId="urn:microsoft.com/office/officeart/2005/8/layout/process1"/>
    <dgm:cxn modelId="{3461B192-3160-4E47-95A2-046508B4D997}" type="presOf" srcId="{89C0ADFC-08AA-6A4B-92A0-C2E5E5B9C715}" destId="{4A73B9DF-9F1E-CC47-857C-E554BB32AA33}" srcOrd="0" destOrd="0" presId="urn:microsoft.com/office/officeart/2005/8/layout/process1"/>
    <dgm:cxn modelId="{BD5DDC0C-A782-6C4E-A581-E8F3F4E5B6DA}" type="presOf" srcId="{0B98611C-B325-3C40-9CC1-96FCAC00EBB6}" destId="{697B3FE5-ECC4-9F44-880A-8994D5032A2D}" srcOrd="0" destOrd="0" presId="urn:microsoft.com/office/officeart/2005/8/layout/process1"/>
    <dgm:cxn modelId="{5B30D580-3240-B04E-BE05-77AFDA2A541C}" srcId="{1C0D65C5-9476-824A-92DA-A0345D71DD3F}" destId="{CF3D8686-52FA-EE4C-9C2A-703506909AA4}" srcOrd="1" destOrd="0" parTransId="{2B2C51C1-5CF9-5A43-A003-AFE0EB288B58}" sibTransId="{0B98611C-B325-3C40-9CC1-96FCAC00EBB6}"/>
    <dgm:cxn modelId="{BF0F3056-C966-8042-BFD8-E9197986FE8D}" type="presOf" srcId="{1C0D65C5-9476-824A-92DA-A0345D71DD3F}" destId="{2767ED7F-512E-524B-A5B1-C952FCB9026D}" srcOrd="0" destOrd="0" presId="urn:microsoft.com/office/officeart/2005/8/layout/process1"/>
    <dgm:cxn modelId="{43486D1B-D7D8-1D4D-95DD-BA3F03E29A9F}" type="presOf" srcId="{BBEE97BB-96F2-4F4E-9961-C48558B384EB}" destId="{C9D0B382-DEE8-394F-B84A-110303BA80ED}" srcOrd="0" destOrd="0" presId="urn:microsoft.com/office/officeart/2005/8/layout/process1"/>
    <dgm:cxn modelId="{CE273402-1076-5446-B4CA-CED56F308CD8}" type="presOf" srcId="{FFA07554-3142-654C-AD9E-F43ABEEF9276}" destId="{706AABF2-CC3C-A245-BB4A-7A5082D40C7C}" srcOrd="0" destOrd="0" presId="urn:microsoft.com/office/officeart/2005/8/layout/process1"/>
    <dgm:cxn modelId="{14B7CE41-D310-244F-9937-0E486038C6D0}" type="presParOf" srcId="{2767ED7F-512E-524B-A5B1-C952FCB9026D}" destId="{C9D0B382-DEE8-394F-B84A-110303BA80ED}" srcOrd="0" destOrd="0" presId="urn:microsoft.com/office/officeart/2005/8/layout/process1"/>
    <dgm:cxn modelId="{71177FD6-0EB1-4444-89A4-F61026A54378}" type="presParOf" srcId="{2767ED7F-512E-524B-A5B1-C952FCB9026D}" destId="{706AABF2-CC3C-A245-BB4A-7A5082D40C7C}" srcOrd="1" destOrd="0" presId="urn:microsoft.com/office/officeart/2005/8/layout/process1"/>
    <dgm:cxn modelId="{B58843A5-0540-4E4A-801E-9B841120BAE8}" type="presParOf" srcId="{706AABF2-CC3C-A245-BB4A-7A5082D40C7C}" destId="{5D836104-4653-1F45-B066-AFC63F2E33B6}" srcOrd="0" destOrd="0" presId="urn:microsoft.com/office/officeart/2005/8/layout/process1"/>
    <dgm:cxn modelId="{EEA8ACE7-E82B-9246-A0B6-990778132DCF}" type="presParOf" srcId="{2767ED7F-512E-524B-A5B1-C952FCB9026D}" destId="{654F7D88-99C5-FC47-898C-9886257C2680}" srcOrd="2" destOrd="0" presId="urn:microsoft.com/office/officeart/2005/8/layout/process1"/>
    <dgm:cxn modelId="{9E7F629E-04D2-4443-BD14-1E4070830BC1}" type="presParOf" srcId="{2767ED7F-512E-524B-A5B1-C952FCB9026D}" destId="{697B3FE5-ECC4-9F44-880A-8994D5032A2D}" srcOrd="3" destOrd="0" presId="urn:microsoft.com/office/officeart/2005/8/layout/process1"/>
    <dgm:cxn modelId="{3FA1D5B6-B1D5-2045-8064-9B420FF3572B}" type="presParOf" srcId="{697B3FE5-ECC4-9F44-880A-8994D5032A2D}" destId="{351AA35D-1F72-B542-8425-58503B93E78E}" srcOrd="0" destOrd="0" presId="urn:microsoft.com/office/officeart/2005/8/layout/process1"/>
    <dgm:cxn modelId="{6107D0F1-3FE2-5F42-914D-694EB21BFABD}" type="presParOf" srcId="{2767ED7F-512E-524B-A5B1-C952FCB9026D}" destId="{4A73B9DF-9F1E-CC47-857C-E554BB32AA3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A6B87-466F-7648-BF87-6EACFE086206}" type="doc">
      <dgm:prSet loTypeId="urn:microsoft.com/office/officeart/2005/8/layout/process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759E6-6277-144D-A611-F04A404C2E60}">
      <dgm:prSet phldrT="[Text]"/>
      <dgm:spPr/>
      <dgm:t>
        <a:bodyPr/>
        <a:lstStyle/>
        <a:p>
          <a:r>
            <a:rPr lang="en-US" dirty="0" err="1" smtClean="0"/>
            <a:t>Programa</a:t>
          </a:r>
          <a:r>
            <a:rPr lang="en-US" dirty="0" smtClean="0"/>
            <a:t> A</a:t>
          </a:r>
          <a:endParaRPr lang="en-US" dirty="0"/>
        </a:p>
      </dgm:t>
    </dgm:pt>
    <dgm:pt modelId="{1BCA82DD-F4FE-1747-B626-313B70C1BCB4}" type="parTrans" cxnId="{9784633C-15D8-3E4E-A11B-BBFEE5E96678}">
      <dgm:prSet/>
      <dgm:spPr/>
      <dgm:t>
        <a:bodyPr/>
        <a:lstStyle/>
        <a:p>
          <a:endParaRPr lang="en-US"/>
        </a:p>
      </dgm:t>
    </dgm:pt>
    <dgm:pt modelId="{F455F86A-8294-A745-842D-03185A8E4766}" type="sibTrans" cxnId="{9784633C-15D8-3E4E-A11B-BBFEE5E96678}">
      <dgm:prSet/>
      <dgm:spPr/>
      <dgm:t>
        <a:bodyPr/>
        <a:lstStyle/>
        <a:p>
          <a:endParaRPr lang="en-US"/>
        </a:p>
      </dgm:t>
    </dgm:pt>
    <dgm:pt modelId="{EDC8CA08-E19D-A446-BE69-8022D7C233D8}">
      <dgm:prSet phldrT="[Text]"/>
      <dgm:spPr/>
      <dgm:t>
        <a:bodyPr/>
        <a:lstStyle/>
        <a:p>
          <a:r>
            <a:rPr lang="en-US" dirty="0" err="1" smtClean="0"/>
            <a:t>Entrada</a:t>
          </a:r>
          <a:r>
            <a:rPr lang="en-US" dirty="0" smtClean="0"/>
            <a:t> (</a:t>
          </a:r>
          <a:r>
            <a:rPr lang="en-US" dirty="0" err="1" smtClean="0"/>
            <a:t>usuário</a:t>
          </a:r>
          <a:r>
            <a:rPr lang="en-US" dirty="0" smtClean="0"/>
            <a:t>)</a:t>
          </a:r>
          <a:endParaRPr lang="en-US" dirty="0"/>
        </a:p>
      </dgm:t>
    </dgm:pt>
    <dgm:pt modelId="{66E88015-7656-7648-AC8C-60C098BB7096}" type="parTrans" cxnId="{099B0417-5912-E24D-84BA-ED6A44326E18}">
      <dgm:prSet/>
      <dgm:spPr/>
      <dgm:t>
        <a:bodyPr/>
        <a:lstStyle/>
        <a:p>
          <a:endParaRPr lang="en-US"/>
        </a:p>
      </dgm:t>
    </dgm:pt>
    <dgm:pt modelId="{EA6DD33E-41EC-654B-B642-046CDF46615F}" type="sibTrans" cxnId="{099B0417-5912-E24D-84BA-ED6A44326E18}">
      <dgm:prSet/>
      <dgm:spPr/>
      <dgm:t>
        <a:bodyPr/>
        <a:lstStyle/>
        <a:p>
          <a:endParaRPr lang="en-US"/>
        </a:p>
      </dgm:t>
    </dgm:pt>
    <dgm:pt modelId="{98F7E73D-D344-DC45-BA86-9EE923990594}">
      <dgm:prSet phldrT="[Text]"/>
      <dgm:spPr/>
      <dgm:t>
        <a:bodyPr/>
        <a:lstStyle/>
        <a:p>
          <a:r>
            <a:rPr lang="en-US" dirty="0" err="1" smtClean="0"/>
            <a:t>Programa</a:t>
          </a:r>
          <a:r>
            <a:rPr lang="en-US" dirty="0" smtClean="0"/>
            <a:t> B</a:t>
          </a:r>
          <a:endParaRPr lang="en-US" dirty="0"/>
        </a:p>
      </dgm:t>
    </dgm:pt>
    <dgm:pt modelId="{4C7B97B6-5073-2240-A765-7B9E1BCCF9DF}" type="parTrans" cxnId="{1B427C3A-6AA1-4A46-BDAF-C7F4E6976A4E}">
      <dgm:prSet/>
      <dgm:spPr/>
      <dgm:t>
        <a:bodyPr/>
        <a:lstStyle/>
        <a:p>
          <a:endParaRPr lang="en-US"/>
        </a:p>
      </dgm:t>
    </dgm:pt>
    <dgm:pt modelId="{62BEB16C-CB74-1745-8B00-A11A089CC368}" type="sibTrans" cxnId="{1B427C3A-6AA1-4A46-BDAF-C7F4E6976A4E}">
      <dgm:prSet/>
      <dgm:spPr/>
      <dgm:t>
        <a:bodyPr/>
        <a:lstStyle/>
        <a:p>
          <a:endParaRPr lang="en-US"/>
        </a:p>
      </dgm:t>
    </dgm:pt>
    <dgm:pt modelId="{4CA2D113-96CA-3F45-94F6-C361405F931F}">
      <dgm:prSet phldrT="[Text]"/>
      <dgm:spPr/>
      <dgm:t>
        <a:bodyPr/>
        <a:lstStyle/>
        <a:p>
          <a:r>
            <a:rPr lang="en-US" dirty="0" err="1" smtClean="0"/>
            <a:t>Entrada</a:t>
          </a:r>
          <a:r>
            <a:rPr lang="en-US" dirty="0" smtClean="0"/>
            <a:t> (A)</a:t>
          </a:r>
          <a:endParaRPr lang="en-US" dirty="0"/>
        </a:p>
      </dgm:t>
    </dgm:pt>
    <dgm:pt modelId="{E9A5C721-7A02-5144-8C62-05D292D38211}" type="parTrans" cxnId="{0BFBC74A-32C8-2942-927C-BBC3047E1853}">
      <dgm:prSet/>
      <dgm:spPr/>
      <dgm:t>
        <a:bodyPr/>
        <a:lstStyle/>
        <a:p>
          <a:endParaRPr lang="en-US"/>
        </a:p>
      </dgm:t>
    </dgm:pt>
    <dgm:pt modelId="{21D4B4A2-0E40-1F4A-8644-0199E3FEDF08}" type="sibTrans" cxnId="{0BFBC74A-32C8-2942-927C-BBC3047E1853}">
      <dgm:prSet/>
      <dgm:spPr/>
      <dgm:t>
        <a:bodyPr/>
        <a:lstStyle/>
        <a:p>
          <a:endParaRPr lang="en-US"/>
        </a:p>
      </dgm:t>
    </dgm:pt>
    <dgm:pt modelId="{741A304C-322F-AC4D-B5EC-F16A9BDABC94}">
      <dgm:prSet phldrT="[Text]"/>
      <dgm:spPr/>
      <dgm:t>
        <a:bodyPr/>
        <a:lstStyle/>
        <a:p>
          <a:r>
            <a:rPr lang="en-US" dirty="0" err="1" smtClean="0"/>
            <a:t>Programa</a:t>
          </a:r>
          <a:r>
            <a:rPr lang="en-US" dirty="0" smtClean="0"/>
            <a:t> C</a:t>
          </a:r>
          <a:endParaRPr lang="en-US" dirty="0"/>
        </a:p>
      </dgm:t>
    </dgm:pt>
    <dgm:pt modelId="{51EA3470-9515-CD4A-8845-54FDCC6271AA}" type="parTrans" cxnId="{1B099DEF-42C5-4E44-8908-D38C36E63AA8}">
      <dgm:prSet/>
      <dgm:spPr/>
      <dgm:t>
        <a:bodyPr/>
        <a:lstStyle/>
        <a:p>
          <a:endParaRPr lang="en-US"/>
        </a:p>
      </dgm:t>
    </dgm:pt>
    <dgm:pt modelId="{AEFF98CD-D321-B840-A0B1-F11FFC57B225}" type="sibTrans" cxnId="{1B099DEF-42C5-4E44-8908-D38C36E63AA8}">
      <dgm:prSet/>
      <dgm:spPr/>
      <dgm:t>
        <a:bodyPr/>
        <a:lstStyle/>
        <a:p>
          <a:endParaRPr lang="en-US"/>
        </a:p>
      </dgm:t>
    </dgm:pt>
    <dgm:pt modelId="{B9749626-3556-5B4D-B88F-3E4B7375E74E}">
      <dgm:prSet phldrT="[Text]"/>
      <dgm:spPr/>
      <dgm:t>
        <a:bodyPr/>
        <a:lstStyle/>
        <a:p>
          <a:r>
            <a:rPr lang="en-US" dirty="0" err="1" smtClean="0"/>
            <a:t>Entrada</a:t>
          </a:r>
          <a:r>
            <a:rPr lang="en-US" dirty="0" smtClean="0"/>
            <a:t> (B)</a:t>
          </a:r>
          <a:endParaRPr lang="en-US" dirty="0"/>
        </a:p>
      </dgm:t>
    </dgm:pt>
    <dgm:pt modelId="{F6265B1A-8307-AC42-83BA-7A6366D74A51}" type="parTrans" cxnId="{23518045-7CCF-1442-8E3A-7C594BFA8C36}">
      <dgm:prSet/>
      <dgm:spPr/>
      <dgm:t>
        <a:bodyPr/>
        <a:lstStyle/>
        <a:p>
          <a:endParaRPr lang="en-US"/>
        </a:p>
      </dgm:t>
    </dgm:pt>
    <dgm:pt modelId="{50CBC95F-D3CE-074E-888B-AAC482C3926C}" type="sibTrans" cxnId="{23518045-7CCF-1442-8E3A-7C594BFA8C36}">
      <dgm:prSet/>
      <dgm:spPr/>
      <dgm:t>
        <a:bodyPr/>
        <a:lstStyle/>
        <a:p>
          <a:endParaRPr lang="en-US"/>
        </a:p>
      </dgm:t>
    </dgm:pt>
    <dgm:pt modelId="{059B3A21-5164-9448-8CC9-8BDCF430F25C}">
      <dgm:prSet phldrT="[Text]"/>
      <dgm:spPr/>
      <dgm:t>
        <a:bodyPr/>
        <a:lstStyle/>
        <a:p>
          <a:r>
            <a:rPr lang="en-US" dirty="0" err="1" smtClean="0"/>
            <a:t>Saída</a:t>
          </a:r>
          <a:r>
            <a:rPr lang="en-US" dirty="0" smtClean="0"/>
            <a:t> (A)</a:t>
          </a:r>
          <a:endParaRPr lang="en-US" dirty="0"/>
        </a:p>
      </dgm:t>
    </dgm:pt>
    <dgm:pt modelId="{93362467-5C4A-B746-B94C-33E02B61C282}" type="parTrans" cxnId="{B0E8CE27-10C9-D04C-BD0A-7BA8E3955823}">
      <dgm:prSet/>
      <dgm:spPr/>
      <dgm:t>
        <a:bodyPr/>
        <a:lstStyle/>
        <a:p>
          <a:endParaRPr lang="en-US"/>
        </a:p>
      </dgm:t>
    </dgm:pt>
    <dgm:pt modelId="{683F41BD-3C1E-7445-B81B-6B851367CE0F}" type="sibTrans" cxnId="{B0E8CE27-10C9-D04C-BD0A-7BA8E3955823}">
      <dgm:prSet/>
      <dgm:spPr/>
      <dgm:t>
        <a:bodyPr/>
        <a:lstStyle/>
        <a:p>
          <a:endParaRPr lang="en-US"/>
        </a:p>
      </dgm:t>
    </dgm:pt>
    <dgm:pt modelId="{B2EFB90E-D620-AE4D-8E0B-2C66184B487C}">
      <dgm:prSet phldrT="[Text]"/>
      <dgm:spPr/>
      <dgm:t>
        <a:bodyPr/>
        <a:lstStyle/>
        <a:p>
          <a:r>
            <a:rPr lang="en-US" dirty="0" err="1" smtClean="0"/>
            <a:t>Saída</a:t>
          </a:r>
          <a:r>
            <a:rPr lang="en-US" dirty="0" smtClean="0"/>
            <a:t> (B)</a:t>
          </a:r>
          <a:endParaRPr lang="en-US" dirty="0"/>
        </a:p>
      </dgm:t>
    </dgm:pt>
    <dgm:pt modelId="{DB1D07BE-289C-6340-B9BA-8B86CC1AB705}" type="parTrans" cxnId="{809E9E21-DFC9-D84D-921E-4D59252A73E9}">
      <dgm:prSet/>
      <dgm:spPr/>
      <dgm:t>
        <a:bodyPr/>
        <a:lstStyle/>
        <a:p>
          <a:endParaRPr lang="en-US"/>
        </a:p>
      </dgm:t>
    </dgm:pt>
    <dgm:pt modelId="{CD8F846C-DEA0-594B-96A2-551C042DB8AE}" type="sibTrans" cxnId="{809E9E21-DFC9-D84D-921E-4D59252A73E9}">
      <dgm:prSet/>
      <dgm:spPr/>
      <dgm:t>
        <a:bodyPr/>
        <a:lstStyle/>
        <a:p>
          <a:endParaRPr lang="en-US"/>
        </a:p>
      </dgm:t>
    </dgm:pt>
    <dgm:pt modelId="{F221D700-FFB9-034B-BAF8-B7EE9E2F505A}">
      <dgm:prSet phldrT="[Text]"/>
      <dgm:spPr/>
      <dgm:t>
        <a:bodyPr/>
        <a:lstStyle/>
        <a:p>
          <a:r>
            <a:rPr lang="en-US" dirty="0" err="1" smtClean="0"/>
            <a:t>Saída</a:t>
          </a:r>
          <a:r>
            <a:rPr lang="en-US" dirty="0" smtClean="0"/>
            <a:t> (C)</a:t>
          </a:r>
          <a:endParaRPr lang="en-US" dirty="0"/>
        </a:p>
      </dgm:t>
    </dgm:pt>
    <dgm:pt modelId="{04E41C04-4BC6-B14B-B36E-026DE6B2B156}" type="parTrans" cxnId="{7299CE1F-BD82-1542-A7BA-DC3EE4C87A28}">
      <dgm:prSet/>
      <dgm:spPr/>
      <dgm:t>
        <a:bodyPr/>
        <a:lstStyle/>
        <a:p>
          <a:endParaRPr lang="en-US"/>
        </a:p>
      </dgm:t>
    </dgm:pt>
    <dgm:pt modelId="{89EECC0E-5A7C-0744-B2E5-8BDBBD0B5156}" type="sibTrans" cxnId="{7299CE1F-BD82-1542-A7BA-DC3EE4C87A28}">
      <dgm:prSet/>
      <dgm:spPr/>
      <dgm:t>
        <a:bodyPr/>
        <a:lstStyle/>
        <a:p>
          <a:endParaRPr lang="en-US"/>
        </a:p>
      </dgm:t>
    </dgm:pt>
    <dgm:pt modelId="{45241B1B-C5E1-784E-B79B-C73A4802981E}" type="pres">
      <dgm:prSet presAssocID="{CD2A6B87-466F-7648-BF87-6EACFE0862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E7CFA-D399-CC48-A12D-71E87A6691FA}" type="pres">
      <dgm:prSet presAssocID="{821759E6-6277-144D-A611-F04A404C2E60}" presName="composite" presStyleCnt="0"/>
      <dgm:spPr/>
    </dgm:pt>
    <dgm:pt modelId="{8C2DA773-73E8-AD4D-8DBD-18FE41772F67}" type="pres">
      <dgm:prSet presAssocID="{821759E6-6277-144D-A611-F04A404C2E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B24C6-0EC0-8343-A134-43F665183A1E}" type="pres">
      <dgm:prSet presAssocID="{821759E6-6277-144D-A611-F04A404C2E60}" presName="parSh" presStyleLbl="node1" presStyleIdx="0" presStyleCnt="3"/>
      <dgm:spPr/>
      <dgm:t>
        <a:bodyPr/>
        <a:lstStyle/>
        <a:p>
          <a:endParaRPr lang="en-US"/>
        </a:p>
      </dgm:t>
    </dgm:pt>
    <dgm:pt modelId="{A3C6F18D-5C79-4A47-88A1-AEC9669D7210}" type="pres">
      <dgm:prSet presAssocID="{821759E6-6277-144D-A611-F04A404C2E6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3043B-9895-AF44-AB93-C4647AB2B1E4}" type="pres">
      <dgm:prSet presAssocID="{F455F86A-8294-A745-842D-03185A8E476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A14DC82-7031-3149-8173-F78F47A04675}" type="pres">
      <dgm:prSet presAssocID="{F455F86A-8294-A745-842D-03185A8E4766}" presName="connTx" presStyleLbl="sibTrans2D1" presStyleIdx="0" presStyleCnt="2"/>
      <dgm:spPr/>
      <dgm:t>
        <a:bodyPr/>
        <a:lstStyle/>
        <a:p>
          <a:endParaRPr lang="en-US"/>
        </a:p>
      </dgm:t>
    </dgm:pt>
    <dgm:pt modelId="{B8A5F1F6-F9AC-CA4C-A94C-C1494F9D8F83}" type="pres">
      <dgm:prSet presAssocID="{98F7E73D-D344-DC45-BA86-9EE923990594}" presName="composite" presStyleCnt="0"/>
      <dgm:spPr/>
    </dgm:pt>
    <dgm:pt modelId="{54014FCE-6DF0-3049-8FA4-3B99FF06753F}" type="pres">
      <dgm:prSet presAssocID="{98F7E73D-D344-DC45-BA86-9EE92399059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189EE-B468-CC48-A4DF-F2C9B580B511}" type="pres">
      <dgm:prSet presAssocID="{98F7E73D-D344-DC45-BA86-9EE923990594}" presName="parSh" presStyleLbl="node1" presStyleIdx="1" presStyleCnt="3"/>
      <dgm:spPr/>
      <dgm:t>
        <a:bodyPr/>
        <a:lstStyle/>
        <a:p>
          <a:endParaRPr lang="en-US"/>
        </a:p>
      </dgm:t>
    </dgm:pt>
    <dgm:pt modelId="{1034C608-9DD1-F74B-8924-AB485D3B039B}" type="pres">
      <dgm:prSet presAssocID="{98F7E73D-D344-DC45-BA86-9EE92399059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56E3A-49C8-2C4E-9460-9B47287928BE}" type="pres">
      <dgm:prSet presAssocID="{62BEB16C-CB74-1745-8B00-A11A089CC36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217EE60-A032-584C-AB0E-8B5445CA2490}" type="pres">
      <dgm:prSet presAssocID="{62BEB16C-CB74-1745-8B00-A11A089CC368}" presName="connTx" presStyleLbl="sibTrans2D1" presStyleIdx="1" presStyleCnt="2"/>
      <dgm:spPr/>
      <dgm:t>
        <a:bodyPr/>
        <a:lstStyle/>
        <a:p>
          <a:endParaRPr lang="en-US"/>
        </a:p>
      </dgm:t>
    </dgm:pt>
    <dgm:pt modelId="{27E883DC-B3B0-E04F-AFFD-9C5924041291}" type="pres">
      <dgm:prSet presAssocID="{741A304C-322F-AC4D-B5EC-F16A9BDABC94}" presName="composite" presStyleCnt="0"/>
      <dgm:spPr/>
    </dgm:pt>
    <dgm:pt modelId="{BC0DB84E-6587-F747-A95B-1A0909531EF7}" type="pres">
      <dgm:prSet presAssocID="{741A304C-322F-AC4D-B5EC-F16A9BDABC9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DCB42-36B5-414C-A9DE-0448EE75D99E}" type="pres">
      <dgm:prSet presAssocID="{741A304C-322F-AC4D-B5EC-F16A9BDABC94}" presName="parSh" presStyleLbl="node1" presStyleIdx="2" presStyleCnt="3"/>
      <dgm:spPr/>
      <dgm:t>
        <a:bodyPr/>
        <a:lstStyle/>
        <a:p>
          <a:endParaRPr lang="en-US"/>
        </a:p>
      </dgm:t>
    </dgm:pt>
    <dgm:pt modelId="{6D131784-DBD2-1F40-9744-E235AECCF561}" type="pres">
      <dgm:prSet presAssocID="{741A304C-322F-AC4D-B5EC-F16A9BDABC94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EE9761-5FEE-7941-A790-2B3ED054A8AB}" type="presOf" srcId="{821759E6-6277-144D-A611-F04A404C2E60}" destId="{CC7B24C6-0EC0-8343-A134-43F665183A1E}" srcOrd="1" destOrd="0" presId="urn:microsoft.com/office/officeart/2005/8/layout/process3"/>
    <dgm:cxn modelId="{B0E8CE27-10C9-D04C-BD0A-7BA8E3955823}" srcId="{821759E6-6277-144D-A611-F04A404C2E60}" destId="{059B3A21-5164-9448-8CC9-8BDCF430F25C}" srcOrd="1" destOrd="0" parTransId="{93362467-5C4A-B746-B94C-33E02B61C282}" sibTransId="{683F41BD-3C1E-7445-B81B-6B851367CE0F}"/>
    <dgm:cxn modelId="{9784633C-15D8-3E4E-A11B-BBFEE5E96678}" srcId="{CD2A6B87-466F-7648-BF87-6EACFE086206}" destId="{821759E6-6277-144D-A611-F04A404C2E60}" srcOrd="0" destOrd="0" parTransId="{1BCA82DD-F4FE-1747-B626-313B70C1BCB4}" sibTransId="{F455F86A-8294-A745-842D-03185A8E4766}"/>
    <dgm:cxn modelId="{5CE7BF43-D54A-0D4B-877D-8C697CE21438}" type="presOf" srcId="{CD2A6B87-466F-7648-BF87-6EACFE086206}" destId="{45241B1B-C5E1-784E-B79B-C73A4802981E}" srcOrd="0" destOrd="0" presId="urn:microsoft.com/office/officeart/2005/8/layout/process3"/>
    <dgm:cxn modelId="{12DC3022-E6A0-9044-A94C-B019F6C1AAE5}" type="presOf" srcId="{EDC8CA08-E19D-A446-BE69-8022D7C233D8}" destId="{A3C6F18D-5C79-4A47-88A1-AEC9669D7210}" srcOrd="0" destOrd="0" presId="urn:microsoft.com/office/officeart/2005/8/layout/process3"/>
    <dgm:cxn modelId="{D4DB626D-F87A-F447-AA69-2ED2D4E2C1F6}" type="presOf" srcId="{741A304C-322F-AC4D-B5EC-F16A9BDABC94}" destId="{D8ADCB42-36B5-414C-A9DE-0448EE75D99E}" srcOrd="1" destOrd="0" presId="urn:microsoft.com/office/officeart/2005/8/layout/process3"/>
    <dgm:cxn modelId="{1B099DEF-42C5-4E44-8908-D38C36E63AA8}" srcId="{CD2A6B87-466F-7648-BF87-6EACFE086206}" destId="{741A304C-322F-AC4D-B5EC-F16A9BDABC94}" srcOrd="2" destOrd="0" parTransId="{51EA3470-9515-CD4A-8845-54FDCC6271AA}" sibTransId="{AEFF98CD-D321-B840-A0B1-F11FFC57B225}"/>
    <dgm:cxn modelId="{EABA8DDA-A71F-974C-80C2-64375B1C1DF4}" type="presOf" srcId="{F455F86A-8294-A745-842D-03185A8E4766}" destId="{9D93043B-9895-AF44-AB93-C4647AB2B1E4}" srcOrd="0" destOrd="0" presId="urn:microsoft.com/office/officeart/2005/8/layout/process3"/>
    <dgm:cxn modelId="{2532FB05-918A-4C47-883A-9747B0FC5E1A}" type="presOf" srcId="{4CA2D113-96CA-3F45-94F6-C361405F931F}" destId="{1034C608-9DD1-F74B-8924-AB485D3B039B}" srcOrd="0" destOrd="0" presId="urn:microsoft.com/office/officeart/2005/8/layout/process3"/>
    <dgm:cxn modelId="{5D0E20AC-07F4-6D41-8B2E-15639C26A550}" type="presOf" srcId="{F221D700-FFB9-034B-BAF8-B7EE9E2F505A}" destId="{6D131784-DBD2-1F40-9744-E235AECCF561}" srcOrd="0" destOrd="1" presId="urn:microsoft.com/office/officeart/2005/8/layout/process3"/>
    <dgm:cxn modelId="{1B427C3A-6AA1-4A46-BDAF-C7F4E6976A4E}" srcId="{CD2A6B87-466F-7648-BF87-6EACFE086206}" destId="{98F7E73D-D344-DC45-BA86-9EE923990594}" srcOrd="1" destOrd="0" parTransId="{4C7B97B6-5073-2240-A765-7B9E1BCCF9DF}" sibTransId="{62BEB16C-CB74-1745-8B00-A11A089CC368}"/>
    <dgm:cxn modelId="{7383365E-3319-F946-9B05-B896B8FCDEA5}" type="presOf" srcId="{62BEB16C-CB74-1745-8B00-A11A089CC368}" destId="{F217EE60-A032-584C-AB0E-8B5445CA2490}" srcOrd="1" destOrd="0" presId="urn:microsoft.com/office/officeart/2005/8/layout/process3"/>
    <dgm:cxn modelId="{600FC088-901D-F84E-8802-9AD8C99D0874}" type="presOf" srcId="{62BEB16C-CB74-1745-8B00-A11A089CC368}" destId="{8FF56E3A-49C8-2C4E-9460-9B47287928BE}" srcOrd="0" destOrd="0" presId="urn:microsoft.com/office/officeart/2005/8/layout/process3"/>
    <dgm:cxn modelId="{FC21476B-6B0C-314D-9FCA-3AE1A307498F}" type="presOf" srcId="{F455F86A-8294-A745-842D-03185A8E4766}" destId="{DA14DC82-7031-3149-8173-F78F47A04675}" srcOrd="1" destOrd="0" presId="urn:microsoft.com/office/officeart/2005/8/layout/process3"/>
    <dgm:cxn modelId="{9B444F68-BEF9-AF40-BC24-2A4D7940BE7B}" type="presOf" srcId="{821759E6-6277-144D-A611-F04A404C2E60}" destId="{8C2DA773-73E8-AD4D-8DBD-18FE41772F67}" srcOrd="0" destOrd="0" presId="urn:microsoft.com/office/officeart/2005/8/layout/process3"/>
    <dgm:cxn modelId="{23518045-7CCF-1442-8E3A-7C594BFA8C36}" srcId="{741A304C-322F-AC4D-B5EC-F16A9BDABC94}" destId="{B9749626-3556-5B4D-B88F-3E4B7375E74E}" srcOrd="0" destOrd="0" parTransId="{F6265B1A-8307-AC42-83BA-7A6366D74A51}" sibTransId="{50CBC95F-D3CE-074E-888B-AAC482C3926C}"/>
    <dgm:cxn modelId="{42B1212D-6EDF-8A47-AE74-30AA7837B93C}" type="presOf" srcId="{98F7E73D-D344-DC45-BA86-9EE923990594}" destId="{54014FCE-6DF0-3049-8FA4-3B99FF06753F}" srcOrd="0" destOrd="0" presId="urn:microsoft.com/office/officeart/2005/8/layout/process3"/>
    <dgm:cxn modelId="{64ADBC81-9D1D-774D-9674-2C97ADD99F35}" type="presOf" srcId="{B9749626-3556-5B4D-B88F-3E4B7375E74E}" destId="{6D131784-DBD2-1F40-9744-E235AECCF561}" srcOrd="0" destOrd="0" presId="urn:microsoft.com/office/officeart/2005/8/layout/process3"/>
    <dgm:cxn modelId="{809E9E21-DFC9-D84D-921E-4D59252A73E9}" srcId="{98F7E73D-D344-DC45-BA86-9EE923990594}" destId="{B2EFB90E-D620-AE4D-8E0B-2C66184B487C}" srcOrd="1" destOrd="0" parTransId="{DB1D07BE-289C-6340-B9BA-8B86CC1AB705}" sibTransId="{CD8F846C-DEA0-594B-96A2-551C042DB8AE}"/>
    <dgm:cxn modelId="{21F03DB3-0A40-054F-9B74-C0DC568491C7}" type="presOf" srcId="{059B3A21-5164-9448-8CC9-8BDCF430F25C}" destId="{A3C6F18D-5C79-4A47-88A1-AEC9669D7210}" srcOrd="0" destOrd="1" presId="urn:microsoft.com/office/officeart/2005/8/layout/process3"/>
    <dgm:cxn modelId="{0BFBC74A-32C8-2942-927C-BBC3047E1853}" srcId="{98F7E73D-D344-DC45-BA86-9EE923990594}" destId="{4CA2D113-96CA-3F45-94F6-C361405F931F}" srcOrd="0" destOrd="0" parTransId="{E9A5C721-7A02-5144-8C62-05D292D38211}" sibTransId="{21D4B4A2-0E40-1F4A-8644-0199E3FEDF08}"/>
    <dgm:cxn modelId="{D6F39617-E7AF-1945-A2EE-2E6903EF187C}" type="presOf" srcId="{741A304C-322F-AC4D-B5EC-F16A9BDABC94}" destId="{BC0DB84E-6587-F747-A95B-1A0909531EF7}" srcOrd="0" destOrd="0" presId="urn:microsoft.com/office/officeart/2005/8/layout/process3"/>
    <dgm:cxn modelId="{5BD37EC7-F437-D24D-9A16-2806812F6A01}" type="presOf" srcId="{B2EFB90E-D620-AE4D-8E0B-2C66184B487C}" destId="{1034C608-9DD1-F74B-8924-AB485D3B039B}" srcOrd="0" destOrd="1" presId="urn:microsoft.com/office/officeart/2005/8/layout/process3"/>
    <dgm:cxn modelId="{7299CE1F-BD82-1542-A7BA-DC3EE4C87A28}" srcId="{741A304C-322F-AC4D-B5EC-F16A9BDABC94}" destId="{F221D700-FFB9-034B-BAF8-B7EE9E2F505A}" srcOrd="1" destOrd="0" parTransId="{04E41C04-4BC6-B14B-B36E-026DE6B2B156}" sibTransId="{89EECC0E-5A7C-0744-B2E5-8BDBBD0B5156}"/>
    <dgm:cxn modelId="{099B0417-5912-E24D-84BA-ED6A44326E18}" srcId="{821759E6-6277-144D-A611-F04A404C2E60}" destId="{EDC8CA08-E19D-A446-BE69-8022D7C233D8}" srcOrd="0" destOrd="0" parTransId="{66E88015-7656-7648-AC8C-60C098BB7096}" sibTransId="{EA6DD33E-41EC-654B-B642-046CDF46615F}"/>
    <dgm:cxn modelId="{DFB55D51-C94A-0641-ACCB-274284F67731}" type="presOf" srcId="{98F7E73D-D344-DC45-BA86-9EE923990594}" destId="{605189EE-B468-CC48-A4DF-F2C9B580B511}" srcOrd="1" destOrd="0" presId="urn:microsoft.com/office/officeart/2005/8/layout/process3"/>
    <dgm:cxn modelId="{E9FF3A14-4213-1A44-AD5D-50BA5B7EA25E}" type="presParOf" srcId="{45241B1B-C5E1-784E-B79B-C73A4802981E}" destId="{E5CE7CFA-D399-CC48-A12D-71E87A6691FA}" srcOrd="0" destOrd="0" presId="urn:microsoft.com/office/officeart/2005/8/layout/process3"/>
    <dgm:cxn modelId="{D09BC60A-F81F-9645-B503-434B74BFAE8E}" type="presParOf" srcId="{E5CE7CFA-D399-CC48-A12D-71E87A6691FA}" destId="{8C2DA773-73E8-AD4D-8DBD-18FE41772F67}" srcOrd="0" destOrd="0" presId="urn:microsoft.com/office/officeart/2005/8/layout/process3"/>
    <dgm:cxn modelId="{43B8F164-BA69-AB40-8346-E5A9BC1329A6}" type="presParOf" srcId="{E5CE7CFA-D399-CC48-A12D-71E87A6691FA}" destId="{CC7B24C6-0EC0-8343-A134-43F665183A1E}" srcOrd="1" destOrd="0" presId="urn:microsoft.com/office/officeart/2005/8/layout/process3"/>
    <dgm:cxn modelId="{48B7FB13-1153-FF44-AE35-6B4FF563A43C}" type="presParOf" srcId="{E5CE7CFA-D399-CC48-A12D-71E87A6691FA}" destId="{A3C6F18D-5C79-4A47-88A1-AEC9669D7210}" srcOrd="2" destOrd="0" presId="urn:microsoft.com/office/officeart/2005/8/layout/process3"/>
    <dgm:cxn modelId="{3BC87A78-717C-554F-9462-95DCD924D962}" type="presParOf" srcId="{45241B1B-C5E1-784E-B79B-C73A4802981E}" destId="{9D93043B-9895-AF44-AB93-C4647AB2B1E4}" srcOrd="1" destOrd="0" presId="urn:microsoft.com/office/officeart/2005/8/layout/process3"/>
    <dgm:cxn modelId="{C539CAE9-C56C-AB4F-97E1-130A3177947F}" type="presParOf" srcId="{9D93043B-9895-AF44-AB93-C4647AB2B1E4}" destId="{DA14DC82-7031-3149-8173-F78F47A04675}" srcOrd="0" destOrd="0" presId="urn:microsoft.com/office/officeart/2005/8/layout/process3"/>
    <dgm:cxn modelId="{91086523-0D8D-154A-A05B-FB18515ACECA}" type="presParOf" srcId="{45241B1B-C5E1-784E-B79B-C73A4802981E}" destId="{B8A5F1F6-F9AC-CA4C-A94C-C1494F9D8F83}" srcOrd="2" destOrd="0" presId="urn:microsoft.com/office/officeart/2005/8/layout/process3"/>
    <dgm:cxn modelId="{404BED5D-42CA-674E-8D59-B9123C15C1E1}" type="presParOf" srcId="{B8A5F1F6-F9AC-CA4C-A94C-C1494F9D8F83}" destId="{54014FCE-6DF0-3049-8FA4-3B99FF06753F}" srcOrd="0" destOrd="0" presId="urn:microsoft.com/office/officeart/2005/8/layout/process3"/>
    <dgm:cxn modelId="{CA55A4AE-42FC-3D47-B14D-12AB9D8A65BE}" type="presParOf" srcId="{B8A5F1F6-F9AC-CA4C-A94C-C1494F9D8F83}" destId="{605189EE-B468-CC48-A4DF-F2C9B580B511}" srcOrd="1" destOrd="0" presId="urn:microsoft.com/office/officeart/2005/8/layout/process3"/>
    <dgm:cxn modelId="{9AE6E0EB-CD8F-A54A-8A44-29EEBD103C52}" type="presParOf" srcId="{B8A5F1F6-F9AC-CA4C-A94C-C1494F9D8F83}" destId="{1034C608-9DD1-F74B-8924-AB485D3B039B}" srcOrd="2" destOrd="0" presId="urn:microsoft.com/office/officeart/2005/8/layout/process3"/>
    <dgm:cxn modelId="{19123A0D-AA86-7C42-9F6D-9A41B00180B3}" type="presParOf" srcId="{45241B1B-C5E1-784E-B79B-C73A4802981E}" destId="{8FF56E3A-49C8-2C4E-9460-9B47287928BE}" srcOrd="3" destOrd="0" presId="urn:microsoft.com/office/officeart/2005/8/layout/process3"/>
    <dgm:cxn modelId="{50013996-BF5F-C446-8ED0-F769F86EEF69}" type="presParOf" srcId="{8FF56E3A-49C8-2C4E-9460-9B47287928BE}" destId="{F217EE60-A032-584C-AB0E-8B5445CA2490}" srcOrd="0" destOrd="0" presId="urn:microsoft.com/office/officeart/2005/8/layout/process3"/>
    <dgm:cxn modelId="{CE44E04D-D13B-1F4D-918F-9C3B4D6A92DD}" type="presParOf" srcId="{45241B1B-C5E1-784E-B79B-C73A4802981E}" destId="{27E883DC-B3B0-E04F-AFFD-9C5924041291}" srcOrd="4" destOrd="0" presId="urn:microsoft.com/office/officeart/2005/8/layout/process3"/>
    <dgm:cxn modelId="{85D274DD-EC64-EF4C-BCC0-788EA27F55F4}" type="presParOf" srcId="{27E883DC-B3B0-E04F-AFFD-9C5924041291}" destId="{BC0DB84E-6587-F747-A95B-1A0909531EF7}" srcOrd="0" destOrd="0" presId="urn:microsoft.com/office/officeart/2005/8/layout/process3"/>
    <dgm:cxn modelId="{C541D0B2-F14B-E541-9356-6EFF29BF22AA}" type="presParOf" srcId="{27E883DC-B3B0-E04F-AFFD-9C5924041291}" destId="{D8ADCB42-36B5-414C-A9DE-0448EE75D99E}" srcOrd="1" destOrd="0" presId="urn:microsoft.com/office/officeart/2005/8/layout/process3"/>
    <dgm:cxn modelId="{4672F7C5-37C4-4949-BF42-05E6C633C808}" type="presParOf" srcId="{27E883DC-B3B0-E04F-AFFD-9C5924041291}" destId="{6D131784-DBD2-1F40-9744-E235AECCF5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10733A-B902-E04F-81F8-F5C7BF2F6577}" type="doc">
      <dgm:prSet loTypeId="urn:microsoft.com/office/officeart/2005/8/layout/hProcess9" loCatId="" qsTypeId="urn:microsoft.com/office/officeart/2005/8/quickstyle/simple2" qsCatId="simple" csTypeId="urn:microsoft.com/office/officeart/2005/8/colors/accent1_2" csCatId="accent1" phldr="1"/>
      <dgm:spPr/>
    </dgm:pt>
    <dgm:pt modelId="{FCEABEB1-D01F-4249-BF26-21AF90232BAF}">
      <dgm:prSet phldrT="[Text]" custT="1"/>
      <dgm:spPr/>
      <dgm:t>
        <a:bodyPr/>
        <a:lstStyle/>
        <a:p>
          <a:r>
            <a:rPr lang="en-US" sz="3200" dirty="0" err="1" smtClean="0"/>
            <a:t>Programa</a:t>
          </a:r>
          <a:r>
            <a:rPr lang="en-US" sz="3200" dirty="0" smtClean="0"/>
            <a:t> A</a:t>
          </a:r>
          <a:endParaRPr lang="en-US" sz="3200" dirty="0"/>
        </a:p>
      </dgm:t>
    </dgm:pt>
    <dgm:pt modelId="{64640F19-4084-604D-8911-41EDC2056F1D}" type="parTrans" cxnId="{7BFB9BD4-15A2-4447-970C-223139A3E214}">
      <dgm:prSet/>
      <dgm:spPr/>
      <dgm:t>
        <a:bodyPr/>
        <a:lstStyle/>
        <a:p>
          <a:endParaRPr lang="en-US" sz="1600"/>
        </a:p>
      </dgm:t>
    </dgm:pt>
    <dgm:pt modelId="{E49EC81F-9CA2-564A-8541-63406129F330}" type="sibTrans" cxnId="{7BFB9BD4-15A2-4447-970C-223139A3E214}">
      <dgm:prSet/>
      <dgm:spPr/>
      <dgm:t>
        <a:bodyPr/>
        <a:lstStyle/>
        <a:p>
          <a:endParaRPr lang="en-US" sz="1600"/>
        </a:p>
      </dgm:t>
    </dgm:pt>
    <dgm:pt modelId="{0CF3CC9E-A743-5047-BCA1-45ACCC0F9201}">
      <dgm:prSet phldrT="[Text]" custT="1"/>
      <dgm:spPr/>
      <dgm:t>
        <a:bodyPr/>
        <a:lstStyle/>
        <a:p>
          <a:r>
            <a:rPr lang="en-US" sz="3200" dirty="0" err="1" smtClean="0"/>
            <a:t>Programa</a:t>
          </a:r>
          <a:r>
            <a:rPr lang="en-US" sz="3200" dirty="0" smtClean="0"/>
            <a:t> B</a:t>
          </a:r>
          <a:endParaRPr lang="en-US" sz="3200" dirty="0"/>
        </a:p>
      </dgm:t>
    </dgm:pt>
    <dgm:pt modelId="{05C61E6C-C161-084F-9E96-658BE52E6619}" type="parTrans" cxnId="{1EA590A6-2556-9541-BD7F-2F94C0265FCB}">
      <dgm:prSet/>
      <dgm:spPr/>
      <dgm:t>
        <a:bodyPr/>
        <a:lstStyle/>
        <a:p>
          <a:endParaRPr lang="en-US" sz="1600"/>
        </a:p>
      </dgm:t>
    </dgm:pt>
    <dgm:pt modelId="{8A36E69A-048F-D34C-91D8-D31B003CDC92}" type="sibTrans" cxnId="{1EA590A6-2556-9541-BD7F-2F94C0265FCB}">
      <dgm:prSet/>
      <dgm:spPr/>
      <dgm:t>
        <a:bodyPr/>
        <a:lstStyle/>
        <a:p>
          <a:endParaRPr lang="en-US" sz="1600"/>
        </a:p>
      </dgm:t>
    </dgm:pt>
    <dgm:pt modelId="{701E0476-B5B5-F44D-BE3B-74011CB53CE5}">
      <dgm:prSet phldrT="[Text]" custT="1"/>
      <dgm:spPr/>
      <dgm:t>
        <a:bodyPr/>
        <a:lstStyle/>
        <a:p>
          <a:r>
            <a:rPr lang="en-US" sz="3200" dirty="0" err="1" smtClean="0"/>
            <a:t>Programa</a:t>
          </a:r>
          <a:r>
            <a:rPr lang="en-US" sz="3200" dirty="0" smtClean="0"/>
            <a:t> C</a:t>
          </a:r>
          <a:endParaRPr lang="en-US" sz="3200" dirty="0"/>
        </a:p>
      </dgm:t>
    </dgm:pt>
    <dgm:pt modelId="{C3C31EC0-DF14-8346-A666-2E2CA8528710}" type="parTrans" cxnId="{7A3F8AE6-5100-4642-906F-3BED0617ADEB}">
      <dgm:prSet/>
      <dgm:spPr/>
      <dgm:t>
        <a:bodyPr/>
        <a:lstStyle/>
        <a:p>
          <a:endParaRPr lang="en-US" sz="1600"/>
        </a:p>
      </dgm:t>
    </dgm:pt>
    <dgm:pt modelId="{F26B1666-0709-A841-B079-CCB787FB488F}" type="sibTrans" cxnId="{7A3F8AE6-5100-4642-906F-3BED0617ADEB}">
      <dgm:prSet/>
      <dgm:spPr/>
      <dgm:t>
        <a:bodyPr/>
        <a:lstStyle/>
        <a:p>
          <a:endParaRPr lang="en-US" sz="1600"/>
        </a:p>
      </dgm:t>
    </dgm:pt>
    <dgm:pt modelId="{79DA1D18-FFFA-5D4C-99DD-DB17A6C2A5A8}" type="pres">
      <dgm:prSet presAssocID="{6B10733A-B902-E04F-81F8-F5C7BF2F6577}" presName="CompostProcess" presStyleCnt="0">
        <dgm:presLayoutVars>
          <dgm:dir/>
          <dgm:resizeHandles val="exact"/>
        </dgm:presLayoutVars>
      </dgm:prSet>
      <dgm:spPr/>
    </dgm:pt>
    <dgm:pt modelId="{F5C19071-CD61-504B-AD5F-511182BBDE15}" type="pres">
      <dgm:prSet presAssocID="{6B10733A-B902-E04F-81F8-F5C7BF2F6577}" presName="arrow" presStyleLbl="bgShp" presStyleIdx="0" presStyleCnt="1" custScaleX="117647"/>
      <dgm:spPr/>
    </dgm:pt>
    <dgm:pt modelId="{132F6492-7782-9A47-AB20-AF3776B4EE0C}" type="pres">
      <dgm:prSet presAssocID="{6B10733A-B902-E04F-81F8-F5C7BF2F6577}" presName="linearProcess" presStyleCnt="0"/>
      <dgm:spPr/>
    </dgm:pt>
    <dgm:pt modelId="{3C16C45A-7B47-1948-B338-783934BF9739}" type="pres">
      <dgm:prSet presAssocID="{FCEABEB1-D01F-4249-BF26-21AF90232BAF}" presName="textNode" presStyleLbl="node1" presStyleIdx="0" presStyleCnt="3" custScaleX="70205" custScaleY="63224" custLinFactNeighborX="-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EB3B2-4BBD-B248-A5DD-583096FE9D38}" type="pres">
      <dgm:prSet presAssocID="{E49EC81F-9CA2-564A-8541-63406129F330}" presName="sibTrans" presStyleCnt="0"/>
      <dgm:spPr/>
    </dgm:pt>
    <dgm:pt modelId="{13A9B54C-3930-174D-BFE1-D8324616DE51}" type="pres">
      <dgm:prSet presAssocID="{0CF3CC9E-A743-5047-BCA1-45ACCC0F9201}" presName="textNode" presStyleLbl="node1" presStyleIdx="1" presStyleCnt="3" custScaleX="70205" custScaleY="63224" custLinFactNeighborX="-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6FA04-29CA-6646-B488-6F5D16F325CB}" type="pres">
      <dgm:prSet presAssocID="{8A36E69A-048F-D34C-91D8-D31B003CDC92}" presName="sibTrans" presStyleCnt="0"/>
      <dgm:spPr/>
    </dgm:pt>
    <dgm:pt modelId="{C0C239ED-EFFE-AE48-A69F-8E4C0315F111}" type="pres">
      <dgm:prSet presAssocID="{701E0476-B5B5-F44D-BE3B-74011CB53CE5}" presName="textNode" presStyleLbl="node1" presStyleIdx="2" presStyleCnt="3" custScaleX="70205" custScaleY="63224" custLinFactNeighborX="-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076785-4B0B-F340-B518-41288BBF9708}" type="presOf" srcId="{0CF3CC9E-A743-5047-BCA1-45ACCC0F9201}" destId="{13A9B54C-3930-174D-BFE1-D8324616DE51}" srcOrd="0" destOrd="0" presId="urn:microsoft.com/office/officeart/2005/8/layout/hProcess9"/>
    <dgm:cxn modelId="{37E5830B-2D3B-E244-9F4B-B58145A66C2B}" type="presOf" srcId="{701E0476-B5B5-F44D-BE3B-74011CB53CE5}" destId="{C0C239ED-EFFE-AE48-A69F-8E4C0315F111}" srcOrd="0" destOrd="0" presId="urn:microsoft.com/office/officeart/2005/8/layout/hProcess9"/>
    <dgm:cxn modelId="{B2273C97-1B6F-5A4D-8FAD-4A6055A4DB76}" type="presOf" srcId="{FCEABEB1-D01F-4249-BF26-21AF90232BAF}" destId="{3C16C45A-7B47-1948-B338-783934BF9739}" srcOrd="0" destOrd="0" presId="urn:microsoft.com/office/officeart/2005/8/layout/hProcess9"/>
    <dgm:cxn modelId="{7A3F8AE6-5100-4642-906F-3BED0617ADEB}" srcId="{6B10733A-B902-E04F-81F8-F5C7BF2F6577}" destId="{701E0476-B5B5-F44D-BE3B-74011CB53CE5}" srcOrd="2" destOrd="0" parTransId="{C3C31EC0-DF14-8346-A666-2E2CA8528710}" sibTransId="{F26B1666-0709-A841-B079-CCB787FB488F}"/>
    <dgm:cxn modelId="{7BFB9BD4-15A2-4447-970C-223139A3E214}" srcId="{6B10733A-B902-E04F-81F8-F5C7BF2F6577}" destId="{FCEABEB1-D01F-4249-BF26-21AF90232BAF}" srcOrd="0" destOrd="0" parTransId="{64640F19-4084-604D-8911-41EDC2056F1D}" sibTransId="{E49EC81F-9CA2-564A-8541-63406129F330}"/>
    <dgm:cxn modelId="{1EA590A6-2556-9541-BD7F-2F94C0265FCB}" srcId="{6B10733A-B902-E04F-81F8-F5C7BF2F6577}" destId="{0CF3CC9E-A743-5047-BCA1-45ACCC0F9201}" srcOrd="1" destOrd="0" parTransId="{05C61E6C-C161-084F-9E96-658BE52E6619}" sibTransId="{8A36E69A-048F-D34C-91D8-D31B003CDC92}"/>
    <dgm:cxn modelId="{CCB42732-3A33-A948-BEDC-6146DD7A9478}" type="presOf" srcId="{6B10733A-B902-E04F-81F8-F5C7BF2F6577}" destId="{79DA1D18-FFFA-5D4C-99DD-DB17A6C2A5A8}" srcOrd="0" destOrd="0" presId="urn:microsoft.com/office/officeart/2005/8/layout/hProcess9"/>
    <dgm:cxn modelId="{C36E8DD2-A4B2-B549-9E89-E3C296C6D756}" type="presParOf" srcId="{79DA1D18-FFFA-5D4C-99DD-DB17A6C2A5A8}" destId="{F5C19071-CD61-504B-AD5F-511182BBDE15}" srcOrd="0" destOrd="0" presId="urn:microsoft.com/office/officeart/2005/8/layout/hProcess9"/>
    <dgm:cxn modelId="{2893F592-E23D-BD4F-9632-FC50A454895B}" type="presParOf" srcId="{79DA1D18-FFFA-5D4C-99DD-DB17A6C2A5A8}" destId="{132F6492-7782-9A47-AB20-AF3776B4EE0C}" srcOrd="1" destOrd="0" presId="urn:microsoft.com/office/officeart/2005/8/layout/hProcess9"/>
    <dgm:cxn modelId="{E2C09756-54D6-2B42-AA41-E5E372A64524}" type="presParOf" srcId="{132F6492-7782-9A47-AB20-AF3776B4EE0C}" destId="{3C16C45A-7B47-1948-B338-783934BF9739}" srcOrd="0" destOrd="0" presId="urn:microsoft.com/office/officeart/2005/8/layout/hProcess9"/>
    <dgm:cxn modelId="{44E61EFA-7CFB-D842-9B12-B68741C9C6F0}" type="presParOf" srcId="{132F6492-7782-9A47-AB20-AF3776B4EE0C}" destId="{3DBEB3B2-4BBD-B248-A5DD-583096FE9D38}" srcOrd="1" destOrd="0" presId="urn:microsoft.com/office/officeart/2005/8/layout/hProcess9"/>
    <dgm:cxn modelId="{962D9270-9083-8049-BC78-73BB6919CAF0}" type="presParOf" srcId="{132F6492-7782-9A47-AB20-AF3776B4EE0C}" destId="{13A9B54C-3930-174D-BFE1-D8324616DE51}" srcOrd="2" destOrd="0" presId="urn:microsoft.com/office/officeart/2005/8/layout/hProcess9"/>
    <dgm:cxn modelId="{89D42D0E-AD8F-CC43-A218-FA468CB0BA53}" type="presParOf" srcId="{132F6492-7782-9A47-AB20-AF3776B4EE0C}" destId="{E7A6FA04-29CA-6646-B488-6F5D16F325CB}" srcOrd="3" destOrd="0" presId="urn:microsoft.com/office/officeart/2005/8/layout/hProcess9"/>
    <dgm:cxn modelId="{CF4682F7-D9A4-B947-ABEE-EDF66016D6A6}" type="presParOf" srcId="{132F6492-7782-9A47-AB20-AF3776B4EE0C}" destId="{C0C239ED-EFFE-AE48-A69F-8E4C0315F1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9199E1-D947-2A4D-9242-74CD85DB9755}" type="doc">
      <dgm:prSet loTypeId="urn:microsoft.com/office/officeart/2005/8/layout/process4" loCatId="" qsTypeId="urn:microsoft.com/office/officeart/2005/8/quickstyle/simple2" qsCatId="simple" csTypeId="urn:microsoft.com/office/officeart/2005/8/colors/accent1_2" csCatId="accent1" phldr="1"/>
      <dgm:spPr/>
    </dgm:pt>
    <dgm:pt modelId="{0CE38621-162E-AC4D-9D6B-CEFBD87E719B}">
      <dgm:prSet phldrT="[Text]"/>
      <dgm:spPr/>
      <dgm:t>
        <a:bodyPr/>
        <a:lstStyle/>
        <a:p>
          <a:r>
            <a:rPr lang="en-US" dirty="0" err="1" smtClean="0"/>
            <a:t>Tratamento</a:t>
          </a:r>
          <a:r>
            <a:rPr lang="en-US" dirty="0" smtClean="0"/>
            <a:t> de dados</a:t>
          </a:r>
          <a:endParaRPr lang="en-US" dirty="0"/>
        </a:p>
      </dgm:t>
    </dgm:pt>
    <dgm:pt modelId="{12DC6E7B-89F0-A74C-BAC0-9502E9C47073}" type="parTrans" cxnId="{E7D35CB9-F06C-DD4B-8AE0-E7C913B16CE5}">
      <dgm:prSet/>
      <dgm:spPr/>
      <dgm:t>
        <a:bodyPr/>
        <a:lstStyle/>
        <a:p>
          <a:endParaRPr lang="en-US"/>
        </a:p>
      </dgm:t>
    </dgm:pt>
    <dgm:pt modelId="{9A9976E8-9262-F247-A289-E2D98528B983}" type="sibTrans" cxnId="{E7D35CB9-F06C-DD4B-8AE0-E7C913B16CE5}">
      <dgm:prSet/>
      <dgm:spPr/>
      <dgm:t>
        <a:bodyPr/>
        <a:lstStyle/>
        <a:p>
          <a:endParaRPr lang="en-US"/>
        </a:p>
      </dgm:t>
    </dgm:pt>
    <dgm:pt modelId="{3F27CF03-5C72-7D45-95C0-F25A5E15F39B}">
      <dgm:prSet phldrT="[Text]"/>
      <dgm:spPr/>
      <dgm:t>
        <a:bodyPr/>
        <a:lstStyle/>
        <a:p>
          <a:r>
            <a:rPr lang="en-US" dirty="0" err="1" smtClean="0"/>
            <a:t>Montagem</a:t>
          </a:r>
          <a:r>
            <a:rPr lang="en-US" dirty="0" smtClean="0"/>
            <a:t> </a:t>
          </a:r>
          <a:r>
            <a:rPr lang="en-US" i="1" dirty="0" smtClean="0"/>
            <a:t>de novo</a:t>
          </a:r>
          <a:endParaRPr lang="en-US" i="1" dirty="0"/>
        </a:p>
      </dgm:t>
    </dgm:pt>
    <dgm:pt modelId="{233D9D55-6694-3149-954D-0F3B3F92464B}" type="parTrans" cxnId="{01298114-FFD8-E24B-88F0-33FD15C6DCC0}">
      <dgm:prSet/>
      <dgm:spPr/>
      <dgm:t>
        <a:bodyPr/>
        <a:lstStyle/>
        <a:p>
          <a:endParaRPr lang="en-US"/>
        </a:p>
      </dgm:t>
    </dgm:pt>
    <dgm:pt modelId="{0FADC18E-D9A1-E84E-A4EE-5BCE26E0AAA7}" type="sibTrans" cxnId="{01298114-FFD8-E24B-88F0-33FD15C6DCC0}">
      <dgm:prSet/>
      <dgm:spPr/>
      <dgm:t>
        <a:bodyPr/>
        <a:lstStyle/>
        <a:p>
          <a:endParaRPr lang="en-US"/>
        </a:p>
      </dgm:t>
    </dgm:pt>
    <dgm:pt modelId="{92B2B384-0C5A-2643-BE53-BD387B8CA70B}">
      <dgm:prSet phldrT="[Text]"/>
      <dgm:spPr/>
      <dgm:t>
        <a:bodyPr/>
        <a:lstStyle/>
        <a:p>
          <a:r>
            <a:rPr lang="en-US" i="1" dirty="0" smtClean="0"/>
            <a:t>Scaffolding</a:t>
          </a:r>
          <a:endParaRPr lang="en-US" i="1" dirty="0"/>
        </a:p>
      </dgm:t>
    </dgm:pt>
    <dgm:pt modelId="{7C448B39-E8C6-B64D-9D04-6A35A4734F0D}" type="parTrans" cxnId="{96889721-89DA-2446-A303-11E2A1F6C1F8}">
      <dgm:prSet/>
      <dgm:spPr/>
      <dgm:t>
        <a:bodyPr/>
        <a:lstStyle/>
        <a:p>
          <a:endParaRPr lang="en-US"/>
        </a:p>
      </dgm:t>
    </dgm:pt>
    <dgm:pt modelId="{8F186D57-E3DB-854E-AA18-F53F89BFCEF5}" type="sibTrans" cxnId="{96889721-89DA-2446-A303-11E2A1F6C1F8}">
      <dgm:prSet/>
      <dgm:spPr/>
      <dgm:t>
        <a:bodyPr/>
        <a:lstStyle/>
        <a:p>
          <a:endParaRPr lang="en-US"/>
        </a:p>
      </dgm:t>
    </dgm:pt>
    <dgm:pt modelId="{FC6D325B-33DC-CD44-B3CB-528FEC6C5377}">
      <dgm:prSet phldrT="[Text]"/>
      <dgm:spPr/>
      <dgm:t>
        <a:bodyPr/>
        <a:lstStyle/>
        <a:p>
          <a:r>
            <a:rPr lang="en-US" dirty="0" err="1" smtClean="0"/>
            <a:t>Remoção</a:t>
          </a:r>
          <a:r>
            <a:rPr lang="en-US" dirty="0" smtClean="0"/>
            <a:t> de </a:t>
          </a:r>
          <a:r>
            <a:rPr lang="en-US" i="1" dirty="0" smtClean="0"/>
            <a:t>primers</a:t>
          </a:r>
          <a:endParaRPr lang="en-US" i="1" dirty="0"/>
        </a:p>
      </dgm:t>
    </dgm:pt>
    <dgm:pt modelId="{50EEC81C-4A12-C64D-B4FA-EBF8E0C3D27A}" type="parTrans" cxnId="{895A5257-3D79-9640-8BE0-63A103CE796F}">
      <dgm:prSet/>
      <dgm:spPr/>
      <dgm:t>
        <a:bodyPr/>
        <a:lstStyle/>
        <a:p>
          <a:endParaRPr lang="en-US"/>
        </a:p>
      </dgm:t>
    </dgm:pt>
    <dgm:pt modelId="{DB44F295-1C96-6F4E-B7C8-04761F3FDD11}" type="sibTrans" cxnId="{895A5257-3D79-9640-8BE0-63A103CE796F}">
      <dgm:prSet/>
      <dgm:spPr/>
      <dgm:t>
        <a:bodyPr/>
        <a:lstStyle/>
        <a:p>
          <a:endParaRPr lang="en-US"/>
        </a:p>
      </dgm:t>
    </dgm:pt>
    <dgm:pt modelId="{62F8446B-7986-7F41-9DFB-EB0710B0A918}">
      <dgm:prSet phldrT="[Text]"/>
      <dgm:spPr/>
      <dgm:t>
        <a:bodyPr/>
        <a:lstStyle/>
        <a:p>
          <a:r>
            <a:rPr lang="en-US" dirty="0" smtClean="0"/>
            <a:t>Simples </a:t>
          </a:r>
          <a:r>
            <a:rPr lang="en-US" i="1" dirty="0" smtClean="0"/>
            <a:t>scripts</a:t>
          </a:r>
          <a:endParaRPr lang="en-US" i="1" dirty="0"/>
        </a:p>
      </dgm:t>
    </dgm:pt>
    <dgm:pt modelId="{2EBC906F-1C26-104B-B42A-C3975F6B972E}" type="parTrans" cxnId="{506311DF-B294-EF45-9F1B-7EC9CE6BDFCD}">
      <dgm:prSet/>
      <dgm:spPr/>
      <dgm:t>
        <a:bodyPr/>
        <a:lstStyle/>
        <a:p>
          <a:endParaRPr lang="en-US"/>
        </a:p>
      </dgm:t>
    </dgm:pt>
    <dgm:pt modelId="{6B1852BE-B3B3-0D40-ACE7-7F2F46399522}" type="sibTrans" cxnId="{506311DF-B294-EF45-9F1B-7EC9CE6BDFCD}">
      <dgm:prSet/>
      <dgm:spPr/>
      <dgm:t>
        <a:bodyPr/>
        <a:lstStyle/>
        <a:p>
          <a:endParaRPr lang="en-US"/>
        </a:p>
      </dgm:t>
    </dgm:pt>
    <dgm:pt modelId="{A03D9617-52DF-D647-9C7B-60234B38039C}">
      <dgm:prSet phldrT="[Text]"/>
      <dgm:spPr/>
      <dgm:t>
        <a:bodyPr/>
        <a:lstStyle/>
        <a:p>
          <a:r>
            <a:rPr lang="en-US" i="1" dirty="0" smtClean="0"/>
            <a:t>Mira</a:t>
          </a:r>
          <a:endParaRPr lang="en-US" i="1" dirty="0"/>
        </a:p>
      </dgm:t>
    </dgm:pt>
    <dgm:pt modelId="{2C5D8E20-560F-6C45-AFF9-FFE3DC1A5B85}" type="parTrans" cxnId="{60A35FD6-01B6-7440-A869-D633C47C36E0}">
      <dgm:prSet/>
      <dgm:spPr/>
      <dgm:t>
        <a:bodyPr/>
        <a:lstStyle/>
        <a:p>
          <a:endParaRPr lang="en-US"/>
        </a:p>
      </dgm:t>
    </dgm:pt>
    <dgm:pt modelId="{FE2A62F7-16E3-BE41-B45B-8AF81F1229EF}" type="sibTrans" cxnId="{60A35FD6-01B6-7440-A869-D633C47C36E0}">
      <dgm:prSet/>
      <dgm:spPr/>
      <dgm:t>
        <a:bodyPr/>
        <a:lstStyle/>
        <a:p>
          <a:endParaRPr lang="en-US"/>
        </a:p>
      </dgm:t>
    </dgm:pt>
    <dgm:pt modelId="{76724339-B5D3-324E-9315-5CFD458433C4}">
      <dgm:prSet phldrT="[Text]"/>
      <dgm:spPr/>
      <dgm:t>
        <a:bodyPr/>
        <a:lstStyle/>
        <a:p>
          <a:r>
            <a:rPr lang="en-US" i="1" dirty="0" smtClean="0"/>
            <a:t>SPADES</a:t>
          </a:r>
          <a:endParaRPr lang="en-US" i="1" dirty="0"/>
        </a:p>
      </dgm:t>
    </dgm:pt>
    <dgm:pt modelId="{4C6A92C4-7E75-4C4D-844D-E85F0A14B752}" type="parTrans" cxnId="{0DA8C91D-F2D4-904A-9716-3B6FCE6297CB}">
      <dgm:prSet/>
      <dgm:spPr/>
      <dgm:t>
        <a:bodyPr/>
        <a:lstStyle/>
        <a:p>
          <a:endParaRPr lang="en-US"/>
        </a:p>
      </dgm:t>
    </dgm:pt>
    <dgm:pt modelId="{AC77FE05-7C9D-4647-ABE5-41FB6F76D132}" type="sibTrans" cxnId="{0DA8C91D-F2D4-904A-9716-3B6FCE6297CB}">
      <dgm:prSet/>
      <dgm:spPr/>
      <dgm:t>
        <a:bodyPr/>
        <a:lstStyle/>
        <a:p>
          <a:endParaRPr lang="en-US"/>
        </a:p>
      </dgm:t>
    </dgm:pt>
    <dgm:pt modelId="{7B3AEA13-A233-9643-9F81-989F996A8DCC}">
      <dgm:prSet phldrT="[Text]"/>
      <dgm:spPr/>
      <dgm:t>
        <a:bodyPr/>
        <a:lstStyle/>
        <a:p>
          <a:r>
            <a:rPr lang="en-US" i="1" dirty="0" err="1" smtClean="0"/>
            <a:t>Filtro</a:t>
          </a:r>
          <a:r>
            <a:rPr lang="en-US" i="1" dirty="0" smtClean="0"/>
            <a:t> de </a:t>
          </a:r>
          <a:r>
            <a:rPr lang="en-US" i="1" dirty="0" err="1" smtClean="0"/>
            <a:t>qualidade</a:t>
          </a:r>
          <a:endParaRPr lang="en-US" i="1" dirty="0"/>
        </a:p>
      </dgm:t>
    </dgm:pt>
    <dgm:pt modelId="{C5D082F7-4E41-D14D-9D1B-5FB999AB9821}" type="parTrans" cxnId="{4B7F0059-F42E-C84B-8608-4D09557C0C60}">
      <dgm:prSet/>
      <dgm:spPr/>
      <dgm:t>
        <a:bodyPr/>
        <a:lstStyle/>
        <a:p>
          <a:endParaRPr lang="en-US"/>
        </a:p>
      </dgm:t>
    </dgm:pt>
    <dgm:pt modelId="{C21B7C41-E65D-4D45-B182-A0B62B5EE3E9}" type="sibTrans" cxnId="{4B7F0059-F42E-C84B-8608-4D09557C0C60}">
      <dgm:prSet/>
      <dgm:spPr/>
      <dgm:t>
        <a:bodyPr/>
        <a:lstStyle/>
        <a:p>
          <a:endParaRPr lang="en-US"/>
        </a:p>
      </dgm:t>
    </dgm:pt>
    <dgm:pt modelId="{8867C22C-3D8B-1540-864F-7DBEA001B4D0}">
      <dgm:prSet phldrT="[Text]"/>
      <dgm:spPr/>
      <dgm:t>
        <a:bodyPr/>
        <a:lstStyle/>
        <a:p>
          <a:r>
            <a:rPr lang="en-US" i="1" dirty="0" smtClean="0"/>
            <a:t>CONTIGuator</a:t>
          </a:r>
          <a:endParaRPr lang="en-US" i="1" dirty="0"/>
        </a:p>
      </dgm:t>
    </dgm:pt>
    <dgm:pt modelId="{C200CEF3-6554-4842-8904-7B6B13FDB164}" type="parTrans" cxnId="{BCB49109-9137-FF4E-BD01-751BBED75627}">
      <dgm:prSet/>
      <dgm:spPr/>
      <dgm:t>
        <a:bodyPr/>
        <a:lstStyle/>
        <a:p>
          <a:endParaRPr lang="en-US"/>
        </a:p>
      </dgm:t>
    </dgm:pt>
    <dgm:pt modelId="{9BD862E0-316F-0C43-B864-EC38FA3E3F8F}" type="sibTrans" cxnId="{BCB49109-9137-FF4E-BD01-751BBED75627}">
      <dgm:prSet/>
      <dgm:spPr/>
      <dgm:t>
        <a:bodyPr/>
        <a:lstStyle/>
        <a:p>
          <a:endParaRPr lang="en-US"/>
        </a:p>
      </dgm:t>
    </dgm:pt>
    <dgm:pt modelId="{F565B0A9-144B-844B-BF31-7616961BEA7B}">
      <dgm:prSet phldrT="[Text]"/>
      <dgm:spPr/>
      <dgm:t>
        <a:bodyPr/>
        <a:lstStyle/>
        <a:p>
          <a:r>
            <a:rPr lang="en-US" i="1" dirty="0" smtClean="0"/>
            <a:t>Optical mapping</a:t>
          </a:r>
          <a:endParaRPr lang="en-US" i="1" dirty="0"/>
        </a:p>
      </dgm:t>
    </dgm:pt>
    <dgm:pt modelId="{5422DBAD-2201-4B42-8944-44B391888B3E}" type="parTrans" cxnId="{02CDFBF8-68AA-2842-9D40-57AA2D3B81EE}">
      <dgm:prSet/>
      <dgm:spPr/>
      <dgm:t>
        <a:bodyPr/>
        <a:lstStyle/>
        <a:p>
          <a:endParaRPr lang="en-US"/>
        </a:p>
      </dgm:t>
    </dgm:pt>
    <dgm:pt modelId="{E66951FC-D5A5-1A41-8C84-7F863878A9D5}" type="sibTrans" cxnId="{02CDFBF8-68AA-2842-9D40-57AA2D3B81EE}">
      <dgm:prSet/>
      <dgm:spPr/>
      <dgm:t>
        <a:bodyPr/>
        <a:lstStyle/>
        <a:p>
          <a:endParaRPr lang="en-US"/>
        </a:p>
      </dgm:t>
    </dgm:pt>
    <dgm:pt modelId="{4CA584E2-E1B1-CA49-96DB-3AE378B9B0CA}" type="pres">
      <dgm:prSet presAssocID="{EC9199E1-D947-2A4D-9242-74CD85DB9755}" presName="Name0" presStyleCnt="0">
        <dgm:presLayoutVars>
          <dgm:dir/>
          <dgm:animLvl val="lvl"/>
          <dgm:resizeHandles val="exact"/>
        </dgm:presLayoutVars>
      </dgm:prSet>
      <dgm:spPr/>
    </dgm:pt>
    <dgm:pt modelId="{654582F5-58CA-7541-8077-49FCDC464A38}" type="pres">
      <dgm:prSet presAssocID="{92B2B384-0C5A-2643-BE53-BD387B8CA70B}" presName="boxAndChildren" presStyleCnt="0"/>
      <dgm:spPr/>
    </dgm:pt>
    <dgm:pt modelId="{E8DAF3AD-85F8-F545-9960-5644387A3B0F}" type="pres">
      <dgm:prSet presAssocID="{92B2B384-0C5A-2643-BE53-BD387B8CA70B}" presName="parentTextBox" presStyleLbl="node1" presStyleIdx="0" presStyleCnt="3"/>
      <dgm:spPr/>
      <dgm:t>
        <a:bodyPr/>
        <a:lstStyle/>
        <a:p>
          <a:endParaRPr lang="en-US"/>
        </a:p>
      </dgm:t>
    </dgm:pt>
    <dgm:pt modelId="{86484B92-E521-054E-B092-EE015C0B9F54}" type="pres">
      <dgm:prSet presAssocID="{92B2B384-0C5A-2643-BE53-BD387B8CA70B}" presName="entireBox" presStyleLbl="node1" presStyleIdx="0" presStyleCnt="3"/>
      <dgm:spPr/>
      <dgm:t>
        <a:bodyPr/>
        <a:lstStyle/>
        <a:p>
          <a:endParaRPr lang="en-US"/>
        </a:p>
      </dgm:t>
    </dgm:pt>
    <dgm:pt modelId="{A2B79A82-CE63-2D4B-BF17-252E2C47C61A}" type="pres">
      <dgm:prSet presAssocID="{92B2B384-0C5A-2643-BE53-BD387B8CA70B}" presName="descendantBox" presStyleCnt="0"/>
      <dgm:spPr/>
    </dgm:pt>
    <dgm:pt modelId="{B93E5D3C-B3A6-634B-BA68-E739B8AA09C3}" type="pres">
      <dgm:prSet presAssocID="{8867C22C-3D8B-1540-864F-7DBEA001B4D0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3552D-13D3-7B4B-ACE4-56FCF031971F}" type="pres">
      <dgm:prSet presAssocID="{F565B0A9-144B-844B-BF31-7616961BEA7B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6C4C2-5DB3-9644-9087-E83865C38BC9}" type="pres">
      <dgm:prSet presAssocID="{0FADC18E-D9A1-E84E-A4EE-5BCE26E0AAA7}" presName="sp" presStyleCnt="0"/>
      <dgm:spPr/>
    </dgm:pt>
    <dgm:pt modelId="{B1E951B6-555F-3245-8443-C78427EC1352}" type="pres">
      <dgm:prSet presAssocID="{3F27CF03-5C72-7D45-95C0-F25A5E15F39B}" presName="arrowAndChildren" presStyleCnt="0"/>
      <dgm:spPr/>
    </dgm:pt>
    <dgm:pt modelId="{36689D1B-5450-EB46-9926-F983074EB756}" type="pres">
      <dgm:prSet presAssocID="{3F27CF03-5C72-7D45-95C0-F25A5E15F39B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ECDE556-5FE0-DB4F-A4F0-5C4AFB85BA1B}" type="pres">
      <dgm:prSet presAssocID="{3F27CF03-5C72-7D45-95C0-F25A5E15F39B}" presName="arrow" presStyleLbl="node1" presStyleIdx="1" presStyleCnt="3"/>
      <dgm:spPr/>
      <dgm:t>
        <a:bodyPr/>
        <a:lstStyle/>
        <a:p>
          <a:endParaRPr lang="en-US"/>
        </a:p>
      </dgm:t>
    </dgm:pt>
    <dgm:pt modelId="{7746ED3A-3C4F-5E4F-8101-AE262137B9A5}" type="pres">
      <dgm:prSet presAssocID="{3F27CF03-5C72-7D45-95C0-F25A5E15F39B}" presName="descendantArrow" presStyleCnt="0"/>
      <dgm:spPr/>
    </dgm:pt>
    <dgm:pt modelId="{0B0D3E8A-B2F7-4A47-8869-54D45C02769C}" type="pres">
      <dgm:prSet presAssocID="{A03D9617-52DF-D647-9C7B-60234B38039C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DF8BD-28EB-D740-925F-D06313CACE0C}" type="pres">
      <dgm:prSet presAssocID="{76724339-B5D3-324E-9315-5CFD458433C4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99264-D23E-834E-8CED-B2C43D9103FA}" type="pres">
      <dgm:prSet presAssocID="{9A9976E8-9262-F247-A289-E2D98528B983}" presName="sp" presStyleCnt="0"/>
      <dgm:spPr/>
    </dgm:pt>
    <dgm:pt modelId="{DC6C75B7-BCE2-B14F-BAB3-FA82A3B8DB3E}" type="pres">
      <dgm:prSet presAssocID="{0CE38621-162E-AC4D-9D6B-CEFBD87E719B}" presName="arrowAndChildren" presStyleCnt="0"/>
      <dgm:spPr/>
    </dgm:pt>
    <dgm:pt modelId="{DD184348-698D-8443-BCAE-FA0A13F6CF4F}" type="pres">
      <dgm:prSet presAssocID="{0CE38621-162E-AC4D-9D6B-CEFBD87E719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B9E321A-F002-894E-8DEA-7AAA037BE470}" type="pres">
      <dgm:prSet presAssocID="{0CE38621-162E-AC4D-9D6B-CEFBD87E719B}" presName="arrow" presStyleLbl="node1" presStyleIdx="2" presStyleCnt="3"/>
      <dgm:spPr/>
      <dgm:t>
        <a:bodyPr/>
        <a:lstStyle/>
        <a:p>
          <a:endParaRPr lang="en-US"/>
        </a:p>
      </dgm:t>
    </dgm:pt>
    <dgm:pt modelId="{46526173-0ECE-8A44-A2D0-FDD167DC0525}" type="pres">
      <dgm:prSet presAssocID="{0CE38621-162E-AC4D-9D6B-CEFBD87E719B}" presName="descendantArrow" presStyleCnt="0"/>
      <dgm:spPr/>
    </dgm:pt>
    <dgm:pt modelId="{3A8BB376-DAF5-F24B-A649-BF835814A15E}" type="pres">
      <dgm:prSet presAssocID="{7B3AEA13-A233-9643-9F81-989F996A8DCC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0D95E-30AA-6343-95ED-45A74B0B63FB}" type="pres">
      <dgm:prSet presAssocID="{FC6D325B-33DC-CD44-B3CB-528FEC6C5377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7130F-1D01-EF45-9BBC-C1EB27CD7323}" type="pres">
      <dgm:prSet presAssocID="{62F8446B-7986-7F41-9DFB-EB0710B0A918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B810A3-0903-CB41-88C5-BE20EB8CE744}" type="presOf" srcId="{8867C22C-3D8B-1540-864F-7DBEA001B4D0}" destId="{B93E5D3C-B3A6-634B-BA68-E739B8AA09C3}" srcOrd="0" destOrd="0" presId="urn:microsoft.com/office/officeart/2005/8/layout/process4"/>
    <dgm:cxn modelId="{01298114-FFD8-E24B-88F0-33FD15C6DCC0}" srcId="{EC9199E1-D947-2A4D-9242-74CD85DB9755}" destId="{3F27CF03-5C72-7D45-95C0-F25A5E15F39B}" srcOrd="1" destOrd="0" parTransId="{233D9D55-6694-3149-954D-0F3B3F92464B}" sibTransId="{0FADC18E-D9A1-E84E-A4EE-5BCE26E0AAA7}"/>
    <dgm:cxn modelId="{895A5257-3D79-9640-8BE0-63A103CE796F}" srcId="{0CE38621-162E-AC4D-9D6B-CEFBD87E719B}" destId="{FC6D325B-33DC-CD44-B3CB-528FEC6C5377}" srcOrd="1" destOrd="0" parTransId="{50EEC81C-4A12-C64D-B4FA-EBF8E0C3D27A}" sibTransId="{DB44F295-1C96-6F4E-B7C8-04761F3FDD11}"/>
    <dgm:cxn modelId="{8431703D-1511-C84B-95CB-5CFC81639B72}" type="presOf" srcId="{0CE38621-162E-AC4D-9D6B-CEFBD87E719B}" destId="{FB9E321A-F002-894E-8DEA-7AAA037BE470}" srcOrd="1" destOrd="0" presId="urn:microsoft.com/office/officeart/2005/8/layout/process4"/>
    <dgm:cxn modelId="{BCB49109-9137-FF4E-BD01-751BBED75627}" srcId="{92B2B384-0C5A-2643-BE53-BD387B8CA70B}" destId="{8867C22C-3D8B-1540-864F-7DBEA001B4D0}" srcOrd="0" destOrd="0" parTransId="{C200CEF3-6554-4842-8904-7B6B13FDB164}" sibTransId="{9BD862E0-316F-0C43-B864-EC38FA3E3F8F}"/>
    <dgm:cxn modelId="{F492C45D-A92A-0943-B8F6-DF0895CC5731}" type="presOf" srcId="{3F27CF03-5C72-7D45-95C0-F25A5E15F39B}" destId="{BECDE556-5FE0-DB4F-A4F0-5C4AFB85BA1B}" srcOrd="1" destOrd="0" presId="urn:microsoft.com/office/officeart/2005/8/layout/process4"/>
    <dgm:cxn modelId="{0D548F41-4D3B-C140-994B-4F303F67FE9D}" type="presOf" srcId="{FC6D325B-33DC-CD44-B3CB-528FEC6C5377}" destId="{4AF0D95E-30AA-6343-95ED-45A74B0B63FB}" srcOrd="0" destOrd="0" presId="urn:microsoft.com/office/officeart/2005/8/layout/process4"/>
    <dgm:cxn modelId="{F844E8D6-D6DC-6D4C-8154-F3E54B9026FE}" type="presOf" srcId="{EC9199E1-D947-2A4D-9242-74CD85DB9755}" destId="{4CA584E2-E1B1-CA49-96DB-3AE378B9B0CA}" srcOrd="0" destOrd="0" presId="urn:microsoft.com/office/officeart/2005/8/layout/process4"/>
    <dgm:cxn modelId="{9ECAD9DA-F1FD-A647-A922-4EE25653291E}" type="presOf" srcId="{A03D9617-52DF-D647-9C7B-60234B38039C}" destId="{0B0D3E8A-B2F7-4A47-8869-54D45C02769C}" srcOrd="0" destOrd="0" presId="urn:microsoft.com/office/officeart/2005/8/layout/process4"/>
    <dgm:cxn modelId="{66E21E22-9D5D-2F4E-9174-A0AD09C36D5B}" type="presOf" srcId="{92B2B384-0C5A-2643-BE53-BD387B8CA70B}" destId="{E8DAF3AD-85F8-F545-9960-5644387A3B0F}" srcOrd="0" destOrd="0" presId="urn:microsoft.com/office/officeart/2005/8/layout/process4"/>
    <dgm:cxn modelId="{96889721-89DA-2446-A303-11E2A1F6C1F8}" srcId="{EC9199E1-D947-2A4D-9242-74CD85DB9755}" destId="{92B2B384-0C5A-2643-BE53-BD387B8CA70B}" srcOrd="2" destOrd="0" parTransId="{7C448B39-E8C6-B64D-9D04-6A35A4734F0D}" sibTransId="{8F186D57-E3DB-854E-AA18-F53F89BFCEF5}"/>
    <dgm:cxn modelId="{0DA8C91D-F2D4-904A-9716-3B6FCE6297CB}" srcId="{3F27CF03-5C72-7D45-95C0-F25A5E15F39B}" destId="{76724339-B5D3-324E-9315-5CFD458433C4}" srcOrd="1" destOrd="0" parTransId="{4C6A92C4-7E75-4C4D-844D-E85F0A14B752}" sibTransId="{AC77FE05-7C9D-4647-ABE5-41FB6F76D132}"/>
    <dgm:cxn modelId="{11B28F50-0BFF-F64D-B6B0-B8F860D2C6DA}" type="presOf" srcId="{0CE38621-162E-AC4D-9D6B-CEFBD87E719B}" destId="{DD184348-698D-8443-BCAE-FA0A13F6CF4F}" srcOrd="0" destOrd="0" presId="urn:microsoft.com/office/officeart/2005/8/layout/process4"/>
    <dgm:cxn modelId="{551FBE13-3241-6C40-9FE1-9E8E04251916}" type="presOf" srcId="{F565B0A9-144B-844B-BF31-7616961BEA7B}" destId="{4283552D-13D3-7B4B-ACE4-56FCF031971F}" srcOrd="0" destOrd="0" presId="urn:microsoft.com/office/officeart/2005/8/layout/process4"/>
    <dgm:cxn modelId="{E7D35CB9-F06C-DD4B-8AE0-E7C913B16CE5}" srcId="{EC9199E1-D947-2A4D-9242-74CD85DB9755}" destId="{0CE38621-162E-AC4D-9D6B-CEFBD87E719B}" srcOrd="0" destOrd="0" parTransId="{12DC6E7B-89F0-A74C-BAC0-9502E9C47073}" sibTransId="{9A9976E8-9262-F247-A289-E2D98528B983}"/>
    <dgm:cxn modelId="{506311DF-B294-EF45-9F1B-7EC9CE6BDFCD}" srcId="{0CE38621-162E-AC4D-9D6B-CEFBD87E719B}" destId="{62F8446B-7986-7F41-9DFB-EB0710B0A918}" srcOrd="2" destOrd="0" parTransId="{2EBC906F-1C26-104B-B42A-C3975F6B972E}" sibTransId="{6B1852BE-B3B3-0D40-ACE7-7F2F46399522}"/>
    <dgm:cxn modelId="{02CDFBF8-68AA-2842-9D40-57AA2D3B81EE}" srcId="{92B2B384-0C5A-2643-BE53-BD387B8CA70B}" destId="{F565B0A9-144B-844B-BF31-7616961BEA7B}" srcOrd="1" destOrd="0" parTransId="{5422DBAD-2201-4B42-8944-44B391888B3E}" sibTransId="{E66951FC-D5A5-1A41-8C84-7F863878A9D5}"/>
    <dgm:cxn modelId="{499BD5D3-9B6F-A041-8DAB-9B3414ACDCD0}" type="presOf" srcId="{92B2B384-0C5A-2643-BE53-BD387B8CA70B}" destId="{86484B92-E521-054E-B092-EE015C0B9F54}" srcOrd="1" destOrd="0" presId="urn:microsoft.com/office/officeart/2005/8/layout/process4"/>
    <dgm:cxn modelId="{5224D8A4-1CEF-6A40-AF6A-1F86934C2D6C}" type="presOf" srcId="{76724339-B5D3-324E-9315-5CFD458433C4}" destId="{5EEDF8BD-28EB-D740-925F-D06313CACE0C}" srcOrd="0" destOrd="0" presId="urn:microsoft.com/office/officeart/2005/8/layout/process4"/>
    <dgm:cxn modelId="{60A35FD6-01B6-7440-A869-D633C47C36E0}" srcId="{3F27CF03-5C72-7D45-95C0-F25A5E15F39B}" destId="{A03D9617-52DF-D647-9C7B-60234B38039C}" srcOrd="0" destOrd="0" parTransId="{2C5D8E20-560F-6C45-AFF9-FFE3DC1A5B85}" sibTransId="{FE2A62F7-16E3-BE41-B45B-8AF81F1229EF}"/>
    <dgm:cxn modelId="{3B07D65F-5E52-8747-AC08-2102113D963A}" type="presOf" srcId="{7B3AEA13-A233-9643-9F81-989F996A8DCC}" destId="{3A8BB376-DAF5-F24B-A649-BF835814A15E}" srcOrd="0" destOrd="0" presId="urn:microsoft.com/office/officeart/2005/8/layout/process4"/>
    <dgm:cxn modelId="{4B7F0059-F42E-C84B-8608-4D09557C0C60}" srcId="{0CE38621-162E-AC4D-9D6B-CEFBD87E719B}" destId="{7B3AEA13-A233-9643-9F81-989F996A8DCC}" srcOrd="0" destOrd="0" parTransId="{C5D082F7-4E41-D14D-9D1B-5FB999AB9821}" sibTransId="{C21B7C41-E65D-4D45-B182-A0B62B5EE3E9}"/>
    <dgm:cxn modelId="{2228D239-2BC4-854D-9D2C-0C8DA21A0143}" type="presOf" srcId="{62F8446B-7986-7F41-9DFB-EB0710B0A918}" destId="{7187130F-1D01-EF45-9BBC-C1EB27CD7323}" srcOrd="0" destOrd="0" presId="urn:microsoft.com/office/officeart/2005/8/layout/process4"/>
    <dgm:cxn modelId="{46C7C776-714F-864A-9639-6BD9386820A5}" type="presOf" srcId="{3F27CF03-5C72-7D45-95C0-F25A5E15F39B}" destId="{36689D1B-5450-EB46-9926-F983074EB756}" srcOrd="0" destOrd="0" presId="urn:microsoft.com/office/officeart/2005/8/layout/process4"/>
    <dgm:cxn modelId="{82FAFED4-713B-FA40-9F69-094BC1BAFA85}" type="presParOf" srcId="{4CA584E2-E1B1-CA49-96DB-3AE378B9B0CA}" destId="{654582F5-58CA-7541-8077-49FCDC464A38}" srcOrd="0" destOrd="0" presId="urn:microsoft.com/office/officeart/2005/8/layout/process4"/>
    <dgm:cxn modelId="{DCD9DF23-80E6-1947-B27C-60C685E11BB1}" type="presParOf" srcId="{654582F5-58CA-7541-8077-49FCDC464A38}" destId="{E8DAF3AD-85F8-F545-9960-5644387A3B0F}" srcOrd="0" destOrd="0" presId="urn:microsoft.com/office/officeart/2005/8/layout/process4"/>
    <dgm:cxn modelId="{1952D389-12F1-2C4A-B1C0-82DE01F3B045}" type="presParOf" srcId="{654582F5-58CA-7541-8077-49FCDC464A38}" destId="{86484B92-E521-054E-B092-EE015C0B9F54}" srcOrd="1" destOrd="0" presId="urn:microsoft.com/office/officeart/2005/8/layout/process4"/>
    <dgm:cxn modelId="{90FBF93B-2B76-CD47-BCF5-F962EF9BF6BD}" type="presParOf" srcId="{654582F5-58CA-7541-8077-49FCDC464A38}" destId="{A2B79A82-CE63-2D4B-BF17-252E2C47C61A}" srcOrd="2" destOrd="0" presId="urn:microsoft.com/office/officeart/2005/8/layout/process4"/>
    <dgm:cxn modelId="{BEB6C8F6-EBFA-F746-A3E5-FB1F9048F42B}" type="presParOf" srcId="{A2B79A82-CE63-2D4B-BF17-252E2C47C61A}" destId="{B93E5D3C-B3A6-634B-BA68-E739B8AA09C3}" srcOrd="0" destOrd="0" presId="urn:microsoft.com/office/officeart/2005/8/layout/process4"/>
    <dgm:cxn modelId="{16BF7BAB-AE65-5140-837C-A353D5A7D548}" type="presParOf" srcId="{A2B79A82-CE63-2D4B-BF17-252E2C47C61A}" destId="{4283552D-13D3-7B4B-ACE4-56FCF031971F}" srcOrd="1" destOrd="0" presId="urn:microsoft.com/office/officeart/2005/8/layout/process4"/>
    <dgm:cxn modelId="{4219A575-9084-0146-8A03-BD58D4375063}" type="presParOf" srcId="{4CA584E2-E1B1-CA49-96DB-3AE378B9B0CA}" destId="{6976C4C2-5DB3-9644-9087-E83865C38BC9}" srcOrd="1" destOrd="0" presId="urn:microsoft.com/office/officeart/2005/8/layout/process4"/>
    <dgm:cxn modelId="{523C0C74-FC21-194C-9F75-E2A66179E287}" type="presParOf" srcId="{4CA584E2-E1B1-CA49-96DB-3AE378B9B0CA}" destId="{B1E951B6-555F-3245-8443-C78427EC1352}" srcOrd="2" destOrd="0" presId="urn:microsoft.com/office/officeart/2005/8/layout/process4"/>
    <dgm:cxn modelId="{D364A758-F56F-2C4B-AF03-1AEF1B897010}" type="presParOf" srcId="{B1E951B6-555F-3245-8443-C78427EC1352}" destId="{36689D1B-5450-EB46-9926-F983074EB756}" srcOrd="0" destOrd="0" presId="urn:microsoft.com/office/officeart/2005/8/layout/process4"/>
    <dgm:cxn modelId="{26A50C4C-76F1-6F46-AC34-2F6C0671CCA8}" type="presParOf" srcId="{B1E951B6-555F-3245-8443-C78427EC1352}" destId="{BECDE556-5FE0-DB4F-A4F0-5C4AFB85BA1B}" srcOrd="1" destOrd="0" presId="urn:microsoft.com/office/officeart/2005/8/layout/process4"/>
    <dgm:cxn modelId="{63755811-6D9B-C644-AD76-324FF33A6C83}" type="presParOf" srcId="{B1E951B6-555F-3245-8443-C78427EC1352}" destId="{7746ED3A-3C4F-5E4F-8101-AE262137B9A5}" srcOrd="2" destOrd="0" presId="urn:microsoft.com/office/officeart/2005/8/layout/process4"/>
    <dgm:cxn modelId="{DDEEE65A-3541-984E-ABA3-AD82FEF14394}" type="presParOf" srcId="{7746ED3A-3C4F-5E4F-8101-AE262137B9A5}" destId="{0B0D3E8A-B2F7-4A47-8869-54D45C02769C}" srcOrd="0" destOrd="0" presId="urn:microsoft.com/office/officeart/2005/8/layout/process4"/>
    <dgm:cxn modelId="{21D21941-73CD-7240-B071-100053165B05}" type="presParOf" srcId="{7746ED3A-3C4F-5E4F-8101-AE262137B9A5}" destId="{5EEDF8BD-28EB-D740-925F-D06313CACE0C}" srcOrd="1" destOrd="0" presId="urn:microsoft.com/office/officeart/2005/8/layout/process4"/>
    <dgm:cxn modelId="{A378EF79-1D80-8C4C-926B-707AE6C942B9}" type="presParOf" srcId="{4CA584E2-E1B1-CA49-96DB-3AE378B9B0CA}" destId="{F1B99264-D23E-834E-8CED-B2C43D9103FA}" srcOrd="3" destOrd="0" presId="urn:microsoft.com/office/officeart/2005/8/layout/process4"/>
    <dgm:cxn modelId="{1D2656F4-B2AD-BD42-A834-E3074A5260AD}" type="presParOf" srcId="{4CA584E2-E1B1-CA49-96DB-3AE378B9B0CA}" destId="{DC6C75B7-BCE2-B14F-BAB3-FA82A3B8DB3E}" srcOrd="4" destOrd="0" presId="urn:microsoft.com/office/officeart/2005/8/layout/process4"/>
    <dgm:cxn modelId="{EF1E1BFE-789F-9A49-B1C4-414E73486BEE}" type="presParOf" srcId="{DC6C75B7-BCE2-B14F-BAB3-FA82A3B8DB3E}" destId="{DD184348-698D-8443-BCAE-FA0A13F6CF4F}" srcOrd="0" destOrd="0" presId="urn:microsoft.com/office/officeart/2005/8/layout/process4"/>
    <dgm:cxn modelId="{3627C0EF-E03F-DB4C-8DA6-A9CB141DD8D1}" type="presParOf" srcId="{DC6C75B7-BCE2-B14F-BAB3-FA82A3B8DB3E}" destId="{FB9E321A-F002-894E-8DEA-7AAA037BE470}" srcOrd="1" destOrd="0" presId="urn:microsoft.com/office/officeart/2005/8/layout/process4"/>
    <dgm:cxn modelId="{929BA7BE-40C2-1143-A938-A206E7712610}" type="presParOf" srcId="{DC6C75B7-BCE2-B14F-BAB3-FA82A3B8DB3E}" destId="{46526173-0ECE-8A44-A2D0-FDD167DC0525}" srcOrd="2" destOrd="0" presId="urn:microsoft.com/office/officeart/2005/8/layout/process4"/>
    <dgm:cxn modelId="{B85F5ECF-CCE2-D149-BB9F-4A069DF2D836}" type="presParOf" srcId="{46526173-0ECE-8A44-A2D0-FDD167DC0525}" destId="{3A8BB376-DAF5-F24B-A649-BF835814A15E}" srcOrd="0" destOrd="0" presId="urn:microsoft.com/office/officeart/2005/8/layout/process4"/>
    <dgm:cxn modelId="{5F2E3E38-C39B-8E40-9EE4-4568B0D295E3}" type="presParOf" srcId="{46526173-0ECE-8A44-A2D0-FDD167DC0525}" destId="{4AF0D95E-30AA-6343-95ED-45A74B0B63FB}" srcOrd="1" destOrd="0" presId="urn:microsoft.com/office/officeart/2005/8/layout/process4"/>
    <dgm:cxn modelId="{A1DF16E8-5206-5746-80CF-E865392FD1E3}" type="presParOf" srcId="{46526173-0ECE-8A44-A2D0-FDD167DC0525}" destId="{7187130F-1D01-EF45-9BBC-C1EB27CD732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4819A4-0B3D-124C-A6D6-B5B8362CC460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F5E40A-DE1F-CD43-9026-B6040F58F2B9}">
      <dgm:prSet phldrT="[Text]"/>
      <dgm:spPr/>
      <dgm:t>
        <a:bodyPr/>
        <a:lstStyle/>
        <a:p>
          <a:r>
            <a:rPr lang="en-US" dirty="0" err="1" smtClean="0"/>
            <a:t>Identificação</a:t>
          </a:r>
          <a:r>
            <a:rPr lang="en-US" dirty="0" smtClean="0"/>
            <a:t> de </a:t>
          </a:r>
          <a:r>
            <a:rPr lang="en-US" i="1" dirty="0" smtClean="0"/>
            <a:t>template</a:t>
          </a:r>
          <a:endParaRPr lang="en-US" i="1" dirty="0"/>
        </a:p>
      </dgm:t>
    </dgm:pt>
    <dgm:pt modelId="{6FB82300-EED7-4C42-AF21-5EF6DF291A84}" type="parTrans" cxnId="{9326D779-F80C-7749-832F-FDC8E2BABBFC}">
      <dgm:prSet/>
      <dgm:spPr/>
      <dgm:t>
        <a:bodyPr/>
        <a:lstStyle/>
        <a:p>
          <a:endParaRPr lang="en-US"/>
        </a:p>
      </dgm:t>
    </dgm:pt>
    <dgm:pt modelId="{071997B4-9890-6E41-90A2-583675F667BC}" type="sibTrans" cxnId="{9326D779-F80C-7749-832F-FDC8E2BABBFC}">
      <dgm:prSet/>
      <dgm:spPr/>
      <dgm:t>
        <a:bodyPr/>
        <a:lstStyle/>
        <a:p>
          <a:endParaRPr lang="en-US"/>
        </a:p>
      </dgm:t>
    </dgm:pt>
    <dgm:pt modelId="{FA85A533-5429-8F45-B6D0-2DB3C99E10BF}">
      <dgm:prSet phldrT="[Text]"/>
      <dgm:spPr/>
      <dgm:t>
        <a:bodyPr/>
        <a:lstStyle/>
        <a:p>
          <a:r>
            <a:rPr lang="en-US" dirty="0" err="1" smtClean="0"/>
            <a:t>Alinhamento</a:t>
          </a:r>
          <a:endParaRPr lang="en-US" dirty="0"/>
        </a:p>
      </dgm:t>
    </dgm:pt>
    <dgm:pt modelId="{50EB2AFF-A180-1240-8AA1-A6C26CA5BEDC}" type="parTrans" cxnId="{7E0D23B2-3184-2240-8637-3A75B12BDC75}">
      <dgm:prSet/>
      <dgm:spPr/>
      <dgm:t>
        <a:bodyPr/>
        <a:lstStyle/>
        <a:p>
          <a:endParaRPr lang="en-US"/>
        </a:p>
      </dgm:t>
    </dgm:pt>
    <dgm:pt modelId="{F11EA60E-2F3A-D34C-8711-96E0786A62CC}" type="sibTrans" cxnId="{7E0D23B2-3184-2240-8637-3A75B12BDC75}">
      <dgm:prSet/>
      <dgm:spPr/>
      <dgm:t>
        <a:bodyPr/>
        <a:lstStyle/>
        <a:p>
          <a:endParaRPr lang="en-US"/>
        </a:p>
      </dgm:t>
    </dgm:pt>
    <dgm:pt modelId="{86AAA847-A598-0A4C-8FC6-0EF73BBB7489}">
      <dgm:prSet phldrT="[Text]"/>
      <dgm:spPr/>
      <dgm:t>
        <a:bodyPr/>
        <a:lstStyle/>
        <a:p>
          <a:r>
            <a:rPr lang="en-US" dirty="0" err="1" smtClean="0"/>
            <a:t>Modelagem</a:t>
          </a:r>
          <a:r>
            <a:rPr lang="en-US" dirty="0" smtClean="0"/>
            <a:t> </a:t>
          </a:r>
          <a:r>
            <a:rPr lang="en-US" dirty="0" err="1" smtClean="0"/>
            <a:t>por</a:t>
          </a:r>
          <a:r>
            <a:rPr lang="en-US" dirty="0" smtClean="0"/>
            <a:t> </a:t>
          </a:r>
          <a:r>
            <a:rPr lang="en-US" dirty="0" err="1" smtClean="0"/>
            <a:t>homologia</a:t>
          </a:r>
          <a:endParaRPr lang="en-US" dirty="0"/>
        </a:p>
      </dgm:t>
    </dgm:pt>
    <dgm:pt modelId="{2DB4BE9E-E0F3-394D-829F-F1035D730BA9}" type="parTrans" cxnId="{481AA3EB-218E-E14B-9DC7-1E543555D4E9}">
      <dgm:prSet/>
      <dgm:spPr/>
      <dgm:t>
        <a:bodyPr/>
        <a:lstStyle/>
        <a:p>
          <a:endParaRPr lang="en-US"/>
        </a:p>
      </dgm:t>
    </dgm:pt>
    <dgm:pt modelId="{ECEF351B-80E6-A94B-B784-21BE1CE48731}" type="sibTrans" cxnId="{481AA3EB-218E-E14B-9DC7-1E543555D4E9}">
      <dgm:prSet/>
      <dgm:spPr/>
      <dgm:t>
        <a:bodyPr/>
        <a:lstStyle/>
        <a:p>
          <a:endParaRPr lang="en-US"/>
        </a:p>
      </dgm:t>
    </dgm:pt>
    <dgm:pt modelId="{550E1D0C-E209-E94E-8799-12C3ECAA43C4}">
      <dgm:prSet phldrT="[Text]"/>
      <dgm:spPr/>
      <dgm:t>
        <a:bodyPr/>
        <a:lstStyle/>
        <a:p>
          <a:r>
            <a:rPr lang="en-US" dirty="0" err="1" smtClean="0"/>
            <a:t>Avaliação</a:t>
          </a:r>
          <a:r>
            <a:rPr lang="en-US" dirty="0" smtClean="0"/>
            <a:t> do </a:t>
          </a:r>
          <a:r>
            <a:rPr lang="en-US" dirty="0" err="1" smtClean="0"/>
            <a:t>modelo</a:t>
          </a:r>
          <a:endParaRPr lang="en-US" dirty="0"/>
        </a:p>
      </dgm:t>
    </dgm:pt>
    <dgm:pt modelId="{C4E0F3B2-46E5-C344-A978-08227CF25001}" type="parTrans" cxnId="{8C5DC955-A477-2F49-868A-731A70F3382E}">
      <dgm:prSet/>
      <dgm:spPr/>
      <dgm:t>
        <a:bodyPr/>
        <a:lstStyle/>
        <a:p>
          <a:endParaRPr lang="en-US"/>
        </a:p>
      </dgm:t>
    </dgm:pt>
    <dgm:pt modelId="{4F64C021-4326-CF44-992D-0265634430CA}" type="sibTrans" cxnId="{8C5DC955-A477-2F49-868A-731A70F3382E}">
      <dgm:prSet/>
      <dgm:spPr/>
      <dgm:t>
        <a:bodyPr/>
        <a:lstStyle/>
        <a:p>
          <a:endParaRPr lang="en-US"/>
        </a:p>
      </dgm:t>
    </dgm:pt>
    <dgm:pt modelId="{1A9C1DAA-4F42-8A4C-9C7C-DD14A64683D0}" type="pres">
      <dgm:prSet presAssocID="{C44819A4-0B3D-124C-A6D6-B5B8362CC46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EE5D3-027E-374E-8894-E009F5B12A89}" type="pres">
      <dgm:prSet presAssocID="{C44819A4-0B3D-124C-A6D6-B5B8362CC460}" presName="dummyMaxCanvas" presStyleCnt="0">
        <dgm:presLayoutVars/>
      </dgm:prSet>
      <dgm:spPr/>
    </dgm:pt>
    <dgm:pt modelId="{17E670E9-42AC-A144-898D-821378DAC8C0}" type="pres">
      <dgm:prSet presAssocID="{C44819A4-0B3D-124C-A6D6-B5B8362CC46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15701-EF5D-044B-93EC-1BEEA70E3178}" type="pres">
      <dgm:prSet presAssocID="{C44819A4-0B3D-124C-A6D6-B5B8362CC46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1D2B-2329-B84B-8C95-B0E20DA54B72}" type="pres">
      <dgm:prSet presAssocID="{C44819A4-0B3D-124C-A6D6-B5B8362CC46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BF471-1999-CA48-BDE5-92F562572D16}" type="pres">
      <dgm:prSet presAssocID="{C44819A4-0B3D-124C-A6D6-B5B8362CC46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E53D7-268C-374A-93E9-AA0C24CBBC6E}" type="pres">
      <dgm:prSet presAssocID="{C44819A4-0B3D-124C-A6D6-B5B8362CC46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94D7C-E545-7649-B01E-E6EBE35E9F01}" type="pres">
      <dgm:prSet presAssocID="{C44819A4-0B3D-124C-A6D6-B5B8362CC46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D50E2-DF42-7E4E-91BA-6BCA955F1CFF}" type="pres">
      <dgm:prSet presAssocID="{C44819A4-0B3D-124C-A6D6-B5B8362CC46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7ED7B-EE23-7641-883F-27A34141FFC7}" type="pres">
      <dgm:prSet presAssocID="{C44819A4-0B3D-124C-A6D6-B5B8362CC46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58CFF-EC2A-3D47-A627-7B21878735E8}" type="pres">
      <dgm:prSet presAssocID="{C44819A4-0B3D-124C-A6D6-B5B8362CC46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59638-6D78-8449-8CDB-02A8AA10506E}" type="pres">
      <dgm:prSet presAssocID="{C44819A4-0B3D-124C-A6D6-B5B8362CC46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FA070-3BEE-2E4A-AF73-F0C7653D10FB}" type="pres">
      <dgm:prSet presAssocID="{C44819A4-0B3D-124C-A6D6-B5B8362CC46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26D779-F80C-7749-832F-FDC8E2BABBFC}" srcId="{C44819A4-0B3D-124C-A6D6-B5B8362CC460}" destId="{D2F5E40A-DE1F-CD43-9026-B6040F58F2B9}" srcOrd="0" destOrd="0" parTransId="{6FB82300-EED7-4C42-AF21-5EF6DF291A84}" sibTransId="{071997B4-9890-6E41-90A2-583675F667BC}"/>
    <dgm:cxn modelId="{5B4505F9-2144-A147-BC50-6F6E8B966848}" type="presOf" srcId="{86AAA847-A598-0A4C-8FC6-0EF73BBB7489}" destId="{80659638-6D78-8449-8CDB-02A8AA10506E}" srcOrd="1" destOrd="0" presId="urn:microsoft.com/office/officeart/2005/8/layout/vProcess5"/>
    <dgm:cxn modelId="{16C88D05-94D0-564C-A0F5-ED1A4076202B}" type="presOf" srcId="{D2F5E40A-DE1F-CD43-9026-B6040F58F2B9}" destId="{4487ED7B-EE23-7641-883F-27A34141FFC7}" srcOrd="1" destOrd="0" presId="urn:microsoft.com/office/officeart/2005/8/layout/vProcess5"/>
    <dgm:cxn modelId="{8229F1F3-AE12-5E4B-A801-50BE4666762E}" type="presOf" srcId="{550E1D0C-E209-E94E-8799-12C3ECAA43C4}" destId="{48AFA070-3BEE-2E4A-AF73-F0C7653D10FB}" srcOrd="1" destOrd="0" presId="urn:microsoft.com/office/officeart/2005/8/layout/vProcess5"/>
    <dgm:cxn modelId="{CF36B47E-C584-E449-889D-55247B034E7E}" type="presOf" srcId="{F11EA60E-2F3A-D34C-8711-96E0786A62CC}" destId="{3F194D7C-E545-7649-B01E-E6EBE35E9F01}" srcOrd="0" destOrd="0" presId="urn:microsoft.com/office/officeart/2005/8/layout/vProcess5"/>
    <dgm:cxn modelId="{3338B67A-83DC-AB4A-A6AB-D5F8D162272B}" type="presOf" srcId="{86AAA847-A598-0A4C-8FC6-0EF73BBB7489}" destId="{25401D2B-2329-B84B-8C95-B0E20DA54B72}" srcOrd="0" destOrd="0" presId="urn:microsoft.com/office/officeart/2005/8/layout/vProcess5"/>
    <dgm:cxn modelId="{AB98141E-2068-184B-9381-81F6027A8431}" type="presOf" srcId="{ECEF351B-80E6-A94B-B784-21BE1CE48731}" destId="{DA0D50E2-DF42-7E4E-91BA-6BCA955F1CFF}" srcOrd="0" destOrd="0" presId="urn:microsoft.com/office/officeart/2005/8/layout/vProcess5"/>
    <dgm:cxn modelId="{17C7EE57-2C9C-BE40-B209-5EF77285F0EA}" type="presOf" srcId="{C44819A4-0B3D-124C-A6D6-B5B8362CC460}" destId="{1A9C1DAA-4F42-8A4C-9C7C-DD14A64683D0}" srcOrd="0" destOrd="0" presId="urn:microsoft.com/office/officeart/2005/8/layout/vProcess5"/>
    <dgm:cxn modelId="{9A1543AC-0193-834F-8F11-6CDB283E65D5}" type="presOf" srcId="{FA85A533-5429-8F45-B6D0-2DB3C99E10BF}" destId="{FA058CFF-EC2A-3D47-A627-7B21878735E8}" srcOrd="1" destOrd="0" presId="urn:microsoft.com/office/officeart/2005/8/layout/vProcess5"/>
    <dgm:cxn modelId="{8C5DC955-A477-2F49-868A-731A70F3382E}" srcId="{C44819A4-0B3D-124C-A6D6-B5B8362CC460}" destId="{550E1D0C-E209-E94E-8799-12C3ECAA43C4}" srcOrd="3" destOrd="0" parTransId="{C4E0F3B2-46E5-C344-A978-08227CF25001}" sibTransId="{4F64C021-4326-CF44-992D-0265634430CA}"/>
    <dgm:cxn modelId="{7E0D23B2-3184-2240-8637-3A75B12BDC75}" srcId="{C44819A4-0B3D-124C-A6D6-B5B8362CC460}" destId="{FA85A533-5429-8F45-B6D0-2DB3C99E10BF}" srcOrd="1" destOrd="0" parTransId="{50EB2AFF-A180-1240-8AA1-A6C26CA5BEDC}" sibTransId="{F11EA60E-2F3A-D34C-8711-96E0786A62CC}"/>
    <dgm:cxn modelId="{62D85A9D-00C4-144F-963C-9B9213BA46A7}" type="presOf" srcId="{550E1D0C-E209-E94E-8799-12C3ECAA43C4}" destId="{AC1BF471-1999-CA48-BDE5-92F562572D16}" srcOrd="0" destOrd="0" presId="urn:microsoft.com/office/officeart/2005/8/layout/vProcess5"/>
    <dgm:cxn modelId="{BB0AB8F8-C043-394D-A671-45C7AFAA2EB4}" type="presOf" srcId="{071997B4-9890-6E41-90A2-583675F667BC}" destId="{F30E53D7-268C-374A-93E9-AA0C24CBBC6E}" srcOrd="0" destOrd="0" presId="urn:microsoft.com/office/officeart/2005/8/layout/vProcess5"/>
    <dgm:cxn modelId="{CC3FA674-BE8A-B243-871B-F8E61EAFA892}" type="presOf" srcId="{D2F5E40A-DE1F-CD43-9026-B6040F58F2B9}" destId="{17E670E9-42AC-A144-898D-821378DAC8C0}" srcOrd="0" destOrd="0" presId="urn:microsoft.com/office/officeart/2005/8/layout/vProcess5"/>
    <dgm:cxn modelId="{481AA3EB-218E-E14B-9DC7-1E543555D4E9}" srcId="{C44819A4-0B3D-124C-A6D6-B5B8362CC460}" destId="{86AAA847-A598-0A4C-8FC6-0EF73BBB7489}" srcOrd="2" destOrd="0" parTransId="{2DB4BE9E-E0F3-394D-829F-F1035D730BA9}" sibTransId="{ECEF351B-80E6-A94B-B784-21BE1CE48731}"/>
    <dgm:cxn modelId="{19DFE597-D615-2140-990D-4C4BF3141DC3}" type="presOf" srcId="{FA85A533-5429-8F45-B6D0-2DB3C99E10BF}" destId="{1C515701-EF5D-044B-93EC-1BEEA70E3178}" srcOrd="0" destOrd="0" presId="urn:microsoft.com/office/officeart/2005/8/layout/vProcess5"/>
    <dgm:cxn modelId="{B03C41B7-C938-794E-BEE9-9A72E307366B}" type="presParOf" srcId="{1A9C1DAA-4F42-8A4C-9C7C-DD14A64683D0}" destId="{090EE5D3-027E-374E-8894-E009F5B12A89}" srcOrd="0" destOrd="0" presId="urn:microsoft.com/office/officeart/2005/8/layout/vProcess5"/>
    <dgm:cxn modelId="{63CA47AA-9FD4-5D42-A8B0-15D9474D8E59}" type="presParOf" srcId="{1A9C1DAA-4F42-8A4C-9C7C-DD14A64683D0}" destId="{17E670E9-42AC-A144-898D-821378DAC8C0}" srcOrd="1" destOrd="0" presId="urn:microsoft.com/office/officeart/2005/8/layout/vProcess5"/>
    <dgm:cxn modelId="{2C8A2DE0-C9FC-654B-BEB4-0A1DF9534262}" type="presParOf" srcId="{1A9C1DAA-4F42-8A4C-9C7C-DD14A64683D0}" destId="{1C515701-EF5D-044B-93EC-1BEEA70E3178}" srcOrd="2" destOrd="0" presId="urn:microsoft.com/office/officeart/2005/8/layout/vProcess5"/>
    <dgm:cxn modelId="{7A37EC2C-39C4-5D46-A087-080ABC5D7516}" type="presParOf" srcId="{1A9C1DAA-4F42-8A4C-9C7C-DD14A64683D0}" destId="{25401D2B-2329-B84B-8C95-B0E20DA54B72}" srcOrd="3" destOrd="0" presId="urn:microsoft.com/office/officeart/2005/8/layout/vProcess5"/>
    <dgm:cxn modelId="{EF36067A-E057-F143-99C9-6DEDB131F8D3}" type="presParOf" srcId="{1A9C1DAA-4F42-8A4C-9C7C-DD14A64683D0}" destId="{AC1BF471-1999-CA48-BDE5-92F562572D16}" srcOrd="4" destOrd="0" presId="urn:microsoft.com/office/officeart/2005/8/layout/vProcess5"/>
    <dgm:cxn modelId="{57B50331-6063-8C48-BEC7-267B8DF3A497}" type="presParOf" srcId="{1A9C1DAA-4F42-8A4C-9C7C-DD14A64683D0}" destId="{F30E53D7-268C-374A-93E9-AA0C24CBBC6E}" srcOrd="5" destOrd="0" presId="urn:microsoft.com/office/officeart/2005/8/layout/vProcess5"/>
    <dgm:cxn modelId="{993FABFB-42B3-AB4C-8005-D3045A07F443}" type="presParOf" srcId="{1A9C1DAA-4F42-8A4C-9C7C-DD14A64683D0}" destId="{3F194D7C-E545-7649-B01E-E6EBE35E9F01}" srcOrd="6" destOrd="0" presId="urn:microsoft.com/office/officeart/2005/8/layout/vProcess5"/>
    <dgm:cxn modelId="{AF2367B5-F527-4F49-A898-FC09187D9D39}" type="presParOf" srcId="{1A9C1DAA-4F42-8A4C-9C7C-DD14A64683D0}" destId="{DA0D50E2-DF42-7E4E-91BA-6BCA955F1CFF}" srcOrd="7" destOrd="0" presId="urn:microsoft.com/office/officeart/2005/8/layout/vProcess5"/>
    <dgm:cxn modelId="{C46E3947-03C3-7749-9A4E-ADF791585FF6}" type="presParOf" srcId="{1A9C1DAA-4F42-8A4C-9C7C-DD14A64683D0}" destId="{4487ED7B-EE23-7641-883F-27A34141FFC7}" srcOrd="8" destOrd="0" presId="urn:microsoft.com/office/officeart/2005/8/layout/vProcess5"/>
    <dgm:cxn modelId="{B73A0C34-3D64-5F4F-8BB0-C51BA1713541}" type="presParOf" srcId="{1A9C1DAA-4F42-8A4C-9C7C-DD14A64683D0}" destId="{FA058CFF-EC2A-3D47-A627-7B21878735E8}" srcOrd="9" destOrd="0" presId="urn:microsoft.com/office/officeart/2005/8/layout/vProcess5"/>
    <dgm:cxn modelId="{0AD123E5-D125-7849-91F1-E930499D094C}" type="presParOf" srcId="{1A9C1DAA-4F42-8A4C-9C7C-DD14A64683D0}" destId="{80659638-6D78-8449-8CDB-02A8AA10506E}" srcOrd="10" destOrd="0" presId="urn:microsoft.com/office/officeart/2005/8/layout/vProcess5"/>
    <dgm:cxn modelId="{5F1E42ED-F21C-B641-94F6-23ED4A1AE6B0}" type="presParOf" srcId="{1A9C1DAA-4F42-8A4C-9C7C-DD14A64683D0}" destId="{48AFA070-3BEE-2E4A-AF73-F0C7653D10F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A6212-2141-FE40-92F2-B0DBE3294EDC}">
      <dsp:nvSpPr>
        <dsp:cNvPr id="0" name=""/>
        <dsp:cNvSpPr/>
      </dsp:nvSpPr>
      <dsp:spPr>
        <a:xfrm>
          <a:off x="6540" y="1020541"/>
          <a:ext cx="1954799" cy="1172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Programa</a:t>
          </a:r>
          <a:r>
            <a:rPr lang="en-US" sz="3100" kern="1200" dirty="0" smtClean="0"/>
            <a:t> A</a:t>
          </a:r>
          <a:endParaRPr lang="en-US" sz="3100" kern="1200" dirty="0"/>
        </a:p>
      </dsp:txBody>
      <dsp:txXfrm>
        <a:off x="40892" y="1054893"/>
        <a:ext cx="1886095" cy="1104175"/>
      </dsp:txXfrm>
    </dsp:sp>
    <dsp:sp modelId="{CE9C9614-C56A-BE43-9618-6CD49AD4F9FF}">
      <dsp:nvSpPr>
        <dsp:cNvPr id="0" name=""/>
        <dsp:cNvSpPr/>
      </dsp:nvSpPr>
      <dsp:spPr>
        <a:xfrm>
          <a:off x="2156819" y="1364586"/>
          <a:ext cx="414417" cy="484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56819" y="1461544"/>
        <a:ext cx="290092" cy="290874"/>
      </dsp:txXfrm>
    </dsp:sp>
    <dsp:sp modelId="{4A675B74-50D2-D145-9376-8EA12E5F44CD}">
      <dsp:nvSpPr>
        <dsp:cNvPr id="0" name=""/>
        <dsp:cNvSpPr/>
      </dsp:nvSpPr>
      <dsp:spPr>
        <a:xfrm>
          <a:off x="2743259" y="1020541"/>
          <a:ext cx="1954799" cy="1172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Programa</a:t>
          </a:r>
          <a:r>
            <a:rPr lang="en-US" sz="3100" kern="1200" dirty="0" smtClean="0"/>
            <a:t> B</a:t>
          </a:r>
          <a:endParaRPr lang="en-US" sz="3100" kern="1200" dirty="0"/>
        </a:p>
      </dsp:txBody>
      <dsp:txXfrm>
        <a:off x="2777611" y="1054893"/>
        <a:ext cx="1886095" cy="1104175"/>
      </dsp:txXfrm>
    </dsp:sp>
    <dsp:sp modelId="{B5E9F383-9D20-174B-9466-21CD788D21AD}">
      <dsp:nvSpPr>
        <dsp:cNvPr id="0" name=""/>
        <dsp:cNvSpPr/>
      </dsp:nvSpPr>
      <dsp:spPr>
        <a:xfrm>
          <a:off x="4893538" y="1364586"/>
          <a:ext cx="414417" cy="484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93538" y="1461544"/>
        <a:ext cx="290092" cy="290874"/>
      </dsp:txXfrm>
    </dsp:sp>
    <dsp:sp modelId="{4AEEA368-DCF5-014D-84B5-4AA48E501DD6}">
      <dsp:nvSpPr>
        <dsp:cNvPr id="0" name=""/>
        <dsp:cNvSpPr/>
      </dsp:nvSpPr>
      <dsp:spPr>
        <a:xfrm>
          <a:off x="5479978" y="1020541"/>
          <a:ext cx="1954799" cy="1172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Programa</a:t>
          </a:r>
          <a:r>
            <a:rPr lang="en-US" sz="3100" kern="1200" dirty="0" smtClean="0"/>
            <a:t> C</a:t>
          </a:r>
          <a:endParaRPr lang="en-US" sz="3100" kern="1200" dirty="0"/>
        </a:p>
      </dsp:txBody>
      <dsp:txXfrm>
        <a:off x="5514330" y="1054893"/>
        <a:ext cx="1886095" cy="1104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0B382-DEE8-394F-B84A-110303BA80ED}">
      <dsp:nvSpPr>
        <dsp:cNvPr id="0" name=""/>
        <dsp:cNvSpPr/>
      </dsp:nvSpPr>
      <dsp:spPr>
        <a:xfrm>
          <a:off x="7337" y="1916434"/>
          <a:ext cx="2193083" cy="13158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Entrada</a:t>
          </a:r>
          <a:r>
            <a:rPr lang="en-US" sz="2400" kern="1200" dirty="0" smtClean="0"/>
            <a:t> de dados</a:t>
          </a:r>
          <a:endParaRPr lang="en-US" sz="2400" kern="1200" dirty="0"/>
        </a:p>
      </dsp:txBody>
      <dsp:txXfrm>
        <a:off x="45877" y="1954974"/>
        <a:ext cx="2116003" cy="1238770"/>
      </dsp:txXfrm>
    </dsp:sp>
    <dsp:sp modelId="{706AABF2-CC3C-A245-BB4A-7A5082D40C7C}">
      <dsp:nvSpPr>
        <dsp:cNvPr id="0" name=""/>
        <dsp:cNvSpPr/>
      </dsp:nvSpPr>
      <dsp:spPr>
        <a:xfrm>
          <a:off x="2419729" y="2302417"/>
          <a:ext cx="464933" cy="543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419729" y="2411194"/>
        <a:ext cx="325453" cy="326330"/>
      </dsp:txXfrm>
    </dsp:sp>
    <dsp:sp modelId="{654F7D88-99C5-FC47-898C-9886257C2680}">
      <dsp:nvSpPr>
        <dsp:cNvPr id="0" name=""/>
        <dsp:cNvSpPr/>
      </dsp:nvSpPr>
      <dsp:spPr>
        <a:xfrm>
          <a:off x="3077654" y="1916434"/>
          <a:ext cx="2193083" cy="13158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Processamento</a:t>
          </a:r>
          <a:endParaRPr lang="en-US" sz="2400" kern="1200" dirty="0"/>
        </a:p>
      </dsp:txBody>
      <dsp:txXfrm>
        <a:off x="3116194" y="1954974"/>
        <a:ext cx="2116003" cy="1238770"/>
      </dsp:txXfrm>
    </dsp:sp>
    <dsp:sp modelId="{697B3FE5-ECC4-9F44-880A-8994D5032A2D}">
      <dsp:nvSpPr>
        <dsp:cNvPr id="0" name=""/>
        <dsp:cNvSpPr/>
      </dsp:nvSpPr>
      <dsp:spPr>
        <a:xfrm>
          <a:off x="5490046" y="2302417"/>
          <a:ext cx="464933" cy="543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490046" y="2411194"/>
        <a:ext cx="325453" cy="326330"/>
      </dsp:txXfrm>
    </dsp:sp>
    <dsp:sp modelId="{4A73B9DF-9F1E-CC47-857C-E554BB32AA33}">
      <dsp:nvSpPr>
        <dsp:cNvPr id="0" name=""/>
        <dsp:cNvSpPr/>
      </dsp:nvSpPr>
      <dsp:spPr>
        <a:xfrm>
          <a:off x="6147971" y="1916434"/>
          <a:ext cx="2193083" cy="13158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Saída</a:t>
          </a:r>
          <a:r>
            <a:rPr lang="en-US" sz="2400" kern="1200" dirty="0" smtClean="0"/>
            <a:t> de dados</a:t>
          </a:r>
          <a:endParaRPr lang="en-US" sz="2400" kern="1200" dirty="0"/>
        </a:p>
      </dsp:txBody>
      <dsp:txXfrm>
        <a:off x="6186511" y="1954974"/>
        <a:ext cx="2116003" cy="1238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B24C6-0EC0-8343-A134-43F665183A1E}">
      <dsp:nvSpPr>
        <dsp:cNvPr id="0" name=""/>
        <dsp:cNvSpPr/>
      </dsp:nvSpPr>
      <dsp:spPr>
        <a:xfrm>
          <a:off x="4093" y="1161380"/>
          <a:ext cx="1861062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Programa</a:t>
          </a:r>
          <a:r>
            <a:rPr lang="en-US" sz="2400" kern="1200" dirty="0" smtClean="0"/>
            <a:t> A</a:t>
          </a:r>
          <a:endParaRPr lang="en-US" sz="2400" kern="1200" dirty="0"/>
        </a:p>
      </dsp:txBody>
      <dsp:txXfrm>
        <a:off x="4093" y="1161380"/>
        <a:ext cx="1861062" cy="691200"/>
      </dsp:txXfrm>
    </dsp:sp>
    <dsp:sp modelId="{A3C6F18D-5C79-4A47-88A1-AEC9669D7210}">
      <dsp:nvSpPr>
        <dsp:cNvPr id="0" name=""/>
        <dsp:cNvSpPr/>
      </dsp:nvSpPr>
      <dsp:spPr>
        <a:xfrm>
          <a:off x="385274" y="1852581"/>
          <a:ext cx="1861062" cy="15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Entrada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usuário</a:t>
          </a:r>
          <a:r>
            <a:rPr lang="en-US" sz="2400" kern="1200" dirty="0" smtClean="0"/>
            <a:t>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Saída</a:t>
          </a:r>
          <a:r>
            <a:rPr lang="en-US" sz="2400" kern="1200" dirty="0" smtClean="0"/>
            <a:t> (A)</a:t>
          </a:r>
          <a:endParaRPr lang="en-US" sz="2400" kern="1200" dirty="0"/>
        </a:p>
      </dsp:txBody>
      <dsp:txXfrm>
        <a:off x="429559" y="1896866"/>
        <a:ext cx="1772492" cy="1423430"/>
      </dsp:txXfrm>
    </dsp:sp>
    <dsp:sp modelId="{9D93043B-9895-AF44-AB93-C4647AB2B1E4}">
      <dsp:nvSpPr>
        <dsp:cNvPr id="0" name=""/>
        <dsp:cNvSpPr/>
      </dsp:nvSpPr>
      <dsp:spPr>
        <a:xfrm>
          <a:off x="2147286" y="1275305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147286" y="1367975"/>
        <a:ext cx="459111" cy="278010"/>
      </dsp:txXfrm>
    </dsp:sp>
    <dsp:sp modelId="{605189EE-B468-CC48-A4DF-F2C9B580B511}">
      <dsp:nvSpPr>
        <dsp:cNvPr id="0" name=""/>
        <dsp:cNvSpPr/>
      </dsp:nvSpPr>
      <dsp:spPr>
        <a:xfrm>
          <a:off x="2993677" y="1161380"/>
          <a:ext cx="1861062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Programa</a:t>
          </a:r>
          <a:r>
            <a:rPr lang="en-US" sz="2400" kern="1200" dirty="0" smtClean="0"/>
            <a:t> B</a:t>
          </a:r>
          <a:endParaRPr lang="en-US" sz="2400" kern="1200" dirty="0"/>
        </a:p>
      </dsp:txBody>
      <dsp:txXfrm>
        <a:off x="2993677" y="1161380"/>
        <a:ext cx="1861062" cy="691200"/>
      </dsp:txXfrm>
    </dsp:sp>
    <dsp:sp modelId="{1034C608-9DD1-F74B-8924-AB485D3B039B}">
      <dsp:nvSpPr>
        <dsp:cNvPr id="0" name=""/>
        <dsp:cNvSpPr/>
      </dsp:nvSpPr>
      <dsp:spPr>
        <a:xfrm>
          <a:off x="3374859" y="1852581"/>
          <a:ext cx="1861062" cy="15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Entrada</a:t>
          </a:r>
          <a:r>
            <a:rPr lang="en-US" sz="2400" kern="1200" dirty="0" smtClean="0"/>
            <a:t> (A)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Saída</a:t>
          </a:r>
          <a:r>
            <a:rPr lang="en-US" sz="2400" kern="1200" dirty="0" smtClean="0"/>
            <a:t> (B)</a:t>
          </a:r>
          <a:endParaRPr lang="en-US" sz="2400" kern="1200" dirty="0"/>
        </a:p>
      </dsp:txBody>
      <dsp:txXfrm>
        <a:off x="3419144" y="1896866"/>
        <a:ext cx="1772492" cy="1423430"/>
      </dsp:txXfrm>
    </dsp:sp>
    <dsp:sp modelId="{8FF56E3A-49C8-2C4E-9460-9B47287928BE}">
      <dsp:nvSpPr>
        <dsp:cNvPr id="0" name=""/>
        <dsp:cNvSpPr/>
      </dsp:nvSpPr>
      <dsp:spPr>
        <a:xfrm>
          <a:off x="5136871" y="1275305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36871" y="1367975"/>
        <a:ext cx="459111" cy="278010"/>
      </dsp:txXfrm>
    </dsp:sp>
    <dsp:sp modelId="{D8ADCB42-36B5-414C-A9DE-0448EE75D99E}">
      <dsp:nvSpPr>
        <dsp:cNvPr id="0" name=""/>
        <dsp:cNvSpPr/>
      </dsp:nvSpPr>
      <dsp:spPr>
        <a:xfrm>
          <a:off x="5983262" y="1161380"/>
          <a:ext cx="1861062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Programa</a:t>
          </a:r>
          <a:r>
            <a:rPr lang="en-US" sz="2400" kern="1200" dirty="0" smtClean="0"/>
            <a:t> C</a:t>
          </a:r>
          <a:endParaRPr lang="en-US" sz="2400" kern="1200" dirty="0"/>
        </a:p>
      </dsp:txBody>
      <dsp:txXfrm>
        <a:off x="5983262" y="1161380"/>
        <a:ext cx="1861062" cy="691200"/>
      </dsp:txXfrm>
    </dsp:sp>
    <dsp:sp modelId="{6D131784-DBD2-1F40-9744-E235AECCF561}">
      <dsp:nvSpPr>
        <dsp:cNvPr id="0" name=""/>
        <dsp:cNvSpPr/>
      </dsp:nvSpPr>
      <dsp:spPr>
        <a:xfrm>
          <a:off x="6364443" y="1852581"/>
          <a:ext cx="1861062" cy="15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Entrada</a:t>
          </a:r>
          <a:r>
            <a:rPr lang="en-US" sz="2400" kern="1200" dirty="0" smtClean="0"/>
            <a:t> (B)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Saída</a:t>
          </a:r>
          <a:r>
            <a:rPr lang="en-US" sz="2400" kern="1200" dirty="0" smtClean="0"/>
            <a:t> (C)</a:t>
          </a:r>
          <a:endParaRPr lang="en-US" sz="2400" kern="1200" dirty="0"/>
        </a:p>
      </dsp:txBody>
      <dsp:txXfrm>
        <a:off x="6408728" y="1896866"/>
        <a:ext cx="1772492" cy="1423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19071-CD61-504B-AD5F-511182BBDE15}">
      <dsp:nvSpPr>
        <dsp:cNvPr id="0" name=""/>
        <dsp:cNvSpPr/>
      </dsp:nvSpPr>
      <dsp:spPr>
        <a:xfrm>
          <a:off x="2" y="0"/>
          <a:ext cx="9093195" cy="38078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6C45A-7B47-1948-B338-783934BF9739}">
      <dsp:nvSpPr>
        <dsp:cNvPr id="0" name=""/>
        <dsp:cNvSpPr/>
      </dsp:nvSpPr>
      <dsp:spPr>
        <a:xfrm>
          <a:off x="442771" y="1422430"/>
          <a:ext cx="2321150" cy="962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Programa</a:t>
          </a:r>
          <a:r>
            <a:rPr lang="en-US" sz="3200" kern="1200" dirty="0" smtClean="0"/>
            <a:t> A</a:t>
          </a:r>
          <a:endParaRPr lang="en-US" sz="3200" kern="1200" dirty="0"/>
        </a:p>
      </dsp:txBody>
      <dsp:txXfrm>
        <a:off x="489780" y="1469439"/>
        <a:ext cx="2227132" cy="868972"/>
      </dsp:txXfrm>
    </dsp:sp>
    <dsp:sp modelId="{13A9B54C-3930-174D-BFE1-D8324616DE51}">
      <dsp:nvSpPr>
        <dsp:cNvPr id="0" name=""/>
        <dsp:cNvSpPr/>
      </dsp:nvSpPr>
      <dsp:spPr>
        <a:xfrm>
          <a:off x="3218582" y="1422430"/>
          <a:ext cx="2321150" cy="962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Programa</a:t>
          </a:r>
          <a:r>
            <a:rPr lang="en-US" sz="3200" kern="1200" dirty="0" smtClean="0"/>
            <a:t> B</a:t>
          </a:r>
          <a:endParaRPr lang="en-US" sz="3200" kern="1200" dirty="0"/>
        </a:p>
      </dsp:txBody>
      <dsp:txXfrm>
        <a:off x="3265591" y="1469439"/>
        <a:ext cx="2227132" cy="868972"/>
      </dsp:txXfrm>
    </dsp:sp>
    <dsp:sp modelId="{C0C239ED-EFFE-AE48-A69F-8E4C0315F111}">
      <dsp:nvSpPr>
        <dsp:cNvPr id="0" name=""/>
        <dsp:cNvSpPr/>
      </dsp:nvSpPr>
      <dsp:spPr>
        <a:xfrm>
          <a:off x="5994393" y="1422430"/>
          <a:ext cx="2321150" cy="962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Programa</a:t>
          </a:r>
          <a:r>
            <a:rPr lang="en-US" sz="3200" kern="1200" dirty="0" smtClean="0"/>
            <a:t> C</a:t>
          </a:r>
          <a:endParaRPr lang="en-US" sz="3200" kern="1200" dirty="0"/>
        </a:p>
      </dsp:txBody>
      <dsp:txXfrm>
        <a:off x="6041402" y="1469439"/>
        <a:ext cx="2227132" cy="8689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84B92-E521-054E-B092-EE015C0B9F54}">
      <dsp:nvSpPr>
        <dsp:cNvPr id="0" name=""/>
        <dsp:cNvSpPr/>
      </dsp:nvSpPr>
      <dsp:spPr>
        <a:xfrm>
          <a:off x="0" y="3059187"/>
          <a:ext cx="8847456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Scaffolding</a:t>
          </a:r>
          <a:endParaRPr lang="en-US" sz="1900" i="1" kern="1200" dirty="0"/>
        </a:p>
      </dsp:txBody>
      <dsp:txXfrm>
        <a:off x="0" y="3059187"/>
        <a:ext cx="8847456" cy="542210"/>
      </dsp:txXfrm>
    </dsp:sp>
    <dsp:sp modelId="{B93E5D3C-B3A6-634B-BA68-E739B8AA09C3}">
      <dsp:nvSpPr>
        <dsp:cNvPr id="0" name=""/>
        <dsp:cNvSpPr/>
      </dsp:nvSpPr>
      <dsp:spPr>
        <a:xfrm>
          <a:off x="0" y="3581316"/>
          <a:ext cx="4423728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CONTIGuator</a:t>
          </a:r>
          <a:endParaRPr lang="en-US" sz="2400" i="1" kern="1200" dirty="0"/>
        </a:p>
      </dsp:txBody>
      <dsp:txXfrm>
        <a:off x="0" y="3581316"/>
        <a:ext cx="4423728" cy="461883"/>
      </dsp:txXfrm>
    </dsp:sp>
    <dsp:sp modelId="{4283552D-13D3-7B4B-ACE4-56FCF031971F}">
      <dsp:nvSpPr>
        <dsp:cNvPr id="0" name=""/>
        <dsp:cNvSpPr/>
      </dsp:nvSpPr>
      <dsp:spPr>
        <a:xfrm>
          <a:off x="4423728" y="3581316"/>
          <a:ext cx="4423728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Optical mapping</a:t>
          </a:r>
          <a:endParaRPr lang="en-US" sz="2400" i="1" kern="1200" dirty="0"/>
        </a:p>
      </dsp:txBody>
      <dsp:txXfrm>
        <a:off x="4423728" y="3581316"/>
        <a:ext cx="4423728" cy="461883"/>
      </dsp:txXfrm>
    </dsp:sp>
    <dsp:sp modelId="{BECDE556-5FE0-DB4F-A4F0-5C4AFB85BA1B}">
      <dsp:nvSpPr>
        <dsp:cNvPr id="0" name=""/>
        <dsp:cNvSpPr/>
      </dsp:nvSpPr>
      <dsp:spPr>
        <a:xfrm rot="10800000">
          <a:off x="0" y="1529953"/>
          <a:ext cx="8847456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Montagem</a:t>
          </a:r>
          <a:r>
            <a:rPr lang="en-US" sz="1900" kern="1200" dirty="0" smtClean="0"/>
            <a:t> </a:t>
          </a:r>
          <a:r>
            <a:rPr lang="en-US" sz="1900" i="1" kern="1200" dirty="0" smtClean="0"/>
            <a:t>de novo</a:t>
          </a:r>
          <a:endParaRPr lang="en-US" sz="1900" i="1" kern="1200" dirty="0"/>
        </a:p>
      </dsp:txBody>
      <dsp:txXfrm rot="-10800000">
        <a:off x="0" y="1529953"/>
        <a:ext cx="8847456" cy="542047"/>
      </dsp:txXfrm>
    </dsp:sp>
    <dsp:sp modelId="{0B0D3E8A-B2F7-4A47-8869-54D45C02769C}">
      <dsp:nvSpPr>
        <dsp:cNvPr id="0" name=""/>
        <dsp:cNvSpPr/>
      </dsp:nvSpPr>
      <dsp:spPr>
        <a:xfrm>
          <a:off x="0" y="2072001"/>
          <a:ext cx="4423728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Mira</a:t>
          </a:r>
          <a:endParaRPr lang="en-US" sz="2400" i="1" kern="1200" dirty="0"/>
        </a:p>
      </dsp:txBody>
      <dsp:txXfrm>
        <a:off x="0" y="2072001"/>
        <a:ext cx="4423728" cy="461744"/>
      </dsp:txXfrm>
    </dsp:sp>
    <dsp:sp modelId="{5EEDF8BD-28EB-D740-925F-D06313CACE0C}">
      <dsp:nvSpPr>
        <dsp:cNvPr id="0" name=""/>
        <dsp:cNvSpPr/>
      </dsp:nvSpPr>
      <dsp:spPr>
        <a:xfrm>
          <a:off x="4423728" y="2072001"/>
          <a:ext cx="4423728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SPADES</a:t>
          </a:r>
          <a:endParaRPr lang="en-US" sz="2400" i="1" kern="1200" dirty="0"/>
        </a:p>
      </dsp:txBody>
      <dsp:txXfrm>
        <a:off x="4423728" y="2072001"/>
        <a:ext cx="4423728" cy="461744"/>
      </dsp:txXfrm>
    </dsp:sp>
    <dsp:sp modelId="{FB9E321A-F002-894E-8DEA-7AAA037BE470}">
      <dsp:nvSpPr>
        <dsp:cNvPr id="0" name=""/>
        <dsp:cNvSpPr/>
      </dsp:nvSpPr>
      <dsp:spPr>
        <a:xfrm rot="10800000">
          <a:off x="0" y="718"/>
          <a:ext cx="8847456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Tratamento</a:t>
          </a:r>
          <a:r>
            <a:rPr lang="en-US" sz="1900" kern="1200" dirty="0" smtClean="0"/>
            <a:t> de dados</a:t>
          </a:r>
          <a:endParaRPr lang="en-US" sz="1900" kern="1200" dirty="0"/>
        </a:p>
      </dsp:txBody>
      <dsp:txXfrm rot="-10800000">
        <a:off x="0" y="718"/>
        <a:ext cx="8847456" cy="542047"/>
      </dsp:txXfrm>
    </dsp:sp>
    <dsp:sp modelId="{3A8BB376-DAF5-F24B-A649-BF835814A15E}">
      <dsp:nvSpPr>
        <dsp:cNvPr id="0" name=""/>
        <dsp:cNvSpPr/>
      </dsp:nvSpPr>
      <dsp:spPr>
        <a:xfrm>
          <a:off x="4320" y="542766"/>
          <a:ext cx="2946271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err="1" smtClean="0"/>
            <a:t>Filtro</a:t>
          </a:r>
          <a:r>
            <a:rPr lang="en-US" sz="2400" i="1" kern="1200" dirty="0" smtClean="0"/>
            <a:t> de </a:t>
          </a:r>
          <a:r>
            <a:rPr lang="en-US" sz="2400" i="1" kern="1200" dirty="0" err="1" smtClean="0"/>
            <a:t>qualidade</a:t>
          </a:r>
          <a:endParaRPr lang="en-US" sz="2400" i="1" kern="1200" dirty="0"/>
        </a:p>
      </dsp:txBody>
      <dsp:txXfrm>
        <a:off x="4320" y="542766"/>
        <a:ext cx="2946271" cy="461744"/>
      </dsp:txXfrm>
    </dsp:sp>
    <dsp:sp modelId="{4AF0D95E-30AA-6343-95ED-45A74B0B63FB}">
      <dsp:nvSpPr>
        <dsp:cNvPr id="0" name=""/>
        <dsp:cNvSpPr/>
      </dsp:nvSpPr>
      <dsp:spPr>
        <a:xfrm>
          <a:off x="2950592" y="542766"/>
          <a:ext cx="2946271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Remoção</a:t>
          </a:r>
          <a:r>
            <a:rPr lang="en-US" sz="2400" kern="1200" dirty="0" smtClean="0"/>
            <a:t> de </a:t>
          </a:r>
          <a:r>
            <a:rPr lang="en-US" sz="2400" i="1" kern="1200" dirty="0" smtClean="0"/>
            <a:t>primers</a:t>
          </a:r>
          <a:endParaRPr lang="en-US" sz="2400" i="1" kern="1200" dirty="0"/>
        </a:p>
      </dsp:txBody>
      <dsp:txXfrm>
        <a:off x="2950592" y="542766"/>
        <a:ext cx="2946271" cy="461744"/>
      </dsp:txXfrm>
    </dsp:sp>
    <dsp:sp modelId="{7187130F-1D01-EF45-9BBC-C1EB27CD7323}">
      <dsp:nvSpPr>
        <dsp:cNvPr id="0" name=""/>
        <dsp:cNvSpPr/>
      </dsp:nvSpPr>
      <dsp:spPr>
        <a:xfrm>
          <a:off x="5896863" y="542766"/>
          <a:ext cx="2946271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Simples </a:t>
          </a:r>
          <a:r>
            <a:rPr lang="en-US" sz="2400" i="1" kern="1200" dirty="0" smtClean="0"/>
            <a:t>scripts</a:t>
          </a:r>
          <a:endParaRPr lang="en-US" sz="2400" i="1" kern="1200" dirty="0"/>
        </a:p>
      </dsp:txBody>
      <dsp:txXfrm>
        <a:off x="5896863" y="542766"/>
        <a:ext cx="2946271" cy="461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670E9-42AC-A144-898D-821378DAC8C0}">
      <dsp:nvSpPr>
        <dsp:cNvPr id="0" name=""/>
        <dsp:cNvSpPr/>
      </dsp:nvSpPr>
      <dsp:spPr>
        <a:xfrm>
          <a:off x="0" y="0"/>
          <a:ext cx="5445697" cy="921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Identificação</a:t>
          </a:r>
          <a:r>
            <a:rPr lang="en-US" sz="2900" kern="1200" dirty="0" smtClean="0"/>
            <a:t> de </a:t>
          </a:r>
          <a:r>
            <a:rPr lang="en-US" sz="2900" i="1" kern="1200" dirty="0" smtClean="0"/>
            <a:t>template</a:t>
          </a:r>
          <a:endParaRPr lang="en-US" sz="2900" i="1" kern="1200" dirty="0"/>
        </a:p>
      </dsp:txBody>
      <dsp:txXfrm>
        <a:off x="26979" y="26979"/>
        <a:ext cx="4373873" cy="867187"/>
      </dsp:txXfrm>
    </dsp:sp>
    <dsp:sp modelId="{1C515701-EF5D-044B-93EC-1BEEA70E3178}">
      <dsp:nvSpPr>
        <dsp:cNvPr id="0" name=""/>
        <dsp:cNvSpPr/>
      </dsp:nvSpPr>
      <dsp:spPr>
        <a:xfrm>
          <a:off x="456077" y="1088626"/>
          <a:ext cx="5445697" cy="921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Alinhamento</a:t>
          </a:r>
          <a:endParaRPr lang="en-US" sz="2900" kern="1200" dirty="0"/>
        </a:p>
      </dsp:txBody>
      <dsp:txXfrm>
        <a:off x="483056" y="1115605"/>
        <a:ext cx="4336917" cy="867187"/>
      </dsp:txXfrm>
    </dsp:sp>
    <dsp:sp modelId="{25401D2B-2329-B84B-8C95-B0E20DA54B72}">
      <dsp:nvSpPr>
        <dsp:cNvPr id="0" name=""/>
        <dsp:cNvSpPr/>
      </dsp:nvSpPr>
      <dsp:spPr>
        <a:xfrm>
          <a:off x="905347" y="2177253"/>
          <a:ext cx="5445697" cy="921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Modelagem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por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homologia</a:t>
          </a:r>
          <a:endParaRPr lang="en-US" sz="2900" kern="1200" dirty="0"/>
        </a:p>
      </dsp:txBody>
      <dsp:txXfrm>
        <a:off x="932326" y="2204232"/>
        <a:ext cx="4343724" cy="867187"/>
      </dsp:txXfrm>
    </dsp:sp>
    <dsp:sp modelId="{AC1BF471-1999-CA48-BDE5-92F562572D16}">
      <dsp:nvSpPr>
        <dsp:cNvPr id="0" name=""/>
        <dsp:cNvSpPr/>
      </dsp:nvSpPr>
      <dsp:spPr>
        <a:xfrm>
          <a:off x="1361424" y="3265880"/>
          <a:ext cx="5445697" cy="921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Avaliação</a:t>
          </a:r>
          <a:r>
            <a:rPr lang="en-US" sz="2900" kern="1200" dirty="0" smtClean="0"/>
            <a:t> do </a:t>
          </a:r>
          <a:r>
            <a:rPr lang="en-US" sz="2900" kern="1200" dirty="0" err="1" smtClean="0"/>
            <a:t>modelo</a:t>
          </a:r>
          <a:endParaRPr lang="en-US" sz="2900" kern="1200" dirty="0"/>
        </a:p>
      </dsp:txBody>
      <dsp:txXfrm>
        <a:off x="1388403" y="3292859"/>
        <a:ext cx="4336917" cy="867187"/>
      </dsp:txXfrm>
    </dsp:sp>
    <dsp:sp modelId="{F30E53D7-268C-374A-93E9-AA0C24CBBC6E}">
      <dsp:nvSpPr>
        <dsp:cNvPr id="0" name=""/>
        <dsp:cNvSpPr/>
      </dsp:nvSpPr>
      <dsp:spPr>
        <a:xfrm>
          <a:off x="4846952" y="705513"/>
          <a:ext cx="598744" cy="5987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981669" y="705513"/>
        <a:ext cx="329310" cy="450555"/>
      </dsp:txXfrm>
    </dsp:sp>
    <dsp:sp modelId="{3F194D7C-E545-7649-B01E-E6EBE35E9F01}">
      <dsp:nvSpPr>
        <dsp:cNvPr id="0" name=""/>
        <dsp:cNvSpPr/>
      </dsp:nvSpPr>
      <dsp:spPr>
        <a:xfrm>
          <a:off x="5303030" y="1794140"/>
          <a:ext cx="598744" cy="5987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437747" y="1794140"/>
        <a:ext cx="329310" cy="450555"/>
      </dsp:txXfrm>
    </dsp:sp>
    <dsp:sp modelId="{DA0D50E2-DF42-7E4E-91BA-6BCA955F1CFF}">
      <dsp:nvSpPr>
        <dsp:cNvPr id="0" name=""/>
        <dsp:cNvSpPr/>
      </dsp:nvSpPr>
      <dsp:spPr>
        <a:xfrm>
          <a:off x="5752300" y="2882767"/>
          <a:ext cx="598744" cy="5987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887017" y="2882767"/>
        <a:ext cx="329310" cy="450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12/03/18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12/03/18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Construç</a:t>
            </a:r>
            <a:r>
              <a:rPr lang="en-US" dirty="0" err="1" smtClean="0">
                <a:solidFill>
                  <a:schemeClr val="accent5"/>
                </a:solidFill>
              </a:rPr>
              <a:t>ão</a:t>
            </a:r>
            <a:r>
              <a:rPr lang="en-US" dirty="0" smtClean="0">
                <a:solidFill>
                  <a:schemeClr val="accent5"/>
                </a:solidFill>
              </a:rPr>
              <a:t> de </a:t>
            </a:r>
            <a:r>
              <a:rPr lang="en-US" i="1" dirty="0">
                <a:solidFill>
                  <a:schemeClr val="accent5"/>
                </a:solidFill>
              </a:rPr>
              <a:t>p</a:t>
            </a:r>
            <a:r>
              <a:rPr lang="en-US" i="1" dirty="0" smtClean="0">
                <a:solidFill>
                  <a:schemeClr val="accent5"/>
                </a:solidFill>
              </a:rPr>
              <a:t>ipelines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para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Bioinformática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Montagem</a:t>
            </a:r>
            <a:r>
              <a:rPr lang="en-US" dirty="0" smtClean="0"/>
              <a:t> de </a:t>
            </a:r>
            <a:r>
              <a:rPr lang="en-US" dirty="0" err="1" smtClean="0"/>
              <a:t>genomas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70871259"/>
              </p:ext>
            </p:extLst>
          </p:nvPr>
        </p:nvGraphicFramePr>
        <p:xfrm>
          <a:off x="125595" y="1969231"/>
          <a:ext cx="8847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95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Modelagem</a:t>
            </a:r>
            <a:r>
              <a:rPr lang="en-US" sz="3600" dirty="0" smtClean="0"/>
              <a:t> de </a:t>
            </a:r>
            <a:r>
              <a:rPr lang="en-US" sz="3600" dirty="0" err="1" smtClean="0"/>
              <a:t>proteínas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tridimensional</a:t>
            </a:r>
          </a:p>
          <a:p>
            <a:pPr lvl="1"/>
            <a:r>
              <a:rPr lang="en-US" dirty="0" err="1" smtClean="0"/>
              <a:t>Difíceis</a:t>
            </a:r>
            <a:r>
              <a:rPr lang="en-US" dirty="0" smtClean="0"/>
              <a:t> de se </a:t>
            </a:r>
            <a:r>
              <a:rPr lang="en-US" dirty="0" err="1" smtClean="0"/>
              <a:t>obter</a:t>
            </a:r>
            <a:endParaRPr lang="en-US" dirty="0" smtClean="0"/>
          </a:p>
          <a:p>
            <a:r>
              <a:rPr lang="en-US" dirty="0" smtClean="0"/>
              <a:t>Dados de </a:t>
            </a:r>
            <a:r>
              <a:rPr lang="en-US" dirty="0" err="1" smtClean="0"/>
              <a:t>sequenciamento</a:t>
            </a:r>
            <a:endParaRPr lang="en-US" dirty="0" smtClean="0"/>
          </a:p>
          <a:p>
            <a:r>
              <a:rPr lang="en-US" dirty="0" err="1" smtClean="0"/>
              <a:t>Conversão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Sequências</a:t>
            </a:r>
            <a:r>
              <a:rPr lang="en-US" dirty="0" smtClean="0"/>
              <a:t> =&gt; </a:t>
            </a:r>
            <a:r>
              <a:rPr lang="en-US" dirty="0" err="1" smtClean="0"/>
              <a:t>estruturas</a:t>
            </a:r>
            <a:r>
              <a:rPr lang="en-US" dirty="0" smtClean="0"/>
              <a:t> </a:t>
            </a:r>
            <a:r>
              <a:rPr lang="en-US" dirty="0" err="1" smtClean="0"/>
              <a:t>tridimensionais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Pipeline</a:t>
            </a:r>
            <a:r>
              <a:rPr lang="en-US" sz="3600" dirty="0"/>
              <a:t> </a:t>
            </a:r>
            <a:r>
              <a:rPr lang="en-US" sz="3600" dirty="0" err="1"/>
              <a:t>para</a:t>
            </a:r>
            <a:r>
              <a:rPr lang="en-US" sz="3600" dirty="0"/>
              <a:t> </a:t>
            </a:r>
            <a:r>
              <a:rPr lang="en-US" sz="3600" dirty="0" err="1"/>
              <a:t>modelagem</a:t>
            </a:r>
            <a:r>
              <a:rPr lang="en-US" sz="3600" dirty="0"/>
              <a:t> de </a:t>
            </a:r>
            <a:r>
              <a:rPr lang="en-US" sz="3600" dirty="0" err="1" smtClean="0"/>
              <a:t>proteínas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252555"/>
              </p:ext>
            </p:extLst>
          </p:nvPr>
        </p:nvGraphicFramePr>
        <p:xfrm>
          <a:off x="1147215" y="1995816"/>
          <a:ext cx="6807122" cy="4187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67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i="1" dirty="0" smtClean="0"/>
              <a:t>pipelines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São </a:t>
            </a:r>
            <a:r>
              <a:rPr lang="en-US" dirty="0" err="1" smtClean="0"/>
              <a:t>processos</a:t>
            </a:r>
            <a:r>
              <a:rPr lang="en-US" dirty="0" smtClean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qual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instrução</a:t>
            </a:r>
            <a:r>
              <a:rPr lang="en-US" dirty="0"/>
              <a:t> de </a:t>
            </a:r>
            <a:r>
              <a:rPr lang="en-US" dirty="0" err="1"/>
              <a:t>processamento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subdividido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etapas</a:t>
            </a:r>
            <a:endParaRPr lang="en-US" dirty="0" smtClean="0"/>
          </a:p>
          <a:p>
            <a:r>
              <a:rPr lang="en-US" dirty="0" err="1" smtClean="0"/>
              <a:t>Executar</a:t>
            </a:r>
            <a:r>
              <a:rPr lang="en-US" dirty="0" smtClean="0"/>
              <a:t> um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sequencialmente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532" y="4315854"/>
            <a:ext cx="3645738" cy="24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Executar</a:t>
            </a:r>
            <a:r>
              <a:rPr lang="en-US" dirty="0" smtClean="0"/>
              <a:t> </a:t>
            </a: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8461552"/>
              </p:ext>
            </p:extLst>
          </p:nvPr>
        </p:nvGraphicFramePr>
        <p:xfrm>
          <a:off x="952428" y="2219123"/>
          <a:ext cx="7441318" cy="321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64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computador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3076881"/>
              </p:ext>
            </p:extLst>
          </p:nvPr>
        </p:nvGraphicFramePr>
        <p:xfrm>
          <a:off x="457200" y="1396999"/>
          <a:ext cx="8348392" cy="514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59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Dependência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296251"/>
              </p:ext>
            </p:extLst>
          </p:nvPr>
        </p:nvGraphicFramePr>
        <p:xfrm>
          <a:off x="457200" y="182086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4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1981046"/>
              </p:ext>
            </p:extLst>
          </p:nvPr>
        </p:nvGraphicFramePr>
        <p:xfrm>
          <a:off x="1" y="1948089"/>
          <a:ext cx="9093200" cy="380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16847" y="2313593"/>
            <a:ext cx="97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Pipeline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022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Pipelines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Programa</a:t>
            </a:r>
            <a:r>
              <a:rPr lang="en-US" dirty="0" smtClean="0"/>
              <a:t> principal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controla</a:t>
            </a:r>
            <a:r>
              <a:rPr lang="en-US" dirty="0" smtClean="0"/>
              <a:t> a </a:t>
            </a:r>
            <a:r>
              <a:rPr lang="en-US" dirty="0" err="1" smtClean="0"/>
              <a:t>execução</a:t>
            </a:r>
            <a:r>
              <a:rPr lang="en-US" dirty="0" smtClean="0"/>
              <a:t> de outros </a:t>
            </a:r>
            <a:r>
              <a:rPr lang="en-US" dirty="0" err="1" smtClean="0"/>
              <a:t>programas</a:t>
            </a:r>
            <a:endParaRPr lang="en-US" dirty="0" smtClean="0"/>
          </a:p>
          <a:p>
            <a:r>
              <a:rPr lang="en-US" dirty="0" err="1" smtClean="0"/>
              <a:t>Processa</a:t>
            </a:r>
            <a:r>
              <a:rPr lang="en-US" dirty="0" smtClean="0"/>
              <a:t> </a:t>
            </a:r>
            <a:r>
              <a:rPr lang="en-US" dirty="0" err="1" smtClean="0"/>
              <a:t>entrada</a:t>
            </a:r>
            <a:r>
              <a:rPr lang="en-US" dirty="0" smtClean="0"/>
              <a:t> e </a:t>
            </a:r>
            <a:r>
              <a:rPr lang="en-US" dirty="0" err="1" smtClean="0"/>
              <a:t>saída</a:t>
            </a:r>
            <a:r>
              <a:rPr lang="en-US" dirty="0" smtClean="0"/>
              <a:t> de dados</a:t>
            </a:r>
          </a:p>
          <a:p>
            <a:r>
              <a:rPr lang="en-US" dirty="0" err="1" smtClean="0"/>
              <a:t>Manipulação</a:t>
            </a:r>
            <a:r>
              <a:rPr lang="en-US" dirty="0" smtClean="0"/>
              <a:t> de </a:t>
            </a:r>
            <a:r>
              <a:rPr lang="en-US" dirty="0" err="1" smtClean="0"/>
              <a:t>formatos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2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i="1" dirty="0" smtClean="0"/>
              <a:t>pipelines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precisa</a:t>
            </a:r>
            <a:r>
              <a:rPr lang="en-US" dirty="0"/>
              <a:t> </a:t>
            </a:r>
            <a:r>
              <a:rPr lang="en-US" dirty="0" err="1"/>
              <a:t>reinventar</a:t>
            </a:r>
            <a:r>
              <a:rPr lang="en-US" dirty="0"/>
              <a:t> a </a:t>
            </a:r>
            <a:r>
              <a:rPr lang="en-US" dirty="0" err="1"/>
              <a:t>roda</a:t>
            </a:r>
            <a:endParaRPr lang="en-US" dirty="0"/>
          </a:p>
          <a:p>
            <a:pPr lvl="1"/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considerados</a:t>
            </a:r>
            <a:r>
              <a:rPr lang="en-US" dirty="0" smtClean="0"/>
              <a:t> </a:t>
            </a:r>
            <a:r>
              <a:rPr lang="en-US" dirty="0" err="1" smtClean="0"/>
              <a:t>estado</a:t>
            </a:r>
            <a:r>
              <a:rPr lang="en-US" dirty="0"/>
              <a:t>-</a:t>
            </a:r>
            <a:r>
              <a:rPr lang="en-US" dirty="0" smtClean="0"/>
              <a:t>da-arte (</a:t>
            </a:r>
            <a:r>
              <a:rPr lang="en-US" i="1" dirty="0" smtClean="0"/>
              <a:t>ex. </a:t>
            </a:r>
            <a:r>
              <a:rPr lang="en-US" dirty="0" smtClean="0"/>
              <a:t>BLAST)</a:t>
            </a:r>
          </a:p>
          <a:p>
            <a:r>
              <a:rPr lang="en-US" dirty="0" err="1" smtClean="0"/>
              <a:t>Automatização</a:t>
            </a:r>
            <a:r>
              <a:rPr lang="en-US" dirty="0" smtClean="0"/>
              <a:t> de </a:t>
            </a:r>
            <a:r>
              <a:rPr lang="en-US" dirty="0" err="1" smtClean="0"/>
              <a:t>processos</a:t>
            </a:r>
            <a:endParaRPr lang="en-US" dirty="0" smtClean="0"/>
          </a:p>
          <a:p>
            <a:pPr lvl="1"/>
            <a:r>
              <a:rPr lang="en-US" dirty="0" err="1" smtClean="0"/>
              <a:t>Execução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larga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5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 de </a:t>
            </a:r>
            <a:r>
              <a:rPr lang="en-US" i="1" dirty="0" smtClean="0"/>
              <a:t>pipeline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051"/>
            <a:ext cx="9144000" cy="4640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1652" y="1241817"/>
            <a:ext cx="14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PHP +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52414</TotalTime>
  <Words>220</Words>
  <Application>Microsoft Macintosh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Construção de pipelines para Bioinformática</vt:lpstr>
      <vt:lpstr>O que são pipelines?</vt:lpstr>
      <vt:lpstr>Executar três programas</vt:lpstr>
      <vt:lpstr>Programas de computador</vt:lpstr>
      <vt:lpstr>Dependência</vt:lpstr>
      <vt:lpstr>Controle</vt:lpstr>
      <vt:lpstr>Pipelines</vt:lpstr>
      <vt:lpstr>Por que usar pipelines?</vt:lpstr>
      <vt:lpstr>Exemplo de pipeline</vt:lpstr>
      <vt:lpstr>Montagem de genomas</vt:lpstr>
      <vt:lpstr>Modelagem de proteínas</vt:lpstr>
      <vt:lpstr>Pipeline para modelagem de proteínas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1334</cp:revision>
  <cp:lastPrinted>2018-02-24T14:34:49Z</cp:lastPrinted>
  <dcterms:created xsi:type="dcterms:W3CDTF">2014-12-19T17:20:08Z</dcterms:created>
  <dcterms:modified xsi:type="dcterms:W3CDTF">2018-03-12T23:27:19Z</dcterms:modified>
</cp:coreProperties>
</file>