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80" r:id="rId3"/>
    <p:sldId id="262" r:id="rId4"/>
    <p:sldId id="276" r:id="rId5"/>
    <p:sldId id="264" r:id="rId6"/>
    <p:sldId id="265" r:id="rId7"/>
    <p:sldId id="270" r:id="rId8"/>
    <p:sldId id="279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Ruda" panose="020B0604020202020204" charset="0"/>
      <p:regular r:id="rId15"/>
      <p:bold r:id="rId16"/>
    </p:embeddedFont>
    <p:embeddedFont>
      <p:font typeface="Ruda Regular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AbnZRxXn+e0cVTCgwHAs4PGvu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F3027-CC4C-4D99-99B2-E2CBC276695F}" v="5" dt="2022-06-05T20:23:03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>
      <p:cViewPr varScale="1">
        <p:scale>
          <a:sx n="74" d="100"/>
          <a:sy n="74" d="100"/>
        </p:scale>
        <p:origin x="21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o Nascimento" userId="7623c2bca3e32bb3" providerId="LiveId" clId="{984F3027-CC4C-4D99-99B2-E2CBC276695F}"/>
    <pc:docChg chg="undo redo custSel addSld delSld modSld sldOrd">
      <pc:chgData name="Renato Nascimento" userId="7623c2bca3e32bb3" providerId="LiveId" clId="{984F3027-CC4C-4D99-99B2-E2CBC276695F}" dt="2022-06-05T20:58:59.147" v="835" actId="1038"/>
      <pc:docMkLst>
        <pc:docMk/>
      </pc:docMkLst>
      <pc:sldChg chg="modSp mod">
        <pc:chgData name="Renato Nascimento" userId="7623c2bca3e32bb3" providerId="LiveId" clId="{984F3027-CC4C-4D99-99B2-E2CBC276695F}" dt="2022-06-05T19:20:52.815" v="5" actId="20577"/>
        <pc:sldMkLst>
          <pc:docMk/>
          <pc:sldMk cId="0" sldId="262"/>
        </pc:sldMkLst>
        <pc:spChg chg="mod">
          <ac:chgData name="Renato Nascimento" userId="7623c2bca3e32bb3" providerId="LiveId" clId="{984F3027-CC4C-4D99-99B2-E2CBC276695F}" dt="2022-06-05T19:20:52.815" v="5" actId="20577"/>
          <ac:spMkLst>
            <pc:docMk/>
            <pc:sldMk cId="0" sldId="262"/>
            <ac:spMk id="118" creationId="{00000000-0000-0000-0000-000000000000}"/>
          </ac:spMkLst>
        </pc:spChg>
      </pc:sldChg>
      <pc:sldChg chg="del">
        <pc:chgData name="Renato Nascimento" userId="7623c2bca3e32bb3" providerId="LiveId" clId="{984F3027-CC4C-4D99-99B2-E2CBC276695F}" dt="2022-06-05T19:21:03.122" v="6" actId="2696"/>
        <pc:sldMkLst>
          <pc:docMk/>
          <pc:sldMk cId="0" sldId="263"/>
        </pc:sldMkLst>
      </pc:sldChg>
      <pc:sldChg chg="addSp modSp mod modNotes">
        <pc:chgData name="Renato Nascimento" userId="7623c2bca3e32bb3" providerId="LiveId" clId="{984F3027-CC4C-4D99-99B2-E2CBC276695F}" dt="2022-06-05T20:58:59.147" v="835" actId="1038"/>
        <pc:sldMkLst>
          <pc:docMk/>
          <pc:sldMk cId="0" sldId="264"/>
        </pc:sldMkLst>
        <pc:spChg chg="mod">
          <ac:chgData name="Renato Nascimento" userId="7623c2bca3e32bb3" providerId="LiveId" clId="{984F3027-CC4C-4D99-99B2-E2CBC276695F}" dt="2022-06-05T19:50:49.303" v="487" actId="20577"/>
          <ac:spMkLst>
            <pc:docMk/>
            <pc:sldMk cId="0" sldId="264"/>
            <ac:spMk id="130" creationId="{00000000-0000-0000-0000-000000000000}"/>
          </ac:spMkLst>
        </pc:spChg>
        <pc:spChg chg="mod">
          <ac:chgData name="Renato Nascimento" userId="7623c2bca3e32bb3" providerId="LiveId" clId="{984F3027-CC4C-4D99-99B2-E2CBC276695F}" dt="2022-06-05T19:28:20.838" v="44" actId="6549"/>
          <ac:spMkLst>
            <pc:docMk/>
            <pc:sldMk cId="0" sldId="264"/>
            <ac:spMk id="131" creationId="{00000000-0000-0000-0000-000000000000}"/>
          </ac:spMkLst>
        </pc:spChg>
        <pc:picChg chg="add mod">
          <ac:chgData name="Renato Nascimento" userId="7623c2bca3e32bb3" providerId="LiveId" clId="{984F3027-CC4C-4D99-99B2-E2CBC276695F}" dt="2022-06-05T20:58:59.147" v="835" actId="1038"/>
          <ac:picMkLst>
            <pc:docMk/>
            <pc:sldMk cId="0" sldId="264"/>
            <ac:picMk id="3" creationId="{8BEE06F1-19CC-6C7E-A53C-B263F419BA5F}"/>
          </ac:picMkLst>
        </pc:picChg>
        <pc:picChg chg="mod modCrop">
          <ac:chgData name="Renato Nascimento" userId="7623c2bca3e32bb3" providerId="LiveId" clId="{984F3027-CC4C-4D99-99B2-E2CBC276695F}" dt="2022-06-05T19:27:51.568" v="36" actId="18131"/>
          <ac:picMkLst>
            <pc:docMk/>
            <pc:sldMk cId="0" sldId="264"/>
            <ac:picMk id="128" creationId="{00000000-0000-0000-0000-000000000000}"/>
          </ac:picMkLst>
        </pc:picChg>
      </pc:sldChg>
      <pc:sldChg chg="addSp delSp modSp mod modNotes">
        <pc:chgData name="Renato Nascimento" userId="7623c2bca3e32bb3" providerId="LiveId" clId="{984F3027-CC4C-4D99-99B2-E2CBC276695F}" dt="2022-06-05T20:24:56.859" v="805" actId="1076"/>
        <pc:sldMkLst>
          <pc:docMk/>
          <pc:sldMk cId="0" sldId="265"/>
        </pc:sldMkLst>
        <pc:spChg chg="add mod">
          <ac:chgData name="Renato Nascimento" userId="7623c2bca3e32bb3" providerId="LiveId" clId="{984F3027-CC4C-4D99-99B2-E2CBC276695F}" dt="2022-06-05T20:24:56.859" v="805" actId="1076"/>
          <ac:spMkLst>
            <pc:docMk/>
            <pc:sldMk cId="0" sldId="265"/>
            <ac:spMk id="9" creationId="{8AD020F2-0929-B8A0-EE61-C38C57D88B5C}"/>
          </ac:spMkLst>
        </pc:spChg>
        <pc:spChg chg="add mod">
          <ac:chgData name="Renato Nascimento" userId="7623c2bca3e32bb3" providerId="LiveId" clId="{984F3027-CC4C-4D99-99B2-E2CBC276695F}" dt="2022-06-05T20:24:56.859" v="805" actId="1076"/>
          <ac:spMkLst>
            <pc:docMk/>
            <pc:sldMk cId="0" sldId="265"/>
            <ac:spMk id="10" creationId="{DFD08765-B90E-DDF2-1B33-B1B0D252A385}"/>
          </ac:spMkLst>
        </pc:spChg>
        <pc:spChg chg="mod">
          <ac:chgData name="Renato Nascimento" userId="7623c2bca3e32bb3" providerId="LiveId" clId="{984F3027-CC4C-4D99-99B2-E2CBC276695F}" dt="2022-06-05T20:22:59.843" v="646" actId="20577"/>
          <ac:spMkLst>
            <pc:docMk/>
            <pc:sldMk cId="0" sldId="265"/>
            <ac:spMk id="139" creationId="{00000000-0000-0000-0000-000000000000}"/>
          </ac:spMkLst>
        </pc:spChg>
        <pc:spChg chg="mod">
          <ac:chgData name="Renato Nascimento" userId="7623c2bca3e32bb3" providerId="LiveId" clId="{984F3027-CC4C-4D99-99B2-E2CBC276695F}" dt="2022-06-05T20:17:34.612" v="514" actId="14100"/>
          <ac:spMkLst>
            <pc:docMk/>
            <pc:sldMk cId="0" sldId="265"/>
            <ac:spMk id="140" creationId="{00000000-0000-0000-0000-000000000000}"/>
          </ac:spMkLst>
        </pc:spChg>
        <pc:spChg chg="add del mod">
          <ac:chgData name="Renato Nascimento" userId="7623c2bca3e32bb3" providerId="LiveId" clId="{984F3027-CC4C-4D99-99B2-E2CBC276695F}" dt="2022-06-05T20:22:56.844" v="643" actId="478"/>
          <ac:spMkLst>
            <pc:docMk/>
            <pc:sldMk cId="0" sldId="265"/>
            <ac:spMk id="141" creationId="{00000000-0000-0000-0000-000000000000}"/>
          </ac:spMkLst>
        </pc:spChg>
        <pc:spChg chg="add del mod">
          <ac:chgData name="Renato Nascimento" userId="7623c2bca3e32bb3" providerId="LiveId" clId="{984F3027-CC4C-4D99-99B2-E2CBC276695F}" dt="2022-06-05T20:22:56.844" v="643" actId="478"/>
          <ac:spMkLst>
            <pc:docMk/>
            <pc:sldMk cId="0" sldId="265"/>
            <ac:spMk id="142" creationId="{00000000-0000-0000-0000-000000000000}"/>
          </ac:spMkLst>
        </pc:spChg>
        <pc:picChg chg="mod modCrop">
          <ac:chgData name="Renato Nascimento" userId="7623c2bca3e32bb3" providerId="LiveId" clId="{984F3027-CC4C-4D99-99B2-E2CBC276695F}" dt="2022-06-05T19:59:14.221" v="490" actId="18131"/>
          <ac:picMkLst>
            <pc:docMk/>
            <pc:sldMk cId="0" sldId="265"/>
            <ac:picMk id="136" creationId="{00000000-0000-0000-0000-000000000000}"/>
          </ac:picMkLst>
        </pc:picChg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66"/>
        </pc:sldMkLst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67"/>
        </pc:sldMkLst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68"/>
        </pc:sldMkLst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69"/>
        </pc:sldMkLst>
      </pc:sldChg>
      <pc:sldChg chg="delSp modSp mod ord modNotes">
        <pc:chgData name="Renato Nascimento" userId="7623c2bca3e32bb3" providerId="LiveId" clId="{984F3027-CC4C-4D99-99B2-E2CBC276695F}" dt="2022-06-05T20:58:39.383" v="825" actId="1076"/>
        <pc:sldMkLst>
          <pc:docMk/>
          <pc:sldMk cId="0" sldId="270"/>
        </pc:sldMkLst>
        <pc:spChg chg="del">
          <ac:chgData name="Renato Nascimento" userId="7623c2bca3e32bb3" providerId="LiveId" clId="{984F3027-CC4C-4D99-99B2-E2CBC276695F}" dt="2022-06-05T20:58:20.299" v="812" actId="478"/>
          <ac:spMkLst>
            <pc:docMk/>
            <pc:sldMk cId="0" sldId="270"/>
            <ac:spMk id="189" creationId="{00000000-0000-0000-0000-000000000000}"/>
          </ac:spMkLst>
        </pc:spChg>
        <pc:spChg chg="mod">
          <ac:chgData name="Renato Nascimento" userId="7623c2bca3e32bb3" providerId="LiveId" clId="{984F3027-CC4C-4D99-99B2-E2CBC276695F}" dt="2022-06-05T20:58:39.383" v="825" actId="1076"/>
          <ac:spMkLst>
            <pc:docMk/>
            <pc:sldMk cId="0" sldId="270"/>
            <ac:spMk id="190" creationId="{00000000-0000-0000-0000-000000000000}"/>
          </ac:spMkLst>
        </pc:spChg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71"/>
        </pc:sldMkLst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72"/>
        </pc:sldMkLst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73"/>
        </pc:sldMkLst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74"/>
        </pc:sldMkLst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75"/>
        </pc:sldMkLst>
      </pc:sldChg>
      <pc:sldChg chg="addSp delSp mod ord modNotes">
        <pc:chgData name="Renato Nascimento" userId="7623c2bca3e32bb3" providerId="LiveId" clId="{984F3027-CC4C-4D99-99B2-E2CBC276695F}" dt="2022-06-05T19:29:31.325" v="49"/>
        <pc:sldMkLst>
          <pc:docMk/>
          <pc:sldMk cId="0" sldId="276"/>
        </pc:sldMkLst>
        <pc:spChg chg="del">
          <ac:chgData name="Renato Nascimento" userId="7623c2bca3e32bb3" providerId="LiveId" clId="{984F3027-CC4C-4D99-99B2-E2CBC276695F}" dt="2022-06-05T19:29:24.122" v="48" actId="478"/>
          <ac:spMkLst>
            <pc:docMk/>
            <pc:sldMk cId="0" sldId="276"/>
            <ac:spMk id="245" creationId="{00000000-0000-0000-0000-000000000000}"/>
          </ac:spMkLst>
        </pc:spChg>
        <pc:picChg chg="add">
          <ac:chgData name="Renato Nascimento" userId="7623c2bca3e32bb3" providerId="LiveId" clId="{984F3027-CC4C-4D99-99B2-E2CBC276695F}" dt="2022-06-05T19:29:31.325" v="49"/>
          <ac:picMkLst>
            <pc:docMk/>
            <pc:sldMk cId="0" sldId="276"/>
            <ac:picMk id="2050" creationId="{15D92FD4-5A02-F48C-B85C-A046C21A327D}"/>
          </ac:picMkLst>
        </pc:picChg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77"/>
        </pc:sldMkLst>
      </pc:sldChg>
      <pc:sldChg chg="del">
        <pc:chgData name="Renato Nascimento" userId="7623c2bca3e32bb3" providerId="LiveId" clId="{984F3027-CC4C-4D99-99B2-E2CBC276695F}" dt="2022-06-05T20:58:52.625" v="828" actId="47"/>
        <pc:sldMkLst>
          <pc:docMk/>
          <pc:sldMk cId="0" sldId="278"/>
        </pc:sldMkLst>
      </pc:sldChg>
      <pc:sldChg chg="ord modNotes">
        <pc:chgData name="Renato Nascimento" userId="7623c2bca3e32bb3" providerId="LiveId" clId="{984F3027-CC4C-4D99-99B2-E2CBC276695F}" dt="2022-06-05T20:58:47.792" v="827"/>
        <pc:sldMkLst>
          <pc:docMk/>
          <pc:sldMk cId="0" sldId="279"/>
        </pc:sldMkLst>
      </pc:sldChg>
      <pc:sldChg chg="add del">
        <pc:chgData name="Renato Nascimento" userId="7623c2bca3e32bb3" providerId="LiveId" clId="{984F3027-CC4C-4D99-99B2-E2CBC276695F}" dt="2022-06-05T20:58:52.625" v="828" actId="47"/>
        <pc:sldMkLst>
          <pc:docMk/>
          <pc:sldMk cId="3020400176" sldId="281"/>
        </pc:sldMkLst>
      </pc:sldChg>
      <pc:sldChg chg="add del">
        <pc:chgData name="Renato Nascimento" userId="7623c2bca3e32bb3" providerId="LiveId" clId="{984F3027-CC4C-4D99-99B2-E2CBC276695F}" dt="2022-06-05T20:58:52.625" v="828" actId="47"/>
        <pc:sldMkLst>
          <pc:docMk/>
          <pc:sldMk cId="2170892468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;p4">
            <a:extLst>
              <a:ext uri="{FF2B5EF4-FFF2-40B4-BE49-F238E27FC236}">
                <a16:creationId xmlns:a16="http://schemas.microsoft.com/office/drawing/2014/main" id="{E735D5E9-738C-4ED0-B1F4-8415F006A844}"/>
              </a:ext>
            </a:extLst>
          </p:cNvPr>
          <p:cNvSpPr txBox="1"/>
          <p:nvPr/>
        </p:nvSpPr>
        <p:spPr>
          <a:xfrm>
            <a:off x="9183750" y="3670298"/>
            <a:ext cx="8016900" cy="561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7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Recife-PE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72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OutSystems</a:t>
            </a:r>
            <a:r>
              <a:rPr kumimoji="0" lang="pt-BR" sz="247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 desde 2012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72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Certified</a:t>
            </a:r>
            <a:r>
              <a:rPr kumimoji="0" lang="pt-BR" sz="247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Professional Web </a:t>
            </a:r>
            <a:r>
              <a:rPr kumimoji="0" lang="pt-BR" sz="2472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Developer</a:t>
            </a:r>
            <a:endParaRPr kumimoji="0" lang="pt-BR" sz="247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da"/>
              <a:cs typeface="Arial"/>
              <a:sym typeface="Rud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72" dirty="0" err="1">
                <a:solidFill>
                  <a:srgbClr val="FFFFFF"/>
                </a:solidFill>
                <a:latin typeface="Ruda"/>
                <a:sym typeface="Ruda"/>
              </a:rPr>
              <a:t>Certified</a:t>
            </a:r>
            <a:r>
              <a:rPr lang="pt-BR" sz="2472" dirty="0">
                <a:solidFill>
                  <a:srgbClr val="FFFFFF"/>
                </a:solidFill>
                <a:latin typeface="Ruda"/>
                <a:sym typeface="Ruda"/>
              </a:rPr>
              <a:t> </a:t>
            </a:r>
            <a:r>
              <a:rPr lang="pt-BR" sz="2472" dirty="0" err="1">
                <a:solidFill>
                  <a:srgbClr val="FFFFFF"/>
                </a:solidFill>
                <a:latin typeface="Ruda"/>
                <a:sym typeface="Ruda"/>
              </a:rPr>
              <a:t>Associate</a:t>
            </a:r>
            <a:r>
              <a:rPr lang="pt-BR" sz="2472" dirty="0">
                <a:solidFill>
                  <a:srgbClr val="FFFFFF"/>
                </a:solidFill>
                <a:latin typeface="Ruda"/>
                <a:sym typeface="Ruda"/>
              </a:rPr>
              <a:t> </a:t>
            </a:r>
            <a:r>
              <a:rPr lang="pt-BR" sz="2472" dirty="0" err="1">
                <a:solidFill>
                  <a:srgbClr val="FFFFFF"/>
                </a:solidFill>
                <a:latin typeface="Ruda"/>
                <a:sym typeface="Ruda"/>
              </a:rPr>
              <a:t>Reactive</a:t>
            </a:r>
            <a:r>
              <a:rPr lang="pt-BR" sz="2472" dirty="0">
                <a:solidFill>
                  <a:srgbClr val="FFFFFF"/>
                </a:solidFill>
                <a:latin typeface="Ruda"/>
                <a:sym typeface="Ruda"/>
              </a:rPr>
              <a:t> </a:t>
            </a:r>
            <a:r>
              <a:rPr lang="pt-BR" sz="2472" dirty="0" err="1">
                <a:solidFill>
                  <a:srgbClr val="FFFFFF"/>
                </a:solidFill>
                <a:latin typeface="Ruda"/>
                <a:sym typeface="Ruda"/>
              </a:rPr>
              <a:t>Developer</a:t>
            </a:r>
            <a:endParaRPr kumimoji="0" lang="pt-BR" sz="247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da"/>
              <a:cs typeface="Arial"/>
              <a:sym typeface="Rud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72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Certified</a:t>
            </a:r>
            <a:r>
              <a:rPr kumimoji="0" lang="pt-BR" sz="247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Tech Lead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7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Alguns projetos: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7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da"/>
              <a:cs typeface="Arial"/>
              <a:sym typeface="Rud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7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da"/>
              <a:cs typeface="Arial"/>
              <a:sym typeface="Rud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47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da"/>
              <a:cs typeface="Arial"/>
              <a:sym typeface="Rud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7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“Juntos vamos mais longe”</a:t>
            </a:r>
          </a:p>
          <a:p>
            <a:pPr marL="0" marR="0" lvl="0" indent="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lang="pt-BR" sz="247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da"/>
              <a:cs typeface="Arial"/>
              <a:sym typeface="Ruda"/>
            </a:endParaRPr>
          </a:p>
        </p:txBody>
      </p:sp>
      <p:sp>
        <p:nvSpPr>
          <p:cNvPr id="3" name="Google Shape;101;p4">
            <a:extLst>
              <a:ext uri="{FF2B5EF4-FFF2-40B4-BE49-F238E27FC236}">
                <a16:creationId xmlns:a16="http://schemas.microsoft.com/office/drawing/2014/main" id="{9EA7B2D6-C7A5-4747-BC89-4B28BB667DE6}"/>
              </a:ext>
            </a:extLst>
          </p:cNvPr>
          <p:cNvSpPr txBox="1"/>
          <p:nvPr/>
        </p:nvSpPr>
        <p:spPr>
          <a:xfrm>
            <a:off x="9183744" y="2440805"/>
            <a:ext cx="9459856" cy="12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 Regular"/>
                <a:ea typeface="Ruda Regular"/>
                <a:cs typeface="Ruda Regular"/>
                <a:sym typeface="Ruda Regular"/>
              </a:rPr>
              <a:t>Renato Nascimento</a:t>
            </a:r>
            <a:endParaRPr kumimoji="0" sz="6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00;p4">
            <a:extLst>
              <a:ext uri="{FF2B5EF4-FFF2-40B4-BE49-F238E27FC236}">
                <a16:creationId xmlns:a16="http://schemas.microsoft.com/office/drawing/2014/main" id="{F1F129DE-7D01-4286-9B44-65466BD8ACB7}"/>
              </a:ext>
            </a:extLst>
          </p:cNvPr>
          <p:cNvSpPr txBox="1"/>
          <p:nvPr/>
        </p:nvSpPr>
        <p:spPr>
          <a:xfrm>
            <a:off x="9577450" y="6798731"/>
            <a:ext cx="8016900" cy="185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Aplicações de suporte acadêmico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da"/>
              <a:ea typeface="Ruda"/>
              <a:cs typeface="Ruda"/>
              <a:sym typeface="Rud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Integração com meios de pagamento e conciliação financeira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Aplicações diversas para uma grande operadora dos E.U.A.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Aplicação de previsão de vendas (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Innovation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Award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2019)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9D47D91-9530-48EB-93CB-7CCC9F25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123" y="76490"/>
            <a:ext cx="2278206" cy="227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5C2A842-978E-43FD-A9E0-4393CA983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23" y="686956"/>
            <a:ext cx="8382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A864013-8E21-47EA-8339-77513622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23" y="686956"/>
            <a:ext cx="8382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AC4F155-AF2B-D840-BE4D-051A291B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0966823" y="687163"/>
            <a:ext cx="838200" cy="105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946920C-6626-CB40-A095-91F63BCD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9712067" y="687163"/>
            <a:ext cx="835656" cy="105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496E42-D40B-FF32-9B80-C89FECC31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768" y="686956"/>
            <a:ext cx="838200" cy="105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/>
          <p:nvPr/>
        </p:nvSpPr>
        <p:spPr>
          <a:xfrm>
            <a:off x="2891030" y="5550729"/>
            <a:ext cx="12505940" cy="156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47" b="0" i="0" u="none" strike="noStrike" cap="none" dirty="0">
                <a:solidFill>
                  <a:srgbClr val="E4E4E4"/>
                </a:solidFill>
                <a:latin typeface="Ruda"/>
                <a:ea typeface="Ruda"/>
                <a:cs typeface="Ruda"/>
                <a:sym typeface="Ruda"/>
              </a:rPr>
              <a:t>Timers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xta Feira no Globo Repórter – Entre Livros e Trânsitos">
            <a:extLst>
              <a:ext uri="{FF2B5EF4-FFF2-40B4-BE49-F238E27FC236}">
                <a16:creationId xmlns:a16="http://schemas.microsoft.com/office/drawing/2014/main" id="{15D92FD4-5A02-F48C-B85C-A046C21A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45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9"/>
          <p:cNvPicPr preferRelativeResize="0"/>
          <p:nvPr/>
        </p:nvPicPr>
        <p:blipFill rotWithShape="1">
          <a:blip r:embed="rId3"/>
          <a:srcRect l="39071" r="6165"/>
          <a:stretch/>
        </p:blipFill>
        <p:spPr>
          <a:xfrm>
            <a:off x="0" y="0"/>
            <a:ext cx="845043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9"/>
          <p:cNvPicPr preferRelativeResize="0"/>
          <p:nvPr/>
        </p:nvPicPr>
        <p:blipFill rotWithShape="1">
          <a:blip r:embed="rId4">
            <a:alphaModFix/>
          </a:blip>
          <a:srcRect l="45763"/>
          <a:stretch/>
        </p:blipFill>
        <p:spPr>
          <a:xfrm>
            <a:off x="8369168" y="0"/>
            <a:ext cx="991883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9"/>
          <p:cNvSpPr txBox="1"/>
          <p:nvPr/>
        </p:nvSpPr>
        <p:spPr>
          <a:xfrm>
            <a:off x="9139988" y="3011673"/>
            <a:ext cx="8800282" cy="415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9" b="0" i="0" u="none" strike="noStrike" cap="none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Executa tarefas assíncronas</a:t>
            </a:r>
          </a:p>
          <a:p>
            <a:pPr marL="342900" marR="0" lvl="0" indent="-342900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Serviço </a:t>
            </a:r>
            <a:r>
              <a:rPr lang="pt-BR" sz="2409" dirty="0" err="1">
                <a:solidFill>
                  <a:srgbClr val="FFFFFF"/>
                </a:solidFill>
                <a:latin typeface="Ruda"/>
                <a:sym typeface="Ruda"/>
              </a:rPr>
              <a:t>Scheduler</a:t>
            </a: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 (Agendamento)</a:t>
            </a:r>
          </a:p>
          <a:p>
            <a:pPr marL="342900" marR="0" lvl="0" indent="-342900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Limite de execução em paralelo (default = 3)</a:t>
            </a:r>
          </a:p>
          <a:p>
            <a:pPr marL="342900" marR="0" lvl="0" indent="-342900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Organizados pelo agendamento e prioridade</a:t>
            </a:r>
          </a:p>
          <a:p>
            <a:pPr marL="342900" marR="0" lvl="0" indent="-342900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Ao finalizar, pode ser reagendado</a:t>
            </a:r>
          </a:p>
          <a:p>
            <a:pPr marL="342900" marR="0" lvl="0" indent="-342900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Em caso de </a:t>
            </a:r>
            <a:r>
              <a:rPr lang="pt-BR" sz="2409" dirty="0" err="1">
                <a:solidFill>
                  <a:srgbClr val="FFFFFF"/>
                </a:solidFill>
                <a:latin typeface="Ruda"/>
                <a:sym typeface="Ruda"/>
              </a:rPr>
              <a:t>exceptions</a:t>
            </a: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, há </a:t>
            </a:r>
            <a:r>
              <a:rPr lang="pt-BR" sz="2409" dirty="0" err="1">
                <a:solidFill>
                  <a:srgbClr val="FFFFFF"/>
                </a:solidFill>
                <a:latin typeface="Ruda"/>
                <a:sym typeface="Ruda"/>
              </a:rPr>
              <a:t>retentativas</a:t>
            </a: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 (default = 3)</a:t>
            </a:r>
          </a:p>
          <a:p>
            <a:pPr marL="342900" marR="0" lvl="0" indent="-342900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Em caso de demora, pode ser abortado automaticamente</a:t>
            </a:r>
          </a:p>
          <a:p>
            <a:pPr marL="342900" marR="0" lvl="0" indent="-342900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Cada execução possui sua </a:t>
            </a:r>
            <a:r>
              <a:rPr lang="pt-BR" sz="2409" dirty="0" err="1">
                <a:solidFill>
                  <a:srgbClr val="FFFFFF"/>
                </a:solidFill>
                <a:latin typeface="Ruda"/>
                <a:sym typeface="Ruda"/>
              </a:rPr>
              <a:t>Session</a:t>
            </a:r>
            <a:r>
              <a:rPr lang="pt-BR" sz="2409" dirty="0">
                <a:solidFill>
                  <a:srgbClr val="FFFFFF"/>
                </a:solidFill>
                <a:latin typeface="Ruda"/>
                <a:sym typeface="Ruda"/>
              </a:rPr>
              <a:t> (que morre no final)</a:t>
            </a:r>
            <a:endParaRPr dirty="0"/>
          </a:p>
        </p:txBody>
      </p:sp>
      <p:sp>
        <p:nvSpPr>
          <p:cNvPr id="131" name="Google Shape;131;p9"/>
          <p:cNvSpPr txBox="1"/>
          <p:nvPr/>
        </p:nvSpPr>
        <p:spPr>
          <a:xfrm>
            <a:off x="9139988" y="1896535"/>
            <a:ext cx="3745500" cy="138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6" b="0" i="0" u="none" strike="noStrike" cap="none" dirty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Timers</a:t>
            </a:r>
            <a:endParaRPr dirty="0"/>
          </a:p>
        </p:txBody>
      </p:sp>
      <p:pic>
        <p:nvPicPr>
          <p:cNvPr id="3" name="Gráfico 2" descr="Aviso estrutura de tópicos">
            <a:extLst>
              <a:ext uri="{FF2B5EF4-FFF2-40B4-BE49-F238E27FC236}">
                <a16:creationId xmlns:a16="http://schemas.microsoft.com/office/drawing/2014/main" id="{8BEE06F1-19CC-6C7E-A53C-B263F419B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35514" y="5523427"/>
            <a:ext cx="594038" cy="59403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0"/>
          <p:cNvPicPr preferRelativeResize="0"/>
          <p:nvPr/>
        </p:nvPicPr>
        <p:blipFill rotWithShape="1">
          <a:blip r:embed="rId3"/>
          <a:srcRect t="18358" b="359"/>
          <a:stretch/>
        </p:blipFill>
        <p:spPr>
          <a:xfrm>
            <a:off x="9837565" y="0"/>
            <a:ext cx="845043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0"/>
          <p:cNvPicPr preferRelativeResize="0"/>
          <p:nvPr/>
        </p:nvPicPr>
        <p:blipFill rotWithShape="1">
          <a:blip r:embed="rId4">
            <a:alphaModFix/>
          </a:blip>
          <a:srcRect r="45302"/>
          <a:stretch/>
        </p:blipFill>
        <p:spPr>
          <a:xfrm>
            <a:off x="0" y="0"/>
            <a:ext cx="1000287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0"/>
          <p:cNvPicPr preferRelativeResize="0"/>
          <p:nvPr/>
        </p:nvPicPr>
        <p:blipFill rotWithShape="1">
          <a:blip r:embed="rId5">
            <a:alphaModFix/>
          </a:blip>
          <a:srcRect l="83727" r="2309"/>
          <a:stretch/>
        </p:blipFill>
        <p:spPr>
          <a:xfrm>
            <a:off x="15312155" y="0"/>
            <a:ext cx="255347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/>
        </p:nvSpPr>
        <p:spPr>
          <a:xfrm>
            <a:off x="1028700" y="2577570"/>
            <a:ext cx="7951800" cy="2595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9" b="0" i="0" u="none" strike="noStrike" cap="none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Diário</a:t>
            </a:r>
            <a:endParaRPr lang="en-US" sz="2409" b="0" i="0" u="none" strike="noStrike" cap="none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Semanal</a:t>
            </a:r>
            <a:endParaRPr lang="en-US" sz="2409" dirty="0">
              <a:solidFill>
                <a:srgbClr val="FFFFFF"/>
              </a:solidFill>
              <a:latin typeface="Ruda"/>
              <a:sym typeface="Ruda"/>
            </a:endParaRPr>
          </a:p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Dia</a:t>
            </a:r>
            <a:r>
              <a:rPr lang="en-US" sz="2409" dirty="0">
                <a:solidFill>
                  <a:srgbClr val="FFFFFF"/>
                </a:solidFill>
                <a:latin typeface="Ruda"/>
                <a:sym typeface="Ruda"/>
              </a:rPr>
              <a:t> do </a:t>
            </a: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Mês</a:t>
            </a:r>
            <a:endParaRPr lang="en-US" sz="2409" dirty="0">
              <a:solidFill>
                <a:srgbClr val="FFFFFF"/>
              </a:solidFill>
              <a:latin typeface="Ruda"/>
              <a:sym typeface="Ruda"/>
            </a:endParaRPr>
          </a:p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Dia</a:t>
            </a:r>
            <a:r>
              <a:rPr lang="en-US" sz="2409" dirty="0">
                <a:solidFill>
                  <a:srgbClr val="FFFFFF"/>
                </a:solidFill>
                <a:latin typeface="Ruda"/>
                <a:sym typeface="Ruda"/>
              </a:rPr>
              <a:t> da </a:t>
            </a: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semana</a:t>
            </a:r>
            <a:r>
              <a:rPr lang="en-US" sz="2409" dirty="0">
                <a:solidFill>
                  <a:srgbClr val="FFFFFF"/>
                </a:solidFill>
                <a:latin typeface="Ruda"/>
                <a:sym typeface="Ruda"/>
              </a:rPr>
              <a:t> do </a:t>
            </a: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mês</a:t>
            </a:r>
            <a:endParaRPr lang="en-US" sz="2409" dirty="0">
              <a:solidFill>
                <a:srgbClr val="FFFFFF"/>
              </a:solidFill>
              <a:latin typeface="Ruda"/>
              <a:sym typeface="Ruda"/>
            </a:endParaRPr>
          </a:p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Quando</a:t>
            </a:r>
            <a:r>
              <a:rPr lang="en-US" sz="2409" dirty="0">
                <a:solidFill>
                  <a:srgbClr val="FFFFFF"/>
                </a:solidFill>
                <a:latin typeface="Ruda"/>
                <a:sym typeface="Ruda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Publicado</a:t>
            </a:r>
            <a:endParaRPr lang="en-US" sz="2409" dirty="0">
              <a:solidFill>
                <a:srgbClr val="FFFFFF"/>
              </a:solidFill>
              <a:latin typeface="Ruda"/>
              <a:sym typeface="Ruda"/>
            </a:endParaRPr>
          </a:p>
        </p:txBody>
      </p:sp>
      <p:sp>
        <p:nvSpPr>
          <p:cNvPr id="140" name="Google Shape;140;p10"/>
          <p:cNvSpPr txBox="1"/>
          <p:nvPr/>
        </p:nvSpPr>
        <p:spPr>
          <a:xfrm>
            <a:off x="1028699" y="1688318"/>
            <a:ext cx="7664539" cy="109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96" b="0" i="0" u="none" strike="noStrike" cap="none" dirty="0" err="1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Tipos</a:t>
            </a:r>
            <a:r>
              <a:rPr lang="en-US" sz="5096" b="0" i="0" u="none" strike="noStrike" cap="none" dirty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 de </a:t>
            </a:r>
            <a:r>
              <a:rPr lang="en-US" sz="5096" b="0" i="0" u="none" strike="noStrike" cap="none" dirty="0" err="1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Agendamento</a:t>
            </a:r>
            <a:endParaRPr dirty="0"/>
          </a:p>
        </p:txBody>
      </p:sp>
      <p:sp>
        <p:nvSpPr>
          <p:cNvPr id="9" name="Google Shape;139;p10">
            <a:extLst>
              <a:ext uri="{FF2B5EF4-FFF2-40B4-BE49-F238E27FC236}">
                <a16:creationId xmlns:a16="http://schemas.microsoft.com/office/drawing/2014/main" id="{8AD020F2-0929-B8A0-EE61-C38C57D88B5C}"/>
              </a:ext>
            </a:extLst>
          </p:cNvPr>
          <p:cNvSpPr txBox="1"/>
          <p:nvPr/>
        </p:nvSpPr>
        <p:spPr>
          <a:xfrm>
            <a:off x="1028700" y="6951336"/>
            <a:ext cx="7951800" cy="1557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9" b="0" i="0" u="none" strike="noStrike" cap="none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Alterando</a:t>
            </a:r>
            <a:r>
              <a:rPr lang="en-US" sz="2409" b="0" i="0" u="none" strike="noStrike" cap="none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a agenda via Código</a:t>
            </a:r>
          </a:p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Disparando</a:t>
            </a:r>
            <a:r>
              <a:rPr lang="en-US" sz="2409" dirty="0">
                <a:solidFill>
                  <a:srgbClr val="FFFFFF"/>
                </a:solidFill>
                <a:latin typeface="Ruda"/>
                <a:sym typeface="Ruda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imediatamente</a:t>
            </a:r>
            <a:r>
              <a:rPr lang="en-US" sz="2409" dirty="0">
                <a:solidFill>
                  <a:srgbClr val="FFFFFF"/>
                </a:solidFill>
                <a:latin typeface="Ruda"/>
                <a:sym typeface="Ruda"/>
              </a:rPr>
              <a:t> via Código</a:t>
            </a:r>
          </a:p>
          <a:p>
            <a:pPr marL="342900" marR="0" lvl="0" indent="-34290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Disparanto</a:t>
            </a:r>
            <a:r>
              <a:rPr lang="en-US" sz="2409" dirty="0">
                <a:solidFill>
                  <a:srgbClr val="FFFFFF"/>
                </a:solidFill>
                <a:latin typeface="Ruda"/>
                <a:sym typeface="Ruda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Ruda"/>
                <a:sym typeface="Ruda"/>
              </a:rPr>
              <a:t>imediatamente</a:t>
            </a:r>
            <a:r>
              <a:rPr lang="en-US" sz="2409" dirty="0">
                <a:solidFill>
                  <a:srgbClr val="FFFFFF"/>
                </a:solidFill>
                <a:latin typeface="Ruda"/>
                <a:sym typeface="Ruda"/>
              </a:rPr>
              <a:t> via Service Center</a:t>
            </a:r>
          </a:p>
        </p:txBody>
      </p:sp>
      <p:sp>
        <p:nvSpPr>
          <p:cNvPr id="10" name="Google Shape;140;p10">
            <a:extLst>
              <a:ext uri="{FF2B5EF4-FFF2-40B4-BE49-F238E27FC236}">
                <a16:creationId xmlns:a16="http://schemas.microsoft.com/office/drawing/2014/main" id="{DFD08765-B90E-DDF2-1B33-B1B0D252A385}"/>
              </a:ext>
            </a:extLst>
          </p:cNvPr>
          <p:cNvSpPr txBox="1"/>
          <p:nvPr/>
        </p:nvSpPr>
        <p:spPr>
          <a:xfrm>
            <a:off x="1028699" y="6062084"/>
            <a:ext cx="7664539" cy="109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96" b="0" i="0" u="none" strike="noStrike" cap="none" dirty="0" err="1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Disparo</a:t>
            </a:r>
            <a:r>
              <a:rPr lang="en-US" sz="5096" b="0" i="0" u="none" strike="noStrike" cap="none" dirty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 manual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/>
          <p:nvPr/>
        </p:nvSpPr>
        <p:spPr>
          <a:xfrm>
            <a:off x="3955680" y="2568949"/>
            <a:ext cx="10376639" cy="514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0" i="0" u="none" strike="noStrike" cap="none" dirty="0">
                <a:solidFill>
                  <a:srgbClr val="CCD42F"/>
                </a:solidFill>
                <a:latin typeface="Ruda Regular"/>
                <a:ea typeface="Ruda Regular"/>
                <a:cs typeface="Ruda Regular"/>
                <a:sym typeface="Ruda Regular"/>
              </a:rPr>
              <a:t>Demo</a:t>
            </a:r>
            <a:endParaRPr sz="19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156</Words>
  <Application>Microsoft Office PowerPoint</Application>
  <PresentationFormat>Personalizar</PresentationFormat>
  <Paragraphs>36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Ruda</vt:lpstr>
      <vt:lpstr>Calibri</vt:lpstr>
      <vt:lpstr>Ruda Regular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Nascimento</dc:creator>
  <cp:lastModifiedBy>Renato Nascimento</cp:lastModifiedBy>
  <cp:revision>2</cp:revision>
  <dcterms:created xsi:type="dcterms:W3CDTF">2006-08-16T00:00:00Z</dcterms:created>
  <dcterms:modified xsi:type="dcterms:W3CDTF">2022-06-05T20:59:09Z</dcterms:modified>
</cp:coreProperties>
</file>