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Oswald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8" roundtripDataSignature="AMtx7misqRvwZi8qzUd8mh3/0oavDKaJ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Oswald-regular.fntdata"/><Relationship Id="rId7" Type="http://schemas.openxmlformats.org/officeDocument/2006/relationships/font" Target="fonts/Oswald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FEFE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87646" y="266921"/>
            <a:ext cx="84099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0" lang="pt-BR" sz="24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Conversa de desligamento: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Situação que ocorreu o desligamento: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highlight>
                  <a:srgbClr val="FFE599"/>
                </a:highlight>
                <a:latin typeface="Calibri"/>
                <a:ea typeface="Calibri"/>
                <a:cs typeface="Calibri"/>
                <a:sym typeface="Calibri"/>
              </a:rPr>
              <a:t>Perguntas ao colaborador:</a:t>
            </a:r>
            <a:endParaRPr>
              <a:highlight>
                <a:srgbClr val="FFE59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aconteceu, dentro do seu entendimento, para que acontecesse o desligamento?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 foi a sua parcela nisso?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 foi a parcela da empresa?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poderia ser feito diferente?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 o feed possível para deixar para a empresa: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Assinatura do gestor: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Data: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2020-04-07T15:01:15Z</dcterms:created>
  <dc:creator>Nereida Prudêncio Vianna</dc:creator>
</cp:coreProperties>
</file>