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9144000"/>
  <p:notesSz cx="6858000" cy="9144000"/>
  <p:embeddedFontLst>
    <p:embeddedFont>
      <p:font typeface="Oswald"/>
      <p:regular r:id="rId12"/>
      <p:bold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4" roundtripDataSignature="AMtx7mjy9WqKAxeyQFy2nYz/TdooCC5/I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Oswald-bold.fntdata"/><Relationship Id="rId12" Type="http://schemas.openxmlformats.org/officeDocument/2006/relationships/font" Target="fonts/Oswald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" name="Google Shape;9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1" name="Google Shape;11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" name="Google Shape;11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" name="Google Shape;12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6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7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3" name="Google Shape;14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Layout Personalizado">
  <p:cSld name="Layout Personalizado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type="title"/>
          </p:nvPr>
        </p:nvSpPr>
        <p:spPr>
          <a:xfrm>
            <a:off x="457200" y="128588"/>
            <a:ext cx="8228013" cy="14335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m com Legenda" type="picTx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Google Shape;73;p18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4" name="Google Shape;74;p1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l" type="vertTx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exto e Título Vertical" type="vertTitleAndTx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0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0"/>
          <p:cNvSpPr txBox="1"/>
          <p:nvPr>
            <p:ph idx="1" type="body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2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ide de Título" type="title">
  <p:cSld name="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3" name="Google Shape;23;p1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Conteúdo" type="obj">
  <p:cSld name="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beçalho da Seção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uas Partes de Conteúdo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3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ção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14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14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mente Título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 Branco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údo com Legenda" type="objTx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7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7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6" name="Google Shape;66;p17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7" name="Google Shape;67;p1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"/>
          <p:cNvSpPr/>
          <p:nvPr/>
        </p:nvSpPr>
        <p:spPr>
          <a:xfrm>
            <a:off x="467519" y="2462616"/>
            <a:ext cx="8208900" cy="460500"/>
          </a:xfrm>
          <a:prstGeom prst="rect">
            <a:avLst/>
          </a:prstGeom>
          <a:solidFill>
            <a:srgbClr val="AEABAB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Calibri"/>
              <a:buNone/>
            </a:pPr>
            <a:r>
              <a:rPr b="0" i="0" lang="pt-BR" sz="2400" u="none" cap="none" strike="noStrike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Carreira</a:t>
            </a:r>
            <a:endParaRPr/>
          </a:p>
        </p:txBody>
      </p:sp>
      <p:sp>
        <p:nvSpPr>
          <p:cNvPr id="94" name="Google Shape;94;p1"/>
          <p:cNvSpPr/>
          <p:nvPr/>
        </p:nvSpPr>
        <p:spPr>
          <a:xfrm>
            <a:off x="468312" y="3894552"/>
            <a:ext cx="8207400" cy="460500"/>
          </a:xfrm>
          <a:prstGeom prst="rect">
            <a:avLst/>
          </a:prstGeom>
          <a:solidFill>
            <a:srgbClr val="AEABAB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Calibri"/>
              <a:buNone/>
            </a:pPr>
            <a:r>
              <a:rPr b="0" i="0" lang="pt-BR" sz="2400" u="none" cap="none" strike="noStrike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Ambiente familiar</a:t>
            </a:r>
            <a:endParaRPr/>
          </a:p>
        </p:txBody>
      </p:sp>
      <p:sp>
        <p:nvSpPr>
          <p:cNvPr id="95" name="Google Shape;95;p1"/>
          <p:cNvSpPr/>
          <p:nvPr/>
        </p:nvSpPr>
        <p:spPr>
          <a:xfrm>
            <a:off x="467519" y="3176915"/>
            <a:ext cx="8208900" cy="463800"/>
          </a:xfrm>
          <a:prstGeom prst="rect">
            <a:avLst/>
          </a:prstGeom>
          <a:solidFill>
            <a:srgbClr val="AEABAB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Calibri"/>
              <a:buNone/>
            </a:pPr>
            <a:r>
              <a:rPr b="0" i="0" lang="pt-BR" sz="2400" u="none" cap="none" strike="noStrike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Relacionamento profissional</a:t>
            </a:r>
            <a:endParaRPr/>
          </a:p>
        </p:txBody>
      </p:sp>
      <p:sp>
        <p:nvSpPr>
          <p:cNvPr id="96" name="Google Shape;96;p1"/>
          <p:cNvSpPr/>
          <p:nvPr/>
        </p:nvSpPr>
        <p:spPr>
          <a:xfrm>
            <a:off x="466724" y="4603898"/>
            <a:ext cx="8207375" cy="460375"/>
          </a:xfrm>
          <a:prstGeom prst="rect">
            <a:avLst/>
          </a:prstGeom>
          <a:solidFill>
            <a:srgbClr val="AEABAB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Calibri"/>
              <a:buNone/>
            </a:pPr>
            <a:r>
              <a:rPr b="0" i="0" lang="pt-BR" sz="2400" u="none" cap="none" strike="noStrike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Interesses pessoais</a:t>
            </a:r>
            <a:endParaRPr/>
          </a:p>
        </p:txBody>
      </p:sp>
      <p:sp>
        <p:nvSpPr>
          <p:cNvPr id="97" name="Google Shape;97;p1"/>
          <p:cNvSpPr/>
          <p:nvPr/>
        </p:nvSpPr>
        <p:spPr>
          <a:xfrm>
            <a:off x="466725" y="5343126"/>
            <a:ext cx="8207375" cy="463846"/>
          </a:xfrm>
          <a:prstGeom prst="rect">
            <a:avLst/>
          </a:prstGeom>
          <a:solidFill>
            <a:srgbClr val="AEABAB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Calibri"/>
              <a:buNone/>
            </a:pPr>
            <a:r>
              <a:rPr b="0" i="0" lang="pt-BR" sz="2400" u="none" cap="none" strike="noStrike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Relacionamentos </a:t>
            </a:r>
            <a:r>
              <a:rPr lang="pt-BR" sz="2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sociais</a:t>
            </a:r>
            <a:endParaRPr/>
          </a:p>
        </p:txBody>
      </p:sp>
      <p:sp>
        <p:nvSpPr>
          <p:cNvPr id="98" name="Google Shape;98;p1"/>
          <p:cNvSpPr/>
          <p:nvPr/>
        </p:nvSpPr>
        <p:spPr>
          <a:xfrm>
            <a:off x="467519" y="6063066"/>
            <a:ext cx="8207375" cy="463846"/>
          </a:xfrm>
          <a:prstGeom prst="rect">
            <a:avLst/>
          </a:prstGeom>
          <a:solidFill>
            <a:srgbClr val="AEABAB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Calibri"/>
              <a:buNone/>
            </a:pPr>
            <a:r>
              <a:rPr b="0" i="0" lang="pt-BR" sz="2400" u="none" cap="none" strike="noStrike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Perspectivas futuras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466725" y="266046"/>
            <a:ext cx="8207375" cy="1938992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0" lang="pt-BR" sz="20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ROTEIRO PARA ENTREVISTA</a:t>
            </a:r>
            <a:endParaRPr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entrevistador poderá iniciar a entrevista investigando como o candidato soube da vaga e o que ele conhece da empresa.</a:t>
            </a:r>
            <a:endParaRPr/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Após poderá desenvolver o seu roteiro de perguntas com os seguintes temas: 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/>
          <p:nvPr/>
        </p:nvSpPr>
        <p:spPr>
          <a:xfrm>
            <a:off x="467916" y="4044813"/>
            <a:ext cx="8208962" cy="460375"/>
          </a:xfrm>
          <a:prstGeom prst="rect">
            <a:avLst/>
          </a:prstGeom>
          <a:solidFill>
            <a:srgbClr val="AEABAB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Calibri"/>
              <a:buNone/>
            </a:pPr>
            <a:r>
              <a:rPr lang="pt-BR" sz="2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Carreira</a:t>
            </a:r>
            <a:endParaRPr/>
          </a:p>
        </p:txBody>
      </p:sp>
      <p:sp>
        <p:nvSpPr>
          <p:cNvPr id="105" name="Google Shape;105;p2"/>
          <p:cNvSpPr txBox="1"/>
          <p:nvPr/>
        </p:nvSpPr>
        <p:spPr>
          <a:xfrm>
            <a:off x="467916" y="286165"/>
            <a:ext cx="8208167" cy="32316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ROTEIRO PARA ENTREVISTA</a:t>
            </a:r>
            <a:endParaRPr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temas permeiam questões voltadas à </a:t>
            </a:r>
            <a:r>
              <a:rPr b="1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carreira,</a:t>
            </a:r>
            <a:r>
              <a:rPr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relacionamento profissional, ambiente familiar, interesses pessoais, relacionamentos sociais, perspectivas futuras.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Premissa básica: realizar perguntas abertas: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Como? Por que? De que forma? Explique melhor?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Fale sobre..., Dê um exemplo, Pontue três ações, Relate o que aconteceu.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106" name="Google Shape;106;p2"/>
          <p:cNvSpPr txBox="1"/>
          <p:nvPr/>
        </p:nvSpPr>
        <p:spPr>
          <a:xfrm>
            <a:off x="467916" y="5212570"/>
            <a:ext cx="8224648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Fale sobre a sua trajetória de carreira?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Quais momentos que mais marcou?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Quais aprendizados vividos?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que você poderia fazer diferente?</a:t>
            </a:r>
            <a:endParaRPr/>
          </a:p>
        </p:txBody>
      </p:sp>
      <p:sp>
        <p:nvSpPr>
          <p:cNvPr id="107" name="Google Shape;107;p2"/>
          <p:cNvSpPr txBox="1"/>
          <p:nvPr/>
        </p:nvSpPr>
        <p:spPr>
          <a:xfrm>
            <a:off x="467916" y="3456264"/>
            <a:ext cx="8208168" cy="3693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latin typeface="Calibri"/>
                <a:ea typeface="Calibri"/>
                <a:cs typeface="Calibri"/>
                <a:sym typeface="Calibri"/>
              </a:rPr>
              <a:t>TEMAS QUE PODERÃO SER ABORDADOS:</a:t>
            </a:r>
            <a:endParaRPr/>
          </a:p>
        </p:txBody>
      </p:sp>
      <p:sp>
        <p:nvSpPr>
          <p:cNvPr id="108" name="Google Shape;108;p2"/>
          <p:cNvSpPr txBox="1"/>
          <p:nvPr/>
        </p:nvSpPr>
        <p:spPr>
          <a:xfrm>
            <a:off x="467916" y="4655549"/>
            <a:ext cx="8208168" cy="369332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Exemplos de perguntas: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"/>
          <p:cNvSpPr/>
          <p:nvPr/>
        </p:nvSpPr>
        <p:spPr>
          <a:xfrm>
            <a:off x="358693" y="3645955"/>
            <a:ext cx="8208962" cy="463846"/>
          </a:xfrm>
          <a:prstGeom prst="rect">
            <a:avLst/>
          </a:prstGeom>
          <a:solidFill>
            <a:srgbClr val="AEABAB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Calibri"/>
              <a:buNone/>
            </a:pPr>
            <a:r>
              <a:rPr lang="pt-BR" sz="2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Relacionamento profissional</a:t>
            </a:r>
            <a:endParaRPr/>
          </a:p>
        </p:txBody>
      </p:sp>
      <p:sp>
        <p:nvSpPr>
          <p:cNvPr id="114" name="Google Shape;114;p3"/>
          <p:cNvSpPr txBox="1"/>
          <p:nvPr/>
        </p:nvSpPr>
        <p:spPr>
          <a:xfrm>
            <a:off x="359487" y="4297513"/>
            <a:ext cx="8208168" cy="369332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Exemplos de perguntas: </a:t>
            </a:r>
            <a:endParaRPr/>
          </a:p>
        </p:txBody>
      </p:sp>
      <p:sp>
        <p:nvSpPr>
          <p:cNvPr id="115" name="Google Shape;115;p3"/>
          <p:cNvSpPr txBox="1"/>
          <p:nvPr/>
        </p:nvSpPr>
        <p:spPr>
          <a:xfrm>
            <a:off x="358693" y="4885335"/>
            <a:ext cx="8208167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Traga um exemplo de relacionamento de sucesso no ambiente profissional. 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Traga um exemplo de dificuldade no relacionamento profissional.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Lembrando de suas chefias, quais características você mais admirava e quais você não gostava?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que você poderia fazer diferente no seu ambiente profissional?</a:t>
            </a:r>
            <a:endParaRPr/>
          </a:p>
        </p:txBody>
      </p:sp>
      <p:sp>
        <p:nvSpPr>
          <p:cNvPr id="116" name="Google Shape;116;p3"/>
          <p:cNvSpPr txBox="1"/>
          <p:nvPr/>
        </p:nvSpPr>
        <p:spPr>
          <a:xfrm>
            <a:off x="358693" y="352746"/>
            <a:ext cx="8208167" cy="32932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ROTEIRO PARA ENTREVISTA</a:t>
            </a:r>
            <a:endParaRPr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temas permeiam questões voltadas à carreira, </a:t>
            </a:r>
            <a:r>
              <a:rPr b="1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relacionamento profissional</a:t>
            </a: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ambiente familiar, interesses pessoais, relacionamentos sociais, perspectivas futuras.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Premissa básica: realizar perguntas abertas: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Como? Por que? De que forma? Explique melhor?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Fale sobre..., Dê um exemplo, Pontue três ações, Relate o que aconteceu.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"/>
          <p:cNvSpPr/>
          <p:nvPr/>
        </p:nvSpPr>
        <p:spPr>
          <a:xfrm>
            <a:off x="358693" y="3645955"/>
            <a:ext cx="8208962" cy="463846"/>
          </a:xfrm>
          <a:prstGeom prst="rect">
            <a:avLst/>
          </a:prstGeom>
          <a:solidFill>
            <a:srgbClr val="AEABAB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Calibri"/>
              <a:buNone/>
            </a:pPr>
            <a:r>
              <a:rPr lang="pt-BR" sz="2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Ambiente familiar</a:t>
            </a:r>
            <a:endParaRPr/>
          </a:p>
        </p:txBody>
      </p:sp>
      <p:sp>
        <p:nvSpPr>
          <p:cNvPr id="122" name="Google Shape;122;p4"/>
          <p:cNvSpPr txBox="1"/>
          <p:nvPr/>
        </p:nvSpPr>
        <p:spPr>
          <a:xfrm>
            <a:off x="359487" y="4297513"/>
            <a:ext cx="8208168" cy="369332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Exemplos de perguntas: </a:t>
            </a:r>
            <a:endParaRPr/>
          </a:p>
        </p:txBody>
      </p:sp>
      <p:sp>
        <p:nvSpPr>
          <p:cNvPr id="123" name="Google Shape;123;p4"/>
          <p:cNvSpPr txBox="1"/>
          <p:nvPr/>
        </p:nvSpPr>
        <p:spPr>
          <a:xfrm>
            <a:off x="358693" y="4885335"/>
            <a:ext cx="8208167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Fale sobre sua família de origem.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1.1 O que você mais aprendeu com eles?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  Fale de sua família atual.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2.1 O que mais lhe orgulha?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2.2 O que mais lhe preocupa?</a:t>
            </a:r>
            <a:endParaRPr/>
          </a:p>
        </p:txBody>
      </p:sp>
      <p:sp>
        <p:nvSpPr>
          <p:cNvPr id="124" name="Google Shape;124;p4"/>
          <p:cNvSpPr txBox="1"/>
          <p:nvPr/>
        </p:nvSpPr>
        <p:spPr>
          <a:xfrm>
            <a:off x="358693" y="352746"/>
            <a:ext cx="8208167" cy="32932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ROTEIRO PARA ENTREVISTA</a:t>
            </a:r>
            <a:endParaRPr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temas permeiam questões voltadas à carreira, relacionamento profissional, </a:t>
            </a:r>
            <a:r>
              <a:rPr b="1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ambiente familiar, </a:t>
            </a: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interesses pessoais, relacionamentos sociais, perspectivas futuras.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Premissa básica: realizar perguntas abertas: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Como? Por que? De que forma? Explique melhor?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Fale sobre..., Dê um exemplo, Pontue três ações, Relate o que aconteceu.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"/>
          <p:cNvSpPr/>
          <p:nvPr/>
        </p:nvSpPr>
        <p:spPr>
          <a:xfrm>
            <a:off x="358693" y="3645955"/>
            <a:ext cx="8208962" cy="463846"/>
          </a:xfrm>
          <a:prstGeom prst="rect">
            <a:avLst/>
          </a:prstGeom>
          <a:solidFill>
            <a:srgbClr val="AEABAB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Calibri"/>
              <a:buNone/>
            </a:pPr>
            <a:r>
              <a:rPr lang="pt-BR" sz="2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Interesses pessoais</a:t>
            </a:r>
            <a:endParaRPr/>
          </a:p>
        </p:txBody>
      </p:sp>
      <p:sp>
        <p:nvSpPr>
          <p:cNvPr id="130" name="Google Shape;130;p5"/>
          <p:cNvSpPr txBox="1"/>
          <p:nvPr/>
        </p:nvSpPr>
        <p:spPr>
          <a:xfrm>
            <a:off x="359487" y="4297513"/>
            <a:ext cx="8208168" cy="369332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Exemplos de perguntas: </a:t>
            </a:r>
            <a:endParaRPr/>
          </a:p>
        </p:txBody>
      </p:sp>
      <p:sp>
        <p:nvSpPr>
          <p:cNvPr id="131" name="Google Shape;131;p5"/>
          <p:cNvSpPr txBox="1"/>
          <p:nvPr/>
        </p:nvSpPr>
        <p:spPr>
          <a:xfrm>
            <a:off x="358693" y="4885335"/>
            <a:ext cx="8208167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que você gosta de fazer no seu tempo livre?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que tem aprendido ultimamente?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Caso você não precisasse trabalhar, como ocuparia o seu tempo?</a:t>
            </a:r>
            <a:endParaRPr/>
          </a:p>
        </p:txBody>
      </p:sp>
      <p:sp>
        <p:nvSpPr>
          <p:cNvPr id="132" name="Google Shape;132;p5"/>
          <p:cNvSpPr txBox="1"/>
          <p:nvPr/>
        </p:nvSpPr>
        <p:spPr>
          <a:xfrm>
            <a:off x="358693" y="352746"/>
            <a:ext cx="8208167" cy="32932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ROTEIRO PARA ENTREVISTA</a:t>
            </a:r>
            <a:endParaRPr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temas permeiam questões voltadas à carreira, relacionamento profissional, ambiente familiar, </a:t>
            </a:r>
            <a:r>
              <a:rPr b="1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interesses pessoais, </a:t>
            </a: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relacionamentos sociais, perspectivas futuras.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Premissa básica: realizar perguntas abertas: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Como? Por que? De que forma? Explique melhor?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Fale sobre..., Dê um exemplo, Pontue três ações, Relate o que aconteceu.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"/>
          <p:cNvSpPr/>
          <p:nvPr/>
        </p:nvSpPr>
        <p:spPr>
          <a:xfrm>
            <a:off x="358693" y="3645955"/>
            <a:ext cx="8208962" cy="463846"/>
          </a:xfrm>
          <a:prstGeom prst="rect">
            <a:avLst/>
          </a:prstGeom>
          <a:solidFill>
            <a:srgbClr val="AEABAB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Calibri"/>
              <a:buNone/>
            </a:pPr>
            <a:r>
              <a:rPr lang="pt-BR" sz="2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Relacionamento Sociais</a:t>
            </a:r>
            <a:endParaRPr/>
          </a:p>
        </p:txBody>
      </p:sp>
      <p:sp>
        <p:nvSpPr>
          <p:cNvPr id="138" name="Google Shape;138;p6"/>
          <p:cNvSpPr txBox="1"/>
          <p:nvPr/>
        </p:nvSpPr>
        <p:spPr>
          <a:xfrm>
            <a:off x="359487" y="4297513"/>
            <a:ext cx="8208168" cy="369332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Exemplos de perguntas: </a:t>
            </a:r>
            <a:endParaRPr/>
          </a:p>
        </p:txBody>
      </p:sp>
      <p:sp>
        <p:nvSpPr>
          <p:cNvPr id="139" name="Google Shape;139;p6"/>
          <p:cNvSpPr txBox="1"/>
          <p:nvPr/>
        </p:nvSpPr>
        <p:spPr>
          <a:xfrm>
            <a:off x="358693" y="4885335"/>
            <a:ext cx="8208167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Como está a sua networking?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que faz para fortalecer os relacionamentos sociais?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Fale de seus amigos.</a:t>
            </a:r>
            <a:endParaRPr/>
          </a:p>
        </p:txBody>
      </p:sp>
      <p:sp>
        <p:nvSpPr>
          <p:cNvPr id="140" name="Google Shape;140;p6"/>
          <p:cNvSpPr txBox="1"/>
          <p:nvPr/>
        </p:nvSpPr>
        <p:spPr>
          <a:xfrm>
            <a:off x="358693" y="352746"/>
            <a:ext cx="8208167" cy="32932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ROTEIRO PARA ENTREVISTA</a:t>
            </a:r>
            <a:endParaRPr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temas permeiam questões voltadas à carreira, relacionamento profissional, ambiente familiar, interesses pessoais, </a:t>
            </a:r>
            <a:r>
              <a:rPr b="1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relacionamentos sociais, </a:t>
            </a: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perspectivas futuras.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Premissa básica: realizar perguntas abertas: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Como? Por que? De que forma? Explique melhor?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Fale sobre..., Dê um exemplo, Pontue três ações, Relate o que aconteceu.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7"/>
          <p:cNvSpPr/>
          <p:nvPr/>
        </p:nvSpPr>
        <p:spPr>
          <a:xfrm>
            <a:off x="358693" y="3645955"/>
            <a:ext cx="8208962" cy="463846"/>
          </a:xfrm>
          <a:prstGeom prst="rect">
            <a:avLst/>
          </a:prstGeom>
          <a:solidFill>
            <a:srgbClr val="AEABAB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Calibri"/>
              <a:buNone/>
            </a:pPr>
            <a:r>
              <a:rPr lang="pt-BR" sz="2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Perspectivas Futuras </a:t>
            </a:r>
            <a:endParaRPr/>
          </a:p>
        </p:txBody>
      </p:sp>
      <p:sp>
        <p:nvSpPr>
          <p:cNvPr id="146" name="Google Shape;146;p7"/>
          <p:cNvSpPr txBox="1"/>
          <p:nvPr/>
        </p:nvSpPr>
        <p:spPr>
          <a:xfrm>
            <a:off x="359487" y="4297513"/>
            <a:ext cx="8208168" cy="369332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Exemplos de perguntas: </a:t>
            </a:r>
            <a:endParaRPr/>
          </a:p>
        </p:txBody>
      </p:sp>
      <p:sp>
        <p:nvSpPr>
          <p:cNvPr id="147" name="Google Shape;147;p7"/>
          <p:cNvSpPr txBox="1"/>
          <p:nvPr/>
        </p:nvSpPr>
        <p:spPr>
          <a:xfrm>
            <a:off x="358693" y="4885335"/>
            <a:ext cx="8695155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Quais os seus desejos para o futuro?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Como você está se preparando para o futuro?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Maiores medos?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Maiores fortalezas?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Alguma curiosidade sobre a oportunidade em que você está se candidatando?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Alguma curiosidade sobre a Empresa? </a:t>
            </a:r>
            <a:endParaRPr/>
          </a:p>
        </p:txBody>
      </p:sp>
      <p:sp>
        <p:nvSpPr>
          <p:cNvPr id="148" name="Google Shape;148;p7"/>
          <p:cNvSpPr txBox="1"/>
          <p:nvPr/>
        </p:nvSpPr>
        <p:spPr>
          <a:xfrm>
            <a:off x="358693" y="352746"/>
            <a:ext cx="8208167" cy="32932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ROTEIRO PARA ENTREVISTA</a:t>
            </a:r>
            <a:endParaRPr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temas permeiam questões voltadas à carreira, relacionamento profissional, ambiente familiar, interesses pessoais, relacionamentos sociais, </a:t>
            </a:r>
            <a:r>
              <a:rPr b="1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perspectivas futuras.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Premissa básica: realizar perguntas abertas: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Como? Por que? De que forma? Explique melhor?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Fale sobre..., Dê um exemplo, Pontue três ações, Relate o que aconteceu.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2020-04-06T12:13:11Z</dcterms:created>
  <dc:creator>Nereida Prudêncio Vianna</dc:creator>
</cp:coreProperties>
</file>