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9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9DD95-7D7E-4F40-B614-6A7E90B44FBF}" type="datetimeFigureOut">
              <a:rPr lang="pt-BR" smtClean="0"/>
              <a:t>10/01/2023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0C972-1766-43AF-8DEC-6448EEA2CF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92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76964-0606-44DC-B03D-9DFABA79412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0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73409-3E51-4AE8-9589-D80D9045F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1A7842-C5CD-4DD9-A054-5C8162807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827CBF-3CD8-4B6B-9594-540602DEF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3E7FE6-3AB9-4B35-8C22-2DD0F8F3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EC7290-90CA-49DE-845C-3FC6ED9D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73FD3-0127-41C4-942A-0B86A82C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2697E01-D321-49A6-AB60-B1AA16EA0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12EDE9-947C-41C9-B789-E4A98668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31C66A-E1FF-4388-AFE5-75AA2C81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D2CADB-BD1A-4C41-97CD-04EA5B5B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0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76B1C4-21FA-4A2A-95B8-1BF47ABA1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EB7D147-83E7-44D5-AB1E-B6871DD7A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89C46A-C8E9-4C36-9B4C-0456CC30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E599BB-F4E5-4058-9DD4-FBEE17F5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646C72-7D2C-46CE-A4C4-7D7B2069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60EFB-0A33-465C-B950-E08914F14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6E68FA-8696-4F60-B61A-49A6B85C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36EB3F-35E7-40ED-9928-7938BD02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EACD2B-ABBE-4F9C-BF0B-9FF013CA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9CE86B-F62D-406E-A54A-25813E04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9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AEE0A-0ADC-4F3F-AC91-A3CCCECA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2AC83C-174E-40B5-801A-163CBE0EA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5DAD52-BE73-4EBC-B306-18EC2108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821338-7955-4877-8FC4-A86F2D67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0BB966-1343-496A-BCE2-2B08DCFD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4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CEDB2-E052-4517-955D-AAFB5B6D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824530-2B62-442E-B88A-932DE22E7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C4B73C-0DE3-46A1-A9B2-3F1045E72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D31243-D29D-4CF7-8EA9-8C6C4AC6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DE773CD-6DA8-476C-AE86-6728C0BF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506675-4A6B-4B6A-9EC6-01BCE8F1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5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531F3-0E41-4EDA-8C82-2335C90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F18A3B-ADB8-4785-86FF-4122ECD06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E000FE-ED5B-43DB-B6AD-2CDD74D24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306DC3-CE8C-4BC0-A2A2-774E2F524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7AC0311-47CE-4055-996A-BD503035E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36C2FB-8ED9-4934-96B7-3107DE4D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7108034-819E-489D-8765-8B41569F9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F438582-282F-4DC3-8116-101009CD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7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E7B91-203B-4C3B-92A6-501A51FB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7FE633E-792B-4D03-B7CB-EF4C4F5E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064573F-CCE8-48E7-87AE-5F9B9969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68D3FC6-6BA4-4744-A074-9AB174B8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8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2D8E644-CB7D-4F56-B382-8E7F0FA9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93A41DB-D89D-47A4-B0A6-F3717046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DE6B13-60DC-4A9A-AA21-88DFDA6F1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3291D-EBE5-40E5-AA8F-8E4DF6523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CE5D71-45A6-4B3E-BD69-39D788545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493861-E4E1-49C9-A0C7-2E8BF5FFC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9ECFB55-5965-406C-96D7-B15409A8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C61679-5ABE-4559-85E4-5EDF7276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E7805A-1EAF-4A9A-B033-5876B403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C7559-184F-45FE-8D7C-BFBD007D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9D65AB-E031-451F-A4E8-83844EBDF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A04C9A-F6F5-43D2-B0AB-5802AB4ED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E00C14-3022-4D60-B7C4-05330DED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0344EBD-6054-40DA-BB61-B7008A2B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8FAAC7-A651-406C-9E58-DE9523E9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5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CAF3778-D8B6-427D-9C96-F4F2683E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1F5466-C5E0-45D3-AEB9-3F121B4F8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6EF56F-91F3-430A-9623-3CD143B31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CCC5A-4F6D-464A-9FCC-5348ECBBEAF6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10825B-8C07-4CE9-8C1E-F189B2968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AE59D3-7E10-4587-9136-04446AC2F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78D54-8E4E-4832-AD42-9BF7D311E75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7DE95FD2-9613-44C3-8540-CE7FBB7D8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0" y="6333289"/>
            <a:ext cx="271041" cy="27104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6A5067-2F64-4848-AD56-AEE4F793E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SPIDER-MAN HOMECOMING">
            <a:hlinkClick r:id="" action="ppaction://media"/>
            <a:extLst>
              <a:ext uri="{FF2B5EF4-FFF2-40B4-BE49-F238E27FC236}">
                <a16:creationId xmlns:a16="http://schemas.microsoft.com/office/drawing/2014/main" id="{E88467C5-7B14-4D9C-A7D6-67DB4CDF67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3302.911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6601" y="960783"/>
            <a:ext cx="7991096" cy="460513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CBDC9F6-AC3A-44AA-ABCE-930E3F173600}"/>
              </a:ext>
            </a:extLst>
          </p:cNvPr>
          <p:cNvSpPr/>
          <p:nvPr/>
        </p:nvSpPr>
        <p:spPr>
          <a:xfrm>
            <a:off x="1896600" y="4981545"/>
            <a:ext cx="7991096" cy="5843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6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Widescreen</PresentationFormat>
  <Paragraphs>1</Paragraphs>
  <Slides>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1</cp:revision>
  <dcterms:created xsi:type="dcterms:W3CDTF">2023-01-10T14:55:33Z</dcterms:created>
  <dcterms:modified xsi:type="dcterms:W3CDTF">2023-01-10T14:55:56Z</dcterms:modified>
</cp:coreProperties>
</file>