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8" r:id="rId2"/>
    <p:sldId id="412" r:id="rId3"/>
    <p:sldId id="399" r:id="rId4"/>
    <p:sldId id="400" r:id="rId5"/>
    <p:sldId id="410" r:id="rId6"/>
    <p:sldId id="411" r:id="rId7"/>
    <p:sldId id="401" r:id="rId8"/>
    <p:sldId id="413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chemeClr val="accent5"/>
                </a:solidFill>
              </a:rPr>
              <a:t>Strings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Alterando</a:t>
            </a:r>
            <a:r>
              <a:rPr lang="en-US" dirty="0" smtClean="0"/>
              <a:t> a </a:t>
            </a:r>
            <a:r>
              <a:rPr lang="en-US" dirty="0" err="1" smtClean="0"/>
              <a:t>caixa</a:t>
            </a:r>
            <a:r>
              <a:rPr lang="en-US" dirty="0" smtClean="0"/>
              <a:t>: </a:t>
            </a:r>
            <a:r>
              <a:rPr lang="en-US" dirty="0" err="1" smtClean="0"/>
              <a:t>maiúsculo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960282"/>
            <a:ext cx="5067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Removendo</a:t>
            </a:r>
            <a:r>
              <a:rPr lang="en-US" dirty="0" smtClean="0"/>
              <a:t> </a:t>
            </a:r>
            <a:r>
              <a:rPr lang="en-US" dirty="0" err="1" smtClean="0"/>
              <a:t>espaços</a:t>
            </a:r>
            <a:r>
              <a:rPr lang="en-US" dirty="0" smtClean="0"/>
              <a:t> no </a:t>
            </a:r>
            <a:r>
              <a:rPr lang="en-US" dirty="0" err="1" smtClean="0"/>
              <a:t>começo</a:t>
            </a:r>
            <a:r>
              <a:rPr lang="en-US" dirty="0" smtClean="0"/>
              <a:t> e no </a:t>
            </a:r>
            <a:r>
              <a:rPr lang="en-US" dirty="0" err="1" smtClean="0"/>
              <a:t>fim</a:t>
            </a:r>
            <a:r>
              <a:rPr lang="en-US" dirty="0" smtClean="0"/>
              <a:t> da </a:t>
            </a:r>
            <a:r>
              <a:rPr lang="en-US" i="1" dirty="0" smtClean="0"/>
              <a:t>string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905000"/>
            <a:ext cx="5346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Convertendo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string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03400"/>
            <a:ext cx="6705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8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delimitador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714500"/>
            <a:ext cx="736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Buscando</a:t>
            </a:r>
            <a:r>
              <a:rPr lang="en-US" dirty="0" smtClean="0"/>
              <a:t> </a:t>
            </a:r>
            <a:r>
              <a:rPr lang="en-US" i="1" dirty="0" smtClean="0"/>
              <a:t>substrings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1800"/>
            <a:ext cx="5943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 </a:t>
            </a:r>
            <a:r>
              <a:rPr lang="en-US" sz="3600" dirty="0" err="1"/>
              <a:t>q</a:t>
            </a:r>
            <a:r>
              <a:rPr lang="en-US" sz="3600" dirty="0" err="1" smtClean="0"/>
              <a:t>ue</a:t>
            </a:r>
            <a:r>
              <a:rPr lang="en-US" sz="3600" dirty="0" smtClean="0"/>
              <a:t> </a:t>
            </a:r>
            <a:r>
              <a:rPr lang="en-US" sz="3600" dirty="0" err="1" smtClean="0"/>
              <a:t>acontece</a:t>
            </a:r>
            <a:r>
              <a:rPr lang="en-US" sz="3600" dirty="0" smtClean="0"/>
              <a:t> se a </a:t>
            </a:r>
            <a:r>
              <a:rPr lang="en-US" sz="3600" i="1" dirty="0" smtClean="0"/>
              <a:t>substring</a:t>
            </a:r>
            <a:r>
              <a:rPr lang="en-US" sz="3600" dirty="0" smtClean="0"/>
              <a:t>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existir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739900"/>
            <a:ext cx="5867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Substituir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714500"/>
            <a:ext cx="5918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Strings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Strings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um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dados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armazena</a:t>
            </a:r>
            <a:r>
              <a:rPr lang="en-US" sz="2800" dirty="0" smtClean="0"/>
              <a:t> </a:t>
            </a:r>
            <a:r>
              <a:rPr lang="en-US" sz="2800" dirty="0" err="1" smtClean="0"/>
              <a:t>coleções</a:t>
            </a:r>
            <a:r>
              <a:rPr lang="en-US" sz="2800" dirty="0" smtClean="0"/>
              <a:t> de </a:t>
            </a:r>
            <a:r>
              <a:rPr lang="en-US" sz="2800" dirty="0" err="1" smtClean="0"/>
              <a:t>caracteres</a:t>
            </a:r>
            <a:r>
              <a:rPr lang="en-US" sz="2800" dirty="0" smtClean="0"/>
              <a:t> (</a:t>
            </a:r>
            <a:r>
              <a:rPr lang="en-US" sz="2800" dirty="0" err="1" smtClean="0"/>
              <a:t>texto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São </a:t>
            </a:r>
            <a:r>
              <a:rPr lang="en-US" sz="2800" dirty="0" err="1" smtClean="0"/>
              <a:t>declaradas</a:t>
            </a:r>
            <a:r>
              <a:rPr lang="en-US" sz="2800" dirty="0" smtClean="0"/>
              <a:t> entre </a:t>
            </a:r>
            <a:r>
              <a:rPr lang="en-US" sz="2800" dirty="0" err="1" smtClean="0"/>
              <a:t>aspas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var1 = 1</a:t>
            </a:r>
          </a:p>
          <a:p>
            <a:pPr marL="0" indent="0" algn="ctr">
              <a:buNone/>
            </a:pPr>
            <a:r>
              <a:rPr lang="en-US" sz="2800" dirty="0" smtClean="0"/>
              <a:t>var2 = “1”</a:t>
            </a:r>
          </a:p>
          <a:p>
            <a:r>
              <a:rPr lang="en-US" sz="2800" dirty="0" err="1" smtClean="0"/>
              <a:t>Nesse</a:t>
            </a:r>
            <a:r>
              <a:rPr lang="en-US" sz="2800" dirty="0" smtClean="0"/>
              <a:t> </a:t>
            </a:r>
            <a:r>
              <a:rPr lang="en-US" sz="2800" dirty="0" err="1" smtClean="0"/>
              <a:t>exemplo</a:t>
            </a:r>
            <a:r>
              <a:rPr lang="en-US" sz="2800" dirty="0" smtClean="0"/>
              <a:t> var1 </a:t>
            </a:r>
            <a:r>
              <a:rPr lang="en-US" sz="2800" dirty="0" err="1" smtClean="0"/>
              <a:t>é</a:t>
            </a:r>
            <a:r>
              <a:rPr lang="en-US" sz="2800" dirty="0" smtClean="0"/>
              <a:t> um numeral, </a:t>
            </a:r>
            <a:r>
              <a:rPr lang="en-US" sz="2800" dirty="0" err="1" smtClean="0"/>
              <a:t>enquanto</a:t>
            </a:r>
            <a:r>
              <a:rPr lang="en-US" sz="2800" dirty="0" smtClean="0"/>
              <a:t> var2 </a:t>
            </a:r>
            <a:r>
              <a:rPr lang="en-US" sz="2800" dirty="0" err="1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i="1" dirty="0" smtClean="0"/>
              <a:t>string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2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Concatenação</a:t>
            </a:r>
            <a:r>
              <a:rPr lang="en-US" dirty="0" smtClean="0"/>
              <a:t> de </a:t>
            </a:r>
            <a:r>
              <a:rPr lang="en-US" i="1" dirty="0" smtClean="0"/>
              <a:t>strings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181035"/>
            <a:ext cx="5499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Verificando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879600"/>
            <a:ext cx="51181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0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Navegando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índice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79600"/>
            <a:ext cx="5791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Contagem</a:t>
            </a:r>
            <a:r>
              <a:rPr lang="en-US" dirty="0" smtClean="0"/>
              <a:t> </a:t>
            </a:r>
            <a:r>
              <a:rPr lang="en-US" dirty="0" err="1" smtClean="0"/>
              <a:t>inicia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valor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752600"/>
            <a:ext cx="6057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Imprimindo</a:t>
            </a:r>
            <a:r>
              <a:rPr lang="en-US" dirty="0" smtClean="0"/>
              <a:t> parte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i="1" dirty="0" smtClean="0"/>
              <a:t>string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30400"/>
            <a:ext cx="5181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Strings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Python, </a:t>
            </a:r>
            <a:r>
              <a:rPr lang="en-US" i="1" dirty="0" smtClean="0"/>
              <a:t>strings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 smtClean="0"/>
          </a:p>
          <a:p>
            <a:r>
              <a:rPr lang="en-US" dirty="0" err="1" smtClean="0"/>
              <a:t>Pode</a:t>
            </a:r>
            <a:r>
              <a:rPr lang="en-US" dirty="0" smtClean="0"/>
              <a:t>-se </a:t>
            </a:r>
            <a:r>
              <a:rPr lang="en-US" dirty="0" err="1" smtClean="0"/>
              <a:t>aplicar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a </a:t>
            </a:r>
            <a:r>
              <a:rPr lang="en-US" i="1" dirty="0" smtClean="0"/>
              <a:t>strings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string = </a:t>
            </a:r>
            <a:r>
              <a:rPr lang="en-US" dirty="0" err="1" smtClean="0"/>
              <a:t>string.método</a:t>
            </a:r>
            <a:r>
              <a:rPr lang="en-US" dirty="0" smtClean="0"/>
              <a:t>(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0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Alterando</a:t>
            </a:r>
            <a:r>
              <a:rPr lang="en-US" dirty="0" smtClean="0"/>
              <a:t> a </a:t>
            </a:r>
            <a:r>
              <a:rPr lang="en-US" dirty="0" err="1" smtClean="0"/>
              <a:t>caixa</a:t>
            </a:r>
            <a:r>
              <a:rPr lang="en-US" dirty="0" smtClean="0"/>
              <a:t>: </a:t>
            </a:r>
            <a:r>
              <a:rPr lang="en-US" dirty="0" err="1" smtClean="0"/>
              <a:t>minúsculo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906618"/>
            <a:ext cx="5435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51733</TotalTime>
  <Words>148</Words>
  <Application>Microsoft Macintosh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Strings</vt:lpstr>
      <vt:lpstr>Strings</vt:lpstr>
      <vt:lpstr>Concatenação de strings</vt:lpstr>
      <vt:lpstr>Verificando o tamanho de uma string</vt:lpstr>
      <vt:lpstr>Navegando pelo índice</vt:lpstr>
      <vt:lpstr>Contagem inicia pelo valor 0</vt:lpstr>
      <vt:lpstr>Imprimindo parte de uma string</vt:lpstr>
      <vt:lpstr>Strings</vt:lpstr>
      <vt:lpstr>Alterando a caixa: minúsculo</vt:lpstr>
      <vt:lpstr>Alterando a caixa: maiúsculo</vt:lpstr>
      <vt:lpstr>Removendo espaços no começo e no fim da string</vt:lpstr>
      <vt:lpstr>Convertendo uma string em uma lista</vt:lpstr>
      <vt:lpstr>Usando delimitador</vt:lpstr>
      <vt:lpstr>Buscando substrings</vt:lpstr>
      <vt:lpstr>O que acontece se a substring não existir?</vt:lpstr>
      <vt:lpstr>Substituir partes de uma string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1323</cp:revision>
  <cp:lastPrinted>2018-02-24T14:34:49Z</cp:lastPrinted>
  <dcterms:created xsi:type="dcterms:W3CDTF">2014-12-19T17:20:08Z</dcterms:created>
  <dcterms:modified xsi:type="dcterms:W3CDTF">2018-04-16T16:29:10Z</dcterms:modified>
</cp:coreProperties>
</file>