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pt-B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pt-BR"/>
              <a:t>Clique no círculo branco para adicionar o logo da sua empresa</a:t>
            </a:r>
            <a:endParaRPr/>
          </a:p>
        </p:txBody>
      </p:sp>
      <p:sp>
        <p:nvSpPr>
          <p:cNvPr id="87" name="Google Shape;87;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Google Shape;93;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 name="Google Shape;94;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pt-BR"/>
              <a:t>Melhores ferramentas para análise do Instagram:</a:t>
            </a:r>
            <a:endParaRPr/>
          </a:p>
          <a:p>
            <a:pPr indent="0" lvl="0" marL="0" rtl="0" algn="l">
              <a:spcBef>
                <a:spcPts val="0"/>
              </a:spcBef>
              <a:spcAft>
                <a:spcPts val="0"/>
              </a:spcAft>
              <a:buNone/>
            </a:pPr>
            <a:r>
              <a:rPr lang="pt-BR"/>
              <a:t>-www.ink361.com – Gratuita</a:t>
            </a:r>
            <a:endParaRPr/>
          </a:p>
          <a:p>
            <a:pPr indent="0" lvl="0" marL="0" rtl="0" algn="l">
              <a:spcBef>
                <a:spcPts val="0"/>
              </a:spcBef>
              <a:spcAft>
                <a:spcPts val="0"/>
              </a:spcAft>
              <a:buNone/>
            </a:pPr>
            <a:r>
              <a:rPr lang="pt-BR"/>
              <a:t>-Mlabs – Paga, mas use o código </a:t>
            </a:r>
            <a:r>
              <a:rPr b="0" i="0" lang="pt-BR" sz="1200">
                <a:solidFill>
                  <a:schemeClr val="dk1"/>
                </a:solidFill>
                <a:latin typeface="Calibri"/>
                <a:ea typeface="Calibri"/>
                <a:cs typeface="Calibri"/>
                <a:sym typeface="Calibri"/>
              </a:rPr>
              <a:t>MLABSGMSBRASIL para usar 30 dias grátis</a:t>
            </a:r>
            <a:endParaRPr/>
          </a:p>
          <a:p>
            <a:pPr indent="0" lvl="0" marL="0" rtl="0" algn="l">
              <a:spcBef>
                <a:spcPts val="0"/>
              </a:spcBef>
              <a:spcAft>
                <a:spcPts val="0"/>
              </a:spcAft>
              <a:buNone/>
            </a:pPr>
            <a:r>
              <a:t/>
            </a:r>
            <a:endParaRPr/>
          </a:p>
        </p:txBody>
      </p:sp>
      <p:sp>
        <p:nvSpPr>
          <p:cNvPr id="95" name="Google Shape;95;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Google Shape;102;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 name="Google Shape;103;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pt-BR"/>
              <a:t>Melhores ferramentas para análise do Instagram:</a:t>
            </a:r>
            <a:endParaRPr/>
          </a:p>
          <a:p>
            <a:pPr indent="0" lvl="0" marL="0" rtl="0" algn="l">
              <a:spcBef>
                <a:spcPts val="0"/>
              </a:spcBef>
              <a:spcAft>
                <a:spcPts val="0"/>
              </a:spcAft>
              <a:buNone/>
            </a:pPr>
            <a:r>
              <a:rPr lang="pt-BR"/>
              <a:t>-www.ink361.com – Gratuita</a:t>
            </a:r>
            <a:endParaRPr/>
          </a:p>
          <a:p>
            <a:pPr indent="0" lvl="0" marL="0" rtl="0" algn="l">
              <a:spcBef>
                <a:spcPts val="0"/>
              </a:spcBef>
              <a:spcAft>
                <a:spcPts val="0"/>
              </a:spcAft>
              <a:buNone/>
            </a:pPr>
            <a:r>
              <a:rPr lang="pt-BR"/>
              <a:t>-Mlabs – Paga, mas use o código </a:t>
            </a:r>
            <a:r>
              <a:rPr b="0" i="0" lang="pt-BR" sz="1200">
                <a:solidFill>
                  <a:schemeClr val="dk1"/>
                </a:solidFill>
                <a:latin typeface="Calibri"/>
                <a:ea typeface="Calibri"/>
                <a:cs typeface="Calibri"/>
                <a:sym typeface="Calibri"/>
              </a:rPr>
              <a:t>MLABSGMSBRASIL para usar 30 dias grátis</a:t>
            </a:r>
            <a:endParaRPr/>
          </a:p>
          <a:p>
            <a:pPr indent="0" lvl="0" marL="0" rtl="0" algn="l">
              <a:spcBef>
                <a:spcPts val="0"/>
              </a:spcBef>
              <a:spcAft>
                <a:spcPts val="0"/>
              </a:spcAft>
              <a:buNone/>
            </a:pPr>
            <a:r>
              <a:t/>
            </a:r>
            <a:endParaRPr/>
          </a:p>
        </p:txBody>
      </p:sp>
      <p:sp>
        <p:nvSpPr>
          <p:cNvPr id="104" name="Google Shape;104;p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 name="Shape 113"/>
        <p:cNvGrpSpPr/>
        <p:nvPr/>
      </p:nvGrpSpPr>
      <p:grpSpPr>
        <a:xfrm>
          <a:off x="0" y="0"/>
          <a:ext cx="0" cy="0"/>
          <a:chOff x="0" y="0"/>
          <a:chExt cx="0" cy="0"/>
        </a:xfrm>
      </p:grpSpPr>
      <p:sp>
        <p:nvSpPr>
          <p:cNvPr id="114" name="Google Shape;114;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pt-BR"/>
              <a:t>Melhores ferramentas para análise do Instagram:</a:t>
            </a:r>
            <a:endParaRPr/>
          </a:p>
          <a:p>
            <a:pPr indent="0" lvl="0" marL="0" rtl="0" algn="l">
              <a:spcBef>
                <a:spcPts val="0"/>
              </a:spcBef>
              <a:spcAft>
                <a:spcPts val="0"/>
              </a:spcAft>
              <a:buNone/>
            </a:pPr>
            <a:r>
              <a:rPr lang="pt-BR"/>
              <a:t>-www.ink361.com – Gratuita</a:t>
            </a:r>
            <a:endParaRPr/>
          </a:p>
          <a:p>
            <a:pPr indent="0" lvl="0" marL="0" rtl="0" algn="l">
              <a:spcBef>
                <a:spcPts val="0"/>
              </a:spcBef>
              <a:spcAft>
                <a:spcPts val="0"/>
              </a:spcAft>
              <a:buNone/>
            </a:pPr>
            <a:r>
              <a:rPr lang="pt-BR"/>
              <a:t>-Mlabs – Paga, mas use o código </a:t>
            </a:r>
            <a:r>
              <a:rPr b="0" i="0" lang="pt-BR" sz="1200">
                <a:solidFill>
                  <a:schemeClr val="dk1"/>
                </a:solidFill>
                <a:latin typeface="Calibri"/>
                <a:ea typeface="Calibri"/>
                <a:cs typeface="Calibri"/>
                <a:sym typeface="Calibri"/>
              </a:rPr>
              <a:t>MLABSGMSBRASIL para usar 30 dias grátis</a:t>
            </a:r>
            <a:endParaRPr/>
          </a:p>
          <a:p>
            <a:pPr indent="0" lvl="0" marL="0" rtl="0" algn="l">
              <a:spcBef>
                <a:spcPts val="0"/>
              </a:spcBef>
              <a:spcAft>
                <a:spcPts val="0"/>
              </a:spcAft>
              <a:buNone/>
            </a:pPr>
            <a:r>
              <a:t/>
            </a:r>
            <a:endParaRPr/>
          </a:p>
        </p:txBody>
      </p:sp>
      <p:sp>
        <p:nvSpPr>
          <p:cNvPr id="116" name="Google Shape;116;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 name="Shape 121"/>
        <p:cNvGrpSpPr/>
        <p:nvPr/>
      </p:nvGrpSpPr>
      <p:grpSpPr>
        <a:xfrm>
          <a:off x="0" y="0"/>
          <a:ext cx="0" cy="0"/>
          <a:chOff x="0" y="0"/>
          <a:chExt cx="0" cy="0"/>
        </a:xfrm>
      </p:grpSpPr>
      <p:sp>
        <p:nvSpPr>
          <p:cNvPr id="122" name="Google Shape;122;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 name="Google Shape;123;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pt-BR"/>
              <a:t>Melhores ferramentas para análise do Instagram:</a:t>
            </a:r>
            <a:endParaRPr/>
          </a:p>
          <a:p>
            <a:pPr indent="0" lvl="0" marL="0" rtl="0" algn="l">
              <a:spcBef>
                <a:spcPts val="0"/>
              </a:spcBef>
              <a:spcAft>
                <a:spcPts val="0"/>
              </a:spcAft>
              <a:buNone/>
            </a:pPr>
            <a:r>
              <a:rPr lang="pt-BR"/>
              <a:t>-www.ink361.com – Gratuita</a:t>
            </a:r>
            <a:endParaRPr/>
          </a:p>
          <a:p>
            <a:pPr indent="0" lvl="0" marL="0" rtl="0" algn="l">
              <a:spcBef>
                <a:spcPts val="0"/>
              </a:spcBef>
              <a:spcAft>
                <a:spcPts val="0"/>
              </a:spcAft>
              <a:buNone/>
            </a:pPr>
            <a:r>
              <a:rPr lang="pt-BR"/>
              <a:t>-Mlabs – Paga, mas use o código </a:t>
            </a:r>
            <a:r>
              <a:rPr b="0" i="0" lang="pt-BR" sz="1200">
                <a:solidFill>
                  <a:schemeClr val="dk1"/>
                </a:solidFill>
                <a:latin typeface="Calibri"/>
                <a:ea typeface="Calibri"/>
                <a:cs typeface="Calibri"/>
                <a:sym typeface="Calibri"/>
              </a:rPr>
              <a:t>MLABSGMSBRASIL para usar 30 dias grátis</a:t>
            </a:r>
            <a:endParaRPr/>
          </a:p>
          <a:p>
            <a:pPr indent="0" lvl="0" marL="0" rtl="0" algn="l">
              <a:spcBef>
                <a:spcPts val="0"/>
              </a:spcBef>
              <a:spcAft>
                <a:spcPts val="0"/>
              </a:spcAft>
              <a:buNone/>
            </a:pPr>
            <a:r>
              <a:t/>
            </a:r>
            <a:endParaRPr/>
          </a:p>
        </p:txBody>
      </p:sp>
      <p:sp>
        <p:nvSpPr>
          <p:cNvPr id="124" name="Google Shape;124;p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Google Shape;132;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 name="Google Shape;133;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p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 name="Google Shape;144;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Google Shape;155;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 name="Google Shape;156;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pt-BR"/>
              <a:t>Melhores ferramentas para análise do Instagram:</a:t>
            </a:r>
            <a:endParaRPr/>
          </a:p>
          <a:p>
            <a:pPr indent="0" lvl="0" marL="0" rtl="0" algn="l">
              <a:spcBef>
                <a:spcPts val="0"/>
              </a:spcBef>
              <a:spcAft>
                <a:spcPts val="0"/>
              </a:spcAft>
              <a:buNone/>
            </a:pPr>
            <a:r>
              <a:rPr lang="pt-BR"/>
              <a:t>-www.ink361.com – Gratuita</a:t>
            </a:r>
            <a:endParaRPr/>
          </a:p>
          <a:p>
            <a:pPr indent="0" lvl="0" marL="0" rtl="0" algn="l">
              <a:spcBef>
                <a:spcPts val="0"/>
              </a:spcBef>
              <a:spcAft>
                <a:spcPts val="0"/>
              </a:spcAft>
              <a:buNone/>
            </a:pPr>
            <a:r>
              <a:rPr lang="pt-BR"/>
              <a:t>-Mlabs – Paga, mas use o código </a:t>
            </a:r>
            <a:r>
              <a:rPr b="0" i="0" lang="pt-BR" sz="1200">
                <a:solidFill>
                  <a:schemeClr val="dk1"/>
                </a:solidFill>
                <a:latin typeface="Calibri"/>
                <a:ea typeface="Calibri"/>
                <a:cs typeface="Calibri"/>
                <a:sym typeface="Calibri"/>
              </a:rPr>
              <a:t>MLABSGMSBRASIL para usar 30 dias grátis</a:t>
            </a:r>
            <a:endParaRPr/>
          </a:p>
          <a:p>
            <a:pPr indent="0" lvl="0" marL="0" rtl="0" algn="l">
              <a:spcBef>
                <a:spcPts val="0"/>
              </a:spcBef>
              <a:spcAft>
                <a:spcPts val="0"/>
              </a:spcAft>
              <a:buNone/>
            </a:pPr>
            <a:r>
              <a:t/>
            </a:r>
            <a:endParaRPr/>
          </a:p>
        </p:txBody>
      </p:sp>
      <p:sp>
        <p:nvSpPr>
          <p:cNvPr id="157" name="Google Shape;157;p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 name="Shape 165"/>
        <p:cNvGrpSpPr/>
        <p:nvPr/>
      </p:nvGrpSpPr>
      <p:grpSpPr>
        <a:xfrm>
          <a:off x="0" y="0"/>
          <a:ext cx="0" cy="0"/>
          <a:chOff x="0" y="0"/>
          <a:chExt cx="0" cy="0"/>
        </a:xfrm>
      </p:grpSpPr>
      <p:sp>
        <p:nvSpPr>
          <p:cNvPr id="166" name="Google Shape;166;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 name="Google Shape;168;p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m com Legenda" type="picTx">
  <p:cSld name="PICTURE_WITH_CAPTION_TEXT">
    <p:spTree>
      <p:nvGrpSpPr>
        <p:cNvPr id="15" name="Shape 15"/>
        <p:cNvGrpSpPr/>
        <p:nvPr/>
      </p:nvGrpSpPr>
      <p:grpSpPr>
        <a:xfrm>
          <a:off x="0" y="0"/>
          <a:ext cx="0" cy="0"/>
          <a:chOff x="0" y="0"/>
          <a:chExt cx="0" cy="0"/>
        </a:xfrm>
      </p:grpSpPr>
      <p:sp>
        <p:nvSpPr>
          <p:cNvPr id="16" name="Google Shape;16;p2"/>
          <p:cNvSpPr txBox="1"/>
          <p:nvPr>
            <p:ph type="title"/>
          </p:nvPr>
        </p:nvSpPr>
        <p:spPr>
          <a:xfrm>
            <a:off x="1792288" y="3600450"/>
            <a:ext cx="5486400" cy="425054"/>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
          <p:cNvSpPr/>
          <p:nvPr>
            <p:ph idx="2" type="pic"/>
          </p:nvPr>
        </p:nvSpPr>
        <p:spPr>
          <a:xfrm>
            <a:off x="1792288" y="459581"/>
            <a:ext cx="5486400" cy="30861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8" name="Google Shape;18;p2"/>
          <p:cNvSpPr txBox="1"/>
          <p:nvPr>
            <p:ph idx="1" type="body"/>
          </p:nvPr>
        </p:nvSpPr>
        <p:spPr>
          <a:xfrm>
            <a:off x="1792288" y="4025503"/>
            <a:ext cx="5486400" cy="603647"/>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9" name="Google Shape;19;p2"/>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2"/>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e texto vertical"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2874764" y="-1217413"/>
            <a:ext cx="3394472" cy="82296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11"/>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e texto verticais"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5463778" y="1371601"/>
            <a:ext cx="4388644" cy="205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1272778" y="-609599"/>
            <a:ext cx="4388644" cy="6019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12"/>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e conteúdo" type="obj">
  <p:cSld name="OBJECT">
    <p:spTree>
      <p:nvGrpSpPr>
        <p:cNvPr id="22" name="Shape 22"/>
        <p:cNvGrpSpPr/>
        <p:nvPr/>
      </p:nvGrpSpPr>
      <p:grpSpPr>
        <a:xfrm>
          <a:off x="0" y="0"/>
          <a:ext cx="0" cy="0"/>
          <a:chOff x="0" y="0"/>
          <a:chExt cx="0" cy="0"/>
        </a:xfrm>
      </p:grpSpPr>
      <p:sp>
        <p:nvSpPr>
          <p:cNvPr id="23" name="Google Shape;23;p3"/>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3"/>
          <p:cNvSpPr txBox="1"/>
          <p:nvPr>
            <p:ph idx="1" type="body"/>
          </p:nvPr>
        </p:nvSpPr>
        <p:spPr>
          <a:xfrm>
            <a:off x="457200" y="1200151"/>
            <a:ext cx="8229600" cy="3394472"/>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5" name="Google Shape;25;p3"/>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3"/>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lide de título" type="title">
  <p:cSld name="TITLE">
    <p:spTree>
      <p:nvGrpSpPr>
        <p:cNvPr id="28" name="Shape 28"/>
        <p:cNvGrpSpPr/>
        <p:nvPr/>
      </p:nvGrpSpPr>
      <p:grpSpPr>
        <a:xfrm>
          <a:off x="0" y="0"/>
          <a:ext cx="0" cy="0"/>
          <a:chOff x="0" y="0"/>
          <a:chExt cx="0" cy="0"/>
        </a:xfrm>
      </p:grpSpPr>
      <p:sp>
        <p:nvSpPr>
          <p:cNvPr id="29" name="Google Shape;29;p4"/>
          <p:cNvSpPr txBox="1"/>
          <p:nvPr>
            <p:ph type="ctrTitle"/>
          </p:nvPr>
        </p:nvSpPr>
        <p:spPr>
          <a:xfrm>
            <a:off x="685800" y="1597819"/>
            <a:ext cx="7772400" cy="1102519"/>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4"/>
          <p:cNvSpPr txBox="1"/>
          <p:nvPr>
            <p:ph idx="1" type="subTitle"/>
          </p:nvPr>
        </p:nvSpPr>
        <p:spPr>
          <a:xfrm>
            <a:off x="1371600" y="2914650"/>
            <a:ext cx="6400800" cy="131445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31" name="Google Shape;31;p4"/>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4"/>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4"/>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beçalho da Seção" type="secHead">
  <p:cSld name="SECTION_HEADER">
    <p:spTree>
      <p:nvGrpSpPr>
        <p:cNvPr id="34" name="Shape 34"/>
        <p:cNvGrpSpPr/>
        <p:nvPr/>
      </p:nvGrpSpPr>
      <p:grpSpPr>
        <a:xfrm>
          <a:off x="0" y="0"/>
          <a:ext cx="0" cy="0"/>
          <a:chOff x="0" y="0"/>
          <a:chExt cx="0" cy="0"/>
        </a:xfrm>
      </p:grpSpPr>
      <p:sp>
        <p:nvSpPr>
          <p:cNvPr id="35" name="Google Shape;35;p5"/>
          <p:cNvSpPr txBox="1"/>
          <p:nvPr>
            <p:ph type="title"/>
          </p:nvPr>
        </p:nvSpPr>
        <p:spPr>
          <a:xfrm>
            <a:off x="722313" y="3305176"/>
            <a:ext cx="7772400" cy="1021556"/>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5"/>
          <p:cNvSpPr txBox="1"/>
          <p:nvPr>
            <p:ph idx="1" type="body"/>
          </p:nvPr>
        </p:nvSpPr>
        <p:spPr>
          <a:xfrm>
            <a:off x="722313" y="2180035"/>
            <a:ext cx="7772400" cy="1125140"/>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7" name="Google Shape;37;p5"/>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5"/>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5"/>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uas Partes de Conteúdo" type="twoObj">
  <p:cSld name="TWO_OBJECTS">
    <p:spTree>
      <p:nvGrpSpPr>
        <p:cNvPr id="40" name="Shape 40"/>
        <p:cNvGrpSpPr/>
        <p:nvPr/>
      </p:nvGrpSpPr>
      <p:grpSpPr>
        <a:xfrm>
          <a:off x="0" y="0"/>
          <a:ext cx="0" cy="0"/>
          <a:chOff x="0" y="0"/>
          <a:chExt cx="0" cy="0"/>
        </a:xfrm>
      </p:grpSpPr>
      <p:sp>
        <p:nvSpPr>
          <p:cNvPr id="41" name="Google Shape;41;p6"/>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6"/>
          <p:cNvSpPr txBox="1"/>
          <p:nvPr>
            <p:ph idx="1" type="body"/>
          </p:nvPr>
        </p:nvSpPr>
        <p:spPr>
          <a:xfrm>
            <a:off x="457200" y="1200151"/>
            <a:ext cx="4038600" cy="3394472"/>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3" name="Google Shape;43;p6"/>
          <p:cNvSpPr txBox="1"/>
          <p:nvPr>
            <p:ph idx="2" type="body"/>
          </p:nvPr>
        </p:nvSpPr>
        <p:spPr>
          <a:xfrm>
            <a:off x="4648200" y="1200151"/>
            <a:ext cx="4038600" cy="3394472"/>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4" name="Google Shape;44;p6"/>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6"/>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6"/>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ação" type="twoTxTwoObj">
  <p:cSld name="TWO_OBJECTS_WITH_TEXT">
    <p:spTree>
      <p:nvGrpSpPr>
        <p:cNvPr id="47" name="Shape 47"/>
        <p:cNvGrpSpPr/>
        <p:nvPr/>
      </p:nvGrpSpPr>
      <p:grpSpPr>
        <a:xfrm>
          <a:off x="0" y="0"/>
          <a:ext cx="0" cy="0"/>
          <a:chOff x="0" y="0"/>
          <a:chExt cx="0" cy="0"/>
        </a:xfrm>
      </p:grpSpPr>
      <p:sp>
        <p:nvSpPr>
          <p:cNvPr id="48" name="Google Shape;48;p7"/>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 name="Google Shape;49;p7"/>
          <p:cNvSpPr txBox="1"/>
          <p:nvPr>
            <p:ph idx="1" type="body"/>
          </p:nvPr>
        </p:nvSpPr>
        <p:spPr>
          <a:xfrm>
            <a:off x="457200" y="1151335"/>
            <a:ext cx="4040188" cy="47982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50" name="Google Shape;50;p7"/>
          <p:cNvSpPr txBox="1"/>
          <p:nvPr>
            <p:ph idx="2" type="body"/>
          </p:nvPr>
        </p:nvSpPr>
        <p:spPr>
          <a:xfrm>
            <a:off x="457200" y="1631156"/>
            <a:ext cx="4040188" cy="2963466"/>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1" name="Google Shape;51;p7"/>
          <p:cNvSpPr txBox="1"/>
          <p:nvPr>
            <p:ph idx="3" type="body"/>
          </p:nvPr>
        </p:nvSpPr>
        <p:spPr>
          <a:xfrm>
            <a:off x="4645026" y="1151335"/>
            <a:ext cx="4041775" cy="47982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52" name="Google Shape;52;p7"/>
          <p:cNvSpPr txBox="1"/>
          <p:nvPr>
            <p:ph idx="4" type="body"/>
          </p:nvPr>
        </p:nvSpPr>
        <p:spPr>
          <a:xfrm>
            <a:off x="4645026" y="1631156"/>
            <a:ext cx="4041775" cy="2963466"/>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3" name="Google Shape;53;p7"/>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7"/>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7"/>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omente título" type="titleOnly">
  <p:cSld name="TITLE_ONLY">
    <p:spTree>
      <p:nvGrpSpPr>
        <p:cNvPr id="56" name="Shape 56"/>
        <p:cNvGrpSpPr/>
        <p:nvPr/>
      </p:nvGrpSpPr>
      <p:grpSpPr>
        <a:xfrm>
          <a:off x="0" y="0"/>
          <a:ext cx="0" cy="0"/>
          <a:chOff x="0" y="0"/>
          <a:chExt cx="0" cy="0"/>
        </a:xfrm>
      </p:grpSpPr>
      <p:sp>
        <p:nvSpPr>
          <p:cNvPr id="57" name="Google Shape;57;p8"/>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 name="Google Shape;58;p8"/>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8"/>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8"/>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m branco" type="blank">
  <p:cSld name="BLANK">
    <p:spTree>
      <p:nvGrpSpPr>
        <p:cNvPr id="61" name="Shape 61"/>
        <p:cNvGrpSpPr/>
        <p:nvPr/>
      </p:nvGrpSpPr>
      <p:grpSpPr>
        <a:xfrm>
          <a:off x="0" y="0"/>
          <a:ext cx="0" cy="0"/>
          <a:chOff x="0" y="0"/>
          <a:chExt cx="0" cy="0"/>
        </a:xfrm>
      </p:grpSpPr>
      <p:sp>
        <p:nvSpPr>
          <p:cNvPr id="62" name="Google Shape;62;p9"/>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údo com Legenda" type="objTx">
  <p:cSld name="OBJECT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457201" y="204787"/>
            <a:ext cx="3008313" cy="8715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txBox="1"/>
          <p:nvPr>
            <p:ph idx="1" type="body"/>
          </p:nvPr>
        </p:nvSpPr>
        <p:spPr>
          <a:xfrm>
            <a:off x="3575050" y="204788"/>
            <a:ext cx="5111750" cy="4389835"/>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8" name="Google Shape;68;p10"/>
          <p:cNvSpPr txBox="1"/>
          <p:nvPr>
            <p:ph idx="2" type="body"/>
          </p:nvPr>
        </p:nvSpPr>
        <p:spPr>
          <a:xfrm>
            <a:off x="457201" y="1076326"/>
            <a:ext cx="3008313" cy="3518297"/>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10"/>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457200" y="1200151"/>
            <a:ext cx="8229600" cy="3394472"/>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t-BR"/>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7.png"/><Relationship Id="rId4" Type="http://schemas.openxmlformats.org/officeDocument/2006/relationships/image" Target="../media/image3.png"/><Relationship Id="rId5"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7.png"/><Relationship Id="rId4" Type="http://schemas.openxmlformats.org/officeDocument/2006/relationships/image" Target="../media/image14.png"/><Relationship Id="rId5" Type="http://schemas.openxmlformats.org/officeDocument/2006/relationships/image" Target="../media/image4.png"/><Relationship Id="rId6" Type="http://schemas.openxmlformats.org/officeDocument/2006/relationships/image" Target="../media/image6.png"/><Relationship Id="rId7"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7.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image" Target="../media/image12.png"/><Relationship Id="rId5"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image" Target="../media/image5.png"/><Relationship Id="rId5"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7.png"/><Relationship Id="rId4" Type="http://schemas.openxmlformats.org/officeDocument/2006/relationships/image" Target="../media/image13.png"/><Relationship Id="rId5" Type="http://schemas.openxmlformats.org/officeDocument/2006/relationships/image" Target="../media/image10.png"/><Relationship Id="rId6"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88" name="Shape 88"/>
        <p:cNvGrpSpPr/>
        <p:nvPr/>
      </p:nvGrpSpPr>
      <p:grpSpPr>
        <a:xfrm>
          <a:off x="0" y="0"/>
          <a:ext cx="0" cy="0"/>
          <a:chOff x="0" y="0"/>
          <a:chExt cx="0" cy="0"/>
        </a:xfrm>
      </p:grpSpPr>
      <p:sp>
        <p:nvSpPr>
          <p:cNvPr id="89" name="Google Shape;89;p13"/>
          <p:cNvSpPr txBox="1"/>
          <p:nvPr/>
        </p:nvSpPr>
        <p:spPr>
          <a:xfrm>
            <a:off x="2699792" y="3291830"/>
            <a:ext cx="2265866" cy="64633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0" i="0" lang="pt-BR" sz="1800" u="none" cap="none" strike="noStrike">
                <a:solidFill>
                  <a:schemeClr val="lt1"/>
                </a:solidFill>
                <a:latin typeface="Calibri"/>
                <a:ea typeface="Calibri"/>
                <a:cs typeface="Calibri"/>
                <a:sym typeface="Calibri"/>
              </a:rPr>
              <a:t>Jun/2020</a:t>
            </a:r>
            <a:endParaRPr/>
          </a:p>
          <a:p>
            <a:pPr indent="0" lvl="0" marL="0" marR="0" rtl="0" algn="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0" name="Google Shape;90;p13"/>
          <p:cNvSpPr/>
          <p:nvPr>
            <p:ph idx="2" type="pic"/>
          </p:nvPr>
        </p:nvSpPr>
        <p:spPr>
          <a:xfrm>
            <a:off x="5940152" y="1289153"/>
            <a:ext cx="2160240" cy="2160240"/>
          </a:xfrm>
          <a:prstGeom prst="ellipse">
            <a:avLst/>
          </a:prstGeom>
          <a:solidFill>
            <a:schemeClr val="lt1"/>
          </a:solidFill>
          <a:ln>
            <a:noFill/>
          </a:ln>
        </p:spPr>
        <p:txBody>
          <a:bodyPr anchorCtr="0" anchor="t" bIns="45700" lIns="91425" spcFirstLastPara="1" rIns="91425" wrap="square" tIns="45700">
            <a:noAutofit/>
          </a:bodyPr>
          <a:lstStyle/>
          <a:p>
            <a:pPr indent="0" lvl="0" marL="0" rtl="0" algn="l">
              <a:spcBef>
                <a:spcPts val="640"/>
              </a:spcBef>
              <a:spcAft>
                <a:spcPts val="0"/>
              </a:spcAft>
              <a:buNone/>
            </a:pPr>
            <a:r>
              <a:t/>
            </a:r>
            <a:endParaRPr/>
          </a:p>
        </p:txBody>
      </p:sp>
      <p:sp>
        <p:nvSpPr>
          <p:cNvPr id="91" name="Google Shape;91;p13"/>
          <p:cNvSpPr/>
          <p:nvPr/>
        </p:nvSpPr>
        <p:spPr>
          <a:xfrm>
            <a:off x="3491880" y="411510"/>
            <a:ext cx="3130680" cy="1169551"/>
          </a:xfrm>
          <a:prstGeom prst="rect">
            <a:avLst/>
          </a:prstGeom>
          <a:solidFill>
            <a:srgbClr val="FFFF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pt-BR" sz="1400" u="none" cap="none" strike="noStrike">
                <a:solidFill>
                  <a:schemeClr val="dk1"/>
                </a:solidFill>
                <a:latin typeface="Calibri"/>
                <a:ea typeface="Calibri"/>
                <a:cs typeface="Calibri"/>
                <a:sym typeface="Calibri"/>
              </a:rPr>
              <a:t>Para inserir sua logo aqui, basta clicar no centro do círculo e vai abrir a caixa do explorer para subir a imagem.</a:t>
            </a:r>
            <a:endParaRPr/>
          </a:p>
          <a:p>
            <a:pPr indent="0" lvl="0" marL="0" marR="0" rtl="0" algn="l">
              <a:spcBef>
                <a:spcPts val="0"/>
              </a:spcBef>
              <a:spcAft>
                <a:spcPts val="0"/>
              </a:spcAft>
              <a:buNone/>
            </a:pPr>
            <a:r>
              <a:rPr b="1" lang="pt-BR" sz="1400">
                <a:solidFill>
                  <a:schemeClr val="dk1"/>
                </a:solidFill>
                <a:latin typeface="Calibri"/>
                <a:ea typeface="Calibri"/>
                <a:cs typeface="Calibri"/>
                <a:sym typeface="Calibri"/>
              </a:rPr>
              <a:t>NÃO ESQUEÇA DE REMOVER ESSA CAIXA AMARELA DO SEU RELATÓRIO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96" name="Shape 96"/>
        <p:cNvGrpSpPr/>
        <p:nvPr/>
      </p:nvGrpSpPr>
      <p:grpSpPr>
        <a:xfrm>
          <a:off x="0" y="0"/>
          <a:ext cx="0" cy="0"/>
          <a:chOff x="0" y="0"/>
          <a:chExt cx="0" cy="0"/>
        </a:xfrm>
      </p:grpSpPr>
      <p:pic>
        <p:nvPicPr>
          <p:cNvPr id="97" name="Google Shape;97;p14"/>
          <p:cNvPicPr preferRelativeResize="0"/>
          <p:nvPr/>
        </p:nvPicPr>
        <p:blipFill rotWithShape="1">
          <a:blip r:embed="rId4">
            <a:alphaModFix/>
          </a:blip>
          <a:srcRect b="0" l="0" r="0" t="0"/>
          <a:stretch/>
        </p:blipFill>
        <p:spPr>
          <a:xfrm>
            <a:off x="1871700" y="2211710"/>
            <a:ext cx="5400600" cy="2664296"/>
          </a:xfrm>
          <a:prstGeom prst="rect">
            <a:avLst/>
          </a:prstGeom>
          <a:noFill/>
          <a:ln>
            <a:noFill/>
          </a:ln>
        </p:spPr>
      </p:pic>
      <p:pic>
        <p:nvPicPr>
          <p:cNvPr descr="C:\Users\Alan\Desktop\Relatórios\SEGUIDORES.png" id="98" name="Google Shape;98;p14"/>
          <p:cNvPicPr preferRelativeResize="0"/>
          <p:nvPr/>
        </p:nvPicPr>
        <p:blipFill rotWithShape="1">
          <a:blip r:embed="rId5">
            <a:alphaModFix/>
          </a:blip>
          <a:srcRect b="0" l="0" r="0" t="0"/>
          <a:stretch/>
        </p:blipFill>
        <p:spPr>
          <a:xfrm>
            <a:off x="4147783" y="843558"/>
            <a:ext cx="848434" cy="840100"/>
          </a:xfrm>
          <a:prstGeom prst="rect">
            <a:avLst/>
          </a:prstGeom>
          <a:noFill/>
          <a:ln>
            <a:noFill/>
          </a:ln>
        </p:spPr>
      </p:pic>
      <p:sp>
        <p:nvSpPr>
          <p:cNvPr id="99" name="Google Shape;99;p14"/>
          <p:cNvSpPr txBox="1"/>
          <p:nvPr/>
        </p:nvSpPr>
        <p:spPr>
          <a:xfrm>
            <a:off x="6999985" y="264841"/>
            <a:ext cx="105990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pt-BR" sz="1800">
                <a:solidFill>
                  <a:schemeClr val="lt1"/>
                </a:solidFill>
                <a:latin typeface="Calibri"/>
                <a:ea typeface="Calibri"/>
                <a:cs typeface="Calibri"/>
                <a:sym typeface="Calibri"/>
              </a:rPr>
              <a:t>Jun/2020</a:t>
            </a:r>
            <a:endParaRPr/>
          </a:p>
        </p:txBody>
      </p:sp>
      <p:sp>
        <p:nvSpPr>
          <p:cNvPr id="100" name="Google Shape;100;p14"/>
          <p:cNvSpPr txBox="1"/>
          <p:nvPr/>
        </p:nvSpPr>
        <p:spPr>
          <a:xfrm>
            <a:off x="3672362" y="1778407"/>
            <a:ext cx="1799275" cy="33855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pt-BR" sz="1600">
                <a:solidFill>
                  <a:srgbClr val="244061"/>
                </a:solidFill>
                <a:latin typeface="Calibri"/>
                <a:ea typeface="Calibri"/>
                <a:cs typeface="Calibri"/>
                <a:sym typeface="Calibri"/>
              </a:rPr>
              <a:t>Nº DE SEGUIDORES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05" name="Shape 105"/>
        <p:cNvGrpSpPr/>
        <p:nvPr/>
      </p:nvGrpSpPr>
      <p:grpSpPr>
        <a:xfrm>
          <a:off x="0" y="0"/>
          <a:ext cx="0" cy="0"/>
          <a:chOff x="0" y="0"/>
          <a:chExt cx="0" cy="0"/>
        </a:xfrm>
      </p:grpSpPr>
      <p:pic>
        <p:nvPicPr>
          <p:cNvPr id="106" name="Google Shape;106;p15"/>
          <p:cNvPicPr preferRelativeResize="0"/>
          <p:nvPr/>
        </p:nvPicPr>
        <p:blipFill rotWithShape="1">
          <a:blip r:embed="rId4">
            <a:alphaModFix/>
          </a:blip>
          <a:srcRect b="0" l="0" r="0" t="0"/>
          <a:stretch/>
        </p:blipFill>
        <p:spPr>
          <a:xfrm>
            <a:off x="251520" y="2160571"/>
            <a:ext cx="4176464" cy="2684809"/>
          </a:xfrm>
          <a:prstGeom prst="rect">
            <a:avLst/>
          </a:prstGeom>
          <a:noFill/>
          <a:ln>
            <a:noFill/>
          </a:ln>
        </p:spPr>
      </p:pic>
      <p:pic>
        <p:nvPicPr>
          <p:cNvPr id="107" name="Google Shape;107;p15"/>
          <p:cNvPicPr preferRelativeResize="0"/>
          <p:nvPr/>
        </p:nvPicPr>
        <p:blipFill rotWithShape="1">
          <a:blip r:embed="rId5">
            <a:alphaModFix/>
          </a:blip>
          <a:srcRect b="0" l="0" r="0" t="0"/>
          <a:stretch/>
        </p:blipFill>
        <p:spPr>
          <a:xfrm>
            <a:off x="4716018" y="2139702"/>
            <a:ext cx="4176464" cy="2684808"/>
          </a:xfrm>
          <a:prstGeom prst="rect">
            <a:avLst/>
          </a:prstGeom>
          <a:noFill/>
          <a:ln>
            <a:noFill/>
          </a:ln>
        </p:spPr>
      </p:pic>
      <p:pic>
        <p:nvPicPr>
          <p:cNvPr descr="C:\Users\Alan\Desktop\Relatórios\LIKE INSTA.png" id="108" name="Google Shape;108;p15"/>
          <p:cNvPicPr preferRelativeResize="0"/>
          <p:nvPr/>
        </p:nvPicPr>
        <p:blipFill rotWithShape="1">
          <a:blip r:embed="rId6">
            <a:alphaModFix/>
          </a:blip>
          <a:srcRect b="0" l="0" r="0" t="0"/>
          <a:stretch/>
        </p:blipFill>
        <p:spPr>
          <a:xfrm>
            <a:off x="1907704" y="843558"/>
            <a:ext cx="848395" cy="840110"/>
          </a:xfrm>
          <a:prstGeom prst="rect">
            <a:avLst/>
          </a:prstGeom>
          <a:noFill/>
          <a:ln>
            <a:noFill/>
          </a:ln>
        </p:spPr>
      </p:pic>
      <p:pic>
        <p:nvPicPr>
          <p:cNvPr descr="C:\Users\Alan\Desktop\Relatórios\COMMENTSSS.png" id="109" name="Google Shape;109;p15"/>
          <p:cNvPicPr preferRelativeResize="0"/>
          <p:nvPr/>
        </p:nvPicPr>
        <p:blipFill rotWithShape="1">
          <a:blip r:embed="rId7">
            <a:alphaModFix/>
          </a:blip>
          <a:srcRect b="0" l="0" r="0" t="0"/>
          <a:stretch/>
        </p:blipFill>
        <p:spPr>
          <a:xfrm>
            <a:off x="6300192" y="843558"/>
            <a:ext cx="848395" cy="840110"/>
          </a:xfrm>
          <a:prstGeom prst="rect">
            <a:avLst/>
          </a:prstGeom>
          <a:noFill/>
          <a:ln>
            <a:noFill/>
          </a:ln>
        </p:spPr>
      </p:pic>
      <p:sp>
        <p:nvSpPr>
          <p:cNvPr id="110" name="Google Shape;110;p15"/>
          <p:cNvSpPr txBox="1"/>
          <p:nvPr/>
        </p:nvSpPr>
        <p:spPr>
          <a:xfrm>
            <a:off x="6999985" y="264841"/>
            <a:ext cx="105990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pt-BR" sz="1800">
                <a:solidFill>
                  <a:schemeClr val="lt1"/>
                </a:solidFill>
                <a:latin typeface="Calibri"/>
                <a:ea typeface="Calibri"/>
                <a:cs typeface="Calibri"/>
                <a:sym typeface="Calibri"/>
              </a:rPr>
              <a:t>Jun/2020</a:t>
            </a:r>
            <a:endParaRPr/>
          </a:p>
        </p:txBody>
      </p:sp>
      <p:sp>
        <p:nvSpPr>
          <p:cNvPr id="111" name="Google Shape;111;p15"/>
          <p:cNvSpPr txBox="1"/>
          <p:nvPr/>
        </p:nvSpPr>
        <p:spPr>
          <a:xfrm>
            <a:off x="1475656" y="1766342"/>
            <a:ext cx="2248308"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pt-BR" sz="1400">
                <a:solidFill>
                  <a:srgbClr val="244061"/>
                </a:solidFill>
                <a:latin typeface="Calibri"/>
                <a:ea typeface="Calibri"/>
                <a:cs typeface="Calibri"/>
                <a:sym typeface="Calibri"/>
              </a:rPr>
              <a:t>CURTIDAS EM PUBLICAÇÕES</a:t>
            </a:r>
            <a:endParaRPr/>
          </a:p>
        </p:txBody>
      </p:sp>
      <p:sp>
        <p:nvSpPr>
          <p:cNvPr id="112" name="Google Shape;112;p15"/>
          <p:cNvSpPr txBox="1"/>
          <p:nvPr/>
        </p:nvSpPr>
        <p:spPr>
          <a:xfrm>
            <a:off x="6166704" y="1767461"/>
            <a:ext cx="1276696"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pt-BR" sz="1400">
                <a:solidFill>
                  <a:srgbClr val="244061"/>
                </a:solidFill>
                <a:latin typeface="Calibri"/>
                <a:ea typeface="Calibri"/>
                <a:cs typeface="Calibri"/>
                <a:sym typeface="Calibri"/>
              </a:rPr>
              <a:t>COMENTÁRIOS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17" name="Shape 117"/>
        <p:cNvGrpSpPr/>
        <p:nvPr/>
      </p:nvGrpSpPr>
      <p:grpSpPr>
        <a:xfrm>
          <a:off x="0" y="0"/>
          <a:ext cx="0" cy="0"/>
          <a:chOff x="0" y="0"/>
          <a:chExt cx="0" cy="0"/>
        </a:xfrm>
      </p:grpSpPr>
      <p:pic>
        <p:nvPicPr>
          <p:cNvPr id="118" name="Google Shape;118;p16"/>
          <p:cNvPicPr preferRelativeResize="0"/>
          <p:nvPr/>
        </p:nvPicPr>
        <p:blipFill rotWithShape="1">
          <a:blip r:embed="rId4">
            <a:alphaModFix/>
          </a:blip>
          <a:srcRect b="0" l="0" r="0" t="0"/>
          <a:stretch/>
        </p:blipFill>
        <p:spPr>
          <a:xfrm>
            <a:off x="2483768" y="2067694"/>
            <a:ext cx="4176464" cy="2952328"/>
          </a:xfrm>
          <a:prstGeom prst="rect">
            <a:avLst/>
          </a:prstGeom>
          <a:noFill/>
          <a:ln>
            <a:noFill/>
          </a:ln>
        </p:spPr>
      </p:pic>
      <p:sp>
        <p:nvSpPr>
          <p:cNvPr id="119" name="Google Shape;119;p16"/>
          <p:cNvSpPr txBox="1"/>
          <p:nvPr/>
        </p:nvSpPr>
        <p:spPr>
          <a:xfrm>
            <a:off x="6999985" y="264841"/>
            <a:ext cx="105990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pt-BR" sz="1800">
                <a:solidFill>
                  <a:schemeClr val="lt1"/>
                </a:solidFill>
                <a:latin typeface="Calibri"/>
                <a:ea typeface="Calibri"/>
                <a:cs typeface="Calibri"/>
                <a:sym typeface="Calibri"/>
              </a:rPr>
              <a:t>Jun/2020</a:t>
            </a:r>
            <a:endParaRPr/>
          </a:p>
        </p:txBody>
      </p:sp>
      <p:sp>
        <p:nvSpPr>
          <p:cNvPr id="120" name="Google Shape;120;p16"/>
          <p:cNvSpPr txBox="1"/>
          <p:nvPr/>
        </p:nvSpPr>
        <p:spPr>
          <a:xfrm>
            <a:off x="3486639" y="1635646"/>
            <a:ext cx="2480551"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pt-BR" sz="1400">
                <a:solidFill>
                  <a:srgbClr val="244061"/>
                </a:solidFill>
                <a:latin typeface="Calibri"/>
                <a:ea typeface="Calibri"/>
                <a:cs typeface="Calibri"/>
                <a:sym typeface="Calibri"/>
              </a:rPr>
              <a:t>TAXA DE ENGAJAMENTO EM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25" name="Shape 125"/>
        <p:cNvGrpSpPr/>
        <p:nvPr/>
      </p:nvGrpSpPr>
      <p:grpSpPr>
        <a:xfrm>
          <a:off x="0" y="0"/>
          <a:ext cx="0" cy="0"/>
          <a:chOff x="0" y="0"/>
          <a:chExt cx="0" cy="0"/>
        </a:xfrm>
      </p:grpSpPr>
      <p:pic>
        <p:nvPicPr>
          <p:cNvPr id="126" name="Google Shape;126;p17"/>
          <p:cNvPicPr preferRelativeResize="0"/>
          <p:nvPr/>
        </p:nvPicPr>
        <p:blipFill rotWithShape="1">
          <a:blip r:embed="rId4">
            <a:alphaModFix/>
          </a:blip>
          <a:srcRect b="0" l="0" r="0" t="0"/>
          <a:stretch/>
        </p:blipFill>
        <p:spPr>
          <a:xfrm>
            <a:off x="395536" y="1598111"/>
            <a:ext cx="4176464" cy="2909753"/>
          </a:xfrm>
          <a:prstGeom prst="rect">
            <a:avLst/>
          </a:prstGeom>
          <a:noFill/>
          <a:ln>
            <a:noFill/>
          </a:ln>
        </p:spPr>
      </p:pic>
      <p:pic>
        <p:nvPicPr>
          <p:cNvPr id="127" name="Google Shape;127;p17"/>
          <p:cNvPicPr preferRelativeResize="0"/>
          <p:nvPr/>
        </p:nvPicPr>
        <p:blipFill rotWithShape="1">
          <a:blip r:embed="rId5">
            <a:alphaModFix/>
          </a:blip>
          <a:srcRect b="0" l="0" r="0" t="0"/>
          <a:stretch/>
        </p:blipFill>
        <p:spPr>
          <a:xfrm>
            <a:off x="4463988" y="1598111"/>
            <a:ext cx="4572508" cy="2909753"/>
          </a:xfrm>
          <a:prstGeom prst="rect">
            <a:avLst/>
          </a:prstGeom>
          <a:noFill/>
          <a:ln>
            <a:noFill/>
          </a:ln>
        </p:spPr>
      </p:pic>
      <p:sp>
        <p:nvSpPr>
          <p:cNvPr id="128" name="Google Shape;128;p17"/>
          <p:cNvSpPr txBox="1"/>
          <p:nvPr/>
        </p:nvSpPr>
        <p:spPr>
          <a:xfrm>
            <a:off x="1905757" y="1290333"/>
            <a:ext cx="1433341"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pt-BR" sz="1400">
                <a:solidFill>
                  <a:srgbClr val="244061"/>
                </a:solidFill>
                <a:latin typeface="Calibri"/>
                <a:ea typeface="Calibri"/>
                <a:cs typeface="Calibri"/>
                <a:sym typeface="Calibri"/>
              </a:rPr>
              <a:t>FAIXA ETÁRIA (%)</a:t>
            </a:r>
            <a:endParaRPr/>
          </a:p>
        </p:txBody>
      </p:sp>
      <p:sp>
        <p:nvSpPr>
          <p:cNvPr id="129" name="Google Shape;129;p17"/>
          <p:cNvSpPr txBox="1"/>
          <p:nvPr/>
        </p:nvSpPr>
        <p:spPr>
          <a:xfrm>
            <a:off x="6261101" y="1290333"/>
            <a:ext cx="804900"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pt-BR" sz="1400">
                <a:solidFill>
                  <a:srgbClr val="244061"/>
                </a:solidFill>
                <a:latin typeface="Calibri"/>
                <a:ea typeface="Calibri"/>
                <a:cs typeface="Calibri"/>
                <a:sym typeface="Calibri"/>
              </a:rPr>
              <a:t>GÊNERO</a:t>
            </a:r>
            <a:endParaRPr/>
          </a:p>
        </p:txBody>
      </p:sp>
      <p:sp>
        <p:nvSpPr>
          <p:cNvPr id="130" name="Google Shape;130;p17"/>
          <p:cNvSpPr txBox="1"/>
          <p:nvPr/>
        </p:nvSpPr>
        <p:spPr>
          <a:xfrm>
            <a:off x="6999985" y="264841"/>
            <a:ext cx="1112805"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pt-BR" sz="1800">
                <a:solidFill>
                  <a:schemeClr val="lt1"/>
                </a:solidFill>
                <a:latin typeface="Calibri"/>
                <a:ea typeface="Calibri"/>
                <a:cs typeface="Calibri"/>
                <a:sym typeface="Calibri"/>
              </a:rPr>
              <a:t>Jun/ 2020</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34" name="Shape 134"/>
        <p:cNvGrpSpPr/>
        <p:nvPr/>
      </p:nvGrpSpPr>
      <p:grpSpPr>
        <a:xfrm>
          <a:off x="0" y="0"/>
          <a:ext cx="0" cy="0"/>
          <a:chOff x="0" y="0"/>
          <a:chExt cx="0" cy="0"/>
        </a:xfrm>
      </p:grpSpPr>
      <p:pic>
        <p:nvPicPr>
          <p:cNvPr id="135" name="Google Shape;135;p18"/>
          <p:cNvPicPr preferRelativeResize="0"/>
          <p:nvPr/>
        </p:nvPicPr>
        <p:blipFill rotWithShape="1">
          <a:blip r:embed="rId4">
            <a:alphaModFix/>
          </a:blip>
          <a:srcRect b="0" l="0" r="0" t="0"/>
          <a:stretch/>
        </p:blipFill>
        <p:spPr>
          <a:xfrm>
            <a:off x="297341" y="2030463"/>
            <a:ext cx="4214162" cy="2340260"/>
          </a:xfrm>
          <a:prstGeom prst="rect">
            <a:avLst/>
          </a:prstGeom>
          <a:noFill/>
          <a:ln>
            <a:noFill/>
          </a:ln>
        </p:spPr>
      </p:pic>
      <p:pic>
        <p:nvPicPr>
          <p:cNvPr id="136" name="Google Shape;136;p18"/>
          <p:cNvPicPr preferRelativeResize="0"/>
          <p:nvPr/>
        </p:nvPicPr>
        <p:blipFill rotWithShape="1">
          <a:blip r:embed="rId5">
            <a:alphaModFix/>
          </a:blip>
          <a:srcRect b="0" l="0" r="0" t="0"/>
          <a:stretch/>
        </p:blipFill>
        <p:spPr>
          <a:xfrm>
            <a:off x="4152183" y="214752"/>
            <a:ext cx="469510" cy="469510"/>
          </a:xfrm>
          <a:prstGeom prst="rect">
            <a:avLst/>
          </a:prstGeom>
          <a:noFill/>
          <a:ln>
            <a:noFill/>
          </a:ln>
        </p:spPr>
      </p:pic>
      <p:sp>
        <p:nvSpPr>
          <p:cNvPr id="137" name="Google Shape;137;p18"/>
          <p:cNvSpPr txBox="1"/>
          <p:nvPr/>
        </p:nvSpPr>
        <p:spPr>
          <a:xfrm>
            <a:off x="5940152" y="1543045"/>
            <a:ext cx="2088842" cy="33855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pt-BR" sz="1600">
                <a:solidFill>
                  <a:srgbClr val="244061"/>
                </a:solidFill>
                <a:latin typeface="Calibri"/>
                <a:ea typeface="Calibri"/>
                <a:cs typeface="Calibri"/>
                <a:sym typeface="Calibri"/>
              </a:rPr>
              <a:t>ALCANCE DOS STORIES</a:t>
            </a:r>
            <a:endParaRPr/>
          </a:p>
        </p:txBody>
      </p:sp>
      <p:sp>
        <p:nvSpPr>
          <p:cNvPr id="138" name="Google Shape;138;p18"/>
          <p:cNvSpPr txBox="1"/>
          <p:nvPr/>
        </p:nvSpPr>
        <p:spPr>
          <a:xfrm>
            <a:off x="3275856" y="326396"/>
            <a:ext cx="901209"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pt-BR" sz="1400">
                <a:solidFill>
                  <a:schemeClr val="lt1"/>
                </a:solidFill>
                <a:latin typeface="Calibri"/>
                <a:ea typeface="Calibri"/>
                <a:cs typeface="Calibri"/>
                <a:sym typeface="Calibri"/>
              </a:rPr>
              <a:t>| STORIES</a:t>
            </a:r>
            <a:endParaRPr/>
          </a:p>
        </p:txBody>
      </p:sp>
      <p:sp>
        <p:nvSpPr>
          <p:cNvPr id="139" name="Google Shape;139;p18"/>
          <p:cNvSpPr txBox="1"/>
          <p:nvPr/>
        </p:nvSpPr>
        <p:spPr>
          <a:xfrm>
            <a:off x="1547664" y="1498578"/>
            <a:ext cx="2383601" cy="33855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pt-BR" sz="1600">
                <a:solidFill>
                  <a:srgbClr val="244061"/>
                </a:solidFill>
                <a:latin typeface="Calibri"/>
                <a:ea typeface="Calibri"/>
                <a:cs typeface="Calibri"/>
                <a:sym typeface="Calibri"/>
              </a:rPr>
              <a:t>IMPRESSÕES NOS STORIES</a:t>
            </a:r>
            <a:endParaRPr/>
          </a:p>
        </p:txBody>
      </p:sp>
      <p:pic>
        <p:nvPicPr>
          <p:cNvPr id="140" name="Google Shape;140;p18"/>
          <p:cNvPicPr preferRelativeResize="0"/>
          <p:nvPr/>
        </p:nvPicPr>
        <p:blipFill rotWithShape="1">
          <a:blip r:embed="rId4">
            <a:alphaModFix/>
          </a:blip>
          <a:srcRect b="0" l="0" r="0" t="0"/>
          <a:stretch/>
        </p:blipFill>
        <p:spPr>
          <a:xfrm>
            <a:off x="4632498" y="2030463"/>
            <a:ext cx="4214162" cy="2340260"/>
          </a:xfrm>
          <a:prstGeom prst="rect">
            <a:avLst/>
          </a:prstGeom>
          <a:noFill/>
          <a:ln>
            <a:noFill/>
          </a:ln>
        </p:spPr>
      </p:pic>
      <p:sp>
        <p:nvSpPr>
          <p:cNvPr id="141" name="Google Shape;141;p18"/>
          <p:cNvSpPr txBox="1"/>
          <p:nvPr/>
        </p:nvSpPr>
        <p:spPr>
          <a:xfrm>
            <a:off x="6999985" y="264841"/>
            <a:ext cx="105990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pt-BR" sz="1800">
                <a:solidFill>
                  <a:schemeClr val="lt1"/>
                </a:solidFill>
                <a:latin typeface="Calibri"/>
                <a:ea typeface="Calibri"/>
                <a:cs typeface="Calibri"/>
                <a:sym typeface="Calibri"/>
              </a:rPr>
              <a:t>Jun/2020</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45" name="Shape 145"/>
        <p:cNvGrpSpPr/>
        <p:nvPr/>
      </p:nvGrpSpPr>
      <p:grpSpPr>
        <a:xfrm>
          <a:off x="0" y="0"/>
          <a:ext cx="0" cy="0"/>
          <a:chOff x="0" y="0"/>
          <a:chExt cx="0" cy="0"/>
        </a:xfrm>
      </p:grpSpPr>
      <p:pic>
        <p:nvPicPr>
          <p:cNvPr id="146" name="Google Shape;146;p19"/>
          <p:cNvPicPr preferRelativeResize="0"/>
          <p:nvPr/>
        </p:nvPicPr>
        <p:blipFill rotWithShape="1">
          <a:blip r:embed="rId4">
            <a:alphaModFix/>
          </a:blip>
          <a:srcRect b="0" l="0" r="0" t="0"/>
          <a:stretch/>
        </p:blipFill>
        <p:spPr>
          <a:xfrm>
            <a:off x="403361" y="1973511"/>
            <a:ext cx="4214162" cy="2340260"/>
          </a:xfrm>
          <a:prstGeom prst="rect">
            <a:avLst/>
          </a:prstGeom>
          <a:noFill/>
          <a:ln>
            <a:noFill/>
          </a:ln>
        </p:spPr>
      </p:pic>
      <p:sp>
        <p:nvSpPr>
          <p:cNvPr id="147" name="Google Shape;147;p19"/>
          <p:cNvSpPr txBox="1"/>
          <p:nvPr/>
        </p:nvSpPr>
        <p:spPr>
          <a:xfrm>
            <a:off x="5301859" y="1260217"/>
            <a:ext cx="3396251" cy="33855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pt-BR" sz="1600">
                <a:solidFill>
                  <a:srgbClr val="244061"/>
                </a:solidFill>
                <a:latin typeface="Calibri"/>
                <a:ea typeface="Calibri"/>
                <a:cs typeface="Calibri"/>
                <a:sym typeface="Calibri"/>
              </a:rPr>
              <a:t>CONTEÚDO DAS MENSAGENS (directs)</a:t>
            </a:r>
            <a:endParaRPr/>
          </a:p>
        </p:txBody>
      </p:sp>
      <p:pic>
        <p:nvPicPr>
          <p:cNvPr id="148" name="Google Shape;148;p19"/>
          <p:cNvPicPr preferRelativeResize="0"/>
          <p:nvPr/>
        </p:nvPicPr>
        <p:blipFill rotWithShape="1">
          <a:blip r:embed="rId5">
            <a:alphaModFix/>
          </a:blip>
          <a:srcRect b="0" l="0" r="0" t="0"/>
          <a:stretch/>
        </p:blipFill>
        <p:spPr>
          <a:xfrm>
            <a:off x="4177065" y="1747158"/>
            <a:ext cx="5112568" cy="2755949"/>
          </a:xfrm>
          <a:prstGeom prst="rect">
            <a:avLst/>
          </a:prstGeom>
          <a:noFill/>
          <a:ln>
            <a:noFill/>
          </a:ln>
        </p:spPr>
      </p:pic>
      <p:sp>
        <p:nvSpPr>
          <p:cNvPr id="149" name="Google Shape;149;p19"/>
          <p:cNvSpPr txBox="1"/>
          <p:nvPr/>
        </p:nvSpPr>
        <p:spPr>
          <a:xfrm>
            <a:off x="6999985" y="264841"/>
            <a:ext cx="1059906"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pt-BR" sz="1800">
                <a:solidFill>
                  <a:schemeClr val="lt1"/>
                </a:solidFill>
                <a:latin typeface="Calibri"/>
                <a:ea typeface="Calibri"/>
                <a:cs typeface="Calibri"/>
                <a:sym typeface="Calibri"/>
              </a:rPr>
              <a:t>Jun/2020</a:t>
            </a:r>
            <a:endParaRPr/>
          </a:p>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pic>
        <p:nvPicPr>
          <p:cNvPr id="150" name="Google Shape;150;p19"/>
          <p:cNvPicPr preferRelativeResize="0"/>
          <p:nvPr/>
        </p:nvPicPr>
        <p:blipFill rotWithShape="1">
          <a:blip r:embed="rId6">
            <a:alphaModFix/>
          </a:blip>
          <a:srcRect b="0" l="0" r="0" t="0"/>
          <a:stretch/>
        </p:blipFill>
        <p:spPr>
          <a:xfrm>
            <a:off x="4152183" y="214752"/>
            <a:ext cx="469510" cy="469510"/>
          </a:xfrm>
          <a:prstGeom prst="rect">
            <a:avLst/>
          </a:prstGeom>
          <a:noFill/>
          <a:ln>
            <a:noFill/>
          </a:ln>
        </p:spPr>
      </p:pic>
      <p:sp>
        <p:nvSpPr>
          <p:cNvPr id="151" name="Google Shape;151;p19"/>
          <p:cNvSpPr txBox="1"/>
          <p:nvPr/>
        </p:nvSpPr>
        <p:spPr>
          <a:xfrm>
            <a:off x="3275856" y="326396"/>
            <a:ext cx="901209"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pt-BR" sz="1400">
                <a:solidFill>
                  <a:schemeClr val="lt1"/>
                </a:solidFill>
                <a:latin typeface="Calibri"/>
                <a:ea typeface="Calibri"/>
                <a:cs typeface="Calibri"/>
                <a:sym typeface="Calibri"/>
              </a:rPr>
              <a:t>| STORIES</a:t>
            </a:r>
            <a:endParaRPr/>
          </a:p>
        </p:txBody>
      </p:sp>
      <p:sp>
        <p:nvSpPr>
          <p:cNvPr id="152" name="Google Shape;152;p19"/>
          <p:cNvSpPr txBox="1"/>
          <p:nvPr/>
        </p:nvSpPr>
        <p:spPr>
          <a:xfrm>
            <a:off x="1259632" y="1275606"/>
            <a:ext cx="2708177"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pt-BR" sz="1400">
                <a:solidFill>
                  <a:srgbClr val="244061"/>
                </a:solidFill>
                <a:latin typeface="Calibri"/>
                <a:ea typeface="Calibri"/>
                <a:cs typeface="Calibri"/>
                <a:sym typeface="Calibri"/>
              </a:rPr>
              <a:t>TOTAL DE RESPOSTAS AOS STORIES</a:t>
            </a:r>
            <a:endParaRPr/>
          </a:p>
        </p:txBody>
      </p:sp>
      <p:sp>
        <p:nvSpPr>
          <p:cNvPr id="153" name="Google Shape;153;p19"/>
          <p:cNvSpPr/>
          <p:nvPr/>
        </p:nvSpPr>
        <p:spPr>
          <a:xfrm>
            <a:off x="4716016" y="1203598"/>
            <a:ext cx="45719" cy="3528392"/>
          </a:xfrm>
          <a:prstGeom prst="rect">
            <a:avLst/>
          </a:prstGeom>
          <a:solidFill>
            <a:srgbClr val="2F6CB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58" name="Shape 158"/>
        <p:cNvGrpSpPr/>
        <p:nvPr/>
      </p:nvGrpSpPr>
      <p:grpSpPr>
        <a:xfrm>
          <a:off x="0" y="0"/>
          <a:ext cx="0" cy="0"/>
          <a:chOff x="0" y="0"/>
          <a:chExt cx="0" cy="0"/>
        </a:xfrm>
      </p:grpSpPr>
      <p:sp>
        <p:nvSpPr>
          <p:cNvPr id="159" name="Google Shape;159;p20"/>
          <p:cNvSpPr txBox="1"/>
          <p:nvPr>
            <p:ph type="title"/>
          </p:nvPr>
        </p:nvSpPr>
        <p:spPr>
          <a:xfrm>
            <a:off x="4499992" y="1347614"/>
            <a:ext cx="3984950" cy="369332"/>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2060"/>
              </a:buClr>
              <a:buSzPts val="2400"/>
              <a:buFont typeface="Calibri"/>
              <a:buNone/>
            </a:pPr>
            <a:r>
              <a:rPr b="1" lang="pt-BR" sz="2400">
                <a:solidFill>
                  <a:srgbClr val="002060"/>
                </a:solidFill>
              </a:rPr>
              <a:t>Publicação em destaque</a:t>
            </a:r>
            <a:endParaRPr/>
          </a:p>
        </p:txBody>
      </p:sp>
      <p:sp>
        <p:nvSpPr>
          <p:cNvPr id="160" name="Google Shape;160;p20"/>
          <p:cNvSpPr txBox="1"/>
          <p:nvPr/>
        </p:nvSpPr>
        <p:spPr>
          <a:xfrm>
            <a:off x="4499992" y="2402204"/>
            <a:ext cx="3381553" cy="1042867"/>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rgbClr val="E36C09"/>
              </a:buClr>
              <a:buSzPts val="2600"/>
              <a:buFont typeface="Arial"/>
              <a:buNone/>
            </a:pPr>
            <a:r>
              <a:rPr lang="pt-BR" sz="2600">
                <a:solidFill>
                  <a:srgbClr val="E36C09"/>
                </a:solidFill>
                <a:latin typeface="Arial"/>
                <a:ea typeface="Arial"/>
                <a:cs typeface="Arial"/>
                <a:sym typeface="Arial"/>
              </a:rPr>
              <a:t>Curtidas</a:t>
            </a:r>
            <a:br>
              <a:rPr lang="pt-BR" sz="2600">
                <a:solidFill>
                  <a:srgbClr val="002060"/>
                </a:solidFill>
                <a:latin typeface="Arial"/>
                <a:ea typeface="Arial"/>
                <a:cs typeface="Arial"/>
                <a:sym typeface="Arial"/>
              </a:rPr>
            </a:br>
            <a:r>
              <a:rPr lang="pt-BR" sz="2400">
                <a:solidFill>
                  <a:srgbClr val="366092"/>
                </a:solidFill>
                <a:latin typeface="Arial"/>
                <a:ea typeface="Arial"/>
                <a:cs typeface="Arial"/>
                <a:sym typeface="Arial"/>
              </a:rPr>
              <a:t>962 likes </a:t>
            </a:r>
            <a:endParaRPr/>
          </a:p>
        </p:txBody>
      </p:sp>
      <p:sp>
        <p:nvSpPr>
          <p:cNvPr id="161" name="Google Shape;161;p20"/>
          <p:cNvSpPr txBox="1"/>
          <p:nvPr/>
        </p:nvSpPr>
        <p:spPr>
          <a:xfrm>
            <a:off x="4499429" y="3286109"/>
            <a:ext cx="3381553" cy="1042867"/>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rgbClr val="E36C09"/>
              </a:buClr>
              <a:buSzPts val="2600"/>
              <a:buFont typeface="Arial"/>
              <a:buNone/>
            </a:pPr>
            <a:r>
              <a:rPr lang="pt-BR" sz="2600">
                <a:solidFill>
                  <a:srgbClr val="E36C09"/>
                </a:solidFill>
                <a:latin typeface="Arial"/>
                <a:ea typeface="Arial"/>
                <a:cs typeface="Arial"/>
                <a:sym typeface="Arial"/>
              </a:rPr>
              <a:t>Comentários</a:t>
            </a:r>
            <a:br>
              <a:rPr lang="pt-BR" sz="2600">
                <a:solidFill>
                  <a:schemeClr val="dk2"/>
                </a:solidFill>
                <a:latin typeface="Arial"/>
                <a:ea typeface="Arial"/>
                <a:cs typeface="Arial"/>
                <a:sym typeface="Arial"/>
              </a:rPr>
            </a:br>
            <a:r>
              <a:rPr lang="pt-BR" sz="2400">
                <a:solidFill>
                  <a:srgbClr val="366092"/>
                </a:solidFill>
                <a:latin typeface="Arial"/>
                <a:ea typeface="Arial"/>
                <a:cs typeface="Arial"/>
                <a:sym typeface="Arial"/>
              </a:rPr>
              <a:t>97</a:t>
            </a:r>
            <a:r>
              <a:rPr lang="pt-BR" sz="2400">
                <a:solidFill>
                  <a:schemeClr val="accent2"/>
                </a:solidFill>
                <a:latin typeface="Arial"/>
                <a:ea typeface="Arial"/>
                <a:cs typeface="Arial"/>
                <a:sym typeface="Arial"/>
              </a:rPr>
              <a:t> </a:t>
            </a:r>
            <a:r>
              <a:rPr lang="pt-BR" sz="2400">
                <a:solidFill>
                  <a:srgbClr val="366092"/>
                </a:solidFill>
                <a:latin typeface="Arial"/>
                <a:ea typeface="Arial"/>
                <a:cs typeface="Arial"/>
                <a:sym typeface="Arial"/>
              </a:rPr>
              <a:t>Comentários</a:t>
            </a:r>
            <a:endParaRPr/>
          </a:p>
        </p:txBody>
      </p:sp>
      <p:sp>
        <p:nvSpPr>
          <p:cNvPr id="162" name="Google Shape;162;p20"/>
          <p:cNvSpPr txBox="1"/>
          <p:nvPr/>
        </p:nvSpPr>
        <p:spPr>
          <a:xfrm>
            <a:off x="4499992" y="1517160"/>
            <a:ext cx="3381553" cy="1042867"/>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rgbClr val="E36C09"/>
              </a:buClr>
              <a:buSzPts val="2600"/>
              <a:buFont typeface="Arial"/>
              <a:buNone/>
            </a:pPr>
            <a:r>
              <a:rPr lang="pt-BR" sz="2600">
                <a:solidFill>
                  <a:srgbClr val="E36C09"/>
                </a:solidFill>
                <a:latin typeface="Arial"/>
                <a:ea typeface="Arial"/>
                <a:cs typeface="Arial"/>
                <a:sym typeface="Arial"/>
              </a:rPr>
              <a:t>Alcance</a:t>
            </a:r>
            <a:br>
              <a:rPr lang="pt-BR" sz="2600">
                <a:solidFill>
                  <a:schemeClr val="dk2"/>
                </a:solidFill>
                <a:latin typeface="Arial"/>
                <a:ea typeface="Arial"/>
                <a:cs typeface="Arial"/>
                <a:sym typeface="Arial"/>
              </a:rPr>
            </a:br>
            <a:r>
              <a:rPr lang="pt-BR" sz="2400">
                <a:solidFill>
                  <a:srgbClr val="366092"/>
                </a:solidFill>
                <a:latin typeface="Arial"/>
                <a:ea typeface="Arial"/>
                <a:cs typeface="Arial"/>
                <a:sym typeface="Arial"/>
              </a:rPr>
              <a:t>21.876 pessoas</a:t>
            </a:r>
            <a:endParaRPr/>
          </a:p>
        </p:txBody>
      </p:sp>
      <p:sp>
        <p:nvSpPr>
          <p:cNvPr id="163" name="Google Shape;163;p20"/>
          <p:cNvSpPr txBox="1"/>
          <p:nvPr/>
        </p:nvSpPr>
        <p:spPr>
          <a:xfrm>
            <a:off x="6999985" y="264841"/>
            <a:ext cx="105990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pt-BR" sz="1800">
                <a:solidFill>
                  <a:schemeClr val="lt1"/>
                </a:solidFill>
                <a:latin typeface="Calibri"/>
                <a:ea typeface="Calibri"/>
                <a:cs typeface="Calibri"/>
                <a:sym typeface="Calibri"/>
              </a:rPr>
              <a:t>Jun/2020</a:t>
            </a:r>
            <a:endParaRPr/>
          </a:p>
        </p:txBody>
      </p:sp>
      <p:sp>
        <p:nvSpPr>
          <p:cNvPr id="164" name="Google Shape;164;p20"/>
          <p:cNvSpPr txBox="1"/>
          <p:nvPr/>
        </p:nvSpPr>
        <p:spPr>
          <a:xfrm>
            <a:off x="683568" y="1716946"/>
            <a:ext cx="2664296" cy="138499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pt-BR" sz="2800">
                <a:solidFill>
                  <a:schemeClr val="dk1"/>
                </a:solidFill>
                <a:latin typeface="Calibri"/>
                <a:ea typeface="Calibri"/>
                <a:cs typeface="Calibri"/>
                <a:sym typeface="Calibri"/>
              </a:rPr>
              <a:t>Insira o print da imagem destaque aqui.</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69" name="Shape 169"/>
        <p:cNvGrpSpPr/>
        <p:nvPr/>
      </p:nvGrpSpPr>
      <p:grpSpPr>
        <a:xfrm>
          <a:off x="0" y="0"/>
          <a:ext cx="0" cy="0"/>
          <a:chOff x="0" y="0"/>
          <a:chExt cx="0" cy="0"/>
        </a:xfrm>
      </p:grpSpPr>
      <p:sp>
        <p:nvSpPr>
          <p:cNvPr id="170" name="Google Shape;170;p21"/>
          <p:cNvSpPr/>
          <p:nvPr/>
        </p:nvSpPr>
        <p:spPr>
          <a:xfrm>
            <a:off x="539552" y="32448"/>
            <a:ext cx="9144000" cy="627534"/>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pt-BR" sz="2800">
                <a:solidFill>
                  <a:schemeClr val="lt1"/>
                </a:solidFill>
                <a:latin typeface="Calibri"/>
                <a:ea typeface="Calibri"/>
                <a:cs typeface="Calibri"/>
                <a:sym typeface="Calibri"/>
              </a:rPr>
              <a:t>CONSIDERAÇÕES FINAIS</a:t>
            </a:r>
            <a:endParaRPr/>
          </a:p>
        </p:txBody>
      </p:sp>
      <p:sp>
        <p:nvSpPr>
          <p:cNvPr id="171" name="Google Shape;171;p21"/>
          <p:cNvSpPr txBox="1"/>
          <p:nvPr/>
        </p:nvSpPr>
        <p:spPr>
          <a:xfrm>
            <a:off x="395536" y="1059582"/>
            <a:ext cx="5904656" cy="20313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pt-BR" sz="1800">
                <a:solidFill>
                  <a:schemeClr val="dk1"/>
                </a:solidFill>
                <a:latin typeface="Calibri"/>
                <a:ea typeface="Calibri"/>
                <a:cs typeface="Calibri"/>
                <a:sym typeface="Calibri"/>
              </a:rPr>
              <a:t>Aqui, faça um resumo geral, citando qualquer ponto crítico que ocorreu no mês vigente que possa ter impactado nos seus números, assim como as oportunidades que você enxerga com base na análise qualitativa dos dados.</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pt-BR" sz="1800">
                <a:solidFill>
                  <a:schemeClr val="dk1"/>
                </a:solidFill>
                <a:latin typeface="Calibri"/>
                <a:ea typeface="Calibri"/>
                <a:cs typeface="Calibri"/>
                <a:sym typeface="Calibri"/>
              </a:rPr>
              <a:t>Tenha humildade e profissionalismo em reconhecer erros, para apontar soluções ;)</a:t>
            </a:r>
            <a:endParaRPr/>
          </a:p>
        </p:txBody>
      </p:sp>
      <p:sp>
        <p:nvSpPr>
          <p:cNvPr id="172" name="Google Shape;172;p21"/>
          <p:cNvSpPr txBox="1"/>
          <p:nvPr/>
        </p:nvSpPr>
        <p:spPr>
          <a:xfrm>
            <a:off x="6999985" y="264841"/>
            <a:ext cx="1089722"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pt-BR" sz="1800">
                <a:solidFill>
                  <a:schemeClr val="lt1"/>
                </a:solidFill>
                <a:latin typeface="Calibri"/>
                <a:ea typeface="Calibri"/>
                <a:cs typeface="Calibri"/>
                <a:sym typeface="Calibri"/>
              </a:rPr>
              <a:t>Jun/2020</a:t>
            </a:r>
            <a:endParaRPr/>
          </a:p>
        </p:txBody>
      </p:sp>
    </p:spTree>
  </p:cSld>
  <p:clrMapOvr>
    <a:masterClrMapping/>
  </p:clrMapOvr>
</p:sld>
</file>

<file path=ppt/theme/theme1.xml><?xml version="1.0" encoding="utf-8"?>
<a:theme xmlns:a="http://schemas.openxmlformats.org/drawingml/2006/main" xmlns:r="http://schemas.openxmlformats.org/officeDocument/2006/relationships" name="Tema do Office">
  <a:themeElements>
    <a:clrScheme name="Escritório">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o Office">
  <a:themeElements>
    <a:clrScheme name="Escritório">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