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816" y="-12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999E8-02AD-4E98-9619-0B18359E9941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1BB38-52DF-4C21-BDE6-6CB6DA0A7F5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1BB38-52DF-4C21-BDE6-6CB6DA0A7F54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FEB38-0C8D-44BD-9553-C8837C3FDC05}" type="datetimeFigureOut">
              <a:rPr lang="pt-BR" smtClean="0"/>
              <a:pPr/>
              <a:t>01/04/2019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121FE-BD3B-40DF-AF32-EC487E6428C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14290" y="618152"/>
            <a:ext cx="6643710" cy="1384995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pPr lvl="0">
              <a:spcBef>
                <a:spcPct val="0"/>
              </a:spcBef>
            </a:pPr>
            <a:r>
              <a:rPr lang="pt-BR" sz="1200" dirty="0" smtClean="0"/>
              <a:t>Nome: ___________________________________________________ Data de </a:t>
            </a:r>
            <a:r>
              <a:rPr lang="pt-BR" sz="1200" dirty="0" err="1" smtClean="0"/>
              <a:t>nasc</a:t>
            </a:r>
            <a:r>
              <a:rPr lang="pt-BR" sz="1200" dirty="0" smtClean="0"/>
              <a:t>.:___/___/________ </a:t>
            </a:r>
          </a:p>
          <a:p>
            <a:pPr lvl="0">
              <a:spcBef>
                <a:spcPct val="0"/>
              </a:spcBef>
              <a:defRPr/>
            </a:pPr>
            <a:r>
              <a:rPr lang="pt-BR" sz="1200" dirty="0" smtClean="0"/>
              <a:t>RG:_________________________ CPF:_______________________ Fone:(   ) _____________________</a:t>
            </a:r>
          </a:p>
          <a:p>
            <a:pPr lvl="0">
              <a:spcBef>
                <a:spcPct val="0"/>
              </a:spcBef>
              <a:defRPr/>
            </a:pPr>
            <a:r>
              <a:rPr lang="pt-BR" sz="1200" dirty="0" smtClean="0"/>
              <a:t>Endereço:____________________________________________________________________________</a:t>
            </a:r>
          </a:p>
          <a:p>
            <a:pPr lvl="0">
              <a:spcBef>
                <a:spcPct val="0"/>
              </a:spcBef>
              <a:defRPr/>
            </a:pPr>
            <a:r>
              <a:rPr lang="pt-BR" sz="1200" dirty="0" err="1" smtClean="0"/>
              <a:t>Instagram</a:t>
            </a:r>
            <a:r>
              <a:rPr lang="pt-BR" sz="1200" dirty="0" smtClean="0"/>
              <a:t>:_______________________________</a:t>
            </a:r>
            <a:r>
              <a:rPr lang="pt-BR" sz="1200" dirty="0" err="1" smtClean="0"/>
              <a:t>Facebook</a:t>
            </a:r>
            <a:r>
              <a:rPr lang="pt-BR" sz="1200" dirty="0" smtClean="0"/>
              <a:t>:____________________________________</a:t>
            </a:r>
          </a:p>
          <a:p>
            <a:pPr lvl="0">
              <a:spcBef>
                <a:spcPct val="0"/>
              </a:spcBef>
              <a:defRPr/>
            </a:pPr>
            <a:endParaRPr lang="pt-BR" dirty="0" smtClean="0"/>
          </a:p>
          <a:p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285728" y="1534872"/>
          <a:ext cx="6500858" cy="429825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50429"/>
                <a:gridCol w="3250429"/>
              </a:tblGrid>
              <a:tr h="428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Está em tratamento médico?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Problema de pressão?    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90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Fez alguma cirurgia recente?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Diabetes?                           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Tipo:                 Controlada?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Possui alguma alergia?   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Doenças infectocontagiosas? ?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Hepatite?                                           Sim        Não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Histórico de convulsões?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Distúrbio Circulatório?   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Algum tipo de câncer?                     Sim        Não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  <a:endParaRPr lang="pt-B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Histórico de </a:t>
                      </a:r>
                      <a:r>
                        <a:rPr lang="pt-BR" sz="1200" b="1" dirty="0" err="1" smtClean="0">
                          <a:solidFill>
                            <a:schemeClr val="tx1"/>
                          </a:solidFill>
                        </a:rPr>
                        <a:t>quelóide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?                  </a:t>
                      </a:r>
                      <a:r>
                        <a:rPr lang="pt-BR" sz="1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Problemas de pele?                          Sim        Não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>
                          <a:solidFill>
                            <a:schemeClr val="tx1"/>
                          </a:solidFill>
                        </a:rPr>
                        <a:t>Especifique: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Amamentando?              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Problemas</a:t>
                      </a:r>
                      <a:r>
                        <a:rPr lang="pt-BR" sz="1200" b="1" baseline="0" dirty="0" smtClean="0">
                          <a:solidFill>
                            <a:schemeClr val="tx1"/>
                          </a:solidFill>
                        </a:rPr>
                        <a:t> cardíacos?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     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Portador de </a:t>
                      </a:r>
                      <a:r>
                        <a:rPr lang="pt-BR" sz="1200" b="1" dirty="0" err="1" smtClean="0">
                          <a:solidFill>
                            <a:schemeClr val="tx1"/>
                          </a:solidFill>
                        </a:rPr>
                        <a:t>marcapasso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?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Hemofílico?                      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79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Alimentado nas últimas 5hs?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baseline="0" dirty="0" smtClean="0">
                          <a:solidFill>
                            <a:schemeClr val="tx1"/>
                          </a:solidFill>
                        </a:rPr>
                        <a:t>Gestante?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                                           Sim        Não</a:t>
                      </a:r>
                      <a:endParaRPr lang="pt-BR" sz="1200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Faz uso de bebidas alcoólicas?     </a:t>
                      </a:r>
                      <a:r>
                        <a:rPr lang="pt-BR" sz="1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Anemia?                            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2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Faz uso de drogas?         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</a:rPr>
                        <a:t>Dormiu na última noite?                 Sim        Não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3" name="CaixaDeTexto 52"/>
          <p:cNvSpPr txBox="1"/>
          <p:nvPr/>
        </p:nvSpPr>
        <p:spPr>
          <a:xfrm>
            <a:off x="214290" y="5930824"/>
            <a:ext cx="6572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 smtClean="0"/>
              <a:t>Fui informado(a) pelo(a) profissional de todo o procedimento de limpeza, desinfecção, esterilização e procedência do material que será utilizado estando ciente  de como será realizado o procedimento sendo eu responsável pela escolha da arte, cores,dimensões e local a ser aplicado.</a:t>
            </a:r>
          </a:p>
          <a:p>
            <a:pPr algn="just"/>
            <a:r>
              <a:rPr lang="pt-BR" sz="1200" dirty="0" smtClean="0"/>
              <a:t>Todos os pigmentos a serem utilizados na tatuagem possuem registro da </a:t>
            </a:r>
            <a:r>
              <a:rPr lang="pt-BR" sz="1200" dirty="0" smtClean="0"/>
              <a:t>ANVISA. </a:t>
            </a:r>
            <a:r>
              <a:rPr lang="pt-BR" sz="1200" dirty="0" smtClean="0"/>
              <a:t>B</a:t>
            </a:r>
            <a:r>
              <a:rPr lang="pt-BR" sz="1200" dirty="0" smtClean="0"/>
              <a:t>iqueiras, agulhas e materiais em contato com a área tatuada serão </a:t>
            </a:r>
            <a:r>
              <a:rPr lang="pt-BR" sz="1200" dirty="0" smtClean="0"/>
              <a:t>descartadas após o procedimento. Todos os cuidados a serem tomados durante a cicatrização e qualquer dano causado a tatuagem são </a:t>
            </a:r>
            <a:r>
              <a:rPr lang="pt-BR" sz="1200" dirty="0" smtClean="0"/>
              <a:t>de minha inteira responsabilidade </a:t>
            </a:r>
            <a:r>
              <a:rPr lang="pt-BR" sz="1200" dirty="0" smtClean="0"/>
              <a:t>e o retoque será cobrado de acordo com o estado em que a tatuagem se encontra pós cicatrização. O prazo para que seja feito o retoque será de 40 dias pós procedimento. Autorizo o uso de fotos e registros realizados durante o procedimento.  Sou maior de 18 anos. Não estou sob efeitos de drogas ou bebidas alcoólicas. Estou ciente do difícil processo de remoção da tatuagem e da reação do organismo a alguns pigmentos</a:t>
            </a:r>
            <a:r>
              <a:rPr lang="pt-BR" sz="1200" dirty="0" smtClean="0"/>
              <a:t>. Declaro </a:t>
            </a:r>
            <a:r>
              <a:rPr lang="pt-BR" sz="1200" dirty="0" smtClean="0"/>
              <a:t>que as informações acima são verdadeiras, não cabendo ao profissional quaisquer responsabilidade por informações omitidas nesta avaliação.</a:t>
            </a:r>
            <a:endParaRPr lang="pt-BR" sz="1200" dirty="0"/>
          </a:p>
        </p:txBody>
      </p:sp>
      <p:sp>
        <p:nvSpPr>
          <p:cNvPr id="54" name="CaixaDeTexto 53"/>
          <p:cNvSpPr txBox="1"/>
          <p:nvPr/>
        </p:nvSpPr>
        <p:spPr>
          <a:xfrm>
            <a:off x="214290" y="8191710"/>
            <a:ext cx="65722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 smtClean="0"/>
              <a:t>Em conformidade com o descrito, dou meu consentimento para que o profissional execute o procedimento.</a:t>
            </a:r>
          </a:p>
          <a:p>
            <a:endParaRPr lang="pt-BR" sz="1200" dirty="0"/>
          </a:p>
          <a:p>
            <a:r>
              <a:rPr lang="pt-BR" sz="1200" dirty="0" smtClean="0"/>
              <a:t>_______________________________________     __________________________________________</a:t>
            </a:r>
          </a:p>
          <a:p>
            <a:r>
              <a:rPr lang="pt-BR" sz="1400" dirty="0" smtClean="0"/>
              <a:t>                              Ciente                                                                      Tatuador(a)</a:t>
            </a:r>
          </a:p>
          <a:p>
            <a:r>
              <a:rPr lang="pt-BR" sz="1400" dirty="0" smtClean="0"/>
              <a:t>                                                                     </a:t>
            </a:r>
            <a:r>
              <a:rPr lang="pt-BR" sz="1200" dirty="0" smtClean="0"/>
              <a:t>Fortaleza, _____ de ______________________ de 20____</a:t>
            </a:r>
            <a:endParaRPr lang="pt-BR" sz="1200" dirty="0"/>
          </a:p>
        </p:txBody>
      </p:sp>
      <p:sp>
        <p:nvSpPr>
          <p:cNvPr id="55" name="CaixaDeTexto 54"/>
          <p:cNvSpPr txBox="1"/>
          <p:nvPr/>
        </p:nvSpPr>
        <p:spPr>
          <a:xfrm>
            <a:off x="214290" y="9420557"/>
            <a:ext cx="6858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Espaço para observações:________________________________________________________________</a:t>
            </a:r>
          </a:p>
          <a:p>
            <a:r>
              <a:rPr lang="pt-BR" sz="1200" dirty="0" smtClean="0"/>
              <a:t>_____________________________________________________________________________________</a:t>
            </a:r>
          </a:p>
        </p:txBody>
      </p:sp>
      <p:sp>
        <p:nvSpPr>
          <p:cNvPr id="56" name="CaixaDeTexto 55"/>
          <p:cNvSpPr txBox="1"/>
          <p:nvPr/>
        </p:nvSpPr>
        <p:spPr>
          <a:xfrm>
            <a:off x="71414" y="0"/>
            <a:ext cx="6643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latin typeface="Chiller" pitchFamily="82" charset="0"/>
              </a:rPr>
              <a:t>      La </a:t>
            </a:r>
            <a:r>
              <a:rPr lang="pt-BR" sz="3200" dirty="0" err="1" smtClean="0">
                <a:latin typeface="Chiller" pitchFamily="82" charset="0"/>
              </a:rPr>
              <a:t>Frontera</a:t>
            </a:r>
            <a:r>
              <a:rPr lang="pt-BR" sz="3200" dirty="0" smtClean="0">
                <a:latin typeface="Chiller" pitchFamily="82" charset="0"/>
              </a:rPr>
              <a:t> Studio – </a:t>
            </a:r>
            <a:r>
              <a:rPr lang="pt-BR" sz="2600" dirty="0" smtClean="0">
                <a:latin typeface="Calibri" pitchFamily="34" charset="0"/>
              </a:rPr>
              <a:t>Ficha de </a:t>
            </a:r>
            <a:r>
              <a:rPr lang="pt-BR" sz="2600" dirty="0" err="1" smtClean="0">
                <a:latin typeface="Calibri" pitchFamily="34" charset="0"/>
              </a:rPr>
              <a:t>Anamnese</a:t>
            </a:r>
            <a:endParaRPr lang="pt-BR" sz="26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413</Words>
  <Application>Microsoft Office PowerPoint</Application>
  <PresentationFormat>Papel A4 (210 x 297 mm)</PresentationFormat>
  <Paragraphs>48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Ventura</dc:creator>
  <cp:lastModifiedBy>Ventura</cp:lastModifiedBy>
  <cp:revision>27</cp:revision>
  <dcterms:created xsi:type="dcterms:W3CDTF">2019-03-13T11:42:59Z</dcterms:created>
  <dcterms:modified xsi:type="dcterms:W3CDTF">2019-04-01T21:52:16Z</dcterms:modified>
</cp:coreProperties>
</file>