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3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4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6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5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9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9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3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2" r:id="rId6"/>
    <p:sldLayoutId id="2147483788" r:id="rId7"/>
    <p:sldLayoutId id="2147483789" r:id="rId8"/>
    <p:sldLayoutId id="2147483790" r:id="rId9"/>
    <p:sldLayoutId id="2147483791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nstagram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ED4F5AD-BE7C-4819-ABF1-3DC2E5684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5" r="-1" b="5619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361354F-6DAC-47EA-95E4-CA1C50DAA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pt-BR" sz="4400" dirty="0">
                <a:latin typeface="Abadi" panose="020B0604020104020204" pitchFamily="34" charset="0"/>
              </a:rPr>
              <a:t>FOTO DA BIO DO INSTAGRAM</a:t>
            </a:r>
            <a:endParaRPr lang="en-US" sz="4400" dirty="0">
              <a:latin typeface="Abadi" panose="020B0604020104020204" pitchFamily="34" charset="0"/>
            </a:endParaRP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DDF81493-D5FA-4CDE-8BD7-1DCE33B91B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Como escolher a foto que te apresenta no Instagram</a:t>
            </a:r>
            <a:endParaRPr lang="en-US" dirty="0"/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FA6CBB35-25C4-4ED3-A808-091F4077E06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133EFCCC-7867-4E14-BC96-5AECCE146A3D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agem 1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42F1CA4A-9F59-47A2-9287-2F4F379AC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213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24176-24B4-45F1-9DF9-68F11ACE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451757"/>
            <a:ext cx="4491565" cy="1524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badi" panose="020B0604020104020204" pitchFamily="34" charset="0"/>
              </a:rPr>
              <a:t>Foto ou Logo na </a:t>
            </a:r>
            <a:r>
              <a:rPr lang="pt-BR" dirty="0" err="1">
                <a:latin typeface="Abadi" panose="020B0604020104020204" pitchFamily="34" charset="0"/>
              </a:rPr>
              <a:t>Bio</a:t>
            </a:r>
            <a:r>
              <a:rPr lang="pt-BR" dirty="0">
                <a:latin typeface="Abadi" panose="020B0604020104020204" pitchFamily="34" charset="0"/>
              </a:rPr>
              <a:t> do Instagram?</a:t>
            </a:r>
            <a:endParaRPr lang="en-US" dirty="0">
              <a:latin typeface="Abadi" panose="020B0604020104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CBA1A29-7F0B-43F6-BA87-2080FFD87466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6B5A3682-FB4B-47D1-A8EF-DFEF45CEFB20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Imagem 5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D8B2E64D-B531-4ABD-97FE-4A48082C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7DB50891-C9FD-40D8-B415-F7604159E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23" t="33334" r="29982" b="15873"/>
          <a:stretch/>
        </p:blipFill>
        <p:spPr>
          <a:xfrm>
            <a:off x="762000" y="2150832"/>
            <a:ext cx="4735287" cy="302713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6993720-7C03-4AF9-95BD-0AA57EE05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44" t="16984" r="31607" b="13016"/>
          <a:stretch/>
        </p:blipFill>
        <p:spPr>
          <a:xfrm>
            <a:off x="6568321" y="364671"/>
            <a:ext cx="4491565" cy="290648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115CA92-1234-45AB-9929-027CE51D9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18" t="19207" r="28609" b="30793"/>
          <a:stretch/>
        </p:blipFill>
        <p:spPr>
          <a:xfrm>
            <a:off x="6568321" y="3428999"/>
            <a:ext cx="4497641" cy="25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3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7006F-C7B6-4424-965F-869394DBA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3211286" cy="1524000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Abadi" panose="020B0604020104020204" pitchFamily="34" charset="0"/>
              </a:rPr>
              <a:t>Como escolher a foto?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879BCE-5C45-43FA-8C3A-040848E4E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756889"/>
            <a:ext cx="10668000" cy="381808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Rosto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O que você deseja passar com a foto?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Pouca informação no fundo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Boa qualidade / Profissional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15BF27-8DCB-4476-B4B2-2892F690D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82" t="14287" r="20625" b="48253"/>
          <a:stretch/>
        </p:blipFill>
        <p:spPr>
          <a:xfrm>
            <a:off x="4410434" y="276584"/>
            <a:ext cx="7424058" cy="256902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9B7C3CC-4CBA-40BF-A5BD-DE88E582E6C7}"/>
              </a:ext>
            </a:extLst>
          </p:cNvPr>
          <p:cNvSpPr txBox="1"/>
          <p:nvPr/>
        </p:nvSpPr>
        <p:spPr>
          <a:xfrm>
            <a:off x="6837031" y="1595617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1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240A3C7-C25D-4605-A8E2-77C46B749932}"/>
              </a:ext>
            </a:extLst>
          </p:cNvPr>
          <p:cNvSpPr txBox="1"/>
          <p:nvPr/>
        </p:nvSpPr>
        <p:spPr>
          <a:xfrm>
            <a:off x="6837031" y="1826144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2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9A3428-4288-49BF-9A1F-1DFFAE975FCA}"/>
              </a:ext>
            </a:extLst>
          </p:cNvPr>
          <p:cNvSpPr txBox="1"/>
          <p:nvPr/>
        </p:nvSpPr>
        <p:spPr>
          <a:xfrm>
            <a:off x="8539098" y="2105946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3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252AF10-A8F3-4912-980D-1EB2011F9B6F}"/>
              </a:ext>
            </a:extLst>
          </p:cNvPr>
          <p:cNvSpPr txBox="1"/>
          <p:nvPr/>
        </p:nvSpPr>
        <p:spPr>
          <a:xfrm>
            <a:off x="6837031" y="2479890"/>
            <a:ext cx="27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4</a:t>
            </a:r>
            <a:endParaRPr lang="en-US" sz="1200" b="1" dirty="0">
              <a:solidFill>
                <a:srgbClr val="C00000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EE70AD6-6ECF-48F6-9D38-78C2188B4822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B79054BA-449C-477D-9367-154749518068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Imagem 13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9C6CAD66-6AEB-4387-9CB2-97A11A6C0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451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F2E94ED-9EAC-4540-B972-B11CAA852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73597" y="835592"/>
            <a:ext cx="6095980" cy="594880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4F2A26-3EF6-440D-9AC8-F17785E8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499" y="1357746"/>
            <a:ext cx="6410998" cy="5022795"/>
          </a:xfrm>
        </p:spPr>
        <p:txBody>
          <a:bodyPr>
            <a:normAutofit/>
          </a:bodyPr>
          <a:lstStyle/>
          <a:p>
            <a:r>
              <a:rPr lang="pt-BR" b="0" i="0" dirty="0">
                <a:solidFill>
                  <a:schemeClr val="tx1"/>
                </a:solidFill>
                <a:effectLst/>
                <a:latin typeface="Abadi" panose="020B0604020104020204" pitchFamily="34" charset="0"/>
              </a:rPr>
              <a:t>Pesquise perfis no Instagra</a:t>
            </a:r>
            <a:r>
              <a:rPr lang="pt-BR" dirty="0">
                <a:solidFill>
                  <a:schemeClr val="tx1"/>
                </a:solidFill>
                <a:latin typeface="Abadi" panose="020B0604020104020204" pitchFamily="34" charset="0"/>
              </a:rPr>
              <a:t>m e repare as fotos</a:t>
            </a:r>
          </a:p>
          <a:p>
            <a:r>
              <a:rPr lang="pt-BR" dirty="0">
                <a:solidFill>
                  <a:schemeClr val="tx1"/>
                </a:solidFill>
                <a:latin typeface="Abadi" panose="020B0604020104020204" pitchFamily="34" charset="0"/>
              </a:rPr>
              <a:t>Veja o que você gosta e o que não gosta</a:t>
            </a:r>
          </a:p>
          <a:p>
            <a:r>
              <a:rPr lang="pt-BR" dirty="0">
                <a:solidFill>
                  <a:schemeClr val="tx1"/>
                </a:solidFill>
                <a:latin typeface="Abadi" panose="020B0604020104020204" pitchFamily="34" charset="0"/>
              </a:rPr>
              <a:t>Pense no que essa foto te passa de mensagem</a:t>
            </a:r>
          </a:p>
          <a:p>
            <a:r>
              <a:rPr lang="pt-BR" dirty="0">
                <a:solidFill>
                  <a:schemeClr val="tx1"/>
                </a:solidFill>
                <a:latin typeface="Abadi" panose="020B0604020104020204" pitchFamily="34" charset="0"/>
              </a:rPr>
              <a:t>Escolha as suas fotos e veja qual melhor te representa.</a:t>
            </a:r>
          </a:p>
          <a:p>
            <a:endParaRPr lang="pt-BR" sz="1600" b="0" i="0" dirty="0">
              <a:solidFill>
                <a:schemeClr val="tx1"/>
              </a:solidFill>
              <a:effectLst/>
              <a:latin typeface="Abadi" panose="020B0604020104020204" pitchFamily="34" charset="0"/>
            </a:endParaRPr>
          </a:p>
          <a:p>
            <a:endParaRPr lang="en-US" sz="24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673B3A-3F86-4BA3-BF27-1E2CCB992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221" y="741117"/>
            <a:ext cx="4572000" cy="526191"/>
          </a:xfrm>
        </p:spPr>
        <p:txBody>
          <a:bodyPr anchor="t">
            <a:normAutofit fontScale="90000"/>
          </a:bodyPr>
          <a:lstStyle/>
          <a:p>
            <a:r>
              <a:rPr lang="pt-BR" sz="3200" b="1" dirty="0">
                <a:latin typeface="Abadi" panose="020B0604020104020204" pitchFamily="34" charset="0"/>
              </a:rPr>
              <a:t>Como se inspirar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D710C098-F4FF-4AFE-BC7D-78CDA4A321A6}"/>
              </a:ext>
            </a:extLst>
          </p:cNvPr>
          <p:cNvGrpSpPr/>
          <p:nvPr/>
        </p:nvGrpSpPr>
        <p:grpSpPr>
          <a:xfrm>
            <a:off x="0" y="6239251"/>
            <a:ext cx="972152" cy="618745"/>
            <a:chOff x="0" y="6239251"/>
            <a:chExt cx="972152" cy="618745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4B9B70C-3289-4A7D-A2DC-339AAF35CB7B}"/>
                </a:ext>
              </a:extLst>
            </p:cNvPr>
            <p:cNvSpPr/>
            <p:nvPr/>
          </p:nvSpPr>
          <p:spPr>
            <a:xfrm>
              <a:off x="0" y="6239251"/>
              <a:ext cx="972152" cy="6187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Imagem 12" descr="Uma imagem contendo Texto&#10;&#10;Descrição gerada automaticamente">
              <a:extLst>
                <a:ext uri="{FF2B5EF4-FFF2-40B4-BE49-F238E27FC236}">
                  <a16:creationId xmlns:a16="http://schemas.microsoft.com/office/drawing/2014/main" id="{1A1CCD37-BB7C-45A9-A628-AED21933F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02" y="6380541"/>
              <a:ext cx="604198" cy="3342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95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D67D44-A04E-4772-90F9-0E5F48AD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62000"/>
            <a:ext cx="3048001" cy="3048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CERTO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0B0D064-49EC-422C-B83B-1EF015462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BD10BA-973B-4A2D-B0D3-232F303EE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87A88DB-DE70-4706-9273-203D5AD3C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A99C8FD-E836-4A5D-A41C-145B88F0E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16762BF-FB1A-447C-B977-B908F049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9" y="4571999"/>
            <a:ext cx="3048001" cy="1524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US"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Enquadramento no rosto, olhando para frente, boa iluminação.</a:t>
            </a:r>
          </a:p>
        </p:txBody>
      </p:sp>
      <p:pic>
        <p:nvPicPr>
          <p:cNvPr id="11" name="Imagem 10" descr="Homem sorrindo posando para foto&#10;&#10;Descrição gerada automaticamente">
            <a:extLst>
              <a:ext uri="{FF2B5EF4-FFF2-40B4-BE49-F238E27FC236}">
                <a16:creationId xmlns:a16="http://schemas.microsoft.com/office/drawing/2014/main" id="{31E031CB-948E-46BA-9818-D52FCDB5E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0" r="37618" b="-2"/>
          <a:stretch/>
        </p:blipFill>
        <p:spPr>
          <a:xfrm>
            <a:off x="4572000" y="753763"/>
            <a:ext cx="3268133" cy="5342236"/>
          </a:xfrm>
          <a:prstGeom prst="rect">
            <a:avLst/>
          </a:prstGeom>
        </p:spPr>
      </p:pic>
      <p:pic>
        <p:nvPicPr>
          <p:cNvPr id="7" name="Espaço Reservado para Conteúdo 6" descr="Mulher de cabelos longos sorrindo&#10;&#10;Descrição gerada automaticamente">
            <a:extLst>
              <a:ext uri="{FF2B5EF4-FFF2-40B4-BE49-F238E27FC236}">
                <a16:creationId xmlns:a16="http://schemas.microsoft.com/office/drawing/2014/main" id="{F8BBDB9E-76D7-4AC9-BBC9-17CD852D4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9" r="34911" b="2"/>
          <a:stretch/>
        </p:blipFill>
        <p:spPr>
          <a:xfrm>
            <a:off x="8161867" y="753766"/>
            <a:ext cx="3268133" cy="534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C423DB-7749-4DF8-8419-C7C2F0EF5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8AEB386-E5B1-42AC-85F6-7997D095B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336394-A5A6-474D-8996-16E44FB0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E067BBF-F482-4B63-8F21-4D701453F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6F907B-412C-49D5-BD00-1D65A4921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DD9BE90-95C0-40EF-BA1B-3847768D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39" y="1524001"/>
            <a:ext cx="3048000" cy="3048000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Sem identificação</a:t>
            </a:r>
          </a:p>
          <a:p>
            <a:r>
              <a:rPr lang="pt-BR" dirty="0"/>
              <a:t>Fazendo pose sensual</a:t>
            </a:r>
          </a:p>
          <a:p>
            <a:r>
              <a:rPr lang="pt-BR" dirty="0"/>
              <a:t>Olhando para baixo</a:t>
            </a:r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grupo</a:t>
            </a: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D67D44-A04E-4772-90F9-0E5F48ADA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72" y="748259"/>
            <a:ext cx="3048000" cy="2299741"/>
          </a:xfrm>
        </p:spPr>
        <p:txBody>
          <a:bodyPr anchor="t">
            <a:normAutofit/>
          </a:bodyPr>
          <a:lstStyle/>
          <a:p>
            <a:r>
              <a:rPr lang="pt-BR" sz="3200" dirty="0">
                <a:latin typeface="Abadi" panose="020B0604020104020204" pitchFamily="34" charset="0"/>
              </a:rPr>
              <a:t>ERRADO</a:t>
            </a: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1" name="Imagem 10" descr="Uma imagem contendo camisa&#10;&#10;Descrição gerada automaticamente">
            <a:extLst>
              <a:ext uri="{FF2B5EF4-FFF2-40B4-BE49-F238E27FC236}">
                <a16:creationId xmlns:a16="http://schemas.microsoft.com/office/drawing/2014/main" id="{36BE2410-2D36-4292-841A-D244841F2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r="12432" b="2"/>
          <a:stretch/>
        </p:blipFill>
        <p:spPr>
          <a:xfrm>
            <a:off x="4572000" y="762001"/>
            <a:ext cx="3268133" cy="2501216"/>
          </a:xfrm>
          <a:prstGeom prst="rect">
            <a:avLst/>
          </a:prstGeom>
        </p:spPr>
      </p:pic>
      <p:pic>
        <p:nvPicPr>
          <p:cNvPr id="7" name="Espaço Reservado para Conteúdo 6" descr="Mulher com celular na mão&#10;&#10;Descrição gerada automaticamente">
            <a:extLst>
              <a:ext uri="{FF2B5EF4-FFF2-40B4-BE49-F238E27FC236}">
                <a16:creationId xmlns:a16="http://schemas.microsoft.com/office/drawing/2014/main" id="{90F97A8C-8D35-44DF-8A46-F627FCBC7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" r="2" b="22896"/>
          <a:stretch/>
        </p:blipFill>
        <p:spPr>
          <a:xfrm>
            <a:off x="8161867" y="762001"/>
            <a:ext cx="3268133" cy="2501216"/>
          </a:xfrm>
          <a:prstGeom prst="rect">
            <a:avLst/>
          </a:prstGeom>
        </p:spPr>
      </p:pic>
      <p:pic>
        <p:nvPicPr>
          <p:cNvPr id="15" name="Imagem 14" descr="Mulher sentada em frente a mesa&#10;&#10;Descrição gerada automaticamente">
            <a:extLst>
              <a:ext uri="{FF2B5EF4-FFF2-40B4-BE49-F238E27FC236}">
                <a16:creationId xmlns:a16="http://schemas.microsoft.com/office/drawing/2014/main" id="{B344E452-8D7D-4E3B-8259-D255C4EE50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r="6545" b="-1"/>
          <a:stretch/>
        </p:blipFill>
        <p:spPr>
          <a:xfrm>
            <a:off x="4572000" y="3591639"/>
            <a:ext cx="3268133" cy="2501216"/>
          </a:xfrm>
          <a:prstGeom prst="rect">
            <a:avLst/>
          </a:prstGeom>
        </p:spPr>
      </p:pic>
      <p:pic>
        <p:nvPicPr>
          <p:cNvPr id="17" name="Imagem 16" descr="Pessoas posando para foto de óculos&#10;&#10;Descrição gerada automaticamente">
            <a:extLst>
              <a:ext uri="{FF2B5EF4-FFF2-40B4-BE49-F238E27FC236}">
                <a16:creationId xmlns:a16="http://schemas.microsoft.com/office/drawing/2014/main" id="{1B4585C8-9D5B-4C3C-9F71-C8514C8F6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r="3950" b="2"/>
          <a:stretch/>
        </p:blipFill>
        <p:spPr>
          <a:xfrm>
            <a:off x="8161866" y="3584950"/>
            <a:ext cx="3268133" cy="25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29882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Abadi</vt:lpstr>
      <vt:lpstr>Arial</vt:lpstr>
      <vt:lpstr>Avenir Next LT Pro</vt:lpstr>
      <vt:lpstr>Avenir Next LT Pro Light</vt:lpstr>
      <vt:lpstr>Sitka Subheading</vt:lpstr>
      <vt:lpstr>PebbleVTI</vt:lpstr>
      <vt:lpstr>FOTO DA BIO DO INSTAGRAM</vt:lpstr>
      <vt:lpstr>Foto ou Logo na Bio do Instagram?</vt:lpstr>
      <vt:lpstr>Como escolher a foto?</vt:lpstr>
      <vt:lpstr>Como se inspirar</vt:lpstr>
      <vt:lpstr>CERTO</vt:lpstr>
      <vt:lpstr>ERRADO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DA BIO DO INSTAGRAM</dc:title>
  <dc:creator>Aline Soaper</dc:creator>
  <cp:lastModifiedBy>Aline Soaper</cp:lastModifiedBy>
  <cp:revision>1</cp:revision>
  <dcterms:created xsi:type="dcterms:W3CDTF">2020-10-25T22:03:44Z</dcterms:created>
  <dcterms:modified xsi:type="dcterms:W3CDTF">2020-10-25T22:04:46Z</dcterms:modified>
</cp:coreProperties>
</file>