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96" y="-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9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6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3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1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4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2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A7E1-FFCF-44D6-B5DE-ADECCF48F594}" type="datetimeFigureOut">
              <a:rPr lang="pt-BR" smtClean="0"/>
              <a:t>15/10/14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1AC0-D056-4089-9E46-0891BFBF11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7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W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73"/>
            <a:ext cx="9144000" cy="6896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620688"/>
            <a:ext cx="4614615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latin typeface="Arial Black"/>
                <a:cs typeface="Arial Black"/>
              </a:rPr>
              <a:t>MINHA MISSÃO</a:t>
            </a:r>
            <a:endParaRPr lang="x-none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439" y="1916832"/>
            <a:ext cx="5258721" cy="70788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Arial Black"/>
                <a:cs typeface="Arial Black"/>
              </a:rPr>
              <a:t>MARCELO BOSCO</a:t>
            </a:r>
            <a:endParaRPr lang="x-none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2924944"/>
            <a:ext cx="7344816" cy="286232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x-non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3300">
                    <a:alpha val="95000"/>
                  </a:srgbClr>
                </a:solidFill>
                <a:latin typeface="Arial Narrow"/>
                <a:cs typeface="Arial Narrow"/>
              </a:rPr>
              <a:t>Vou iluminar o caminho das pessoas atravez de Garra, Foco e Motivação para que assim possa ser lembrado como uma pessoa que fez diferença no mundo.</a:t>
            </a:r>
            <a:endParaRPr lang="x-none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663300">
                  <a:alpha val="95000"/>
                </a:srgb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21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wendell carvalho</dc:creator>
  <cp:lastModifiedBy>Wendell Carvalho</cp:lastModifiedBy>
  <cp:revision>13</cp:revision>
  <dcterms:created xsi:type="dcterms:W3CDTF">2011-01-30T14:30:03Z</dcterms:created>
  <dcterms:modified xsi:type="dcterms:W3CDTF">2014-10-15T15:18:51Z</dcterms:modified>
</cp:coreProperties>
</file>