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3" r:id="rId4"/>
  </p:sldMasterIdLst>
  <p:notesMasterIdLst>
    <p:notesMasterId r:id="rId9"/>
  </p:notesMasterIdLst>
  <p:handoutMasterIdLst>
    <p:handoutMasterId r:id="rId10"/>
  </p:handoutMasterIdLst>
  <p:sldIdLst>
    <p:sldId id="257" r:id="rId5"/>
    <p:sldId id="281" r:id="rId6"/>
    <p:sldId id="282" r:id="rId7"/>
    <p:sldId id="28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52C"/>
    <a:srgbClr val="00B050"/>
    <a:srgbClr val="E17727"/>
    <a:srgbClr val="1B1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85063" autoAdjust="0"/>
  </p:normalViewPr>
  <p:slideViewPr>
    <p:cSldViewPr snapToGrid="0" snapToObjects="1">
      <p:cViewPr varScale="1">
        <p:scale>
          <a:sx n="62" d="100"/>
          <a:sy n="62" d="100"/>
        </p:scale>
        <p:origin x="14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596E84B-9A07-42EF-9021-0A887B9A06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598B6DF-1DE4-4464-9FE8-6C58F0B02C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191BA-0B33-42EA-9656-19A870EDC73E}" type="datetimeFigureOut">
              <a:rPr lang="pt-BR" smtClean="0"/>
              <a:t>15/11/2021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37141ED-A7BD-4E95-B1FD-9C3F61D65B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79DA015-CC74-457C-B6B5-A3BF89F14C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26323-2FA3-490B-99BF-763C4473D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1742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EDB66-E204-412E-B6C9-A3930F6EDE3B}" type="datetimeFigureOut">
              <a:rPr lang="pt-BR" noProof="0" smtClean="0"/>
              <a:t>15/11/2021</a:t>
            </a:fld>
            <a:endParaRPr lang="pt-BR" noProof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os estilos de texto Mestres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76964-0606-44DC-B03D-9DFABA79412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914366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76964-0606-44DC-B03D-9DFABA79412C}" type="slidenum">
              <a:rPr lang="pt-BR" noProof="0" smtClean="0"/>
              <a:t>1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65094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76964-0606-44DC-B03D-9DFABA79412C}" type="slidenum">
              <a:rPr lang="pt-BR" noProof="0" smtClean="0"/>
              <a:t>2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38810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76964-0606-44DC-B03D-9DFABA79412C}" type="slidenum">
              <a:rPr lang="pt-BR" noProof="0" smtClean="0"/>
              <a:t>3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12725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76964-0606-44DC-B03D-9DFABA79412C}" type="slidenum">
              <a:rPr lang="pt-BR" noProof="0" smtClean="0"/>
              <a:t>4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3186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6A476D-7BAB-4645-A87A-09AC011D543B}" type="datetime1">
              <a:rPr lang="pt-BR" noProof="0" smtClean="0"/>
              <a:t>15/11/2021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9858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52C24B-C451-4D56-8513-CCABE35C4AD6}" type="datetime1">
              <a:rPr lang="pt-BR" noProof="0" smtClean="0"/>
              <a:t>15/11/2021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860945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52C24B-C451-4D56-8513-CCABE35C4AD6}" type="datetime1">
              <a:rPr lang="pt-BR" noProof="0" smtClean="0"/>
              <a:t>15/11/2021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952617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52C24B-C451-4D56-8513-CCABE35C4AD6}" type="datetime1">
              <a:rPr lang="pt-BR" noProof="0" smtClean="0"/>
              <a:t>15/11/2021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045526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52C24B-C451-4D56-8513-CCABE35C4AD6}" type="datetime1">
              <a:rPr lang="pt-BR" noProof="0" smtClean="0"/>
              <a:t>15/11/2021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35374859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52C24B-C451-4D56-8513-CCABE35C4AD6}" type="datetime1">
              <a:rPr lang="pt-BR" noProof="0" smtClean="0"/>
              <a:t>15/11/2021</a:t>
            </a:fld>
            <a:endParaRPr lang="pt-B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874134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52C24B-C451-4D56-8513-CCABE35C4AD6}" type="datetime1">
              <a:rPr lang="pt-BR" noProof="0" smtClean="0"/>
              <a:t>15/11/2021</a:t>
            </a:fld>
            <a:endParaRPr lang="pt-B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60552624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52C24B-C451-4D56-8513-CCABE35C4AD6}" type="datetime1">
              <a:rPr lang="pt-BR" noProof="0" smtClean="0"/>
              <a:t>15/11/2021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5580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52C24B-C451-4D56-8513-CCABE35C4AD6}" type="datetime1">
              <a:rPr lang="pt-BR" noProof="0" smtClean="0"/>
              <a:t>15/11/2021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54212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52C24B-C451-4D56-8513-CCABE35C4AD6}" type="datetime1">
              <a:rPr lang="pt-BR" noProof="0" smtClean="0"/>
              <a:t>15/11/2021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525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52C24B-C451-4D56-8513-CCABE35C4AD6}" type="datetime1">
              <a:rPr lang="pt-BR" noProof="0" smtClean="0"/>
              <a:t>15/11/2021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67437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52C24B-C451-4D56-8513-CCABE35C4AD6}" type="datetime1">
              <a:rPr lang="pt-BR" noProof="0" smtClean="0"/>
              <a:t>15/11/2021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9352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52C24B-C451-4D56-8513-CCABE35C4AD6}" type="datetime1">
              <a:rPr lang="pt-BR" noProof="0" smtClean="0"/>
              <a:t>15/11/2021</a:t>
            </a:fld>
            <a:endParaRPr lang="pt-B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36828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CE8E13-7DAB-49BF-97C8-83534C779451}" type="datetime1">
              <a:rPr lang="pt-BR" noProof="0" smtClean="0"/>
              <a:t>15/11/2021</a:t>
            </a:fld>
            <a:endParaRPr lang="pt-B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6047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52C24B-C451-4D56-8513-CCABE35C4AD6}" type="datetime1">
              <a:rPr lang="pt-BR" noProof="0" smtClean="0"/>
              <a:t>15/11/2021</a:t>
            </a:fld>
            <a:endParaRPr lang="pt-BR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97078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52C24B-C451-4D56-8513-CCABE35C4AD6}" type="datetime1">
              <a:rPr lang="pt-BR" noProof="0" smtClean="0"/>
              <a:t>15/11/2021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25846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52C24B-C451-4D56-8513-CCABE35C4AD6}" type="datetime1">
              <a:rPr lang="pt-BR" noProof="0" smtClean="0"/>
              <a:t>15/11/2021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3464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1552C24B-C451-4D56-8513-CCABE35C4AD6}" type="datetime1">
              <a:rPr lang="pt-BR" noProof="0" smtClean="0"/>
              <a:t>15/11/2021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97170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glish.com/pronounce/used%20to/english?" TargetMode="External"/><Relationship Id="rId7" Type="http://schemas.openxmlformats.org/officeDocument/2006/relationships/hyperlink" Target="https://youglish.com/pronounce/was%20like%20a%20privilege/english?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glish.com/pronounce/grew%20up%20/english?" TargetMode="External"/><Relationship Id="rId5" Type="http://schemas.openxmlformats.org/officeDocument/2006/relationships/hyperlink" Target="https://youglish.com/pronounce/than%20anybody%20ever%20knew%20/english?" TargetMode="External"/><Relationship Id="rId4" Type="http://schemas.openxmlformats.org/officeDocument/2006/relationships/hyperlink" Target="https://youglish.com/pronounce/%27s%20gonna%20be%20/english?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glish.com/pronounce/take%20on%20the%20world%20/english?" TargetMode="External"/><Relationship Id="rId7" Type="http://schemas.openxmlformats.org/officeDocument/2006/relationships/hyperlink" Target="https://youglish.com/pronounce/nasty%20place%20/english?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glish.com/pronounce/I%27ll%20tell%20you%20something%20/english?" TargetMode="External"/><Relationship Id="rId5" Type="http://schemas.openxmlformats.org/officeDocument/2006/relationships/hyperlink" Target="https://youglish.com/pronounce/when%20things%20got%20hard%20/english?" TargetMode="External"/><Relationship Id="rId4" Type="http://schemas.openxmlformats.org/officeDocument/2006/relationships/hyperlink" Target="https://youglish.com/pronounce/somewhere%20along%20the%20line%20/english?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glish.com/pronounce/I%20don%27t%20care%20/english?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0">
            <a:extLst>
              <a:ext uri="{FF2B5EF4-FFF2-40B4-BE49-F238E27FC236}">
                <a16:creationId xmlns:a16="http://schemas.microsoft.com/office/drawing/2014/main" id="{8F5C2586-84A1-4E66-AFCE-2C1E858BD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427" y="1340419"/>
            <a:ext cx="5173772" cy="1197653"/>
          </a:xfrm>
          <a:noFill/>
          <a:effectLst>
            <a:outerShdw blurRad="50800" dist="2108200" dir="5400000" sx="38000" sy="38000" algn="t" rotWithShape="0">
              <a:prstClr val="black">
                <a:alpha val="54000"/>
              </a:prstClr>
            </a:outerShdw>
          </a:effectLst>
        </p:spPr>
        <p:txBody>
          <a:bodyPr>
            <a:noAutofit/>
          </a:bodyPr>
          <a:lstStyle/>
          <a:p>
            <a:r>
              <a:rPr lang="pt-BR" sz="8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Estruturas</a:t>
            </a:r>
            <a:endParaRPr lang="en-US" sz="8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ítulo 10">
            <a:extLst>
              <a:ext uri="{FF2B5EF4-FFF2-40B4-BE49-F238E27FC236}">
                <a16:creationId xmlns:a16="http://schemas.microsoft.com/office/drawing/2014/main" id="{0C21010D-1DB2-4041-9B25-C3CC0B3C6654}"/>
              </a:ext>
            </a:extLst>
          </p:cNvPr>
          <p:cNvSpPr txBox="1">
            <a:spLocks/>
          </p:cNvSpPr>
          <p:nvPr/>
        </p:nvSpPr>
        <p:spPr>
          <a:xfrm>
            <a:off x="2560459" y="2711416"/>
            <a:ext cx="7311034" cy="926380"/>
          </a:xfrm>
          <a:prstGeom prst="rect">
            <a:avLst/>
          </a:prstGeom>
          <a:noFill/>
          <a:effectLst>
            <a:outerShdw blurRad="50800" dist="2108200" dir="5400000" sx="38000" sy="38000" algn="t" rotWithShape="0">
              <a:prstClr val="black">
                <a:alpha val="54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8000" dirty="0">
                <a:latin typeface="Aharoni" panose="02010803020104030203" pitchFamily="2" charset="-79"/>
                <a:cs typeface="Aharoni" panose="02010803020104030203" pitchFamily="2" charset="-79"/>
              </a:rPr>
              <a:t>Prontas com </a:t>
            </a:r>
            <a:endParaRPr lang="en-US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9F743E1-42FD-447C-B9D3-57FD1866B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25" y="3048000"/>
            <a:ext cx="2543175" cy="381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1502EAF-AC01-40A9-9AEB-C12001837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680" y="3359150"/>
            <a:ext cx="5570144" cy="215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5A0975B-D738-44CE-B26E-77A204E208FE}"/>
              </a:ext>
            </a:extLst>
          </p:cNvPr>
          <p:cNvSpPr txBox="1"/>
          <p:nvPr/>
        </p:nvSpPr>
        <p:spPr>
          <a:xfrm>
            <a:off x="118820" y="139485"/>
            <a:ext cx="12073180" cy="6145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en-US" sz="4000" dirty="0">
                <a:solidFill>
                  <a:srgbClr val="00B0F0"/>
                </a:solidFill>
                <a:latin typeface="Franklin Gothic Demi Cond" panose="020B07060304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used to… </a:t>
            </a:r>
            <a:r>
              <a:rPr lang="en-US" sz="3200" dirty="0" err="1">
                <a:latin typeface="Franklin Gothic Demi Cond" panose="020B07060304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costumava</a:t>
            </a:r>
            <a:endParaRPr lang="en-US" sz="3200" dirty="0">
              <a:latin typeface="Franklin Gothic Demi Cond" panose="020B07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800"/>
              </a:spcAft>
            </a:pPr>
            <a:endParaRPr lang="en-US" sz="4000" dirty="0">
              <a:solidFill>
                <a:srgbClr val="00B0F0"/>
              </a:solidFill>
              <a:latin typeface="Franklin Gothic Demi Cond" panose="020B07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800"/>
              </a:spcAft>
            </a:pPr>
            <a:r>
              <a:rPr lang="en-US" sz="4000" dirty="0">
                <a:solidFill>
                  <a:srgbClr val="00B0F0"/>
                </a:solidFill>
                <a:latin typeface="Franklin Gothic Demi Cond" panose="020B07060304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's </a:t>
            </a:r>
            <a:r>
              <a:rPr lang="en-US" sz="4000" dirty="0" err="1">
                <a:solidFill>
                  <a:srgbClr val="00B0F0"/>
                </a:solidFill>
                <a:latin typeface="Franklin Gothic Demi Cond" panose="020B07060304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gonna</a:t>
            </a:r>
            <a:r>
              <a:rPr lang="en-US" sz="4000" dirty="0">
                <a:solidFill>
                  <a:srgbClr val="00B0F0"/>
                </a:solidFill>
                <a:latin typeface="Franklin Gothic Demi Cond" panose="020B07060304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be </a:t>
            </a:r>
            <a:r>
              <a:rPr lang="en-US" sz="4000" dirty="0">
                <a:latin typeface="Franklin Gothic Demi Cond" panose="020B07060304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Franklin Gothic Demi Cond" panose="020B07060304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Vai</a:t>
            </a:r>
            <a:r>
              <a:rPr lang="en-US" sz="3200" dirty="0">
                <a:latin typeface="Franklin Gothic Demi Cond" panose="020B07060304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ser</a:t>
            </a:r>
          </a:p>
          <a:p>
            <a:pPr lvl="0">
              <a:spcAft>
                <a:spcPts val="800"/>
              </a:spcAft>
            </a:pPr>
            <a:endParaRPr lang="en-US" sz="3200" dirty="0">
              <a:solidFill>
                <a:srgbClr val="00B0F0"/>
              </a:solidFill>
              <a:latin typeface="Franklin Gothic Demi Cond" panose="020B07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800"/>
              </a:spcAft>
            </a:pPr>
            <a:r>
              <a:rPr lang="en-US" sz="4000" dirty="0">
                <a:solidFill>
                  <a:srgbClr val="00B0F0"/>
                </a:solidFill>
                <a:latin typeface="Franklin Gothic Demi Cond" panose="020B07060304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r>
              <a:rPr lang="en-US" sz="4000" dirty="0">
                <a:solidFill>
                  <a:srgbClr val="00B0F0"/>
                </a:solidFill>
                <a:latin typeface="Franklin Gothic Demi Cond" panose="020B07060304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than anybody ever knew </a:t>
            </a:r>
            <a:r>
              <a:rPr lang="pt-BR" sz="2800" dirty="0">
                <a:solidFill>
                  <a:prstClr val="black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que alguém jamais soube</a:t>
            </a:r>
            <a:endParaRPr lang="en-US" sz="4000" dirty="0">
              <a:solidFill>
                <a:srgbClr val="00B0F0"/>
              </a:solidFill>
              <a:latin typeface="Franklin Gothic Demi Cond" panose="020B07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en-US" sz="4000" dirty="0">
              <a:solidFill>
                <a:srgbClr val="00B0F0"/>
              </a:solidFill>
              <a:latin typeface="Franklin Gothic Demi Cond" panose="020B07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800"/>
              </a:spcAft>
            </a:pPr>
            <a:r>
              <a:rPr lang="en-US" sz="4000" dirty="0">
                <a:solidFill>
                  <a:srgbClr val="00B0F0"/>
                </a:solidFill>
                <a:latin typeface="Franklin Gothic Demi Cond" panose="020B07060304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grew up </a:t>
            </a:r>
            <a:r>
              <a:rPr lang="en-US" sz="2800" dirty="0" err="1">
                <a:solidFill>
                  <a:prstClr val="black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cresceu</a:t>
            </a:r>
            <a:endParaRPr lang="en-US" sz="2800" dirty="0">
              <a:solidFill>
                <a:prstClr val="black"/>
              </a:solidFill>
              <a:latin typeface="Franklin Gothic Demi Cond" panose="020B07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800"/>
              </a:spcAft>
            </a:pPr>
            <a:endParaRPr lang="en-US" sz="2800" dirty="0">
              <a:solidFill>
                <a:prstClr val="black"/>
              </a:solidFill>
              <a:latin typeface="Franklin Gothic Demi Cond" panose="020B07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800"/>
              </a:spcAft>
            </a:pPr>
            <a:r>
              <a:rPr lang="en-US" sz="4000" dirty="0">
                <a:solidFill>
                  <a:srgbClr val="00B0F0"/>
                </a:solidFill>
                <a:latin typeface="Franklin Gothic Demi Cond" panose="020B07060304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was like a privilege</a:t>
            </a:r>
            <a:r>
              <a:rPr lang="en-US" sz="2800" dirty="0">
                <a:latin typeface="Franklin Gothic Demi Cond" panose="020B0706030402020204" pitchFamily="34" charset="0"/>
              </a:rPr>
              <a:t>. </a:t>
            </a:r>
            <a:r>
              <a:rPr lang="en-US" sz="2800" dirty="0" err="1">
                <a:latin typeface="Franklin Gothic Demi Cond" panose="020B0706030402020204" pitchFamily="34" charset="0"/>
              </a:rPr>
              <a:t>foi</a:t>
            </a:r>
            <a:r>
              <a:rPr lang="en-US" sz="2800" dirty="0">
                <a:latin typeface="Franklin Gothic Demi Cond" panose="020B0706030402020204" pitchFamily="34" charset="0"/>
              </a:rPr>
              <a:t> </a:t>
            </a:r>
            <a:r>
              <a:rPr lang="en-US" sz="2800" dirty="0" err="1">
                <a:latin typeface="Franklin Gothic Demi Cond" panose="020B0706030402020204" pitchFamily="34" charset="0"/>
              </a:rPr>
              <a:t>como</a:t>
            </a:r>
            <a:r>
              <a:rPr lang="en-US" sz="2800" dirty="0">
                <a:latin typeface="Franklin Gothic Demi Cond" panose="020B0706030402020204" pitchFamily="34" charset="0"/>
              </a:rPr>
              <a:t> um </a:t>
            </a:r>
            <a:r>
              <a:rPr lang="en-US" sz="2800" dirty="0" err="1">
                <a:latin typeface="Franklin Gothic Demi Cond" panose="020B0706030402020204" pitchFamily="34" charset="0"/>
              </a:rPr>
              <a:t>privilégio</a:t>
            </a:r>
            <a:endParaRPr lang="en-US" sz="2800" dirty="0">
              <a:latin typeface="Franklin Gothic Demi Cond" panose="020B07060304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DCF955-F153-4BF6-85FF-6DB94493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3F8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1F2E3D"/>
                </a:solidFill>
                <a:effectLst/>
                <a:latin typeface="Roboto" panose="02000000000000000000" pitchFamily="2" charset="0"/>
              </a:rPr>
              <a:t>tomou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1F2E3D"/>
                </a:solidFill>
                <a:effectLst/>
                <a:latin typeface="Roboto" panose="02000000000000000000" pitchFamily="2" charset="0"/>
              </a:rPr>
              <a:t> posse do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23064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7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5A0975B-D738-44CE-B26E-77A204E208FE}"/>
              </a:ext>
            </a:extLst>
          </p:cNvPr>
          <p:cNvSpPr txBox="1"/>
          <p:nvPr/>
        </p:nvSpPr>
        <p:spPr>
          <a:xfrm>
            <a:off x="156705" y="156224"/>
            <a:ext cx="11878589" cy="6003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B0F0"/>
                </a:solidFill>
                <a:latin typeface="Franklin Gothic Demi Cond" panose="020B07060304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take on the world </a:t>
            </a:r>
            <a:r>
              <a:rPr lang="en-US" sz="4000" dirty="0">
                <a:latin typeface="Franklin Gothic Demi Cond" panose="020B07060304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</a:t>
            </a:r>
            <a:r>
              <a:rPr lang="en-US" sz="2800" dirty="0" err="1">
                <a:latin typeface="Franklin Gothic Demi Cond" panose="020B07060304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dominar</a:t>
            </a:r>
            <a:r>
              <a:rPr lang="en-US" sz="2800" dirty="0">
                <a:latin typeface="Franklin Gothic Demi Cond" panose="020B07060304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n-US" sz="2800" dirty="0" err="1">
                <a:latin typeface="Franklin Gothic Demi Cond" panose="020B07060304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mundo</a:t>
            </a:r>
            <a:endParaRPr lang="en-US" sz="2800" dirty="0">
              <a:latin typeface="Franklin Gothic Demi Cond" panose="020B07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Franklin Gothic Demi Cond" panose="020B07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B0F0"/>
                </a:solidFill>
                <a:latin typeface="Franklin Gothic Demi Cond" panose="020B07060304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somewhere along the line </a:t>
            </a:r>
            <a:r>
              <a:rPr lang="en-US" sz="2800" dirty="0" err="1">
                <a:latin typeface="Franklin Gothic Demi Cond" panose="020B07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Franklin Gothic Demi Cond" panose="020B07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Franklin Gothic Demi Cond" panose="020B07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algum</a:t>
            </a:r>
            <a:r>
              <a:rPr lang="en-US" sz="2800" dirty="0">
                <a:latin typeface="Franklin Gothic Demi Cond" panose="020B07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Franklin Gothic Demi Cond" panose="020B07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momento</a:t>
            </a:r>
            <a:endParaRPr lang="en-US" sz="2800" dirty="0">
              <a:latin typeface="Franklin Gothic Demi Cond" panose="020B07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Franklin Gothic Demi Cond" panose="020B07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B0F0"/>
                </a:solidFill>
                <a:latin typeface="Franklin Gothic Demi Cond" panose="020B07060304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when things got hard </a:t>
            </a:r>
            <a:r>
              <a:rPr lang="pt-BR" sz="2800" dirty="0">
                <a:latin typeface="Franklin Gothic Demi Cond" panose="020B0706030402020204" pitchFamily="34" charset="0"/>
                <a:cs typeface="Arial" panose="020B0604020202020204" pitchFamily="34" charset="0"/>
              </a:rPr>
              <a:t>quando as coisas ficavam difíceis</a:t>
            </a:r>
            <a:endParaRPr lang="en-US" sz="2800" dirty="0"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Franklin Gothic Demi Cond" panose="020B07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B0F0"/>
                </a:solidFill>
                <a:latin typeface="Franklin Gothic Demi Cond" panose="020B07060304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I'll tell you something </a:t>
            </a:r>
            <a:r>
              <a:rPr lang="pt-BR" sz="2800" dirty="0">
                <a:latin typeface="Franklin Gothic Demi Cond" panose="020B0706030402020204" pitchFamily="34" charset="0"/>
                <a:cs typeface="Arial" panose="020B0604020202020204" pitchFamily="34" charset="0"/>
              </a:rPr>
              <a:t>vou te dizer uma coisa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Franklin Gothic Demi Cond" panose="020B07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B0F0"/>
                </a:solidFill>
                <a:latin typeface="Franklin Gothic Demi Cond" panose="020B07060304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nasty place </a:t>
            </a:r>
            <a:r>
              <a:rPr lang="en-US" sz="2800" dirty="0" err="1">
                <a:latin typeface="Franklin Gothic Demi Cond" panose="020B0706030402020204" pitchFamily="34" charset="0"/>
              </a:rPr>
              <a:t>lugar</a:t>
            </a:r>
            <a:r>
              <a:rPr lang="en-US" sz="2800" dirty="0">
                <a:latin typeface="Franklin Gothic Demi Cond" panose="020B0706030402020204" pitchFamily="34" charset="0"/>
              </a:rPr>
              <a:t> </a:t>
            </a:r>
            <a:r>
              <a:rPr lang="en-US" sz="2800" dirty="0" err="1">
                <a:latin typeface="Franklin Gothic Demi Cond" panose="020B0706030402020204" pitchFamily="34" charset="0"/>
              </a:rPr>
              <a:t>nojento</a:t>
            </a:r>
            <a:endParaRPr lang="en-US" sz="2800" dirty="0">
              <a:effectLst/>
              <a:latin typeface="Franklin Gothic Demi Cond" panose="020B07060304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5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5A0975B-D738-44CE-B26E-77A204E208FE}"/>
              </a:ext>
            </a:extLst>
          </p:cNvPr>
          <p:cNvSpPr txBox="1"/>
          <p:nvPr/>
        </p:nvSpPr>
        <p:spPr>
          <a:xfrm>
            <a:off x="156705" y="156224"/>
            <a:ext cx="11878589" cy="2029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B0F0"/>
                </a:solidFill>
                <a:latin typeface="Franklin Gothic Demi Cond" panose="020B07060304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 don't care </a:t>
            </a:r>
            <a:r>
              <a:rPr lang="en-US" sz="4000" dirty="0">
                <a:latin typeface="Franklin Gothic Demi Cond" panose="020B07060304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</a:t>
            </a:r>
            <a:r>
              <a:rPr lang="en-US" sz="2800" dirty="0" err="1">
                <a:latin typeface="Franklin Gothic Demi Cond" panose="020B07060304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não</a:t>
            </a:r>
            <a:r>
              <a:rPr lang="en-US" sz="2800" dirty="0">
                <a:latin typeface="Franklin Gothic Demi Cond" panose="020B07060304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 </a:t>
            </a:r>
            <a:r>
              <a:rPr lang="en-US" sz="2800" dirty="0" err="1">
                <a:latin typeface="Franklin Gothic Demi Cond" panose="020B07060304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importo</a:t>
            </a:r>
            <a:endParaRPr lang="en-US" sz="2800" dirty="0">
              <a:latin typeface="Franklin Gothic Demi Cond" panose="020B07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Franklin Gothic Demi Cond" panose="020B07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B0F0"/>
                </a:solidFill>
                <a:latin typeface="Franklin Gothic Demi Cond" panose="020B07060304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keep moving forward </a:t>
            </a:r>
            <a:r>
              <a:rPr lang="en-US" sz="2800" dirty="0" err="1">
                <a:latin typeface="Franklin Gothic Demi Cond" panose="020B07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continuar</a:t>
            </a:r>
            <a:r>
              <a:rPr lang="en-US" sz="2800" dirty="0">
                <a:latin typeface="Franklin Gothic Demi Cond" panose="020B07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Franklin Gothic Demi Cond" panose="020B07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seguindo</a:t>
            </a:r>
            <a:r>
              <a:rPr lang="en-US" sz="2800" dirty="0">
                <a:latin typeface="Franklin Gothic Demi Cond" panose="020B07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Franklin Gothic Demi Cond" panose="020B07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Franklin Gothic Demi Cond" panose="020B07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Franklin Gothic Demi Cond" panose="020B07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frente</a:t>
            </a:r>
            <a:endParaRPr lang="en-US" sz="2800" dirty="0">
              <a:latin typeface="Franklin Gothic Demi Cond" panose="020B07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7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0B771C-53D0-4C6A-8C2A-F95E45907F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15C130-17B0-43C9-B99C-584294C40B5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E1812AF-5C4C-4B75-9015-C90088D3D4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Ardósia</Template>
  <TotalTime>2612</TotalTime>
  <Words>94</Words>
  <Application>Microsoft Office PowerPoint</Application>
  <PresentationFormat>Widescreen</PresentationFormat>
  <Paragraphs>29</Paragraphs>
  <Slides>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2" baseType="lpstr">
      <vt:lpstr>Aharoni</vt:lpstr>
      <vt:lpstr>Arial</vt:lpstr>
      <vt:lpstr>Calibri</vt:lpstr>
      <vt:lpstr>Calisto MT</vt:lpstr>
      <vt:lpstr>Franklin Gothic Demi Cond</vt:lpstr>
      <vt:lpstr>Roboto</vt:lpstr>
      <vt:lpstr>Wingdings 2</vt:lpstr>
      <vt:lpstr>Ardósia</vt:lpstr>
      <vt:lpstr>Estruturas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Sweater Weather</dc:title>
  <dc:creator>gabriel borges</dc:creator>
  <cp:lastModifiedBy>gabriel borges</cp:lastModifiedBy>
  <cp:revision>103</cp:revision>
  <dcterms:created xsi:type="dcterms:W3CDTF">2021-07-08T19:15:32Z</dcterms:created>
  <dcterms:modified xsi:type="dcterms:W3CDTF">2021-11-15T12:01:20Z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