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itchFamily="2" charset="77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96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849"/>
    <p:restoredTop sz="94692"/>
  </p:normalViewPr>
  <p:slideViewPr>
    <p:cSldViewPr snapToGrid="0">
      <p:cViewPr varScale="1">
        <p:scale>
          <a:sx n="30" d="100"/>
          <a:sy n="30" d="100"/>
        </p:scale>
        <p:origin x="216" y="1696"/>
      </p:cViewPr>
      <p:guideLst>
        <p:guide orient="horz" pos="30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a4ca078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da4ca078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da95737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da95737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648ba1d25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1648ba1d25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Eventos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e 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festas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9AF03639-5B7B-C277-4847-21AF4950DF8E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57FFBDF4-EECD-2002-A6D2-4B646130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35746"/>
            <a:ext cx="7620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casas de festa, buffets e promoters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7B2275D0-4D28-6D3A-3E75-5E645D3B8176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7341EA76-D2C6-0623-5092-939417965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7;p35">
            <a:extLst>
              <a:ext uri="{FF2B5EF4-FFF2-40B4-BE49-F238E27FC236}">
                <a16:creationId xmlns:a16="http://schemas.microsoft.com/office/drawing/2014/main" id="{F7C936EA-ACAB-92D9-0D9E-BCD88E972A5B}"/>
              </a:ext>
            </a:extLst>
          </p:cNvPr>
          <p:cNvSpPr txBox="1"/>
          <p:nvPr/>
        </p:nvSpPr>
        <p:spPr>
          <a:xfrm>
            <a:off x="7045799" y="7380563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436BB88-E328-329D-117D-983C1449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2" y="4325678"/>
            <a:ext cx="7667076" cy="1635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2581775" y="1538375"/>
            <a:ext cx="131118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Mesmo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com a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recessão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 mercado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2020, o 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mercado de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eventos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e festas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já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retornou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patamar anterior.</a:t>
            </a:r>
            <a:endParaRPr sz="56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ABEOC,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74" name="Google Shape;174;p26"/>
          <p:cNvGrpSpPr/>
          <p:nvPr/>
        </p:nvGrpSpPr>
        <p:grpSpPr>
          <a:xfrm>
            <a:off x="2319300" y="6586187"/>
            <a:ext cx="13649349" cy="2025009"/>
            <a:chOff x="2346750" y="6143074"/>
            <a:chExt cx="13649349" cy="2025009"/>
          </a:xfrm>
        </p:grpSpPr>
        <p:grpSp>
          <p:nvGrpSpPr>
            <p:cNvPr id="175" name="Google Shape;175;p26"/>
            <p:cNvGrpSpPr/>
            <p:nvPr/>
          </p:nvGrpSpPr>
          <p:grpSpPr>
            <a:xfrm>
              <a:off x="6495923" y="6393575"/>
              <a:ext cx="2441007" cy="1524000"/>
              <a:chOff x="4110361" y="8310513"/>
              <a:chExt cx="2749501" cy="1524000"/>
            </a:xfrm>
          </p:grpSpPr>
          <p:sp>
            <p:nvSpPr>
              <p:cNvPr id="176" name="Google Shape;176;p26"/>
              <p:cNvSpPr txBox="1"/>
              <p:nvPr/>
            </p:nvSpPr>
            <p:spPr>
              <a:xfrm>
                <a:off x="4110362" y="8310513"/>
                <a:ext cx="27495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2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147mil</a:t>
                </a:r>
                <a:endParaRPr sz="52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177" name="Google Shape;177;p26"/>
              <p:cNvSpPr txBox="1"/>
              <p:nvPr/>
            </p:nvSpPr>
            <p:spPr>
              <a:xfrm>
                <a:off x="4110361" y="9072513"/>
                <a:ext cx="27495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7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2020</a:t>
                </a:r>
                <a:endParaRPr sz="47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grpSp>
          <p:nvGrpSpPr>
            <p:cNvPr id="178" name="Google Shape;178;p26"/>
            <p:cNvGrpSpPr/>
            <p:nvPr/>
          </p:nvGrpSpPr>
          <p:grpSpPr>
            <a:xfrm>
              <a:off x="2346750" y="6143074"/>
              <a:ext cx="3693924" cy="2025009"/>
              <a:chOff x="9198890" y="8135178"/>
              <a:chExt cx="4392300" cy="2025009"/>
            </a:xfrm>
          </p:grpSpPr>
          <p:sp>
            <p:nvSpPr>
              <p:cNvPr id="179" name="Google Shape;179;p26"/>
              <p:cNvSpPr txBox="1"/>
              <p:nvPr/>
            </p:nvSpPr>
            <p:spPr>
              <a:xfrm>
                <a:off x="9198890" y="8135178"/>
                <a:ext cx="4392300" cy="10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590mil</a:t>
                </a:r>
                <a:endParaRPr sz="22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180" name="Google Shape;180;p26"/>
              <p:cNvSpPr txBox="1"/>
              <p:nvPr/>
            </p:nvSpPr>
            <p:spPr>
              <a:xfrm>
                <a:off x="9878053" y="9147688"/>
                <a:ext cx="3030000" cy="10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2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2019</a:t>
                </a:r>
                <a:endParaRPr sz="72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grpSp>
          <p:nvGrpSpPr>
            <p:cNvPr id="181" name="Google Shape;181;p26"/>
            <p:cNvGrpSpPr/>
            <p:nvPr/>
          </p:nvGrpSpPr>
          <p:grpSpPr>
            <a:xfrm>
              <a:off x="12302175" y="6143074"/>
              <a:ext cx="3693924" cy="2025009"/>
              <a:chOff x="9264110" y="8135178"/>
              <a:chExt cx="4392300" cy="2025009"/>
            </a:xfrm>
          </p:grpSpPr>
          <p:sp>
            <p:nvSpPr>
              <p:cNvPr id="182" name="Google Shape;182;p26"/>
              <p:cNvSpPr txBox="1"/>
              <p:nvPr/>
            </p:nvSpPr>
            <p:spPr>
              <a:xfrm>
                <a:off x="9264110" y="8135178"/>
                <a:ext cx="4392300" cy="10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2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600mil</a:t>
                </a:r>
                <a:endParaRPr sz="22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183" name="Google Shape;183;p26"/>
              <p:cNvSpPr txBox="1"/>
              <p:nvPr/>
            </p:nvSpPr>
            <p:spPr>
              <a:xfrm>
                <a:off x="9945264" y="9147688"/>
                <a:ext cx="3030000" cy="10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2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2022</a:t>
                </a:r>
                <a:endParaRPr sz="72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grpSp>
          <p:nvGrpSpPr>
            <p:cNvPr id="184" name="Google Shape;184;p26"/>
            <p:cNvGrpSpPr/>
            <p:nvPr/>
          </p:nvGrpSpPr>
          <p:grpSpPr>
            <a:xfrm>
              <a:off x="9396760" y="6393575"/>
              <a:ext cx="2441007" cy="1524000"/>
              <a:chOff x="4110361" y="8310513"/>
              <a:chExt cx="2749501" cy="1524000"/>
            </a:xfrm>
          </p:grpSpPr>
          <p:sp>
            <p:nvSpPr>
              <p:cNvPr id="185" name="Google Shape;185;p26"/>
              <p:cNvSpPr txBox="1"/>
              <p:nvPr/>
            </p:nvSpPr>
            <p:spPr>
              <a:xfrm>
                <a:off x="4110362" y="8310513"/>
                <a:ext cx="27495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2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65mil</a:t>
                </a:r>
                <a:endParaRPr sz="52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186" name="Google Shape;186;p26"/>
              <p:cNvSpPr txBox="1"/>
              <p:nvPr/>
            </p:nvSpPr>
            <p:spPr>
              <a:xfrm>
                <a:off x="4110361" y="9072513"/>
                <a:ext cx="27495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7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2021</a:t>
                </a:r>
                <a:endParaRPr sz="47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187" name="Google Shape;187;p26"/>
            <p:cNvSpPr/>
            <p:nvPr/>
          </p:nvSpPr>
          <p:spPr>
            <a:xfrm>
              <a:off x="6243875" y="6437363"/>
              <a:ext cx="35100" cy="1436400"/>
            </a:xfrm>
            <a:prstGeom prst="rect">
              <a:avLst/>
            </a:prstGeom>
            <a:solidFill>
              <a:srgbClr val="1F1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tx1"/>
                </a:solidFill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9153863" y="6437375"/>
              <a:ext cx="35100" cy="1436400"/>
            </a:xfrm>
            <a:prstGeom prst="rect">
              <a:avLst/>
            </a:prstGeom>
            <a:solidFill>
              <a:srgbClr val="1F1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tx1"/>
                </a:solidFill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12054700" y="6437375"/>
              <a:ext cx="35100" cy="1436400"/>
            </a:xfrm>
            <a:prstGeom prst="rect">
              <a:avLst/>
            </a:prstGeom>
            <a:solidFill>
              <a:srgbClr val="1F1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tx1"/>
                </a:solidFill>
              </a:endParaRPr>
            </a:p>
          </p:txBody>
        </p:sp>
      </p:grpSp>
      <p:sp>
        <p:nvSpPr>
          <p:cNvPr id="190" name="Google Shape;190;p26"/>
          <p:cNvSpPr txBox="1"/>
          <p:nvPr/>
        </p:nvSpPr>
        <p:spPr>
          <a:xfrm>
            <a:off x="2581775" y="5687850"/>
            <a:ext cx="13111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Número de </a:t>
            </a:r>
            <a:r>
              <a:rPr lang="en-US" sz="39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eventos realizados</a:t>
            </a:r>
            <a:endParaRPr sz="3900" b="1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63D2E13A-199B-24CF-0062-3C7EA2E14CC6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1639CE3-36E7-CAFD-A06C-ACF1542B8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ABEOC,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2581775" y="1329725"/>
            <a:ext cx="13111800" cy="2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Os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custos para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produzir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um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evento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também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tiveram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um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aumento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6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02" name="Google Shape;202;p27"/>
          <p:cNvGrpSpPr/>
          <p:nvPr/>
        </p:nvGrpSpPr>
        <p:grpSpPr>
          <a:xfrm>
            <a:off x="2114225" y="4287238"/>
            <a:ext cx="6625175" cy="4430313"/>
            <a:chOff x="2114225" y="4287238"/>
            <a:chExt cx="6625175" cy="4430313"/>
          </a:xfrm>
        </p:grpSpPr>
        <p:pic>
          <p:nvPicPr>
            <p:cNvPr id="203" name="Google Shape;20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14225" y="4287287"/>
              <a:ext cx="872475" cy="892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65664" y="7112186"/>
              <a:ext cx="769600" cy="808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7"/>
            <p:cNvSpPr txBox="1"/>
            <p:nvPr/>
          </p:nvSpPr>
          <p:spPr>
            <a:xfrm>
              <a:off x="3160600" y="4287238"/>
              <a:ext cx="5578800" cy="8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8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Casamento</a:t>
              </a:r>
              <a:endParaRPr sz="6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06" name="Google Shape;206;p27"/>
            <p:cNvSpPr txBox="1"/>
            <p:nvPr/>
          </p:nvSpPr>
          <p:spPr>
            <a:xfrm>
              <a:off x="3160600" y="7069950"/>
              <a:ext cx="5578800" cy="8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8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Debutante</a:t>
              </a:r>
              <a:endParaRPr sz="6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07" name="Google Shape;207;p27"/>
            <p:cNvSpPr txBox="1"/>
            <p:nvPr/>
          </p:nvSpPr>
          <p:spPr>
            <a:xfrm>
              <a:off x="3160613" y="7962450"/>
              <a:ext cx="4429800" cy="7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de </a:t>
              </a:r>
              <a:r>
                <a:rPr lang="en-US" sz="39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R$35mil</a:t>
              </a:r>
              <a:endParaRPr sz="4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08" name="Google Shape;208;p27"/>
            <p:cNvSpPr txBox="1"/>
            <p:nvPr/>
          </p:nvSpPr>
          <p:spPr>
            <a:xfrm>
              <a:off x="3160626" y="5179700"/>
              <a:ext cx="4730400" cy="7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de </a:t>
              </a:r>
              <a:r>
                <a:rPr lang="en-US" sz="39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R$60mil</a:t>
              </a:r>
              <a:endParaRPr sz="39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09" name="Google Shape;209;p27"/>
          <p:cNvGrpSpPr/>
          <p:nvPr/>
        </p:nvGrpSpPr>
        <p:grpSpPr>
          <a:xfrm>
            <a:off x="9485003" y="4287287"/>
            <a:ext cx="6808172" cy="4442088"/>
            <a:chOff x="9417578" y="4149937"/>
            <a:chExt cx="6808172" cy="4442088"/>
          </a:xfrm>
        </p:grpSpPr>
        <p:pic>
          <p:nvPicPr>
            <p:cNvPr id="210" name="Google Shape;210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417578" y="4149937"/>
              <a:ext cx="872465" cy="91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469021" y="7028834"/>
              <a:ext cx="769587" cy="808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27"/>
            <p:cNvSpPr txBox="1"/>
            <p:nvPr/>
          </p:nvSpPr>
          <p:spPr>
            <a:xfrm>
              <a:off x="10463950" y="4161713"/>
              <a:ext cx="5578800" cy="8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8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Corporativo</a:t>
              </a:r>
              <a:endParaRPr sz="6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13" name="Google Shape;213;p27"/>
            <p:cNvSpPr txBox="1"/>
            <p:nvPr/>
          </p:nvSpPr>
          <p:spPr>
            <a:xfrm>
              <a:off x="10463950" y="6944425"/>
              <a:ext cx="5761800" cy="8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8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Festa Infantil</a:t>
              </a:r>
              <a:endParaRPr sz="68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14" name="Google Shape;214;p27"/>
            <p:cNvSpPr txBox="1"/>
            <p:nvPr/>
          </p:nvSpPr>
          <p:spPr>
            <a:xfrm>
              <a:off x="10463963" y="7836925"/>
              <a:ext cx="4429800" cy="7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de </a:t>
              </a:r>
              <a:r>
                <a:rPr lang="en-US" sz="39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R$7mil</a:t>
              </a:r>
              <a:endParaRPr sz="48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15" name="Google Shape;215;p27"/>
            <p:cNvSpPr txBox="1"/>
            <p:nvPr/>
          </p:nvSpPr>
          <p:spPr>
            <a:xfrm>
              <a:off x="10463976" y="5065975"/>
              <a:ext cx="4730400" cy="7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de </a:t>
              </a:r>
              <a:r>
                <a:rPr lang="en-US" sz="39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R$50mil</a:t>
              </a:r>
              <a:endParaRPr sz="39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732443B8-C2BA-A672-9769-334B32308872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6F1AEF60-B337-50EC-4C32-D933CD468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1633750" y="1666115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interesse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planejamento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eventos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retomado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o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crescimento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pós-pandemia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27" name="Google Shape;227;p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3" y="3331000"/>
            <a:ext cx="14430375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F386AF8F-822E-AC74-5240-8C924422E729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0571FFA8-8BE5-DAEC-D3CC-80C45E70B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Janeiro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(+8%)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Junho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(+5%)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Março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(+5%)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10865725" y="4576875"/>
            <a:ext cx="4813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Dezembro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(-26%)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Novembro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(-6%)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Outubro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2D64519F-4E25-642E-808C-2DF357A8AB4C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A2C43238-CBAE-C233-2BA6-4AFB81F12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30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52" name="Google Shape;252;p30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53" name="Google Shape;25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30"/>
          <p:cNvSpPr txBox="1"/>
          <p:nvPr/>
        </p:nvSpPr>
        <p:spPr>
          <a:xfrm>
            <a:off x="11022753" y="9426175"/>
            <a:ext cx="6250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55" name="Google Shape;255;p30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175" y="3066725"/>
            <a:ext cx="1300162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AFD6360A-3A01-18F0-0ADB-E0254F84F133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3F93B787-F39E-F02E-AB17-0DA194D57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/>
        </p:nvSpPr>
        <p:spPr>
          <a:xfrm>
            <a:off x="2782800" y="3525475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584.020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à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3552425" y="5130988"/>
            <a:ext cx="90135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Eventos</a:t>
            </a:r>
            <a:r>
              <a:rPr lang="en-US" sz="71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Festas</a:t>
            </a:r>
            <a:endParaRPr sz="71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64" name="Google Shape;264;p31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2535716"/>
            <a:ext cx="1487200" cy="56943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" name="Google Shape;242;p31">
            <a:extLst>
              <a:ext uri="{FF2B5EF4-FFF2-40B4-BE49-F238E27FC236}">
                <a16:creationId xmlns:a16="http://schemas.microsoft.com/office/drawing/2014/main" id="{17AC14E7-EE2A-4D6E-30D4-2EFA0F75C54B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4" name="Imagem 3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2AEC847-5E05-36B1-0FEA-051A9C748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80" name="Google Shape;280;p32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050" y="3213750"/>
            <a:ext cx="1291590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AA9E371E-325C-85E0-B6F1-F369BC15A847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41B55D86-2E70-CAD3-6BAB-B27A8D75B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  <p:sp>
        <p:nvSpPr>
          <p:cNvPr id="4" name="Google Shape;268;p31">
            <a:extLst>
              <a:ext uri="{FF2B5EF4-FFF2-40B4-BE49-F238E27FC236}">
                <a16:creationId xmlns:a16="http://schemas.microsoft.com/office/drawing/2014/main" id="{F0B57940-7DC7-A91C-B9A4-01A7C4382EA9}"/>
              </a:ext>
            </a:extLst>
          </p:cNvPr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88" name="Google Shape;288;p33"/>
          <p:cNvGrpSpPr/>
          <p:nvPr/>
        </p:nvGrpSpPr>
        <p:grpSpPr>
          <a:xfrm>
            <a:off x="1689763" y="3025775"/>
            <a:ext cx="14908462" cy="5962192"/>
            <a:chOff x="1786363" y="3039025"/>
            <a:chExt cx="14908462" cy="5962192"/>
          </a:xfrm>
        </p:grpSpPr>
        <p:sp>
          <p:nvSpPr>
            <p:cNvPr id="289" name="Google Shape;289;p33"/>
            <p:cNvSpPr txBox="1"/>
            <p:nvPr/>
          </p:nvSpPr>
          <p:spPr>
            <a:xfrm>
              <a:off x="1786363" y="3572038"/>
              <a:ext cx="58968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salão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festa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buffet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infantil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centro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eventos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espaço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para festa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buffet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casamento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buffet festa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buffet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casamento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são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paulo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espaços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para festas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centro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eventos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são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paulo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90" name="Google Shape;290;p33"/>
            <p:cNvSpPr txBox="1"/>
            <p:nvPr/>
          </p:nvSpPr>
          <p:spPr>
            <a:xfrm>
              <a:off x="8799896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R$ 0,66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R$ 1,07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R$ 2,80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R$ 2,20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91" name="Google Shape;291;p33"/>
            <p:cNvSpPr txBox="1"/>
            <p:nvPr/>
          </p:nvSpPr>
          <p:spPr>
            <a:xfrm>
              <a:off x="11584629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R$ 3,07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R$ 1,64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R$ 3,66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R$ 3,62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R$ 6,72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R$ 5,10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R$ 19,68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R$ 2,75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R$ 18,91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92" name="Google Shape;292;p33"/>
            <p:cNvSpPr txBox="1"/>
            <p:nvPr/>
          </p:nvSpPr>
          <p:spPr>
            <a:xfrm>
              <a:off x="14833638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40,500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40,500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9.900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6,600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3,600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1,600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320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140 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70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93" name="Google Shape;293;p33"/>
            <p:cNvSpPr txBox="1"/>
            <p:nvPr/>
          </p:nvSpPr>
          <p:spPr>
            <a:xfrm>
              <a:off x="1786375" y="3039025"/>
              <a:ext cx="5896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94" name="Google Shape;294;p33"/>
            <p:cNvSpPr txBox="1"/>
            <p:nvPr/>
          </p:nvSpPr>
          <p:spPr>
            <a:xfrm>
              <a:off x="8309151" y="3039025"/>
              <a:ext cx="2784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95" name="Google Shape;295;p33"/>
            <p:cNvSpPr txBox="1"/>
            <p:nvPr/>
          </p:nvSpPr>
          <p:spPr>
            <a:xfrm>
              <a:off x="11226303" y="3039025"/>
              <a:ext cx="2296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96" name="Google Shape;296;p33"/>
            <p:cNvSpPr txBox="1"/>
            <p:nvPr/>
          </p:nvSpPr>
          <p:spPr>
            <a:xfrm>
              <a:off x="14011025" y="3039025"/>
              <a:ext cx="2683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97" name="Google Shape;297;p33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546A14ED-C969-7F04-F5A4-2EE9A35D448F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8BE00BB5-676B-9333-0572-270F2718B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407</Words>
  <Application>Microsoft Macintosh PowerPoint</Application>
  <PresentationFormat>Personalizar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Lexend Deca</vt:lpstr>
      <vt:lpstr>Calibri</vt:lpstr>
      <vt:lpstr>Arial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3</cp:revision>
  <dcterms:modified xsi:type="dcterms:W3CDTF">2023-03-25T22:28:38Z</dcterms:modified>
</cp:coreProperties>
</file>