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095a527e5b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095a527e5b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095a527e5b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095a527e5b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095a527e5b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3095a527e5b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095a527e5b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3095a527e5b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095a527e5b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3095a527e5b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095a527e5b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095a527e5b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095a527e5b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095a527e5b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095a527e5b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095a527e5b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095a527e5b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3095a527e5b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095a527e5b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095a527e5b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3095a527e5b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3095a527e5b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095a527e5b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3095a527e5b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095a527e5b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095a527e5b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095a527e5b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095a527e5b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095a527e5b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095a527e5b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095a527e5b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095a527e5b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095a527e5b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095a527e5b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095a527e5b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3095a527e5b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095a527e5b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3095a527e5b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095a527e5b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095a527e5b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095a527e5b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3095a527e5b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3095a527e5b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3095a527e5b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095a527e5b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3095a527e5b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095a527e5b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095a527e5b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095a527e5b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3095a527e5b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095a527e5b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095a527e5b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095a527e5b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095a527e5b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095a527e5b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3095a527e5b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095a527e5b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095a527e5b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095a527e5b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3095a527e5b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095a527e5b_0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3095a527e5b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095a527e5b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3095a527e5b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095a527e5b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095a527e5b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095a527e5b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3095a527e5b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095a527e5b_0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3095a527e5b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095a527e5b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3095a527e5b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095a527e5b_0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3095a527e5b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095a527e5b_0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3095a527e5b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095a527e5b_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3095a527e5b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095a527e5b_0_1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3095a527e5b_0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095a527e5b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095a527e5b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095a527e5b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095a527e5b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095a527e5b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3095a527e5b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095a527e5b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095a527e5b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095a527e5b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3095a527e5b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0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9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8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6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1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5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0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7.jpg"/><Relationship Id="rId4" Type="http://schemas.openxmlformats.org/officeDocument/2006/relationships/hyperlink" Target="http://drive.google.com/file/d/1up2rsVxw6v7q1v-ZTgZBaIwrIWWjqZmQ/view" TargetMode="External"/><Relationship Id="rId5" Type="http://schemas.openxmlformats.org/officeDocument/2006/relationships/image" Target="../media/image28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3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6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8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4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2.jpg"/><Relationship Id="rId4" Type="http://schemas.openxmlformats.org/officeDocument/2006/relationships/hyperlink" Target="http://drive.google.com/file/d/19U3ty6qvKomO4oEAOjWz6i0plPnWisAQ/view" TargetMode="External"/><Relationship Id="rId5" Type="http://schemas.openxmlformats.org/officeDocument/2006/relationships/image" Target="../media/image27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0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1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5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3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6.jpg"/><Relationship Id="rId4" Type="http://schemas.openxmlformats.org/officeDocument/2006/relationships/hyperlink" Target="http://drive.google.com/file/d/1c2_h1fUBwNvG9gySJ73PUsr7AtGVFs6a/view" TargetMode="External"/><Relationship Id="rId5" Type="http://schemas.openxmlformats.org/officeDocument/2006/relationships/image" Target="../media/image39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47" title="Snapinsta.app_video_AQMJjdOMBCNAPaS8bZIyqT_sMCzNZTOI4lP8yUzSPWtwRzJvg2RFgYrsZssVck8rIOa6rc2OJivdV1YNVWvW77JI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00287" y="756275"/>
            <a:ext cx="2343424" cy="4166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52" title="LINK 3 - ESTRUTURA IHC 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00200" y="874300"/>
            <a:ext cx="2343600" cy="416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57" title="LINK 4 - CONTRASTE 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00200" y="713875"/>
            <a:ext cx="2343600" cy="416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