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19" r:id="rId2"/>
    <p:sldId id="428" r:id="rId3"/>
    <p:sldId id="429" r:id="rId4"/>
    <p:sldId id="430" r:id="rId5"/>
    <p:sldId id="431" r:id="rId6"/>
    <p:sldId id="420" r:id="rId7"/>
    <p:sldId id="757" r:id="rId8"/>
    <p:sldId id="457" r:id="rId9"/>
    <p:sldId id="458" r:id="rId10"/>
    <p:sldId id="459" r:id="rId11"/>
    <p:sldId id="460" r:id="rId12"/>
    <p:sldId id="472" r:id="rId13"/>
    <p:sldId id="473" r:id="rId14"/>
    <p:sldId id="423" r:id="rId15"/>
    <p:sldId id="451" r:id="rId16"/>
    <p:sldId id="452" r:id="rId17"/>
    <p:sldId id="453" r:id="rId18"/>
    <p:sldId id="454" r:id="rId19"/>
    <p:sldId id="542" r:id="rId20"/>
    <p:sldId id="543" r:id="rId21"/>
    <p:sldId id="486" r:id="rId22"/>
    <p:sldId id="487" r:id="rId23"/>
    <p:sldId id="488" r:id="rId24"/>
    <p:sldId id="489" r:id="rId25"/>
    <p:sldId id="491" r:id="rId26"/>
    <p:sldId id="490" r:id="rId27"/>
    <p:sldId id="493" r:id="rId28"/>
    <p:sldId id="492" r:id="rId29"/>
    <p:sldId id="494" r:id="rId30"/>
    <p:sldId id="495" r:id="rId31"/>
    <p:sldId id="496" r:id="rId32"/>
    <p:sldId id="501" r:id="rId33"/>
    <p:sldId id="498" r:id="rId34"/>
    <p:sldId id="499" r:id="rId35"/>
    <p:sldId id="497" r:id="rId36"/>
    <p:sldId id="760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6F99E-48E0-44B8-A451-14CC7862F510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64F66-E30C-4F82-A864-D416DF2102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15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Vamos imaginar que a gente tem uma pessoa aqui, que andava muito de ônibus e agora ela tem a necessidade ou o desejo de comprar um carro.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267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por último, a gente tem a VENDA, que é quando o cliente decide de fato o que ele vai fazer....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No exemplo aqui, o cliente comprou o carro.</a:t>
            </a:r>
            <a:br>
              <a:rPr lang="pt-BR" dirty="0"/>
            </a:br>
            <a:r>
              <a:rPr lang="pt-BR" dirty="0"/>
              <a:t>No meu caso ontem, eu fiz o pedido no </a:t>
            </a:r>
            <a:r>
              <a:rPr lang="pt-BR" dirty="0" err="1"/>
              <a:t>ifood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7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Então eu consegui distribuir todos os passos da minha jornada, dentro de DESCOBERTA, RECONHECIMENTO, CONSIDERAÇÃO E COMPRA.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 não importa quantos passos eu tenha na minha jornada, é importante que eu sempre consiga separar todos os passos nessas 4 etapas bases...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091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Vamo</a:t>
            </a:r>
            <a:r>
              <a:rPr lang="pt-BR" dirty="0"/>
              <a:t> pegar aqui o nosso primeiro exemplo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90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Só vou tirar o texto aqui e os ícones pra ficar mais fácil de entender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793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se isso é verdade, faz TODO SENTIDO a gente desenhar o processo de compra em formato de funil...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Porque dai a gente vai ter uma REPRESENTAÇÃO GRAFICA muito fiel do que tá acontecendo.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312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271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99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538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69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vamos começar a pensar em NÚMEROS pra gente colocar nesse funil de vendas.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71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Ela vai jogar no Google alguns modelos, fazer um comparativo... Fazer contas, ler reviews em blogs, pesquisar no </a:t>
            </a:r>
            <a:r>
              <a:rPr lang="pt-BR" dirty="0" err="1"/>
              <a:t>youtube</a:t>
            </a:r>
            <a:r>
              <a:rPr lang="pt-BR" dirty="0"/>
              <a:t>... É uma fase de pesquisa.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642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821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494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872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Eu pensei em alguns números FICTÍCIOS aqui pra gente poder fazer umas contas....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222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Depois que a gente tem os números, a gente começa a pensar na TAXA DE CONVERSÃO de cada etapa...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Que seria meio que intersecção de cada uma delas....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50 é 5% de 1.000, certo...?</a:t>
            </a:r>
          </a:p>
          <a:p>
            <a:r>
              <a:rPr lang="pt-BR" dirty="0"/>
              <a:t>Então eu tenho 5% de conversão na primeira etapa.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601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Na segunda, eu tenho 50% de conversão.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Porque 25 é 50% de 50.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842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por último, eu tenho 20% de conversão, porque 5 é 20% de 25.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046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0545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Então agora eu tenho no meu funil NÚMEROS e taxas de conversão.</a:t>
            </a:r>
            <a:br>
              <a:rPr lang="pt-BR" dirty="0"/>
            </a:br>
            <a:r>
              <a:rPr lang="pt-BR" dirty="0"/>
              <a:t>E é aí que o negócio começa a ficar interessante.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Porque eu consigo começar a desenhar cenários.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21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Até que ela encontra uma oportunidade legal e resolve ir até a concessionária pra ver o carro mais de perto.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929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Então olha só... Uma vez que eu sei as minhas taxas de conversão, eu posso começar a PIRAR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1413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Vamos supor que ao invés de 5 vendas eu queira 30!!!!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352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Pra isso, eu sei que como eu tenho 20% de conversão, eu vou precisar de 150 </a:t>
            </a:r>
            <a:r>
              <a:rPr lang="pt-BR" dirty="0" err="1"/>
              <a:t>test</a:t>
            </a:r>
            <a:r>
              <a:rPr lang="pt-BR" dirty="0"/>
              <a:t>-drives.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9566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pra conseguir 150 </a:t>
            </a:r>
            <a:r>
              <a:rPr lang="pt-BR" dirty="0" err="1"/>
              <a:t>test</a:t>
            </a:r>
            <a:r>
              <a:rPr lang="pt-BR" dirty="0"/>
              <a:t>-drives, vou ter que ter 300 visitas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435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pra ter 300 visitas, vou precisar de 6.000 pesquisas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242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Então eu já sei que se eu quiser 30 vendas, eu vou precisar aumentar meu volume de pesquisas no site pra pelo menos 6.000!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103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aí eu consigo começar a me fazer perguntas....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Que ações eu posso fazer pra conseguir essas 6.000 visitas?</a:t>
            </a:r>
            <a:br>
              <a:rPr lang="pt-BR" dirty="0"/>
            </a:br>
            <a:r>
              <a:rPr lang="pt-BR" dirty="0"/>
              <a:t>Como eu posso aumentar as minhas taxas de conversão aqui?</a:t>
            </a:r>
            <a:br>
              <a:rPr lang="pt-BR" dirty="0"/>
            </a:br>
            <a:br>
              <a:rPr lang="pt-BR" dirty="0"/>
            </a:br>
            <a:r>
              <a:rPr lang="pt-BR" dirty="0"/>
              <a:t>E aí ao invés de achar que a falha tá aqui, NAS VENDAS, eu começo a identificar GARGALOS em outras etapas e entender ONDE EU PRECISO trabalhar.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492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Na concessionária, o vendedor convence a pessoa a fazer um </a:t>
            </a:r>
            <a:r>
              <a:rPr lang="pt-BR" dirty="0" err="1"/>
              <a:t>test</a:t>
            </a:r>
            <a:r>
              <a:rPr lang="pt-BR" dirty="0"/>
              <a:t>-drive.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084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pessoa fez o </a:t>
            </a:r>
            <a:r>
              <a:rPr lang="pt-BR" dirty="0" err="1"/>
              <a:t>test</a:t>
            </a:r>
            <a:r>
              <a:rPr lang="pt-BR" dirty="0"/>
              <a:t> drive e se encantou. E pronto! Comprou o carro!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580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que nós temos aqui é uma Jornada de compra.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596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Ela sempre começa com um momento de descoberta, que é uma fase onde a pessoa ainda não conhece a tua marca, ela ainda não sabe que ela tem uma NECESSIDADE de comprar o teu produto...</a:t>
            </a:r>
          </a:p>
          <a:p>
            <a:endParaRPr lang="pt-BR" dirty="0"/>
          </a:p>
          <a:p>
            <a:r>
              <a:rPr lang="pt-BR" dirty="0"/>
              <a:t>Então vamos supor... Eu me mudei faz pouco tempo aqui pra esse apartamento. Eu não sabia o que tinha de delivery aqui perto. E aí eu comecei a conhecer... Eu vi anuncio no </a:t>
            </a:r>
            <a:r>
              <a:rPr lang="pt-BR" dirty="0" err="1"/>
              <a:t>instagram</a:t>
            </a:r>
            <a:r>
              <a:rPr lang="pt-BR" dirty="0"/>
              <a:t> de pizzaria que entregava por aqui, eu vi umas placas aqui na minha rua....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TUDO ISSO FEZ PARTE DA DESCOBERTA. Onde eu </a:t>
            </a:r>
            <a:r>
              <a:rPr lang="pt-BR" dirty="0" err="1"/>
              <a:t>tava</a:t>
            </a:r>
            <a:r>
              <a:rPr lang="pt-BR" dirty="0"/>
              <a:t> descobrindo as possibilidades. Eu ainda não </a:t>
            </a:r>
            <a:r>
              <a:rPr lang="pt-BR" dirty="0" err="1"/>
              <a:t>tava</a:t>
            </a:r>
            <a:r>
              <a:rPr lang="pt-BR" dirty="0"/>
              <a:t> com vontade de comer pizza.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45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Mas ontem me deu vontade de comer pizza. Eu </a:t>
            </a:r>
            <a:r>
              <a:rPr lang="pt-BR" dirty="0" err="1"/>
              <a:t>tava</a:t>
            </a:r>
            <a:r>
              <a:rPr lang="pt-BR" dirty="0"/>
              <a:t> com preguiça, com fome, sem vontade de cozinhar... Olhei pra minha esposa e falei: BORA PEDIR UMA PIZZA.</a:t>
            </a:r>
          </a:p>
          <a:p>
            <a:endParaRPr lang="pt-BR" dirty="0"/>
          </a:p>
          <a:p>
            <a:r>
              <a:rPr lang="pt-BR" dirty="0"/>
              <a:t>E aí ela topou. Então a gente </a:t>
            </a:r>
            <a:r>
              <a:rPr lang="pt-BR" dirty="0" err="1"/>
              <a:t>tava</a:t>
            </a:r>
            <a:r>
              <a:rPr lang="pt-BR" dirty="0"/>
              <a:t> na fase de RECONHECIMENTO. A gente reconheceu que existia um problema, que no caso era a fome.</a:t>
            </a:r>
          </a:p>
          <a:p>
            <a:br>
              <a:rPr lang="pt-BR" dirty="0"/>
            </a:br>
            <a:r>
              <a:rPr lang="pt-BR" dirty="0"/>
              <a:t>No exemplo aqui da jornada do cara comprando o carro, o momento em que ele decidiu que ia comprar um carro, que ele reconheceu o problema ou o desejo dele, é onde entra nessa fase.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28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Aqui no terceiro ponto é a CONSIDERAÇÃO. Ou seja, eu já sei que vou comprar.... Eu só preciso decidir ONDE.</a:t>
            </a:r>
          </a:p>
          <a:p>
            <a:endParaRPr lang="pt-BR" dirty="0"/>
          </a:p>
          <a:p>
            <a:r>
              <a:rPr lang="pt-BR" dirty="0"/>
              <a:t>No caso da concessionária, o cara foi até lá conferir as opções e fazer o </a:t>
            </a:r>
            <a:r>
              <a:rPr lang="pt-BR" dirty="0" err="1"/>
              <a:t>test</a:t>
            </a:r>
            <a:r>
              <a:rPr lang="pt-BR" dirty="0"/>
              <a:t>-drive.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No meu caso da pizza, eu abri vários </a:t>
            </a:r>
            <a:r>
              <a:rPr lang="pt-BR" dirty="0" err="1"/>
              <a:t>instagrans</a:t>
            </a:r>
            <a:r>
              <a:rPr lang="pt-BR" dirty="0"/>
              <a:t> das pizzarias aqui do bairro e comecei a comparar, pra ver qual meu atraia mais....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2ECB8-942E-4104-BB86-652530C3470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16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15D1C1-10D9-4B12-A2BF-29D322D99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B3B495-C002-4618-B66E-9E476AC92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D24725-9E63-42E4-B8D6-69901FE3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5F91-E389-4C7E-9B98-5F4B0A92CFCC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0ACFB2-7BBC-467C-BBC8-C8A1CD21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82BA35-C547-4859-84B3-935AA078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103-8391-4A8C-A484-82AB9F69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6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67401-A0C4-44DA-BAEB-8D6D38DE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7974BD-F437-4BA4-B752-4842A53E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8358C4-CAEC-4C70-82B6-4469B254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5F91-E389-4C7E-9B98-5F4B0A92CFCC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89FEC1-1B81-4DEE-9E70-149E29DF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1D6880-C0DC-4642-8EDB-D9A05B05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103-8391-4A8C-A484-82AB9F69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94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AEC062-9ED4-4938-80A1-E15595205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C99086-4B78-4B4A-AD04-6D23ACBDD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1AE8A6-B8DC-40EF-8806-3126B4E5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5F91-E389-4C7E-9B98-5F4B0A92CFCC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53EB43-BB56-4F73-B6D7-499D949D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E8FBD3-C649-4DFC-9E60-F598D27D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103-8391-4A8C-A484-82AB9F69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93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C7EF6-DCD9-478C-9E2B-C3C5E441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64B47E-C596-4B69-B458-56AA1B00A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A7F38B-80CB-4A1A-A96F-5B60261B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5F91-E389-4C7E-9B98-5F4B0A92CFCC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8ADDC9-6A5B-4A04-8B20-3F6E43AC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C7E205-23D3-44E7-A2FA-F24BD264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103-8391-4A8C-A484-82AB9F69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01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BA2A2-3A7D-46A6-A556-951FC83B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5DA02D-0014-45BA-8EA9-303260A3E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45C9EA-AE33-47AD-8725-FF689B947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5F91-E389-4C7E-9B98-5F4B0A92CFCC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E974AB-ADAF-4186-BFA7-A23F31AD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8B5582-6E9F-4793-AAE1-C4712280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103-8391-4A8C-A484-82AB9F69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14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01074-B569-41C6-A06A-7068A950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34B73D-B72F-46BC-A237-AC5E61B6F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AC74F3-E762-4B9E-BB79-CFA93BD8B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4BA2EA-D469-4F00-995C-44EBCDAF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5F91-E389-4C7E-9B98-5F4B0A92CFCC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35580A-FB4C-4CC9-9860-BD8850E1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94855D-83D2-479B-BB39-D97FB31D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103-8391-4A8C-A484-82AB9F69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85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2B100-4B3E-459E-9A21-EA3F1170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BD747C-B533-410B-9977-4AB782BED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B78F06-E5BD-43C9-BC3C-5F25984A9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6F4603-4048-4DDB-BDC8-E09AC67B2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A732826-DE89-4B61-96B0-C9EBBE1F9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58B7DBF-74D5-415B-8FC9-4BBD7408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5F91-E389-4C7E-9B98-5F4B0A92CFCC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9D0CEB6-0BAD-45C0-94E9-619F2657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C78B867-8629-459B-8B55-0C14B8F5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103-8391-4A8C-A484-82AB9F69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38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AB62D-4E24-4135-A071-334BC054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FFE7313-23FC-47F0-9941-D76357BF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5F91-E389-4C7E-9B98-5F4B0A92CFCC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9552F7-A4DE-4D7C-BAA4-B8680650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9A831AA-9B00-4BE4-B69A-18843930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103-8391-4A8C-A484-82AB9F69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28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584BD4-DB62-44C9-BE6C-B8738071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5F91-E389-4C7E-9B98-5F4B0A92CFCC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E1005AE-7DE2-4219-8DFC-C44ADCCAD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187A4A-4E1E-4D09-8544-8E588DB0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103-8391-4A8C-A484-82AB9F69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4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080A4-67EE-41B7-A6D5-514EA16E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206D8D-6FD3-48C6-86F8-3369CAFEF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4D424C2-F35E-4A38-8B54-6D6483F6E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65DA58-EBD2-4C1C-9B5E-EC862A0B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5F91-E389-4C7E-9B98-5F4B0A92CFCC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6CBF65-30F7-43F2-9ED3-7F8C2CFC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1AD0D6-1297-4729-ABC4-F3E24A0B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103-8391-4A8C-A484-82AB9F69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22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1DEF0-20FA-4597-98D4-9026622C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10D1E0-7446-45D7-8C7C-1B70E4691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AB9CF9-7F7E-446C-92FF-1139BEA7F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2B31C4-9565-46ED-9A9F-21DE9987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5F91-E389-4C7E-9B98-5F4B0A92CFCC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C09AAB-FDDB-4AF1-991B-6D8C7B49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86A318-7981-4B32-BFD9-90E7D4C5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3103-8391-4A8C-A484-82AB9F69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318C32D-C9BF-465C-BFE2-87018A66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DBC6F7-E7C4-493E-B89B-F50FCAA84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E9A0DD-70CE-4816-A521-78C6FD56F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55F91-E389-4C7E-9B98-5F4B0A92CFCC}" type="datetimeFigureOut">
              <a:rPr lang="pt-BR" smtClean="0"/>
              <a:t>30/01/2022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9E57EA-B359-4102-9DD7-4FF878392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E52DB6-9EC5-430D-8303-08FEF999B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B3103-8391-4A8C-A484-82AB9F69F7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87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17" Type="http://schemas.openxmlformats.org/officeDocument/2006/relationships/image" Target="../media/image4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2.sv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17" Type="http://schemas.openxmlformats.org/officeDocument/2006/relationships/image" Target="../media/image4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2.sv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17" Type="http://schemas.openxmlformats.org/officeDocument/2006/relationships/image" Target="../media/image4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2.sv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2.svg"/><Relationship Id="rId9" Type="http://schemas.openxmlformats.org/officeDocument/2006/relationships/image" Target="../media/image9.png"/><Relationship Id="rId1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4.svg"/><Relationship Id="rId4" Type="http://schemas.openxmlformats.org/officeDocument/2006/relationships/image" Target="../media/image2.sv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3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2.sv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2.svg"/><Relationship Id="rId9" Type="http://schemas.openxmlformats.org/officeDocument/2006/relationships/image" Target="../media/image9.png"/><Relationship Id="rId1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image" Target="../media/image14.sv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2.svg"/><Relationship Id="rId9" Type="http://schemas.openxmlformats.org/officeDocument/2006/relationships/image" Target="../media/image9.png"/><Relationship Id="rId1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17" Type="http://schemas.openxmlformats.org/officeDocument/2006/relationships/image" Target="../media/image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2.sv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17" Type="http://schemas.openxmlformats.org/officeDocument/2006/relationships/image" Target="../media/image4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2.sv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17" Type="http://schemas.openxmlformats.org/officeDocument/2006/relationships/image" Target="../media/image4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6.png"/><Relationship Id="rId15" Type="http://schemas.openxmlformats.org/officeDocument/2006/relationships/image" Target="../media/image14.sv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2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CFE1AD9-E979-4F2B-8F91-5D722853FDE9}"/>
              </a:ext>
            </a:extLst>
          </p:cNvPr>
          <p:cNvSpPr txBox="1"/>
          <p:nvPr/>
        </p:nvSpPr>
        <p:spPr>
          <a:xfrm>
            <a:off x="1087022" y="3941116"/>
            <a:ext cx="15927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Teve a </a:t>
            </a:r>
            <a:r>
              <a:rPr lang="pt-BR" sz="1400" b="1" dirty="0"/>
              <a:t>necessidade</a:t>
            </a:r>
          </a:p>
          <a:p>
            <a:pPr algn="ctr"/>
            <a:r>
              <a:rPr lang="pt-BR" sz="1400" b="1" dirty="0"/>
              <a:t>ou o desejo</a:t>
            </a:r>
            <a:r>
              <a:rPr lang="pt-BR" sz="1400" dirty="0"/>
              <a:t> de</a:t>
            </a:r>
          </a:p>
          <a:p>
            <a:pPr algn="ctr"/>
            <a:r>
              <a:rPr lang="pt-BR" sz="1400" dirty="0"/>
              <a:t>comprar um carro.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D58FBB0-A654-4E93-9C6E-01E086788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122" y="2524420"/>
            <a:ext cx="1123951" cy="1123951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E589BC24-6E68-4894-8710-F1C4741A24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1505" y="2630805"/>
            <a:ext cx="590550" cy="590550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8F3B9F18-761F-4AB9-865B-25CA2E94ABBD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B8428245-50C9-4299-8D21-EE8970EDC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3CF71CA8-999A-45D2-A45F-F6A48723D1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544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>
            <a:extLst>
              <a:ext uri="{FF2B5EF4-FFF2-40B4-BE49-F238E27FC236}">
                <a16:creationId xmlns:a16="http://schemas.microsoft.com/office/drawing/2014/main" id="{0A4FB5E5-3855-4677-BD89-3F834824F9BC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57381BCA-F14E-4E48-B2C8-DA24BF730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9FFC4976-5396-41BA-BA70-1E2F989C47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54D39501-2458-46BF-9B0C-4E7F213E9B58}"/>
              </a:ext>
            </a:extLst>
          </p:cNvPr>
          <p:cNvGrpSpPr/>
          <p:nvPr/>
        </p:nvGrpSpPr>
        <p:grpSpPr>
          <a:xfrm>
            <a:off x="9533355" y="2853736"/>
            <a:ext cx="1591863" cy="2723085"/>
            <a:chOff x="1074922" y="2861740"/>
            <a:chExt cx="1591863" cy="2723085"/>
          </a:xfrm>
        </p:grpSpPr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050182B8-47ED-4938-A8F0-AF9D5D0F97D6}"/>
                </a:ext>
              </a:extLst>
            </p:cNvPr>
            <p:cNvSpPr/>
            <p:nvPr/>
          </p:nvSpPr>
          <p:spPr>
            <a:xfrm>
              <a:off x="1812925" y="5521325"/>
              <a:ext cx="117475" cy="63500"/>
            </a:xfrm>
            <a:custGeom>
              <a:avLst/>
              <a:gdLst>
                <a:gd name="connsiteX0" fmla="*/ 0 w 117475"/>
                <a:gd name="connsiteY0" fmla="*/ 0 h 63500"/>
                <a:gd name="connsiteX1" fmla="*/ 57150 w 117475"/>
                <a:gd name="connsiteY1" fmla="*/ 63500 h 63500"/>
                <a:gd name="connsiteX2" fmla="*/ 117475 w 117475"/>
                <a:gd name="connsiteY2" fmla="*/ 635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75" h="63500">
                  <a:moveTo>
                    <a:pt x="0" y="0"/>
                  </a:moveTo>
                  <a:lnTo>
                    <a:pt x="57150" y="63500"/>
                  </a:lnTo>
                  <a:lnTo>
                    <a:pt x="117475" y="635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: Cantos Arredondados 49">
              <a:extLst>
                <a:ext uri="{FF2B5EF4-FFF2-40B4-BE49-F238E27FC236}">
                  <a16:creationId xmlns:a16="http://schemas.microsoft.com/office/drawing/2014/main" id="{CD221919-C033-4CCC-B677-7F13A3E7C759}"/>
                </a:ext>
              </a:extLst>
            </p:cNvPr>
            <p:cNvSpPr/>
            <p:nvPr/>
          </p:nvSpPr>
          <p:spPr>
            <a:xfrm>
              <a:off x="1074922" y="2861740"/>
              <a:ext cx="1591863" cy="2675239"/>
            </a:xfrm>
            <a:prstGeom prst="roundRect">
              <a:avLst>
                <a:gd name="adj" fmla="val 3943"/>
              </a:avLst>
            </a:prstGeom>
            <a:solidFill>
              <a:srgbClr val="FFE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2" name="Gráfico 31">
            <a:extLst>
              <a:ext uri="{FF2B5EF4-FFF2-40B4-BE49-F238E27FC236}">
                <a16:creationId xmlns:a16="http://schemas.microsoft.com/office/drawing/2014/main" id="{8A72CF24-70DB-4244-B17E-F361B964ED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7120" y="2932135"/>
            <a:ext cx="867127" cy="8671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CFE1AD9-E979-4F2B-8F91-5D722853FDE9}"/>
              </a:ext>
            </a:extLst>
          </p:cNvPr>
          <p:cNvSpPr txBox="1"/>
          <p:nvPr/>
        </p:nvSpPr>
        <p:spPr>
          <a:xfrm>
            <a:off x="1087022" y="3941116"/>
            <a:ext cx="15927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Teve a </a:t>
            </a:r>
            <a:r>
              <a:rPr lang="pt-BR" sz="1400" b="1" dirty="0"/>
              <a:t>necessidade</a:t>
            </a:r>
          </a:p>
          <a:p>
            <a:pPr algn="ctr"/>
            <a:r>
              <a:rPr lang="pt-BR" sz="1400" b="1" dirty="0"/>
              <a:t>ou o desejo</a:t>
            </a:r>
            <a:r>
              <a:rPr lang="pt-BR" sz="1400" dirty="0"/>
              <a:t> de</a:t>
            </a:r>
          </a:p>
          <a:p>
            <a:pPr algn="ctr"/>
            <a:r>
              <a:rPr lang="pt-BR" sz="1400" dirty="0"/>
              <a:t>comprar um carro.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D58FBB0-A654-4E93-9C6E-01E0867883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3122" y="2524420"/>
            <a:ext cx="1123951" cy="112395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38E9ACB-6A6C-47B8-8D81-4F1F212687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2326" y="2519954"/>
            <a:ext cx="1123951" cy="11239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4360C467-A7C4-4FDB-80C1-AA96E06A06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4301" y="3171824"/>
            <a:ext cx="790575" cy="79057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2126E0-DE84-4AB1-8792-B17EB5DBAAF9}"/>
              </a:ext>
            </a:extLst>
          </p:cNvPr>
          <p:cNvSpPr txBox="1"/>
          <p:nvPr/>
        </p:nvSpPr>
        <p:spPr>
          <a:xfrm>
            <a:off x="3333750" y="3941115"/>
            <a:ext cx="1500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Pesquisou se vale a pena </a:t>
            </a:r>
            <a:r>
              <a:rPr lang="pt-BR" sz="1400" dirty="0"/>
              <a:t>ter um carro</a:t>
            </a:r>
          </a:p>
          <a:p>
            <a:pPr algn="ctr"/>
            <a:r>
              <a:rPr lang="pt-BR" sz="1400" dirty="0"/>
              <a:t>e </a:t>
            </a:r>
            <a:r>
              <a:rPr lang="pt-BR" sz="1400" b="1" dirty="0"/>
              <a:t>qual o melhor </a:t>
            </a:r>
            <a:r>
              <a:rPr lang="pt-BR" sz="1400" dirty="0"/>
              <a:t>carro para se comprar.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2181F8-2050-48D4-A3D0-C7049E30BEF0}"/>
              </a:ext>
            </a:extLst>
          </p:cNvPr>
          <p:cNvSpPr txBox="1"/>
          <p:nvPr/>
        </p:nvSpPr>
        <p:spPr>
          <a:xfrm>
            <a:off x="5466022" y="3848782"/>
            <a:ext cx="1500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Foi até a concessionária </a:t>
            </a:r>
            <a:r>
              <a:rPr lang="pt-BR" sz="1400" dirty="0"/>
              <a:t>conferir de perto as opções disponíveis.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9B3D06D5-89F3-45DC-AC0F-7587BDAACA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84732" y="2690811"/>
            <a:ext cx="885825" cy="88582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75C84F-7743-4996-AF93-4E2A2EE72C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3682" y="2609848"/>
            <a:ext cx="1123951" cy="112395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503DC3C2-F87A-423F-A70B-3EA670312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4255" y="2926080"/>
            <a:ext cx="867127" cy="867127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5D278B27-4E57-49CA-AD91-A0F3DAD296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69406" y="2659730"/>
            <a:ext cx="1123951" cy="112395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B49C43A9-F738-4CAE-835C-13CF3A85737B}"/>
              </a:ext>
            </a:extLst>
          </p:cNvPr>
          <p:cNvSpPr txBox="1"/>
          <p:nvPr/>
        </p:nvSpPr>
        <p:spPr>
          <a:xfrm>
            <a:off x="7564255" y="3848782"/>
            <a:ext cx="150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Fez um </a:t>
            </a:r>
            <a:r>
              <a:rPr lang="pt-BR" sz="1400" b="1" dirty="0" err="1"/>
              <a:t>test</a:t>
            </a:r>
            <a:r>
              <a:rPr lang="pt-BR" sz="1400" b="1" dirty="0"/>
              <a:t>-drive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202F6694-599F-4DC4-9CA6-AECD46A379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44437" y="2690811"/>
            <a:ext cx="1123951" cy="1123951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20441DA0-DBA9-4780-9536-D064ECFACAD2}"/>
              </a:ext>
            </a:extLst>
          </p:cNvPr>
          <p:cNvSpPr txBox="1"/>
          <p:nvPr/>
        </p:nvSpPr>
        <p:spPr>
          <a:xfrm>
            <a:off x="9654290" y="3879863"/>
            <a:ext cx="150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Comprou</a:t>
            </a:r>
          </a:p>
          <a:p>
            <a:pPr algn="ctr"/>
            <a:r>
              <a:rPr lang="pt-BR" sz="1400" b="1" dirty="0"/>
              <a:t>o carro!</a:t>
            </a: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C4BF952D-E1D9-4760-A921-6B3465FAE8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8313" y="3267073"/>
            <a:ext cx="600075" cy="600075"/>
          </a:xfrm>
          <a:prstGeom prst="rect">
            <a:avLst/>
          </a:prstGeom>
        </p:spPr>
      </p:pic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9D79E94-EF56-4DDB-9D7A-39ABCBCABE2B}"/>
              </a:ext>
            </a:extLst>
          </p:cNvPr>
          <p:cNvCxnSpPr/>
          <p:nvPr/>
        </p:nvCxnSpPr>
        <p:spPr>
          <a:xfrm>
            <a:off x="2867025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80284F8-6FDF-4EF5-9922-E4EE35A0ED38}"/>
              </a:ext>
            </a:extLst>
          </p:cNvPr>
          <p:cNvCxnSpPr/>
          <p:nvPr/>
        </p:nvCxnSpPr>
        <p:spPr>
          <a:xfrm>
            <a:off x="4972049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85D9D294-FAE9-4E34-9222-6EC3BFFB0D2E}"/>
              </a:ext>
            </a:extLst>
          </p:cNvPr>
          <p:cNvCxnSpPr/>
          <p:nvPr/>
        </p:nvCxnSpPr>
        <p:spPr>
          <a:xfrm>
            <a:off x="7077073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0CE4624-986A-4C5E-AA41-91C792ED9B65}"/>
              </a:ext>
            </a:extLst>
          </p:cNvPr>
          <p:cNvCxnSpPr/>
          <p:nvPr/>
        </p:nvCxnSpPr>
        <p:spPr>
          <a:xfrm>
            <a:off x="9096372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C130858-AFFF-4269-A57F-2F061EE592C1}"/>
              </a:ext>
            </a:extLst>
          </p:cNvPr>
          <p:cNvSpPr txBox="1"/>
          <p:nvPr/>
        </p:nvSpPr>
        <p:spPr>
          <a:xfrm>
            <a:off x="2909888" y="1030694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9FC3FF"/>
                </a:solidFill>
                <a:latin typeface="Montserrat Black" panose="00000A00000000000000" pitchFamily="2" charset="0"/>
              </a:rPr>
              <a:t>Jornada de compra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02B1D70F-DE3A-465D-80C4-C0FE0E0102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21505" y="2630805"/>
            <a:ext cx="590550" cy="590550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C984FF24-9046-4C28-9813-B9F184E71764}"/>
              </a:ext>
            </a:extLst>
          </p:cNvPr>
          <p:cNvSpPr txBox="1"/>
          <p:nvPr/>
        </p:nvSpPr>
        <p:spPr>
          <a:xfrm>
            <a:off x="9950239" y="5617685"/>
            <a:ext cx="758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Compra</a:t>
            </a:r>
          </a:p>
        </p:txBody>
      </p:sp>
      <p:sp>
        <p:nvSpPr>
          <p:cNvPr id="41" name="Chave Direita 40">
            <a:extLst>
              <a:ext uri="{FF2B5EF4-FFF2-40B4-BE49-F238E27FC236}">
                <a16:creationId xmlns:a16="http://schemas.microsoft.com/office/drawing/2014/main" id="{AAF43D37-4566-4A69-98F8-7752BB61A5EA}"/>
              </a:ext>
            </a:extLst>
          </p:cNvPr>
          <p:cNvSpPr/>
          <p:nvPr/>
        </p:nvSpPr>
        <p:spPr>
          <a:xfrm rot="5400000">
            <a:off x="10261162" y="4725069"/>
            <a:ext cx="140808" cy="1596422"/>
          </a:xfrm>
          <a:prstGeom prst="rightBrace">
            <a:avLst>
              <a:gd name="adj1" fmla="val 46312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52764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Agrupar 50">
            <a:extLst>
              <a:ext uri="{FF2B5EF4-FFF2-40B4-BE49-F238E27FC236}">
                <a16:creationId xmlns:a16="http://schemas.microsoft.com/office/drawing/2014/main" id="{429D31C5-8637-42D4-98ED-174FA9B9BF28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EFE51A6B-9C9E-4A3E-88F9-6CE1FA57C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A93B49A9-EB43-47FA-8D3C-376D290DC0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54D39501-2458-46BF-9B0C-4E7F213E9B58}"/>
              </a:ext>
            </a:extLst>
          </p:cNvPr>
          <p:cNvGrpSpPr/>
          <p:nvPr/>
        </p:nvGrpSpPr>
        <p:grpSpPr>
          <a:xfrm>
            <a:off x="9533355" y="2853736"/>
            <a:ext cx="1591863" cy="2723085"/>
            <a:chOff x="1074922" y="2861740"/>
            <a:chExt cx="1591863" cy="2723085"/>
          </a:xfrm>
        </p:grpSpPr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050182B8-47ED-4938-A8F0-AF9D5D0F97D6}"/>
                </a:ext>
              </a:extLst>
            </p:cNvPr>
            <p:cNvSpPr/>
            <p:nvPr/>
          </p:nvSpPr>
          <p:spPr>
            <a:xfrm>
              <a:off x="1812925" y="5521325"/>
              <a:ext cx="117475" cy="63500"/>
            </a:xfrm>
            <a:custGeom>
              <a:avLst/>
              <a:gdLst>
                <a:gd name="connsiteX0" fmla="*/ 0 w 117475"/>
                <a:gd name="connsiteY0" fmla="*/ 0 h 63500"/>
                <a:gd name="connsiteX1" fmla="*/ 57150 w 117475"/>
                <a:gd name="connsiteY1" fmla="*/ 63500 h 63500"/>
                <a:gd name="connsiteX2" fmla="*/ 117475 w 117475"/>
                <a:gd name="connsiteY2" fmla="*/ 635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75" h="63500">
                  <a:moveTo>
                    <a:pt x="0" y="0"/>
                  </a:moveTo>
                  <a:lnTo>
                    <a:pt x="57150" y="63500"/>
                  </a:lnTo>
                  <a:lnTo>
                    <a:pt x="117475" y="635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: Cantos Arredondados 49">
              <a:extLst>
                <a:ext uri="{FF2B5EF4-FFF2-40B4-BE49-F238E27FC236}">
                  <a16:creationId xmlns:a16="http://schemas.microsoft.com/office/drawing/2014/main" id="{CD221919-C033-4CCC-B677-7F13A3E7C759}"/>
                </a:ext>
              </a:extLst>
            </p:cNvPr>
            <p:cNvSpPr/>
            <p:nvPr/>
          </p:nvSpPr>
          <p:spPr>
            <a:xfrm>
              <a:off x="1074922" y="2861740"/>
              <a:ext cx="1591863" cy="2675239"/>
            </a:xfrm>
            <a:prstGeom prst="roundRect">
              <a:avLst>
                <a:gd name="adj" fmla="val 3943"/>
              </a:avLst>
            </a:prstGeom>
            <a:solidFill>
              <a:srgbClr val="FFE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6ED3E15-0660-4AB2-9E97-C68E20790B7F}"/>
              </a:ext>
            </a:extLst>
          </p:cNvPr>
          <p:cNvGrpSpPr/>
          <p:nvPr/>
        </p:nvGrpSpPr>
        <p:grpSpPr>
          <a:xfrm>
            <a:off x="5215430" y="2853736"/>
            <a:ext cx="3880941" cy="2719734"/>
            <a:chOff x="5215430" y="2853736"/>
            <a:chExt cx="3880941" cy="2719734"/>
          </a:xfrm>
        </p:grpSpPr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B836B508-09C5-4C8E-A274-3837C6570BBF}"/>
                </a:ext>
              </a:extLst>
            </p:cNvPr>
            <p:cNvSpPr/>
            <p:nvPr/>
          </p:nvSpPr>
          <p:spPr>
            <a:xfrm>
              <a:off x="7097162" y="5509970"/>
              <a:ext cx="117475" cy="63500"/>
            </a:xfrm>
            <a:custGeom>
              <a:avLst/>
              <a:gdLst>
                <a:gd name="connsiteX0" fmla="*/ 0 w 117475"/>
                <a:gd name="connsiteY0" fmla="*/ 0 h 63500"/>
                <a:gd name="connsiteX1" fmla="*/ 57150 w 117475"/>
                <a:gd name="connsiteY1" fmla="*/ 63500 h 63500"/>
                <a:gd name="connsiteX2" fmla="*/ 117475 w 117475"/>
                <a:gd name="connsiteY2" fmla="*/ 635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75" h="63500">
                  <a:moveTo>
                    <a:pt x="0" y="0"/>
                  </a:moveTo>
                  <a:lnTo>
                    <a:pt x="57150" y="63500"/>
                  </a:lnTo>
                  <a:lnTo>
                    <a:pt x="117475" y="635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E4AD2C5A-C09E-4625-8022-CCAF16706593}"/>
                </a:ext>
              </a:extLst>
            </p:cNvPr>
            <p:cNvSpPr/>
            <p:nvPr/>
          </p:nvSpPr>
          <p:spPr>
            <a:xfrm>
              <a:off x="5215430" y="2853736"/>
              <a:ext cx="3880941" cy="2675239"/>
            </a:xfrm>
            <a:prstGeom prst="roundRect">
              <a:avLst>
                <a:gd name="adj" fmla="val 620"/>
              </a:avLst>
            </a:prstGeom>
            <a:solidFill>
              <a:srgbClr val="FFE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0CEC62BA-D846-4E33-8F66-5F04A71AAF29}"/>
              </a:ext>
            </a:extLst>
          </p:cNvPr>
          <p:cNvGrpSpPr/>
          <p:nvPr/>
        </p:nvGrpSpPr>
        <p:grpSpPr>
          <a:xfrm>
            <a:off x="3286719" y="2858610"/>
            <a:ext cx="1591863" cy="2723085"/>
            <a:chOff x="1074922" y="2861740"/>
            <a:chExt cx="1591863" cy="2723085"/>
          </a:xfrm>
        </p:grpSpPr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169D30FB-AB15-49FA-A707-60E369E2378A}"/>
                </a:ext>
              </a:extLst>
            </p:cNvPr>
            <p:cNvSpPr/>
            <p:nvPr/>
          </p:nvSpPr>
          <p:spPr>
            <a:xfrm>
              <a:off x="1812925" y="5521325"/>
              <a:ext cx="117475" cy="63500"/>
            </a:xfrm>
            <a:custGeom>
              <a:avLst/>
              <a:gdLst>
                <a:gd name="connsiteX0" fmla="*/ 0 w 117475"/>
                <a:gd name="connsiteY0" fmla="*/ 0 h 63500"/>
                <a:gd name="connsiteX1" fmla="*/ 57150 w 117475"/>
                <a:gd name="connsiteY1" fmla="*/ 63500 h 63500"/>
                <a:gd name="connsiteX2" fmla="*/ 117475 w 117475"/>
                <a:gd name="connsiteY2" fmla="*/ 635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75" h="63500">
                  <a:moveTo>
                    <a:pt x="0" y="0"/>
                  </a:moveTo>
                  <a:lnTo>
                    <a:pt x="57150" y="63500"/>
                  </a:lnTo>
                  <a:lnTo>
                    <a:pt x="117475" y="635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: Cantos Arredondados 43">
              <a:extLst>
                <a:ext uri="{FF2B5EF4-FFF2-40B4-BE49-F238E27FC236}">
                  <a16:creationId xmlns:a16="http://schemas.microsoft.com/office/drawing/2014/main" id="{FF7C16B3-B735-4BED-9C07-71BC2E9FD06A}"/>
                </a:ext>
              </a:extLst>
            </p:cNvPr>
            <p:cNvSpPr/>
            <p:nvPr/>
          </p:nvSpPr>
          <p:spPr>
            <a:xfrm>
              <a:off x="1074922" y="2861740"/>
              <a:ext cx="1591863" cy="2675239"/>
            </a:xfrm>
            <a:prstGeom prst="roundRect">
              <a:avLst>
                <a:gd name="adj" fmla="val 3943"/>
              </a:avLst>
            </a:prstGeom>
            <a:solidFill>
              <a:srgbClr val="FFE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14CCB83-AA3D-41ED-B537-1FDC7D294638}"/>
              </a:ext>
            </a:extLst>
          </p:cNvPr>
          <p:cNvGrpSpPr/>
          <p:nvPr/>
        </p:nvGrpSpPr>
        <p:grpSpPr>
          <a:xfrm>
            <a:off x="1074922" y="2858610"/>
            <a:ext cx="1591863" cy="2726215"/>
            <a:chOff x="1074922" y="2858610"/>
            <a:chExt cx="1591863" cy="2726215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B60E36E4-DB7A-4503-ACBF-910F2E92133F}"/>
                </a:ext>
              </a:extLst>
            </p:cNvPr>
            <p:cNvSpPr/>
            <p:nvPr/>
          </p:nvSpPr>
          <p:spPr>
            <a:xfrm>
              <a:off x="1812925" y="5521325"/>
              <a:ext cx="117475" cy="63500"/>
            </a:xfrm>
            <a:custGeom>
              <a:avLst/>
              <a:gdLst>
                <a:gd name="connsiteX0" fmla="*/ 0 w 117475"/>
                <a:gd name="connsiteY0" fmla="*/ 0 h 63500"/>
                <a:gd name="connsiteX1" fmla="*/ 57150 w 117475"/>
                <a:gd name="connsiteY1" fmla="*/ 63500 h 63500"/>
                <a:gd name="connsiteX2" fmla="*/ 117475 w 117475"/>
                <a:gd name="connsiteY2" fmla="*/ 635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75" h="63500">
                  <a:moveTo>
                    <a:pt x="0" y="0"/>
                  </a:moveTo>
                  <a:lnTo>
                    <a:pt x="57150" y="63500"/>
                  </a:lnTo>
                  <a:lnTo>
                    <a:pt x="117475" y="635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BF17D7EA-E251-4C27-9D8E-A9EA6360FC9D}"/>
                </a:ext>
              </a:extLst>
            </p:cNvPr>
            <p:cNvSpPr/>
            <p:nvPr/>
          </p:nvSpPr>
          <p:spPr>
            <a:xfrm>
              <a:off x="1074922" y="2858610"/>
              <a:ext cx="1591863" cy="2678370"/>
            </a:xfrm>
            <a:prstGeom prst="roundRect">
              <a:avLst>
                <a:gd name="adj" fmla="val 3943"/>
              </a:avLst>
            </a:prstGeom>
            <a:solidFill>
              <a:srgbClr val="FFE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2" name="Gráfico 31">
            <a:extLst>
              <a:ext uri="{FF2B5EF4-FFF2-40B4-BE49-F238E27FC236}">
                <a16:creationId xmlns:a16="http://schemas.microsoft.com/office/drawing/2014/main" id="{8A72CF24-70DB-4244-B17E-F361B964ED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7120" y="2932135"/>
            <a:ext cx="867127" cy="8671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CFE1AD9-E979-4F2B-8F91-5D722853FDE9}"/>
              </a:ext>
            </a:extLst>
          </p:cNvPr>
          <p:cNvSpPr txBox="1"/>
          <p:nvPr/>
        </p:nvSpPr>
        <p:spPr>
          <a:xfrm>
            <a:off x="1087022" y="3941116"/>
            <a:ext cx="15927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Teve a </a:t>
            </a:r>
            <a:r>
              <a:rPr lang="pt-BR" sz="1400" b="1" dirty="0"/>
              <a:t>necessidade</a:t>
            </a:r>
          </a:p>
          <a:p>
            <a:pPr algn="ctr"/>
            <a:r>
              <a:rPr lang="pt-BR" sz="1400" b="1" dirty="0"/>
              <a:t>ou o desejo</a:t>
            </a:r>
            <a:r>
              <a:rPr lang="pt-BR" sz="1400" dirty="0"/>
              <a:t> de</a:t>
            </a:r>
          </a:p>
          <a:p>
            <a:pPr algn="ctr"/>
            <a:r>
              <a:rPr lang="pt-BR" sz="1400" dirty="0"/>
              <a:t>comprar um carro.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D58FBB0-A654-4E93-9C6E-01E0867883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3122" y="2524420"/>
            <a:ext cx="1123951" cy="112395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38E9ACB-6A6C-47B8-8D81-4F1F212687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2326" y="2519954"/>
            <a:ext cx="1123951" cy="11239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4360C467-A7C4-4FDB-80C1-AA96E06A06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4301" y="3171824"/>
            <a:ext cx="790575" cy="79057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2126E0-DE84-4AB1-8792-B17EB5DBAAF9}"/>
              </a:ext>
            </a:extLst>
          </p:cNvPr>
          <p:cNvSpPr txBox="1"/>
          <p:nvPr/>
        </p:nvSpPr>
        <p:spPr>
          <a:xfrm>
            <a:off x="3333750" y="3941115"/>
            <a:ext cx="1500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Pesquisou se vale a pena </a:t>
            </a:r>
            <a:r>
              <a:rPr lang="pt-BR" sz="1400" dirty="0"/>
              <a:t>ter um carro</a:t>
            </a:r>
          </a:p>
          <a:p>
            <a:pPr algn="ctr"/>
            <a:r>
              <a:rPr lang="pt-BR" sz="1400" dirty="0"/>
              <a:t>e </a:t>
            </a:r>
            <a:r>
              <a:rPr lang="pt-BR" sz="1400" b="1" dirty="0"/>
              <a:t>qual o melhor </a:t>
            </a:r>
            <a:r>
              <a:rPr lang="pt-BR" sz="1400" dirty="0"/>
              <a:t>carro para se comprar.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2181F8-2050-48D4-A3D0-C7049E30BEF0}"/>
              </a:ext>
            </a:extLst>
          </p:cNvPr>
          <p:cNvSpPr txBox="1"/>
          <p:nvPr/>
        </p:nvSpPr>
        <p:spPr>
          <a:xfrm>
            <a:off x="5466022" y="3848782"/>
            <a:ext cx="1500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Foi até a concessionária </a:t>
            </a:r>
            <a:r>
              <a:rPr lang="pt-BR" sz="1400" dirty="0"/>
              <a:t>conferir de perto as opções disponíveis.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9B3D06D5-89F3-45DC-AC0F-7587BDAACA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84732" y="2690811"/>
            <a:ext cx="885825" cy="88582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75C84F-7743-4996-AF93-4E2A2EE72C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3682" y="2609848"/>
            <a:ext cx="1123951" cy="112395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503DC3C2-F87A-423F-A70B-3EA670312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4255" y="2926080"/>
            <a:ext cx="867127" cy="867127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5D278B27-4E57-49CA-AD91-A0F3DAD296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69406" y="2659730"/>
            <a:ext cx="1123951" cy="112395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B49C43A9-F738-4CAE-835C-13CF3A85737B}"/>
              </a:ext>
            </a:extLst>
          </p:cNvPr>
          <p:cNvSpPr txBox="1"/>
          <p:nvPr/>
        </p:nvSpPr>
        <p:spPr>
          <a:xfrm>
            <a:off x="7564255" y="3848782"/>
            <a:ext cx="150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Fez um </a:t>
            </a:r>
            <a:r>
              <a:rPr lang="pt-BR" sz="1400" b="1" dirty="0" err="1"/>
              <a:t>test</a:t>
            </a:r>
            <a:r>
              <a:rPr lang="pt-BR" sz="1400" b="1" dirty="0"/>
              <a:t>-drive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202F6694-599F-4DC4-9CA6-AECD46A379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44437" y="2690811"/>
            <a:ext cx="1123951" cy="1123951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20441DA0-DBA9-4780-9536-D064ECFACAD2}"/>
              </a:ext>
            </a:extLst>
          </p:cNvPr>
          <p:cNvSpPr txBox="1"/>
          <p:nvPr/>
        </p:nvSpPr>
        <p:spPr>
          <a:xfrm>
            <a:off x="9654290" y="3879863"/>
            <a:ext cx="150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Comprou</a:t>
            </a:r>
          </a:p>
          <a:p>
            <a:pPr algn="ctr"/>
            <a:r>
              <a:rPr lang="pt-BR" sz="1400" b="1" dirty="0"/>
              <a:t>o carro!</a:t>
            </a: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C4BF952D-E1D9-4760-A921-6B3465FAE8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8313" y="3267073"/>
            <a:ext cx="600075" cy="600075"/>
          </a:xfrm>
          <a:prstGeom prst="rect">
            <a:avLst/>
          </a:prstGeom>
        </p:spPr>
      </p:pic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9D79E94-EF56-4DDB-9D7A-39ABCBCABE2B}"/>
              </a:ext>
            </a:extLst>
          </p:cNvPr>
          <p:cNvCxnSpPr/>
          <p:nvPr/>
        </p:nvCxnSpPr>
        <p:spPr>
          <a:xfrm>
            <a:off x="2867025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80284F8-6FDF-4EF5-9922-E4EE35A0ED38}"/>
              </a:ext>
            </a:extLst>
          </p:cNvPr>
          <p:cNvCxnSpPr/>
          <p:nvPr/>
        </p:nvCxnSpPr>
        <p:spPr>
          <a:xfrm>
            <a:off x="4972049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85D9D294-FAE9-4E34-9222-6EC3BFFB0D2E}"/>
              </a:ext>
            </a:extLst>
          </p:cNvPr>
          <p:cNvCxnSpPr/>
          <p:nvPr/>
        </p:nvCxnSpPr>
        <p:spPr>
          <a:xfrm>
            <a:off x="7077073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0CE4624-986A-4C5E-AA41-91C792ED9B65}"/>
              </a:ext>
            </a:extLst>
          </p:cNvPr>
          <p:cNvCxnSpPr/>
          <p:nvPr/>
        </p:nvCxnSpPr>
        <p:spPr>
          <a:xfrm>
            <a:off x="9096372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C130858-AFFF-4269-A57F-2F061EE592C1}"/>
              </a:ext>
            </a:extLst>
          </p:cNvPr>
          <p:cNvSpPr txBox="1"/>
          <p:nvPr/>
        </p:nvSpPr>
        <p:spPr>
          <a:xfrm>
            <a:off x="2909888" y="1030694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9FC3FF"/>
                </a:solidFill>
                <a:latin typeface="Montserrat Black" panose="00000A00000000000000" pitchFamily="2" charset="0"/>
              </a:rPr>
              <a:t>Jornada de compra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02B1D70F-DE3A-465D-80C4-C0FE0E0102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21505" y="2630805"/>
            <a:ext cx="590550" cy="5905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25FEE8-4A61-450B-A17C-498A8A9E7457}"/>
              </a:ext>
            </a:extLst>
          </p:cNvPr>
          <p:cNvSpPr txBox="1"/>
          <p:nvPr/>
        </p:nvSpPr>
        <p:spPr>
          <a:xfrm>
            <a:off x="1370667" y="5681865"/>
            <a:ext cx="1016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Descoberta</a:t>
            </a:r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3EEB032E-CBF4-4B96-AE96-F762BBE2E0C2}"/>
              </a:ext>
            </a:extLst>
          </p:cNvPr>
          <p:cNvSpPr/>
          <p:nvPr/>
        </p:nvSpPr>
        <p:spPr>
          <a:xfrm rot="5400000">
            <a:off x="1802729" y="4739544"/>
            <a:ext cx="140810" cy="1596422"/>
          </a:xfrm>
          <a:prstGeom prst="rightBrace">
            <a:avLst>
              <a:gd name="adj1" fmla="val 46312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A057430-FB5D-4293-A604-DAB4533BB392}"/>
              </a:ext>
            </a:extLst>
          </p:cNvPr>
          <p:cNvSpPr txBox="1"/>
          <p:nvPr/>
        </p:nvSpPr>
        <p:spPr>
          <a:xfrm>
            <a:off x="3376367" y="5681865"/>
            <a:ext cx="14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Reconhecimento</a:t>
            </a:r>
          </a:p>
        </p:txBody>
      </p:sp>
      <p:sp>
        <p:nvSpPr>
          <p:cNvPr id="33" name="Chave Direita 32">
            <a:extLst>
              <a:ext uri="{FF2B5EF4-FFF2-40B4-BE49-F238E27FC236}">
                <a16:creationId xmlns:a16="http://schemas.microsoft.com/office/drawing/2014/main" id="{55AB8BC9-8AF3-4C97-B7F5-47F681ECA3C1}"/>
              </a:ext>
            </a:extLst>
          </p:cNvPr>
          <p:cNvSpPr/>
          <p:nvPr/>
        </p:nvSpPr>
        <p:spPr>
          <a:xfrm rot="5400000">
            <a:off x="4002137" y="4729630"/>
            <a:ext cx="140810" cy="1596422"/>
          </a:xfrm>
          <a:prstGeom prst="rightBrace">
            <a:avLst>
              <a:gd name="adj1" fmla="val 46312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9DA0785-8E9A-4184-B8FB-B2B096143645}"/>
              </a:ext>
            </a:extLst>
          </p:cNvPr>
          <p:cNvSpPr txBox="1"/>
          <p:nvPr/>
        </p:nvSpPr>
        <p:spPr>
          <a:xfrm>
            <a:off x="6572406" y="5691779"/>
            <a:ext cx="1166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Consideração</a:t>
            </a:r>
          </a:p>
        </p:txBody>
      </p:sp>
      <p:sp>
        <p:nvSpPr>
          <p:cNvPr id="39" name="Chave Direita 38">
            <a:extLst>
              <a:ext uri="{FF2B5EF4-FFF2-40B4-BE49-F238E27FC236}">
                <a16:creationId xmlns:a16="http://schemas.microsoft.com/office/drawing/2014/main" id="{0EFAF2C1-8019-4213-B06E-49A2D6A040B1}"/>
              </a:ext>
            </a:extLst>
          </p:cNvPr>
          <p:cNvSpPr/>
          <p:nvPr/>
        </p:nvSpPr>
        <p:spPr>
          <a:xfrm rot="5400000">
            <a:off x="7090970" y="3591810"/>
            <a:ext cx="129861" cy="3880941"/>
          </a:xfrm>
          <a:prstGeom prst="rightBrace">
            <a:avLst>
              <a:gd name="adj1" fmla="val 46312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984FF24-9046-4C28-9813-B9F184E71764}"/>
              </a:ext>
            </a:extLst>
          </p:cNvPr>
          <p:cNvSpPr txBox="1"/>
          <p:nvPr/>
        </p:nvSpPr>
        <p:spPr>
          <a:xfrm>
            <a:off x="9950239" y="5617685"/>
            <a:ext cx="758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Compra</a:t>
            </a:r>
          </a:p>
        </p:txBody>
      </p:sp>
      <p:sp>
        <p:nvSpPr>
          <p:cNvPr id="41" name="Chave Direita 40">
            <a:extLst>
              <a:ext uri="{FF2B5EF4-FFF2-40B4-BE49-F238E27FC236}">
                <a16:creationId xmlns:a16="http://schemas.microsoft.com/office/drawing/2014/main" id="{AAF43D37-4566-4A69-98F8-7752BB61A5EA}"/>
              </a:ext>
            </a:extLst>
          </p:cNvPr>
          <p:cNvSpPr/>
          <p:nvPr/>
        </p:nvSpPr>
        <p:spPr>
          <a:xfrm rot="5400000">
            <a:off x="10261162" y="4725069"/>
            <a:ext cx="140808" cy="1596422"/>
          </a:xfrm>
          <a:prstGeom prst="rightBrace">
            <a:avLst>
              <a:gd name="adj1" fmla="val 46312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2091636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id="{F675B58C-543C-498C-84EB-F12ACDCEBD2D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249F8D2F-D6AE-48B3-A717-D0A58C1D8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C64BDCA7-C4CB-40CE-902E-FB3D28B7D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pic>
        <p:nvPicPr>
          <p:cNvPr id="32" name="Gráfico 31">
            <a:extLst>
              <a:ext uri="{FF2B5EF4-FFF2-40B4-BE49-F238E27FC236}">
                <a16:creationId xmlns:a16="http://schemas.microsoft.com/office/drawing/2014/main" id="{8A72CF24-70DB-4244-B17E-F361B964ED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7120" y="2932135"/>
            <a:ext cx="867127" cy="8671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CFE1AD9-E979-4F2B-8F91-5D722853FDE9}"/>
              </a:ext>
            </a:extLst>
          </p:cNvPr>
          <p:cNvSpPr txBox="1"/>
          <p:nvPr/>
        </p:nvSpPr>
        <p:spPr>
          <a:xfrm>
            <a:off x="1087022" y="3941116"/>
            <a:ext cx="15927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Teve a </a:t>
            </a:r>
            <a:r>
              <a:rPr lang="pt-BR" sz="1400" b="1" dirty="0"/>
              <a:t>necessidade</a:t>
            </a:r>
          </a:p>
          <a:p>
            <a:pPr algn="ctr"/>
            <a:r>
              <a:rPr lang="pt-BR" sz="1400" b="1" dirty="0"/>
              <a:t>ou o desejo</a:t>
            </a:r>
            <a:r>
              <a:rPr lang="pt-BR" sz="1400" dirty="0"/>
              <a:t> de</a:t>
            </a:r>
          </a:p>
          <a:p>
            <a:pPr algn="ctr"/>
            <a:r>
              <a:rPr lang="pt-BR" sz="1400" dirty="0"/>
              <a:t>comprar um carro.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D58FBB0-A654-4E93-9C6E-01E0867883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3122" y="2524420"/>
            <a:ext cx="1123951" cy="112395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38E9ACB-6A6C-47B8-8D81-4F1F212687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2326" y="2519954"/>
            <a:ext cx="1123951" cy="11239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4360C467-A7C4-4FDB-80C1-AA96E06A06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4301" y="3171824"/>
            <a:ext cx="790575" cy="79057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2126E0-DE84-4AB1-8792-B17EB5DBAAF9}"/>
              </a:ext>
            </a:extLst>
          </p:cNvPr>
          <p:cNvSpPr txBox="1"/>
          <p:nvPr/>
        </p:nvSpPr>
        <p:spPr>
          <a:xfrm>
            <a:off x="3333750" y="3941115"/>
            <a:ext cx="1500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Pesquisou se vale a pena </a:t>
            </a:r>
            <a:r>
              <a:rPr lang="pt-BR" sz="1400" dirty="0"/>
              <a:t>ter um carro</a:t>
            </a:r>
          </a:p>
          <a:p>
            <a:pPr algn="ctr"/>
            <a:r>
              <a:rPr lang="pt-BR" sz="1400" dirty="0"/>
              <a:t>e </a:t>
            </a:r>
            <a:r>
              <a:rPr lang="pt-BR" sz="1400" b="1" dirty="0"/>
              <a:t>qual o melhor </a:t>
            </a:r>
            <a:r>
              <a:rPr lang="pt-BR" sz="1400" dirty="0"/>
              <a:t>carro para se comprar.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2181F8-2050-48D4-A3D0-C7049E30BEF0}"/>
              </a:ext>
            </a:extLst>
          </p:cNvPr>
          <p:cNvSpPr txBox="1"/>
          <p:nvPr/>
        </p:nvSpPr>
        <p:spPr>
          <a:xfrm>
            <a:off x="5466022" y="3848782"/>
            <a:ext cx="1500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Foi até a concessionária </a:t>
            </a:r>
            <a:r>
              <a:rPr lang="pt-BR" sz="1400" dirty="0"/>
              <a:t>conferir de perto as opções disponíveis.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9B3D06D5-89F3-45DC-AC0F-7587BDAACA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84732" y="2690811"/>
            <a:ext cx="885825" cy="88582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75C84F-7743-4996-AF93-4E2A2EE72C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3682" y="2609848"/>
            <a:ext cx="1123951" cy="112395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503DC3C2-F87A-423F-A70B-3EA670312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4255" y="2926080"/>
            <a:ext cx="867127" cy="867127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5D278B27-4E57-49CA-AD91-A0F3DAD296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69406" y="2659730"/>
            <a:ext cx="1123951" cy="112395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B49C43A9-F738-4CAE-835C-13CF3A85737B}"/>
              </a:ext>
            </a:extLst>
          </p:cNvPr>
          <p:cNvSpPr txBox="1"/>
          <p:nvPr/>
        </p:nvSpPr>
        <p:spPr>
          <a:xfrm>
            <a:off x="7564255" y="3848782"/>
            <a:ext cx="150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Fez um </a:t>
            </a:r>
            <a:r>
              <a:rPr lang="pt-BR" sz="1400" b="1" dirty="0" err="1"/>
              <a:t>test</a:t>
            </a:r>
            <a:r>
              <a:rPr lang="pt-BR" sz="1400" b="1" dirty="0"/>
              <a:t>-drive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202F6694-599F-4DC4-9CA6-AECD46A379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44437" y="2690811"/>
            <a:ext cx="1123951" cy="1123951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20441DA0-DBA9-4780-9536-D064ECFACAD2}"/>
              </a:ext>
            </a:extLst>
          </p:cNvPr>
          <p:cNvSpPr txBox="1"/>
          <p:nvPr/>
        </p:nvSpPr>
        <p:spPr>
          <a:xfrm>
            <a:off x="9654290" y="3879863"/>
            <a:ext cx="150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Comprou</a:t>
            </a:r>
          </a:p>
          <a:p>
            <a:pPr algn="ctr"/>
            <a:r>
              <a:rPr lang="pt-BR" sz="1400" b="1" dirty="0"/>
              <a:t>o carro!</a:t>
            </a: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C4BF952D-E1D9-4760-A921-6B3465FAE8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8313" y="3267073"/>
            <a:ext cx="600075" cy="600075"/>
          </a:xfrm>
          <a:prstGeom prst="rect">
            <a:avLst/>
          </a:prstGeom>
        </p:spPr>
      </p:pic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9D79E94-EF56-4DDB-9D7A-39ABCBCABE2B}"/>
              </a:ext>
            </a:extLst>
          </p:cNvPr>
          <p:cNvCxnSpPr/>
          <p:nvPr/>
        </p:nvCxnSpPr>
        <p:spPr>
          <a:xfrm>
            <a:off x="2867025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80284F8-6FDF-4EF5-9922-E4EE35A0ED38}"/>
              </a:ext>
            </a:extLst>
          </p:cNvPr>
          <p:cNvCxnSpPr/>
          <p:nvPr/>
        </p:nvCxnSpPr>
        <p:spPr>
          <a:xfrm>
            <a:off x="4972049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85D9D294-FAE9-4E34-9222-6EC3BFFB0D2E}"/>
              </a:ext>
            </a:extLst>
          </p:cNvPr>
          <p:cNvCxnSpPr/>
          <p:nvPr/>
        </p:nvCxnSpPr>
        <p:spPr>
          <a:xfrm>
            <a:off x="7077073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0CE4624-986A-4C5E-AA41-91C792ED9B65}"/>
              </a:ext>
            </a:extLst>
          </p:cNvPr>
          <p:cNvCxnSpPr/>
          <p:nvPr/>
        </p:nvCxnSpPr>
        <p:spPr>
          <a:xfrm>
            <a:off x="9096372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áfico 26">
            <a:extLst>
              <a:ext uri="{FF2B5EF4-FFF2-40B4-BE49-F238E27FC236}">
                <a16:creationId xmlns:a16="http://schemas.microsoft.com/office/drawing/2014/main" id="{02B1D70F-DE3A-465D-80C4-C0FE0E0102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21505" y="2630805"/>
            <a:ext cx="5905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áfico 31">
            <a:extLst>
              <a:ext uri="{FF2B5EF4-FFF2-40B4-BE49-F238E27FC236}">
                <a16:creationId xmlns:a16="http://schemas.microsoft.com/office/drawing/2014/main" id="{8A72CF24-70DB-4244-B17E-F361B964E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7120" y="2932135"/>
            <a:ext cx="867127" cy="867127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D58FBB0-A654-4E93-9C6E-01E0867883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3122" y="2524420"/>
            <a:ext cx="1123951" cy="112395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38E9ACB-6A6C-47B8-8D81-4F1F21268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2326" y="2519954"/>
            <a:ext cx="1123951" cy="11239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4360C467-A7C4-4FDB-80C1-AA96E06A06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4301" y="3171824"/>
            <a:ext cx="790575" cy="790575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9B3D06D5-89F3-45DC-AC0F-7587BDAACA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84732" y="2690811"/>
            <a:ext cx="885825" cy="88582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75C84F-7743-4996-AF93-4E2A2EE72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3682" y="2609848"/>
            <a:ext cx="1123951" cy="112395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503DC3C2-F87A-423F-A70B-3EA670312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4255" y="2926080"/>
            <a:ext cx="867127" cy="867127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5D278B27-4E57-49CA-AD91-A0F3DAD296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9406" y="2659730"/>
            <a:ext cx="1123951" cy="1123951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202F6694-599F-4DC4-9CA6-AECD46A379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44437" y="2690811"/>
            <a:ext cx="1123951" cy="1123951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C4BF952D-E1D9-4760-A921-6B3465FAE8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68313" y="3267073"/>
            <a:ext cx="600075" cy="600075"/>
          </a:xfrm>
          <a:prstGeom prst="rect">
            <a:avLst/>
          </a:prstGeom>
        </p:spPr>
      </p:pic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9D79E94-EF56-4DDB-9D7A-39ABCBCABE2B}"/>
              </a:ext>
            </a:extLst>
          </p:cNvPr>
          <p:cNvCxnSpPr/>
          <p:nvPr/>
        </p:nvCxnSpPr>
        <p:spPr>
          <a:xfrm>
            <a:off x="2867025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80284F8-6FDF-4EF5-9922-E4EE35A0ED38}"/>
              </a:ext>
            </a:extLst>
          </p:cNvPr>
          <p:cNvCxnSpPr/>
          <p:nvPr/>
        </p:nvCxnSpPr>
        <p:spPr>
          <a:xfrm>
            <a:off x="4972049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85D9D294-FAE9-4E34-9222-6EC3BFFB0D2E}"/>
              </a:ext>
            </a:extLst>
          </p:cNvPr>
          <p:cNvCxnSpPr/>
          <p:nvPr/>
        </p:nvCxnSpPr>
        <p:spPr>
          <a:xfrm>
            <a:off x="7077073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0CE4624-986A-4C5E-AA41-91C792ED9B65}"/>
              </a:ext>
            </a:extLst>
          </p:cNvPr>
          <p:cNvCxnSpPr/>
          <p:nvPr/>
        </p:nvCxnSpPr>
        <p:spPr>
          <a:xfrm>
            <a:off x="9096372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áfico 26">
            <a:extLst>
              <a:ext uri="{FF2B5EF4-FFF2-40B4-BE49-F238E27FC236}">
                <a16:creationId xmlns:a16="http://schemas.microsoft.com/office/drawing/2014/main" id="{02B1D70F-DE3A-465D-80C4-C0FE0E0102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21505" y="2630805"/>
            <a:ext cx="590550" cy="590550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10D9E10C-C839-4865-937C-992EA0B6779D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946D15D8-CE54-44E9-9D30-3F978086F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9C68A555-2F81-41E1-99D0-55B014DD3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92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3586162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rgbClr val="9F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3990974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4462462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4943475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5410200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1129" y="1173357"/>
            <a:ext cx="485778" cy="48577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5097874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em comprar um carro</a:t>
            </a:r>
          </a:p>
        </p:txBody>
      </p:sp>
    </p:spTree>
    <p:extLst>
      <p:ext uri="{BB962C8B-B14F-4D97-AF65-F5344CB8AC3E}">
        <p14:creationId xmlns:p14="http://schemas.microsoft.com/office/powerpoint/2010/main" val="2581267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3586162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rgbClr val="9F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3990974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9F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4462462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4943475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5410200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1129" y="1173357"/>
            <a:ext cx="485778" cy="48577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5097874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6988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5489775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</p:spTree>
    <p:extLst>
      <p:ext uri="{BB962C8B-B14F-4D97-AF65-F5344CB8AC3E}">
        <p14:creationId xmlns:p14="http://schemas.microsoft.com/office/powerpoint/2010/main" val="2115114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3586162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rgbClr val="9F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3990974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9F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4462462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9F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4943475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5410200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1129" y="1173357"/>
            <a:ext cx="485778" cy="48577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5097874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6988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5489775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5375802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52764" y="3104346"/>
            <a:ext cx="574277" cy="5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47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3586162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rgbClr val="9F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3990974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9F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4462462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9F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4943475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9F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5410200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1129" y="1173357"/>
            <a:ext cx="485778" cy="48577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5097874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6988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5489775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5375802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52764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7226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5787421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34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3586162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rgbClr val="9F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3990974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9F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4462462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9F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4943475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9F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5410200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9FC3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1129" y="1173357"/>
            <a:ext cx="485778" cy="48577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5097874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6988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5489775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5375802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52764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7226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5787421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96701" y="5161612"/>
            <a:ext cx="798596" cy="7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4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>
            <a:extLst>
              <a:ext uri="{FF2B5EF4-FFF2-40B4-BE49-F238E27FC236}">
                <a16:creationId xmlns:a16="http://schemas.microsoft.com/office/drawing/2014/main" id="{7EF7A10E-6CB7-444A-B560-645ABC0FDBF5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5B96FD7A-E0BD-4BC8-90F5-EE005FB16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B6396BA0-D8DC-41E8-BC14-D671A1575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6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CFE1AD9-E979-4F2B-8F91-5D722853FDE9}"/>
              </a:ext>
            </a:extLst>
          </p:cNvPr>
          <p:cNvSpPr txBox="1"/>
          <p:nvPr/>
        </p:nvSpPr>
        <p:spPr>
          <a:xfrm>
            <a:off x="1087022" y="3941116"/>
            <a:ext cx="15927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Teve a </a:t>
            </a:r>
            <a:r>
              <a:rPr lang="pt-BR" sz="1400" b="1" dirty="0"/>
              <a:t>necessidade</a:t>
            </a:r>
          </a:p>
          <a:p>
            <a:pPr algn="ctr"/>
            <a:r>
              <a:rPr lang="pt-BR" sz="1400" b="1" dirty="0"/>
              <a:t>ou o desejo</a:t>
            </a:r>
            <a:r>
              <a:rPr lang="pt-BR" sz="1400" dirty="0"/>
              <a:t> de</a:t>
            </a:r>
          </a:p>
          <a:p>
            <a:pPr algn="ctr"/>
            <a:r>
              <a:rPr lang="pt-BR" sz="1400" dirty="0"/>
              <a:t>comprar um carro.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D58FBB0-A654-4E93-9C6E-01E086788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122" y="2524420"/>
            <a:ext cx="1123951" cy="112395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38E9ACB-6A6C-47B8-8D81-4F1F21268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2326" y="2519954"/>
            <a:ext cx="1123951" cy="11239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4360C467-A7C4-4FDB-80C1-AA96E06A0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24301" y="3171824"/>
            <a:ext cx="790575" cy="79057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2126E0-DE84-4AB1-8792-B17EB5DBAAF9}"/>
              </a:ext>
            </a:extLst>
          </p:cNvPr>
          <p:cNvSpPr txBox="1"/>
          <p:nvPr/>
        </p:nvSpPr>
        <p:spPr>
          <a:xfrm>
            <a:off x="3333750" y="3941115"/>
            <a:ext cx="1500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Pesquisou se vale a pena </a:t>
            </a:r>
            <a:r>
              <a:rPr lang="pt-BR" sz="1400" dirty="0"/>
              <a:t>ter um carro</a:t>
            </a:r>
          </a:p>
          <a:p>
            <a:pPr algn="ctr"/>
            <a:r>
              <a:rPr lang="pt-BR" sz="1400" dirty="0"/>
              <a:t>e </a:t>
            </a:r>
            <a:r>
              <a:rPr lang="pt-BR" sz="1400" b="1" dirty="0"/>
              <a:t>qual o melhor </a:t>
            </a:r>
            <a:r>
              <a:rPr lang="pt-BR" sz="1400" dirty="0"/>
              <a:t>carro para se comprar.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9D79E94-EF56-4DDB-9D7A-39ABCBCABE2B}"/>
              </a:ext>
            </a:extLst>
          </p:cNvPr>
          <p:cNvCxnSpPr/>
          <p:nvPr/>
        </p:nvCxnSpPr>
        <p:spPr>
          <a:xfrm>
            <a:off x="2867025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áfico 38">
            <a:extLst>
              <a:ext uri="{FF2B5EF4-FFF2-40B4-BE49-F238E27FC236}">
                <a16:creationId xmlns:a16="http://schemas.microsoft.com/office/drawing/2014/main" id="{E589BC24-6E68-4894-8710-F1C4741A24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21505" y="2630805"/>
            <a:ext cx="590550" cy="590550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2B75665B-2C02-4FD4-AC09-021178C28F2A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20BCCD98-C559-4C4E-ADE5-EEE1401B7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EB59F6D6-DAE3-4F4F-AE39-F252DBF719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3699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ADBAC378-79D9-4CF5-8B46-214B9B9820E8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C713FA94-6E4E-40FB-9D06-A145BD220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359263A0-67A8-4AEE-A36D-1ACC5DF11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404CF8E-E2F9-4520-B1ED-6715B3720CD0}"/>
              </a:ext>
            </a:extLst>
          </p:cNvPr>
          <p:cNvCxnSpPr>
            <a:cxnSpLocks/>
          </p:cNvCxnSpPr>
          <p:nvPr/>
        </p:nvCxnSpPr>
        <p:spPr>
          <a:xfrm>
            <a:off x="5766601" y="2388093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0E21B0-F56E-4762-B303-8450DEC9DE64}"/>
              </a:ext>
            </a:extLst>
          </p:cNvPr>
          <p:cNvSpPr txBox="1"/>
          <p:nvPr/>
        </p:nvSpPr>
        <p:spPr>
          <a:xfrm>
            <a:off x="6622742" y="2119144"/>
            <a:ext cx="316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Quantas pessoas pesquisaram carros no seu site?</a:t>
            </a:r>
          </a:p>
        </p:txBody>
      </p:sp>
    </p:spTree>
    <p:extLst>
      <p:ext uri="{BB962C8B-B14F-4D97-AF65-F5344CB8AC3E}">
        <p14:creationId xmlns:p14="http://schemas.microsoft.com/office/powerpoint/2010/main" val="1481499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Agrupar 21">
            <a:extLst>
              <a:ext uri="{FF2B5EF4-FFF2-40B4-BE49-F238E27FC236}">
                <a16:creationId xmlns:a16="http://schemas.microsoft.com/office/drawing/2014/main" id="{4C31FFC7-F749-4A79-AB47-E7A476376CE2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E760F5A7-0696-443D-9F01-6C0A95E83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FD2359C8-C621-41E6-863C-B3EFE73A1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404CF8E-E2F9-4520-B1ED-6715B3720CD0}"/>
              </a:ext>
            </a:extLst>
          </p:cNvPr>
          <p:cNvCxnSpPr>
            <a:cxnSpLocks/>
          </p:cNvCxnSpPr>
          <p:nvPr/>
        </p:nvCxnSpPr>
        <p:spPr>
          <a:xfrm>
            <a:off x="5766601" y="2388093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B256FFC-E3A0-43DA-8668-CD136D22483A}"/>
              </a:ext>
            </a:extLst>
          </p:cNvPr>
          <p:cNvCxnSpPr>
            <a:cxnSpLocks/>
          </p:cNvCxnSpPr>
          <p:nvPr/>
        </p:nvCxnSpPr>
        <p:spPr>
          <a:xfrm>
            <a:off x="5275924" y="3430479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0E21B0-F56E-4762-B303-8450DEC9DE64}"/>
              </a:ext>
            </a:extLst>
          </p:cNvPr>
          <p:cNvSpPr txBox="1"/>
          <p:nvPr/>
        </p:nvSpPr>
        <p:spPr>
          <a:xfrm>
            <a:off x="6622742" y="2119144"/>
            <a:ext cx="316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Quantas pessoas pesquisaram carros no seu site?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FE8CDAC-E452-4084-BB31-89D1C01CDB17}"/>
              </a:ext>
            </a:extLst>
          </p:cNvPr>
          <p:cNvSpPr txBox="1"/>
          <p:nvPr/>
        </p:nvSpPr>
        <p:spPr>
          <a:xfrm>
            <a:off x="6196987" y="3056520"/>
            <a:ext cx="3160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Das pessoas que visitaram o site, quantos foram visitar a concessionária?</a:t>
            </a:r>
          </a:p>
        </p:txBody>
      </p:sp>
    </p:spTree>
    <p:extLst>
      <p:ext uri="{BB962C8B-B14F-4D97-AF65-F5344CB8AC3E}">
        <p14:creationId xmlns:p14="http://schemas.microsoft.com/office/powerpoint/2010/main" val="220025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Agrupar 26">
            <a:extLst>
              <a:ext uri="{FF2B5EF4-FFF2-40B4-BE49-F238E27FC236}">
                <a16:creationId xmlns:a16="http://schemas.microsoft.com/office/drawing/2014/main" id="{5610C766-7E87-41E3-9008-C56970C868C0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616B5CD9-74CA-48AB-95C4-2ECB7FDE2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5CB8E1F9-DBCE-41CC-9161-29C221526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404CF8E-E2F9-4520-B1ED-6715B3720CD0}"/>
              </a:ext>
            </a:extLst>
          </p:cNvPr>
          <p:cNvCxnSpPr>
            <a:cxnSpLocks/>
          </p:cNvCxnSpPr>
          <p:nvPr/>
        </p:nvCxnSpPr>
        <p:spPr>
          <a:xfrm>
            <a:off x="5766601" y="2388093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B256FFC-E3A0-43DA-8668-CD136D22483A}"/>
              </a:ext>
            </a:extLst>
          </p:cNvPr>
          <p:cNvCxnSpPr>
            <a:cxnSpLocks/>
          </p:cNvCxnSpPr>
          <p:nvPr/>
        </p:nvCxnSpPr>
        <p:spPr>
          <a:xfrm>
            <a:off x="5275924" y="3430479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7137754-F76B-4F39-BB6B-ADC4FABC5A92}"/>
              </a:ext>
            </a:extLst>
          </p:cNvPr>
          <p:cNvCxnSpPr>
            <a:cxnSpLocks/>
          </p:cNvCxnSpPr>
          <p:nvPr/>
        </p:nvCxnSpPr>
        <p:spPr>
          <a:xfrm>
            <a:off x="4800598" y="4470646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0E21B0-F56E-4762-B303-8450DEC9DE64}"/>
              </a:ext>
            </a:extLst>
          </p:cNvPr>
          <p:cNvSpPr txBox="1"/>
          <p:nvPr/>
        </p:nvSpPr>
        <p:spPr>
          <a:xfrm>
            <a:off x="6622742" y="2119144"/>
            <a:ext cx="316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Quantas pessoas pesquisaram carros no seu site?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FE8CDAC-E452-4084-BB31-89D1C01CDB17}"/>
              </a:ext>
            </a:extLst>
          </p:cNvPr>
          <p:cNvSpPr txBox="1"/>
          <p:nvPr/>
        </p:nvSpPr>
        <p:spPr>
          <a:xfrm>
            <a:off x="6196987" y="3056520"/>
            <a:ext cx="3160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Das pessoas que visitaram o site, quantos foram visitar a concessionária?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5D0BC5D-449E-4BD7-9EA8-1BC377396856}"/>
              </a:ext>
            </a:extLst>
          </p:cNvPr>
          <p:cNvSpPr txBox="1"/>
          <p:nvPr/>
        </p:nvSpPr>
        <p:spPr>
          <a:xfrm>
            <a:off x="5635469" y="4209036"/>
            <a:ext cx="230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Destes, quantos fizeram 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test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-drive?</a:t>
            </a:r>
          </a:p>
        </p:txBody>
      </p:sp>
    </p:spTree>
    <p:extLst>
      <p:ext uri="{BB962C8B-B14F-4D97-AF65-F5344CB8AC3E}">
        <p14:creationId xmlns:p14="http://schemas.microsoft.com/office/powerpoint/2010/main" val="136119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376A4BD-8633-4284-B212-050D917549AC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253C026D-F0F2-452A-AE90-267CA0304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4E7319FF-50A3-4030-A5BC-496F491F84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404CF8E-E2F9-4520-B1ED-6715B3720CD0}"/>
              </a:ext>
            </a:extLst>
          </p:cNvPr>
          <p:cNvCxnSpPr>
            <a:cxnSpLocks/>
          </p:cNvCxnSpPr>
          <p:nvPr/>
        </p:nvCxnSpPr>
        <p:spPr>
          <a:xfrm>
            <a:off x="5766601" y="2388093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42F938C-083F-4E3A-A705-9F7384CFB6B6}"/>
              </a:ext>
            </a:extLst>
          </p:cNvPr>
          <p:cNvCxnSpPr>
            <a:cxnSpLocks/>
          </p:cNvCxnSpPr>
          <p:nvPr/>
        </p:nvCxnSpPr>
        <p:spPr>
          <a:xfrm>
            <a:off x="4517158" y="5407981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B256FFC-E3A0-43DA-8668-CD136D22483A}"/>
              </a:ext>
            </a:extLst>
          </p:cNvPr>
          <p:cNvCxnSpPr>
            <a:cxnSpLocks/>
          </p:cNvCxnSpPr>
          <p:nvPr/>
        </p:nvCxnSpPr>
        <p:spPr>
          <a:xfrm>
            <a:off x="5275924" y="3430479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7137754-F76B-4F39-BB6B-ADC4FABC5A92}"/>
              </a:ext>
            </a:extLst>
          </p:cNvPr>
          <p:cNvCxnSpPr>
            <a:cxnSpLocks/>
          </p:cNvCxnSpPr>
          <p:nvPr/>
        </p:nvCxnSpPr>
        <p:spPr>
          <a:xfrm>
            <a:off x="4800598" y="4470646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0E21B0-F56E-4762-B303-8450DEC9DE64}"/>
              </a:ext>
            </a:extLst>
          </p:cNvPr>
          <p:cNvSpPr txBox="1"/>
          <p:nvPr/>
        </p:nvSpPr>
        <p:spPr>
          <a:xfrm>
            <a:off x="6622742" y="2119144"/>
            <a:ext cx="316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Quantas pessoas pesquisaram carros no seu site?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FE8CDAC-E452-4084-BB31-89D1C01CDB17}"/>
              </a:ext>
            </a:extLst>
          </p:cNvPr>
          <p:cNvSpPr txBox="1"/>
          <p:nvPr/>
        </p:nvSpPr>
        <p:spPr>
          <a:xfrm>
            <a:off x="6196987" y="3056520"/>
            <a:ext cx="3160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Das pessoas que visitaram o site, quantos foram visitar a concessionária?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5D0BC5D-449E-4BD7-9EA8-1BC377396856}"/>
              </a:ext>
            </a:extLst>
          </p:cNvPr>
          <p:cNvSpPr txBox="1"/>
          <p:nvPr/>
        </p:nvSpPr>
        <p:spPr>
          <a:xfrm>
            <a:off x="5635469" y="4209036"/>
            <a:ext cx="230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Destes, quantos fizeram 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test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-drive?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767E38B-5480-4E83-B5B5-32ED12DDDE95}"/>
              </a:ext>
            </a:extLst>
          </p:cNvPr>
          <p:cNvSpPr txBox="1"/>
          <p:nvPr/>
        </p:nvSpPr>
        <p:spPr>
          <a:xfrm>
            <a:off x="5393091" y="5146108"/>
            <a:ext cx="283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Dos que fizeram 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test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-drive, quantos compraram?</a:t>
            </a:r>
          </a:p>
        </p:txBody>
      </p:sp>
    </p:spTree>
    <p:extLst>
      <p:ext uri="{BB962C8B-B14F-4D97-AF65-F5344CB8AC3E}">
        <p14:creationId xmlns:p14="http://schemas.microsoft.com/office/powerpoint/2010/main" val="3366155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>
            <a:extLst>
              <a:ext uri="{FF2B5EF4-FFF2-40B4-BE49-F238E27FC236}">
                <a16:creationId xmlns:a16="http://schemas.microsoft.com/office/drawing/2014/main" id="{98F3F410-704D-4CCF-83CC-4405DF045B9C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A141B031-5D2C-4586-B02E-C80A8EF63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A578B1A1-365A-4CBB-B508-DDD834E6B8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404CF8E-E2F9-4520-B1ED-6715B3720CD0}"/>
              </a:ext>
            </a:extLst>
          </p:cNvPr>
          <p:cNvCxnSpPr>
            <a:cxnSpLocks/>
          </p:cNvCxnSpPr>
          <p:nvPr/>
        </p:nvCxnSpPr>
        <p:spPr>
          <a:xfrm>
            <a:off x="5766601" y="2388093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42F938C-083F-4E3A-A705-9F7384CFB6B6}"/>
              </a:ext>
            </a:extLst>
          </p:cNvPr>
          <p:cNvCxnSpPr>
            <a:cxnSpLocks/>
          </p:cNvCxnSpPr>
          <p:nvPr/>
        </p:nvCxnSpPr>
        <p:spPr>
          <a:xfrm>
            <a:off x="4517158" y="5407981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B256FFC-E3A0-43DA-8668-CD136D22483A}"/>
              </a:ext>
            </a:extLst>
          </p:cNvPr>
          <p:cNvCxnSpPr>
            <a:cxnSpLocks/>
          </p:cNvCxnSpPr>
          <p:nvPr/>
        </p:nvCxnSpPr>
        <p:spPr>
          <a:xfrm>
            <a:off x="5275924" y="3430479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7137754-F76B-4F39-BB6B-ADC4FABC5A92}"/>
              </a:ext>
            </a:extLst>
          </p:cNvPr>
          <p:cNvCxnSpPr>
            <a:cxnSpLocks/>
          </p:cNvCxnSpPr>
          <p:nvPr/>
        </p:nvCxnSpPr>
        <p:spPr>
          <a:xfrm>
            <a:off x="4800598" y="4470646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EE8C7652-9AFA-4769-8B8F-B5029F942D5F}"/>
              </a:ext>
            </a:extLst>
          </p:cNvPr>
          <p:cNvSpPr txBox="1"/>
          <p:nvPr/>
        </p:nvSpPr>
        <p:spPr>
          <a:xfrm>
            <a:off x="6646243" y="1963127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1.000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75CD287-0E69-4802-B032-108FF308A02B}"/>
              </a:ext>
            </a:extLst>
          </p:cNvPr>
          <p:cNvSpPr txBox="1"/>
          <p:nvPr/>
        </p:nvSpPr>
        <p:spPr>
          <a:xfrm>
            <a:off x="6671859" y="2486347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pesquisas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96CE56D-8CFD-4A5B-9EB3-E6EF58385C7D}"/>
              </a:ext>
            </a:extLst>
          </p:cNvPr>
          <p:cNvSpPr txBox="1"/>
          <p:nvPr/>
        </p:nvSpPr>
        <p:spPr>
          <a:xfrm>
            <a:off x="6196987" y="2979558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50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7B3D303-30C0-49FE-805E-60A1DA47C33F}"/>
              </a:ext>
            </a:extLst>
          </p:cNvPr>
          <p:cNvSpPr txBox="1"/>
          <p:nvPr/>
        </p:nvSpPr>
        <p:spPr>
          <a:xfrm>
            <a:off x="6213725" y="3502778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visitas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15EAA73-B471-4A11-835A-9F4FD2D48383}"/>
              </a:ext>
            </a:extLst>
          </p:cNvPr>
          <p:cNvSpPr txBox="1"/>
          <p:nvPr/>
        </p:nvSpPr>
        <p:spPr>
          <a:xfrm>
            <a:off x="5646051" y="4011276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25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912CDED-A764-4DD7-8C56-06485A4D3E46}"/>
              </a:ext>
            </a:extLst>
          </p:cNvPr>
          <p:cNvSpPr txBox="1"/>
          <p:nvPr/>
        </p:nvSpPr>
        <p:spPr>
          <a:xfrm>
            <a:off x="5662789" y="4534496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test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-drives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81396A3-4B7E-4DAD-AF54-E3738CE3C873}"/>
              </a:ext>
            </a:extLst>
          </p:cNvPr>
          <p:cNvSpPr txBox="1"/>
          <p:nvPr/>
        </p:nvSpPr>
        <p:spPr>
          <a:xfrm>
            <a:off x="5312795" y="4898597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5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FC9CF71-A2F4-4954-AA44-BAF308F80858}"/>
              </a:ext>
            </a:extLst>
          </p:cNvPr>
          <p:cNvSpPr txBox="1"/>
          <p:nvPr/>
        </p:nvSpPr>
        <p:spPr>
          <a:xfrm>
            <a:off x="5329533" y="5421817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vendas</a:t>
            </a:r>
          </a:p>
        </p:txBody>
      </p:sp>
    </p:spTree>
    <p:extLst>
      <p:ext uri="{BB962C8B-B14F-4D97-AF65-F5344CB8AC3E}">
        <p14:creationId xmlns:p14="http://schemas.microsoft.com/office/powerpoint/2010/main" val="3617066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>
            <a:extLst>
              <a:ext uri="{FF2B5EF4-FFF2-40B4-BE49-F238E27FC236}">
                <a16:creationId xmlns:a16="http://schemas.microsoft.com/office/drawing/2014/main" id="{63B27157-CB88-40AA-A040-19716CE12F5F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60DE0182-B1CC-4E1E-AD1A-96239E4C8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6962C01A-E736-498E-9F47-BBD13C26AB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404CF8E-E2F9-4520-B1ED-6715B3720CD0}"/>
              </a:ext>
            </a:extLst>
          </p:cNvPr>
          <p:cNvCxnSpPr>
            <a:cxnSpLocks/>
          </p:cNvCxnSpPr>
          <p:nvPr/>
        </p:nvCxnSpPr>
        <p:spPr>
          <a:xfrm>
            <a:off x="5766601" y="2388093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42F938C-083F-4E3A-A705-9F7384CFB6B6}"/>
              </a:ext>
            </a:extLst>
          </p:cNvPr>
          <p:cNvCxnSpPr>
            <a:cxnSpLocks/>
          </p:cNvCxnSpPr>
          <p:nvPr/>
        </p:nvCxnSpPr>
        <p:spPr>
          <a:xfrm>
            <a:off x="4517158" y="5407981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B256FFC-E3A0-43DA-8668-CD136D22483A}"/>
              </a:ext>
            </a:extLst>
          </p:cNvPr>
          <p:cNvCxnSpPr>
            <a:cxnSpLocks/>
          </p:cNvCxnSpPr>
          <p:nvPr/>
        </p:nvCxnSpPr>
        <p:spPr>
          <a:xfrm>
            <a:off x="5275924" y="3430479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7137754-F76B-4F39-BB6B-ADC4FABC5A92}"/>
              </a:ext>
            </a:extLst>
          </p:cNvPr>
          <p:cNvCxnSpPr>
            <a:cxnSpLocks/>
          </p:cNvCxnSpPr>
          <p:nvPr/>
        </p:nvCxnSpPr>
        <p:spPr>
          <a:xfrm>
            <a:off x="4800598" y="4470646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EE8C7652-9AFA-4769-8B8F-B5029F942D5F}"/>
              </a:ext>
            </a:extLst>
          </p:cNvPr>
          <p:cNvSpPr txBox="1"/>
          <p:nvPr/>
        </p:nvSpPr>
        <p:spPr>
          <a:xfrm>
            <a:off x="6646243" y="1963127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1.000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75CD287-0E69-4802-B032-108FF308A02B}"/>
              </a:ext>
            </a:extLst>
          </p:cNvPr>
          <p:cNvSpPr txBox="1"/>
          <p:nvPr/>
        </p:nvSpPr>
        <p:spPr>
          <a:xfrm>
            <a:off x="6671859" y="2486347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pesquisas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96CE56D-8CFD-4A5B-9EB3-E6EF58385C7D}"/>
              </a:ext>
            </a:extLst>
          </p:cNvPr>
          <p:cNvSpPr txBox="1"/>
          <p:nvPr/>
        </p:nvSpPr>
        <p:spPr>
          <a:xfrm>
            <a:off x="6196987" y="2979558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50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7B3D303-30C0-49FE-805E-60A1DA47C33F}"/>
              </a:ext>
            </a:extLst>
          </p:cNvPr>
          <p:cNvSpPr txBox="1"/>
          <p:nvPr/>
        </p:nvSpPr>
        <p:spPr>
          <a:xfrm>
            <a:off x="6213725" y="3502778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visitas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15EAA73-B471-4A11-835A-9F4FD2D48383}"/>
              </a:ext>
            </a:extLst>
          </p:cNvPr>
          <p:cNvSpPr txBox="1"/>
          <p:nvPr/>
        </p:nvSpPr>
        <p:spPr>
          <a:xfrm>
            <a:off x="5646051" y="4011276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25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912CDED-A764-4DD7-8C56-06485A4D3E46}"/>
              </a:ext>
            </a:extLst>
          </p:cNvPr>
          <p:cNvSpPr txBox="1"/>
          <p:nvPr/>
        </p:nvSpPr>
        <p:spPr>
          <a:xfrm>
            <a:off x="5662789" y="4534496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test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-drives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81396A3-4B7E-4DAD-AF54-E3738CE3C873}"/>
              </a:ext>
            </a:extLst>
          </p:cNvPr>
          <p:cNvSpPr txBox="1"/>
          <p:nvPr/>
        </p:nvSpPr>
        <p:spPr>
          <a:xfrm>
            <a:off x="5312795" y="4898597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5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FC9CF71-A2F4-4954-AA44-BAF308F80858}"/>
              </a:ext>
            </a:extLst>
          </p:cNvPr>
          <p:cNvSpPr txBox="1"/>
          <p:nvPr/>
        </p:nvSpPr>
        <p:spPr>
          <a:xfrm>
            <a:off x="5329533" y="5421817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vendas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1D98416-5AF1-4594-BE7D-5151D9BC62F4}"/>
              </a:ext>
            </a:extLst>
          </p:cNvPr>
          <p:cNvSpPr/>
          <p:nvPr/>
        </p:nvSpPr>
        <p:spPr>
          <a:xfrm>
            <a:off x="8537406" y="2563930"/>
            <a:ext cx="677615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81BE4720-1885-407A-9786-C60326C07B0F}"/>
              </a:ext>
            </a:extLst>
          </p:cNvPr>
          <p:cNvCxnSpPr>
            <a:cxnSpLocks/>
            <a:stCxn id="2" idx="3"/>
            <a:endCxn id="5" idx="0"/>
          </p:cNvCxnSpPr>
          <p:nvPr/>
        </p:nvCxnSpPr>
        <p:spPr>
          <a:xfrm>
            <a:off x="8262391" y="2317070"/>
            <a:ext cx="613823" cy="24686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5261BC8A-B19D-4FD3-B447-DA20CA9F572C}"/>
              </a:ext>
            </a:extLst>
          </p:cNvPr>
          <p:cNvCxnSpPr>
            <a:cxnSpLocks/>
            <a:stCxn id="31" idx="3"/>
            <a:endCxn id="5" idx="2"/>
          </p:cNvCxnSpPr>
          <p:nvPr/>
        </p:nvCxnSpPr>
        <p:spPr>
          <a:xfrm flipV="1">
            <a:off x="7064532" y="3074869"/>
            <a:ext cx="1811682" cy="258632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41B424D-76B8-4C95-B256-859F4D31EAF5}"/>
              </a:ext>
            </a:extLst>
          </p:cNvPr>
          <p:cNvSpPr txBox="1"/>
          <p:nvPr/>
        </p:nvSpPr>
        <p:spPr>
          <a:xfrm>
            <a:off x="8587340" y="259619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340108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>
            <a:extLst>
              <a:ext uri="{FF2B5EF4-FFF2-40B4-BE49-F238E27FC236}">
                <a16:creationId xmlns:a16="http://schemas.microsoft.com/office/drawing/2014/main" id="{C07307A5-1E4C-48EC-B1EB-9F431A4088FE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889DA204-DC21-414F-AB9A-554CF0B9B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CACC3F21-430E-431B-9510-4C88C7FEA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404CF8E-E2F9-4520-B1ED-6715B3720CD0}"/>
              </a:ext>
            </a:extLst>
          </p:cNvPr>
          <p:cNvCxnSpPr>
            <a:cxnSpLocks/>
          </p:cNvCxnSpPr>
          <p:nvPr/>
        </p:nvCxnSpPr>
        <p:spPr>
          <a:xfrm>
            <a:off x="5766601" y="2388093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42F938C-083F-4E3A-A705-9F7384CFB6B6}"/>
              </a:ext>
            </a:extLst>
          </p:cNvPr>
          <p:cNvCxnSpPr>
            <a:cxnSpLocks/>
          </p:cNvCxnSpPr>
          <p:nvPr/>
        </p:nvCxnSpPr>
        <p:spPr>
          <a:xfrm>
            <a:off x="4517158" y="5407981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B256FFC-E3A0-43DA-8668-CD136D22483A}"/>
              </a:ext>
            </a:extLst>
          </p:cNvPr>
          <p:cNvCxnSpPr>
            <a:cxnSpLocks/>
          </p:cNvCxnSpPr>
          <p:nvPr/>
        </p:nvCxnSpPr>
        <p:spPr>
          <a:xfrm>
            <a:off x="5275924" y="3430479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7137754-F76B-4F39-BB6B-ADC4FABC5A92}"/>
              </a:ext>
            </a:extLst>
          </p:cNvPr>
          <p:cNvCxnSpPr>
            <a:cxnSpLocks/>
          </p:cNvCxnSpPr>
          <p:nvPr/>
        </p:nvCxnSpPr>
        <p:spPr>
          <a:xfrm>
            <a:off x="4800598" y="4470646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EE8C7652-9AFA-4769-8B8F-B5029F942D5F}"/>
              </a:ext>
            </a:extLst>
          </p:cNvPr>
          <p:cNvSpPr txBox="1"/>
          <p:nvPr/>
        </p:nvSpPr>
        <p:spPr>
          <a:xfrm>
            <a:off x="6646243" y="1963127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1.000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75CD287-0E69-4802-B032-108FF308A02B}"/>
              </a:ext>
            </a:extLst>
          </p:cNvPr>
          <p:cNvSpPr txBox="1"/>
          <p:nvPr/>
        </p:nvSpPr>
        <p:spPr>
          <a:xfrm>
            <a:off x="6671859" y="2486347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pesquisas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96CE56D-8CFD-4A5B-9EB3-E6EF58385C7D}"/>
              </a:ext>
            </a:extLst>
          </p:cNvPr>
          <p:cNvSpPr txBox="1"/>
          <p:nvPr/>
        </p:nvSpPr>
        <p:spPr>
          <a:xfrm>
            <a:off x="6196987" y="2979558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50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7B3D303-30C0-49FE-805E-60A1DA47C33F}"/>
              </a:ext>
            </a:extLst>
          </p:cNvPr>
          <p:cNvSpPr txBox="1"/>
          <p:nvPr/>
        </p:nvSpPr>
        <p:spPr>
          <a:xfrm>
            <a:off x="6213725" y="3502778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visitas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15EAA73-B471-4A11-835A-9F4FD2D48383}"/>
              </a:ext>
            </a:extLst>
          </p:cNvPr>
          <p:cNvSpPr txBox="1"/>
          <p:nvPr/>
        </p:nvSpPr>
        <p:spPr>
          <a:xfrm>
            <a:off x="5646051" y="4011276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25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912CDED-A764-4DD7-8C56-06485A4D3E46}"/>
              </a:ext>
            </a:extLst>
          </p:cNvPr>
          <p:cNvSpPr txBox="1"/>
          <p:nvPr/>
        </p:nvSpPr>
        <p:spPr>
          <a:xfrm>
            <a:off x="5662789" y="4534496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test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-drives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81396A3-4B7E-4DAD-AF54-E3738CE3C873}"/>
              </a:ext>
            </a:extLst>
          </p:cNvPr>
          <p:cNvSpPr txBox="1"/>
          <p:nvPr/>
        </p:nvSpPr>
        <p:spPr>
          <a:xfrm>
            <a:off x="5312795" y="4898597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5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FC9CF71-A2F4-4954-AA44-BAF308F80858}"/>
              </a:ext>
            </a:extLst>
          </p:cNvPr>
          <p:cNvSpPr txBox="1"/>
          <p:nvPr/>
        </p:nvSpPr>
        <p:spPr>
          <a:xfrm>
            <a:off x="5329533" y="5421817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vendas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F015E6E-7A5A-4846-917F-E6E2780940F6}"/>
              </a:ext>
            </a:extLst>
          </p:cNvPr>
          <p:cNvSpPr/>
          <p:nvPr/>
        </p:nvSpPr>
        <p:spPr>
          <a:xfrm>
            <a:off x="7965737" y="3755806"/>
            <a:ext cx="867545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38EB1457-52EC-4107-916A-AD03DCC682FB}"/>
              </a:ext>
            </a:extLst>
          </p:cNvPr>
          <p:cNvCxnSpPr>
            <a:cxnSpLocks/>
            <a:stCxn id="33" idx="3"/>
            <a:endCxn id="39" idx="0"/>
          </p:cNvCxnSpPr>
          <p:nvPr/>
        </p:nvCxnSpPr>
        <p:spPr>
          <a:xfrm>
            <a:off x="7042798" y="3672055"/>
            <a:ext cx="1356712" cy="83751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7B10E40C-5ED1-4B55-9688-E7F976E5185C}"/>
              </a:ext>
            </a:extLst>
          </p:cNvPr>
          <p:cNvCxnSpPr>
            <a:cxnSpLocks/>
            <a:stCxn id="39" idx="2"/>
            <a:endCxn id="34" idx="3"/>
          </p:cNvCxnSpPr>
          <p:nvPr/>
        </p:nvCxnSpPr>
        <p:spPr>
          <a:xfrm rot="5400000">
            <a:off x="7386477" y="3352186"/>
            <a:ext cx="98474" cy="1927592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53BDFF16-5A6E-4A6C-BFFC-09EB3D93ACFF}"/>
              </a:ext>
            </a:extLst>
          </p:cNvPr>
          <p:cNvSpPr txBox="1"/>
          <p:nvPr/>
        </p:nvSpPr>
        <p:spPr>
          <a:xfrm>
            <a:off x="8059198" y="3787112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2865475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>
            <a:extLst>
              <a:ext uri="{FF2B5EF4-FFF2-40B4-BE49-F238E27FC236}">
                <a16:creationId xmlns:a16="http://schemas.microsoft.com/office/drawing/2014/main" id="{C606637A-E8F6-4F5F-B433-F0AC556762F6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9847975C-403E-4432-B710-7EC92BE039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6077F699-A605-4C18-A6B7-A79875CA92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404CF8E-E2F9-4520-B1ED-6715B3720CD0}"/>
              </a:ext>
            </a:extLst>
          </p:cNvPr>
          <p:cNvCxnSpPr>
            <a:cxnSpLocks/>
          </p:cNvCxnSpPr>
          <p:nvPr/>
        </p:nvCxnSpPr>
        <p:spPr>
          <a:xfrm>
            <a:off x="5766601" y="2388093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42F938C-083F-4E3A-A705-9F7384CFB6B6}"/>
              </a:ext>
            </a:extLst>
          </p:cNvPr>
          <p:cNvCxnSpPr>
            <a:cxnSpLocks/>
          </p:cNvCxnSpPr>
          <p:nvPr/>
        </p:nvCxnSpPr>
        <p:spPr>
          <a:xfrm>
            <a:off x="4517158" y="5407981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B256FFC-E3A0-43DA-8668-CD136D22483A}"/>
              </a:ext>
            </a:extLst>
          </p:cNvPr>
          <p:cNvCxnSpPr>
            <a:cxnSpLocks/>
          </p:cNvCxnSpPr>
          <p:nvPr/>
        </p:nvCxnSpPr>
        <p:spPr>
          <a:xfrm>
            <a:off x="5275924" y="3430479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7137754-F76B-4F39-BB6B-ADC4FABC5A92}"/>
              </a:ext>
            </a:extLst>
          </p:cNvPr>
          <p:cNvCxnSpPr>
            <a:cxnSpLocks/>
          </p:cNvCxnSpPr>
          <p:nvPr/>
        </p:nvCxnSpPr>
        <p:spPr>
          <a:xfrm>
            <a:off x="4800598" y="4470646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EE8C7652-9AFA-4769-8B8F-B5029F942D5F}"/>
              </a:ext>
            </a:extLst>
          </p:cNvPr>
          <p:cNvSpPr txBox="1"/>
          <p:nvPr/>
        </p:nvSpPr>
        <p:spPr>
          <a:xfrm>
            <a:off x="6646243" y="1963127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1.000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75CD287-0E69-4802-B032-108FF308A02B}"/>
              </a:ext>
            </a:extLst>
          </p:cNvPr>
          <p:cNvSpPr txBox="1"/>
          <p:nvPr/>
        </p:nvSpPr>
        <p:spPr>
          <a:xfrm>
            <a:off x="6671859" y="2486347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pesquisas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96CE56D-8CFD-4A5B-9EB3-E6EF58385C7D}"/>
              </a:ext>
            </a:extLst>
          </p:cNvPr>
          <p:cNvSpPr txBox="1"/>
          <p:nvPr/>
        </p:nvSpPr>
        <p:spPr>
          <a:xfrm>
            <a:off x="6196987" y="2979558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50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7B3D303-30C0-49FE-805E-60A1DA47C33F}"/>
              </a:ext>
            </a:extLst>
          </p:cNvPr>
          <p:cNvSpPr txBox="1"/>
          <p:nvPr/>
        </p:nvSpPr>
        <p:spPr>
          <a:xfrm>
            <a:off x="6213725" y="3502778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visitas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15EAA73-B471-4A11-835A-9F4FD2D48383}"/>
              </a:ext>
            </a:extLst>
          </p:cNvPr>
          <p:cNvSpPr txBox="1"/>
          <p:nvPr/>
        </p:nvSpPr>
        <p:spPr>
          <a:xfrm>
            <a:off x="5646051" y="4011276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25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912CDED-A764-4DD7-8C56-06485A4D3E46}"/>
              </a:ext>
            </a:extLst>
          </p:cNvPr>
          <p:cNvSpPr txBox="1"/>
          <p:nvPr/>
        </p:nvSpPr>
        <p:spPr>
          <a:xfrm>
            <a:off x="5662789" y="4534496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test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-drives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81396A3-4B7E-4DAD-AF54-E3738CE3C873}"/>
              </a:ext>
            </a:extLst>
          </p:cNvPr>
          <p:cNvSpPr txBox="1"/>
          <p:nvPr/>
        </p:nvSpPr>
        <p:spPr>
          <a:xfrm>
            <a:off x="5312795" y="4898597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5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FC9CF71-A2F4-4954-AA44-BAF308F80858}"/>
              </a:ext>
            </a:extLst>
          </p:cNvPr>
          <p:cNvSpPr txBox="1"/>
          <p:nvPr/>
        </p:nvSpPr>
        <p:spPr>
          <a:xfrm>
            <a:off x="5329533" y="5421817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vendas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7F479D54-C31C-42C9-B8FD-A995AD88FC38}"/>
              </a:ext>
            </a:extLst>
          </p:cNvPr>
          <p:cNvSpPr/>
          <p:nvPr/>
        </p:nvSpPr>
        <p:spPr>
          <a:xfrm>
            <a:off x="7235301" y="4873050"/>
            <a:ext cx="807493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FBBCF810-635A-4D5F-A9C7-D0868EA29081}"/>
              </a:ext>
            </a:extLst>
          </p:cNvPr>
          <p:cNvCxnSpPr>
            <a:cxnSpLocks/>
            <a:stCxn id="35" idx="3"/>
            <a:endCxn id="50" idx="0"/>
          </p:cNvCxnSpPr>
          <p:nvPr/>
        </p:nvCxnSpPr>
        <p:spPr>
          <a:xfrm>
            <a:off x="7009633" y="4703773"/>
            <a:ext cx="629415" cy="16927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3E9E17C-C2A5-4DF7-9358-CECEE9C09123}"/>
              </a:ext>
            </a:extLst>
          </p:cNvPr>
          <p:cNvCxnSpPr>
            <a:cxnSpLocks/>
            <a:stCxn id="50" idx="2"/>
            <a:endCxn id="37" idx="3"/>
          </p:cNvCxnSpPr>
          <p:nvPr/>
        </p:nvCxnSpPr>
        <p:spPr>
          <a:xfrm rot="5400000">
            <a:off x="6842564" y="4794609"/>
            <a:ext cx="207105" cy="1385864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723B003F-D372-4C75-A948-DC13B2934582}"/>
              </a:ext>
            </a:extLst>
          </p:cNvPr>
          <p:cNvSpPr txBox="1"/>
          <p:nvPr/>
        </p:nvSpPr>
        <p:spPr>
          <a:xfrm>
            <a:off x="7278335" y="489783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1949779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2E7A064-717D-4D5C-8853-74C7FD4682DB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3B450C10-8739-42E0-9E30-D7635E8560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3BD0EE6B-E62B-4065-B32C-58DB788DB9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404CF8E-E2F9-4520-B1ED-6715B3720CD0}"/>
              </a:ext>
            </a:extLst>
          </p:cNvPr>
          <p:cNvCxnSpPr>
            <a:cxnSpLocks/>
          </p:cNvCxnSpPr>
          <p:nvPr/>
        </p:nvCxnSpPr>
        <p:spPr>
          <a:xfrm>
            <a:off x="5766601" y="2388093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42F938C-083F-4E3A-A705-9F7384CFB6B6}"/>
              </a:ext>
            </a:extLst>
          </p:cNvPr>
          <p:cNvCxnSpPr>
            <a:cxnSpLocks/>
          </p:cNvCxnSpPr>
          <p:nvPr/>
        </p:nvCxnSpPr>
        <p:spPr>
          <a:xfrm>
            <a:off x="4517158" y="5407981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B256FFC-E3A0-43DA-8668-CD136D22483A}"/>
              </a:ext>
            </a:extLst>
          </p:cNvPr>
          <p:cNvCxnSpPr>
            <a:cxnSpLocks/>
          </p:cNvCxnSpPr>
          <p:nvPr/>
        </p:nvCxnSpPr>
        <p:spPr>
          <a:xfrm>
            <a:off x="5275924" y="3430479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7137754-F76B-4F39-BB6B-ADC4FABC5A92}"/>
              </a:ext>
            </a:extLst>
          </p:cNvPr>
          <p:cNvCxnSpPr>
            <a:cxnSpLocks/>
          </p:cNvCxnSpPr>
          <p:nvPr/>
        </p:nvCxnSpPr>
        <p:spPr>
          <a:xfrm>
            <a:off x="4800598" y="4470646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EE8C7652-9AFA-4769-8B8F-B5029F942D5F}"/>
              </a:ext>
            </a:extLst>
          </p:cNvPr>
          <p:cNvSpPr txBox="1"/>
          <p:nvPr/>
        </p:nvSpPr>
        <p:spPr>
          <a:xfrm>
            <a:off x="6646243" y="1963127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1.000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75CD287-0E69-4802-B032-108FF308A02B}"/>
              </a:ext>
            </a:extLst>
          </p:cNvPr>
          <p:cNvSpPr txBox="1"/>
          <p:nvPr/>
        </p:nvSpPr>
        <p:spPr>
          <a:xfrm>
            <a:off x="6671859" y="2486347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pesquisas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96CE56D-8CFD-4A5B-9EB3-E6EF58385C7D}"/>
              </a:ext>
            </a:extLst>
          </p:cNvPr>
          <p:cNvSpPr txBox="1"/>
          <p:nvPr/>
        </p:nvSpPr>
        <p:spPr>
          <a:xfrm>
            <a:off x="6196987" y="2979558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50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7B3D303-30C0-49FE-805E-60A1DA47C33F}"/>
              </a:ext>
            </a:extLst>
          </p:cNvPr>
          <p:cNvSpPr txBox="1"/>
          <p:nvPr/>
        </p:nvSpPr>
        <p:spPr>
          <a:xfrm>
            <a:off x="6213725" y="3502778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visitas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15EAA73-B471-4A11-835A-9F4FD2D48383}"/>
              </a:ext>
            </a:extLst>
          </p:cNvPr>
          <p:cNvSpPr txBox="1"/>
          <p:nvPr/>
        </p:nvSpPr>
        <p:spPr>
          <a:xfrm>
            <a:off x="5646051" y="4011276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25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912CDED-A764-4DD7-8C56-06485A4D3E46}"/>
              </a:ext>
            </a:extLst>
          </p:cNvPr>
          <p:cNvSpPr txBox="1"/>
          <p:nvPr/>
        </p:nvSpPr>
        <p:spPr>
          <a:xfrm>
            <a:off x="5662789" y="4534496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test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-drives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81396A3-4B7E-4DAD-AF54-E3738CE3C873}"/>
              </a:ext>
            </a:extLst>
          </p:cNvPr>
          <p:cNvSpPr txBox="1"/>
          <p:nvPr/>
        </p:nvSpPr>
        <p:spPr>
          <a:xfrm>
            <a:off x="5312795" y="4898597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5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FC9CF71-A2F4-4954-AA44-BAF308F80858}"/>
              </a:ext>
            </a:extLst>
          </p:cNvPr>
          <p:cNvSpPr txBox="1"/>
          <p:nvPr/>
        </p:nvSpPr>
        <p:spPr>
          <a:xfrm>
            <a:off x="5329533" y="5421817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vendas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1D98416-5AF1-4594-BE7D-5151D9BC62F4}"/>
              </a:ext>
            </a:extLst>
          </p:cNvPr>
          <p:cNvSpPr/>
          <p:nvPr/>
        </p:nvSpPr>
        <p:spPr>
          <a:xfrm>
            <a:off x="8537406" y="2563930"/>
            <a:ext cx="686493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81BE4720-1885-407A-9786-C60326C07B0F}"/>
              </a:ext>
            </a:extLst>
          </p:cNvPr>
          <p:cNvCxnSpPr>
            <a:cxnSpLocks/>
            <a:stCxn id="2" idx="3"/>
            <a:endCxn id="5" idx="0"/>
          </p:cNvCxnSpPr>
          <p:nvPr/>
        </p:nvCxnSpPr>
        <p:spPr>
          <a:xfrm>
            <a:off x="8262391" y="2317070"/>
            <a:ext cx="618262" cy="24686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5261BC8A-B19D-4FD3-B447-DA20CA9F572C}"/>
              </a:ext>
            </a:extLst>
          </p:cNvPr>
          <p:cNvCxnSpPr>
            <a:cxnSpLocks/>
            <a:stCxn id="31" idx="3"/>
            <a:endCxn id="5" idx="2"/>
          </p:cNvCxnSpPr>
          <p:nvPr/>
        </p:nvCxnSpPr>
        <p:spPr>
          <a:xfrm flipV="1">
            <a:off x="7064532" y="3074869"/>
            <a:ext cx="1816121" cy="258632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7F015E6E-7A5A-4846-917F-E6E2780940F6}"/>
              </a:ext>
            </a:extLst>
          </p:cNvPr>
          <p:cNvSpPr/>
          <p:nvPr/>
        </p:nvSpPr>
        <p:spPr>
          <a:xfrm>
            <a:off x="7965737" y="3755806"/>
            <a:ext cx="867545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38EB1457-52EC-4107-916A-AD03DCC682FB}"/>
              </a:ext>
            </a:extLst>
          </p:cNvPr>
          <p:cNvCxnSpPr>
            <a:cxnSpLocks/>
            <a:stCxn id="33" idx="3"/>
            <a:endCxn id="39" idx="0"/>
          </p:cNvCxnSpPr>
          <p:nvPr/>
        </p:nvCxnSpPr>
        <p:spPr>
          <a:xfrm>
            <a:off x="7042798" y="3672055"/>
            <a:ext cx="1356712" cy="83751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7B10E40C-5ED1-4B55-9688-E7F976E5185C}"/>
              </a:ext>
            </a:extLst>
          </p:cNvPr>
          <p:cNvCxnSpPr>
            <a:cxnSpLocks/>
            <a:stCxn id="39" idx="2"/>
            <a:endCxn id="34" idx="3"/>
          </p:cNvCxnSpPr>
          <p:nvPr/>
        </p:nvCxnSpPr>
        <p:spPr>
          <a:xfrm rot="5400000">
            <a:off x="7386477" y="3352186"/>
            <a:ext cx="98474" cy="1927592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7F479D54-C31C-42C9-B8FD-A995AD88FC38}"/>
              </a:ext>
            </a:extLst>
          </p:cNvPr>
          <p:cNvSpPr/>
          <p:nvPr/>
        </p:nvSpPr>
        <p:spPr>
          <a:xfrm>
            <a:off x="7235301" y="4873050"/>
            <a:ext cx="823897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FBBCF810-635A-4D5F-A9C7-D0868EA29081}"/>
              </a:ext>
            </a:extLst>
          </p:cNvPr>
          <p:cNvCxnSpPr>
            <a:cxnSpLocks/>
            <a:stCxn id="35" idx="3"/>
            <a:endCxn id="50" idx="0"/>
          </p:cNvCxnSpPr>
          <p:nvPr/>
        </p:nvCxnSpPr>
        <p:spPr>
          <a:xfrm>
            <a:off x="7009633" y="4703773"/>
            <a:ext cx="637617" cy="16927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3E9E17C-C2A5-4DF7-9358-CECEE9C09123}"/>
              </a:ext>
            </a:extLst>
          </p:cNvPr>
          <p:cNvCxnSpPr>
            <a:cxnSpLocks/>
            <a:stCxn id="50" idx="2"/>
            <a:endCxn id="37" idx="3"/>
          </p:cNvCxnSpPr>
          <p:nvPr/>
        </p:nvCxnSpPr>
        <p:spPr>
          <a:xfrm rot="5400000">
            <a:off x="6846665" y="4790508"/>
            <a:ext cx="207105" cy="1394066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41B424D-76B8-4C95-B256-859F4D31EAF5}"/>
              </a:ext>
            </a:extLst>
          </p:cNvPr>
          <p:cNvSpPr txBox="1"/>
          <p:nvPr/>
        </p:nvSpPr>
        <p:spPr>
          <a:xfrm>
            <a:off x="8587340" y="259619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5%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53BDFF16-5A6E-4A6C-BFFC-09EB3D93ACFF}"/>
              </a:ext>
            </a:extLst>
          </p:cNvPr>
          <p:cNvSpPr txBox="1"/>
          <p:nvPr/>
        </p:nvSpPr>
        <p:spPr>
          <a:xfrm>
            <a:off x="8059198" y="3787112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50%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723B003F-D372-4C75-A948-DC13B2934582}"/>
              </a:ext>
            </a:extLst>
          </p:cNvPr>
          <p:cNvSpPr txBox="1"/>
          <p:nvPr/>
        </p:nvSpPr>
        <p:spPr>
          <a:xfrm>
            <a:off x="7322725" y="489783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3490254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>
            <a:extLst>
              <a:ext uri="{FF2B5EF4-FFF2-40B4-BE49-F238E27FC236}">
                <a16:creationId xmlns:a16="http://schemas.microsoft.com/office/drawing/2014/main" id="{F2B0217F-C683-4136-82EF-DDA11F6936CA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78061A07-BB5F-4259-9293-44A35A260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BA1BBC2E-87CB-4BBF-B6BC-BDBF1593E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5404CF8E-E2F9-4520-B1ED-6715B3720CD0}"/>
              </a:ext>
            </a:extLst>
          </p:cNvPr>
          <p:cNvCxnSpPr>
            <a:cxnSpLocks/>
          </p:cNvCxnSpPr>
          <p:nvPr/>
        </p:nvCxnSpPr>
        <p:spPr>
          <a:xfrm>
            <a:off x="5766601" y="2388093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42F938C-083F-4E3A-A705-9F7384CFB6B6}"/>
              </a:ext>
            </a:extLst>
          </p:cNvPr>
          <p:cNvCxnSpPr>
            <a:cxnSpLocks/>
          </p:cNvCxnSpPr>
          <p:nvPr/>
        </p:nvCxnSpPr>
        <p:spPr>
          <a:xfrm>
            <a:off x="4517158" y="5407981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B256FFC-E3A0-43DA-8668-CD136D22483A}"/>
              </a:ext>
            </a:extLst>
          </p:cNvPr>
          <p:cNvCxnSpPr>
            <a:cxnSpLocks/>
          </p:cNvCxnSpPr>
          <p:nvPr/>
        </p:nvCxnSpPr>
        <p:spPr>
          <a:xfrm>
            <a:off x="5275924" y="3430479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E7137754-F76B-4F39-BB6B-ADC4FABC5A92}"/>
              </a:ext>
            </a:extLst>
          </p:cNvPr>
          <p:cNvCxnSpPr>
            <a:cxnSpLocks/>
          </p:cNvCxnSpPr>
          <p:nvPr/>
        </p:nvCxnSpPr>
        <p:spPr>
          <a:xfrm>
            <a:off x="4800598" y="4470646"/>
            <a:ext cx="719091" cy="0"/>
          </a:xfrm>
          <a:prstGeom prst="straightConnector1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EE8C7652-9AFA-4769-8B8F-B5029F942D5F}"/>
              </a:ext>
            </a:extLst>
          </p:cNvPr>
          <p:cNvSpPr txBox="1"/>
          <p:nvPr/>
        </p:nvSpPr>
        <p:spPr>
          <a:xfrm>
            <a:off x="6646243" y="1963127"/>
            <a:ext cx="161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1.000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75CD287-0E69-4802-B032-108FF308A02B}"/>
              </a:ext>
            </a:extLst>
          </p:cNvPr>
          <p:cNvSpPr txBox="1"/>
          <p:nvPr/>
        </p:nvSpPr>
        <p:spPr>
          <a:xfrm>
            <a:off x="6671859" y="2486347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pesquisas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96CE56D-8CFD-4A5B-9EB3-E6EF58385C7D}"/>
              </a:ext>
            </a:extLst>
          </p:cNvPr>
          <p:cNvSpPr txBox="1"/>
          <p:nvPr/>
        </p:nvSpPr>
        <p:spPr>
          <a:xfrm>
            <a:off x="6196987" y="2979558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50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7B3D303-30C0-49FE-805E-60A1DA47C33F}"/>
              </a:ext>
            </a:extLst>
          </p:cNvPr>
          <p:cNvSpPr txBox="1"/>
          <p:nvPr/>
        </p:nvSpPr>
        <p:spPr>
          <a:xfrm>
            <a:off x="6213725" y="3502778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visitas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15EAA73-B471-4A11-835A-9F4FD2D48383}"/>
              </a:ext>
            </a:extLst>
          </p:cNvPr>
          <p:cNvSpPr txBox="1"/>
          <p:nvPr/>
        </p:nvSpPr>
        <p:spPr>
          <a:xfrm>
            <a:off x="5646051" y="4011276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25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912CDED-A764-4DD7-8C56-06485A4D3E46}"/>
              </a:ext>
            </a:extLst>
          </p:cNvPr>
          <p:cNvSpPr txBox="1"/>
          <p:nvPr/>
        </p:nvSpPr>
        <p:spPr>
          <a:xfrm>
            <a:off x="5662789" y="4534496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test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-drives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81396A3-4B7E-4DAD-AF54-E3738CE3C873}"/>
              </a:ext>
            </a:extLst>
          </p:cNvPr>
          <p:cNvSpPr txBox="1"/>
          <p:nvPr/>
        </p:nvSpPr>
        <p:spPr>
          <a:xfrm>
            <a:off x="5312795" y="4898597"/>
            <a:ext cx="508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BDD9"/>
                </a:solidFill>
                <a:latin typeface="Montserrat Black" panose="00000A00000000000000" pitchFamily="2" charset="0"/>
              </a:rPr>
              <a:t>5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FC9CF71-A2F4-4954-AA44-BAF308F80858}"/>
              </a:ext>
            </a:extLst>
          </p:cNvPr>
          <p:cNvSpPr txBox="1"/>
          <p:nvPr/>
        </p:nvSpPr>
        <p:spPr>
          <a:xfrm>
            <a:off x="5329533" y="5421817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vendas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F015E6E-7A5A-4846-917F-E6E2780940F6}"/>
              </a:ext>
            </a:extLst>
          </p:cNvPr>
          <p:cNvSpPr/>
          <p:nvPr/>
        </p:nvSpPr>
        <p:spPr>
          <a:xfrm>
            <a:off x="8928122" y="3755806"/>
            <a:ext cx="840911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38EB1457-52EC-4107-916A-AD03DCC682FB}"/>
              </a:ext>
            </a:extLst>
          </p:cNvPr>
          <p:cNvCxnSpPr>
            <a:cxnSpLocks/>
            <a:stCxn id="2" idx="3"/>
            <a:endCxn id="39" idx="0"/>
          </p:cNvCxnSpPr>
          <p:nvPr/>
        </p:nvCxnSpPr>
        <p:spPr>
          <a:xfrm>
            <a:off x="8262391" y="2317070"/>
            <a:ext cx="1086187" cy="1438736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7B10E40C-5ED1-4B55-9688-E7F976E5185C}"/>
              </a:ext>
            </a:extLst>
          </p:cNvPr>
          <p:cNvCxnSpPr>
            <a:cxnSpLocks/>
            <a:stCxn id="39" idx="2"/>
            <a:endCxn id="37" idx="3"/>
          </p:cNvCxnSpPr>
          <p:nvPr/>
        </p:nvCxnSpPr>
        <p:spPr>
          <a:xfrm rot="5400000">
            <a:off x="7138707" y="3381222"/>
            <a:ext cx="1324349" cy="3095394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53BDFF16-5A6E-4A6C-BFFC-09EB3D93ACFF}"/>
              </a:ext>
            </a:extLst>
          </p:cNvPr>
          <p:cNvSpPr txBox="1"/>
          <p:nvPr/>
        </p:nvSpPr>
        <p:spPr>
          <a:xfrm>
            <a:off x="8968814" y="378711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0,5%</a:t>
            </a:r>
          </a:p>
        </p:txBody>
      </p:sp>
    </p:spTree>
    <p:extLst>
      <p:ext uri="{BB962C8B-B14F-4D97-AF65-F5344CB8AC3E}">
        <p14:creationId xmlns:p14="http://schemas.microsoft.com/office/powerpoint/2010/main" val="295776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CFE1AD9-E979-4F2B-8F91-5D722853FDE9}"/>
              </a:ext>
            </a:extLst>
          </p:cNvPr>
          <p:cNvSpPr txBox="1"/>
          <p:nvPr/>
        </p:nvSpPr>
        <p:spPr>
          <a:xfrm>
            <a:off x="1087022" y="3941116"/>
            <a:ext cx="15927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Teve a </a:t>
            </a:r>
            <a:r>
              <a:rPr lang="pt-BR" sz="1400" b="1" dirty="0"/>
              <a:t>necessidade</a:t>
            </a:r>
          </a:p>
          <a:p>
            <a:pPr algn="ctr"/>
            <a:r>
              <a:rPr lang="pt-BR" sz="1400" b="1" dirty="0"/>
              <a:t>ou o desejo</a:t>
            </a:r>
            <a:r>
              <a:rPr lang="pt-BR" sz="1400" dirty="0"/>
              <a:t> de</a:t>
            </a:r>
          </a:p>
          <a:p>
            <a:pPr algn="ctr"/>
            <a:r>
              <a:rPr lang="pt-BR" sz="1400" dirty="0"/>
              <a:t>comprar um carro.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D58FBB0-A654-4E93-9C6E-01E086788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122" y="2524420"/>
            <a:ext cx="1123951" cy="112395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38E9ACB-6A6C-47B8-8D81-4F1F21268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2326" y="2519954"/>
            <a:ext cx="1123951" cy="11239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4360C467-A7C4-4FDB-80C1-AA96E06A0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24301" y="3171824"/>
            <a:ext cx="790575" cy="79057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2126E0-DE84-4AB1-8792-B17EB5DBAAF9}"/>
              </a:ext>
            </a:extLst>
          </p:cNvPr>
          <p:cNvSpPr txBox="1"/>
          <p:nvPr/>
        </p:nvSpPr>
        <p:spPr>
          <a:xfrm>
            <a:off x="3333750" y="3941115"/>
            <a:ext cx="1500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Pesquisou se vale a pena </a:t>
            </a:r>
            <a:r>
              <a:rPr lang="pt-BR" sz="1400" dirty="0"/>
              <a:t>ter um carro</a:t>
            </a:r>
          </a:p>
          <a:p>
            <a:pPr algn="ctr"/>
            <a:r>
              <a:rPr lang="pt-BR" sz="1400" dirty="0"/>
              <a:t>e </a:t>
            </a:r>
            <a:r>
              <a:rPr lang="pt-BR" sz="1400" b="1" dirty="0"/>
              <a:t>qual o melhor </a:t>
            </a:r>
            <a:r>
              <a:rPr lang="pt-BR" sz="1400" dirty="0"/>
              <a:t>carro para se comprar.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2181F8-2050-48D4-A3D0-C7049E30BEF0}"/>
              </a:ext>
            </a:extLst>
          </p:cNvPr>
          <p:cNvSpPr txBox="1"/>
          <p:nvPr/>
        </p:nvSpPr>
        <p:spPr>
          <a:xfrm>
            <a:off x="5466022" y="3848782"/>
            <a:ext cx="1500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Foi até a concessionária </a:t>
            </a:r>
            <a:r>
              <a:rPr lang="pt-BR" sz="1400" dirty="0"/>
              <a:t>conferir de perto as opções disponíveis.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9B3D06D5-89F3-45DC-AC0F-7587BDAACA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4732" y="2690811"/>
            <a:ext cx="885825" cy="88582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75C84F-7743-4996-AF93-4E2A2EE72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3682" y="2609848"/>
            <a:ext cx="1123951" cy="1123951"/>
          </a:xfrm>
          <a:prstGeom prst="rect">
            <a:avLst/>
          </a:prstGeom>
        </p:spPr>
      </p:pic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9D79E94-EF56-4DDB-9D7A-39ABCBCABE2B}"/>
              </a:ext>
            </a:extLst>
          </p:cNvPr>
          <p:cNvCxnSpPr/>
          <p:nvPr/>
        </p:nvCxnSpPr>
        <p:spPr>
          <a:xfrm>
            <a:off x="2867025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80284F8-6FDF-4EF5-9922-E4EE35A0ED38}"/>
              </a:ext>
            </a:extLst>
          </p:cNvPr>
          <p:cNvCxnSpPr/>
          <p:nvPr/>
        </p:nvCxnSpPr>
        <p:spPr>
          <a:xfrm>
            <a:off x="4972049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áfico 38">
            <a:extLst>
              <a:ext uri="{FF2B5EF4-FFF2-40B4-BE49-F238E27FC236}">
                <a16:creationId xmlns:a16="http://schemas.microsoft.com/office/drawing/2014/main" id="{E589BC24-6E68-4894-8710-F1C4741A24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21505" y="2630805"/>
            <a:ext cx="590550" cy="59055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D2D55147-6D94-407F-958F-3DA69F4B5CF6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547CDEDA-A2A6-46C9-8BB3-0CBC105DB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EE62869A-65C7-4FE9-88AA-834AD057D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4878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>
            <a:extLst>
              <a:ext uri="{FF2B5EF4-FFF2-40B4-BE49-F238E27FC236}">
                <a16:creationId xmlns:a16="http://schemas.microsoft.com/office/drawing/2014/main" id="{61D25AD8-4CFF-4A0B-BD7D-FE83C822E7C4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0C157663-D5FF-4CF2-967F-970CBF467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637162A0-A87F-4482-AF48-D143DE7E3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36225666-E3BC-4E1E-A80C-7605F9F22A33}"/>
              </a:ext>
            </a:extLst>
          </p:cNvPr>
          <p:cNvCxnSpPr>
            <a:cxnSpLocks/>
            <a:stCxn id="52" idx="0"/>
          </p:cNvCxnSpPr>
          <p:nvPr/>
        </p:nvCxnSpPr>
        <p:spPr>
          <a:xfrm rot="16200000" flipV="1">
            <a:off x="5204054" y="2776082"/>
            <a:ext cx="263238" cy="1756878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41D98416-5AF1-4594-BE7D-5151D9BC62F4}"/>
              </a:ext>
            </a:extLst>
          </p:cNvPr>
          <p:cNvSpPr/>
          <p:nvPr/>
        </p:nvSpPr>
        <p:spPr>
          <a:xfrm>
            <a:off x="6178526" y="2563930"/>
            <a:ext cx="631790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81BE4720-1885-407A-9786-C60326C07B0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818550" y="2317070"/>
            <a:ext cx="675871" cy="24686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5261BC8A-B19D-4FD3-B447-DA20CA9F572C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668783" y="3074869"/>
            <a:ext cx="1825638" cy="258632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7F015E6E-7A5A-4846-917F-E6E2780940F6}"/>
              </a:ext>
            </a:extLst>
          </p:cNvPr>
          <p:cNvSpPr/>
          <p:nvPr/>
        </p:nvSpPr>
        <p:spPr>
          <a:xfrm>
            <a:off x="5763980" y="3755806"/>
            <a:ext cx="867545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7B10E40C-5ED1-4B55-9688-E7F976E5185C}"/>
              </a:ext>
            </a:extLst>
          </p:cNvPr>
          <p:cNvCxnSpPr>
            <a:cxnSpLocks/>
            <a:stCxn id="39" idx="2"/>
          </p:cNvCxnSpPr>
          <p:nvPr/>
        </p:nvCxnSpPr>
        <p:spPr>
          <a:xfrm rot="5400000">
            <a:off x="5205559" y="3373025"/>
            <a:ext cx="98474" cy="1885914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7F479D54-C31C-42C9-B8FD-A995AD88FC38}"/>
              </a:ext>
            </a:extLst>
          </p:cNvPr>
          <p:cNvSpPr/>
          <p:nvPr/>
        </p:nvSpPr>
        <p:spPr>
          <a:xfrm>
            <a:off x="5033544" y="4864172"/>
            <a:ext cx="840560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FBBCF810-635A-4D5F-A9C7-D0868EA29081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4807876" y="4694895"/>
            <a:ext cx="645948" cy="16927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3E9E17C-C2A5-4DF7-9358-CECEE9C09123}"/>
              </a:ext>
            </a:extLst>
          </p:cNvPr>
          <p:cNvCxnSpPr>
            <a:cxnSpLocks/>
            <a:stCxn id="50" idx="2"/>
          </p:cNvCxnSpPr>
          <p:nvPr/>
        </p:nvCxnSpPr>
        <p:spPr>
          <a:xfrm rot="5400000">
            <a:off x="4690157" y="4797242"/>
            <a:ext cx="185799" cy="134153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41B424D-76B8-4C95-B256-859F4D31EAF5}"/>
              </a:ext>
            </a:extLst>
          </p:cNvPr>
          <p:cNvSpPr txBox="1"/>
          <p:nvPr/>
        </p:nvSpPr>
        <p:spPr>
          <a:xfrm>
            <a:off x="6228459" y="259619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5%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53BDFF16-5A6E-4A6C-BFFC-09EB3D93ACFF}"/>
              </a:ext>
            </a:extLst>
          </p:cNvPr>
          <p:cNvSpPr txBox="1"/>
          <p:nvPr/>
        </p:nvSpPr>
        <p:spPr>
          <a:xfrm>
            <a:off x="5854077" y="378614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50%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723B003F-D372-4C75-A948-DC13B2934582}"/>
              </a:ext>
            </a:extLst>
          </p:cNvPr>
          <p:cNvSpPr txBox="1"/>
          <p:nvPr/>
        </p:nvSpPr>
        <p:spPr>
          <a:xfrm>
            <a:off x="5094334" y="488895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20%</a:t>
            </a:r>
          </a:p>
        </p:txBody>
      </p: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56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>
            <a:extLst>
              <a:ext uri="{FF2B5EF4-FFF2-40B4-BE49-F238E27FC236}">
                <a16:creationId xmlns:a16="http://schemas.microsoft.com/office/drawing/2014/main" id="{0016B71F-A0E4-4750-BEDA-425E8EB3CDE5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31" name="Imagem 30">
              <a:extLst>
                <a:ext uri="{FF2B5EF4-FFF2-40B4-BE49-F238E27FC236}">
                  <a16:creationId xmlns:a16="http://schemas.microsoft.com/office/drawing/2014/main" id="{552CBA50-CE6D-49B0-AD7F-D44BD0467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302A16FA-461E-4342-A1D5-A0D51DCD3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36225666-E3BC-4E1E-A80C-7605F9F22A33}"/>
              </a:ext>
            </a:extLst>
          </p:cNvPr>
          <p:cNvCxnSpPr>
            <a:cxnSpLocks/>
            <a:stCxn id="52" idx="0"/>
          </p:cNvCxnSpPr>
          <p:nvPr/>
        </p:nvCxnSpPr>
        <p:spPr>
          <a:xfrm rot="16200000" flipV="1">
            <a:off x="5207418" y="2777054"/>
            <a:ext cx="263238" cy="1756878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41D98416-5AF1-4594-BE7D-5151D9BC62F4}"/>
              </a:ext>
            </a:extLst>
          </p:cNvPr>
          <p:cNvSpPr/>
          <p:nvPr/>
        </p:nvSpPr>
        <p:spPr>
          <a:xfrm>
            <a:off x="6178526" y="2563930"/>
            <a:ext cx="631790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81BE4720-1885-407A-9786-C60326C07B0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818550" y="2317070"/>
            <a:ext cx="675871" cy="24686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5261BC8A-B19D-4FD3-B447-DA20CA9F572C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668783" y="3074869"/>
            <a:ext cx="1825638" cy="258632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7F015E6E-7A5A-4846-917F-E6E2780940F6}"/>
              </a:ext>
            </a:extLst>
          </p:cNvPr>
          <p:cNvSpPr/>
          <p:nvPr/>
        </p:nvSpPr>
        <p:spPr>
          <a:xfrm>
            <a:off x="5763980" y="3755806"/>
            <a:ext cx="867545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7B10E40C-5ED1-4B55-9688-E7F976E5185C}"/>
              </a:ext>
            </a:extLst>
          </p:cNvPr>
          <p:cNvCxnSpPr>
            <a:cxnSpLocks/>
            <a:stCxn id="39" idx="2"/>
          </p:cNvCxnSpPr>
          <p:nvPr/>
        </p:nvCxnSpPr>
        <p:spPr>
          <a:xfrm rot="5400000">
            <a:off x="5205559" y="3373025"/>
            <a:ext cx="98474" cy="1885914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7F479D54-C31C-42C9-B8FD-A995AD88FC38}"/>
              </a:ext>
            </a:extLst>
          </p:cNvPr>
          <p:cNvSpPr/>
          <p:nvPr/>
        </p:nvSpPr>
        <p:spPr>
          <a:xfrm>
            <a:off x="5033544" y="4864172"/>
            <a:ext cx="840560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FBBCF810-635A-4D5F-A9C7-D0868EA29081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4807876" y="4694895"/>
            <a:ext cx="645948" cy="16927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3E9E17C-C2A5-4DF7-9358-CECEE9C09123}"/>
              </a:ext>
            </a:extLst>
          </p:cNvPr>
          <p:cNvCxnSpPr>
            <a:cxnSpLocks/>
            <a:stCxn id="50" idx="2"/>
          </p:cNvCxnSpPr>
          <p:nvPr/>
        </p:nvCxnSpPr>
        <p:spPr>
          <a:xfrm rot="5400000">
            <a:off x="4690157" y="4797242"/>
            <a:ext cx="185799" cy="134153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41B424D-76B8-4C95-B256-859F4D31EAF5}"/>
              </a:ext>
            </a:extLst>
          </p:cNvPr>
          <p:cNvSpPr txBox="1"/>
          <p:nvPr/>
        </p:nvSpPr>
        <p:spPr>
          <a:xfrm>
            <a:off x="6228459" y="259619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5%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53BDFF16-5A6E-4A6C-BFFC-09EB3D93ACFF}"/>
              </a:ext>
            </a:extLst>
          </p:cNvPr>
          <p:cNvSpPr txBox="1"/>
          <p:nvPr/>
        </p:nvSpPr>
        <p:spPr>
          <a:xfrm>
            <a:off x="5857441" y="3787112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50%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723B003F-D372-4C75-A948-DC13B2934582}"/>
              </a:ext>
            </a:extLst>
          </p:cNvPr>
          <p:cNvSpPr txBox="1"/>
          <p:nvPr/>
        </p:nvSpPr>
        <p:spPr>
          <a:xfrm>
            <a:off x="5094334" y="488895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20%</a:t>
            </a:r>
          </a:p>
        </p:txBody>
      </p: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8E4B3E8A-F9CC-441E-B970-682179214EDA}"/>
              </a:ext>
            </a:extLst>
          </p:cNvPr>
          <p:cNvSpPr txBox="1"/>
          <p:nvPr/>
        </p:nvSpPr>
        <p:spPr>
          <a:xfrm>
            <a:off x="6223088" y="4981547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BDD9"/>
                </a:solidFill>
                <a:latin typeface="Montserrat Black" panose="00000A00000000000000" pitchFamily="2" charset="0"/>
              </a:rPr>
              <a:t>30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45667F9-3115-49D1-BC93-ED208B9BAC2A}"/>
              </a:ext>
            </a:extLst>
          </p:cNvPr>
          <p:cNvSpPr txBox="1"/>
          <p:nvPr/>
        </p:nvSpPr>
        <p:spPr>
          <a:xfrm>
            <a:off x="6213192" y="5433743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vendas</a:t>
            </a:r>
          </a:p>
        </p:txBody>
      </p:sp>
    </p:spTree>
    <p:extLst>
      <p:ext uri="{BB962C8B-B14F-4D97-AF65-F5344CB8AC3E}">
        <p14:creationId xmlns:p14="http://schemas.microsoft.com/office/powerpoint/2010/main" val="2356751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>
            <a:extLst>
              <a:ext uri="{FF2B5EF4-FFF2-40B4-BE49-F238E27FC236}">
                <a16:creationId xmlns:a16="http://schemas.microsoft.com/office/drawing/2014/main" id="{63A53E68-8AA0-4A7F-81C9-B6D141217431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EF698735-5BE2-4A67-833D-45A0A53BBC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EC702A81-34F7-42C8-BA05-A72616B58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36225666-E3BC-4E1E-A80C-7605F9F22A3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07417" y="2777053"/>
            <a:ext cx="263239" cy="175688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41D98416-5AF1-4594-BE7D-5151D9BC62F4}"/>
              </a:ext>
            </a:extLst>
          </p:cNvPr>
          <p:cNvSpPr/>
          <p:nvPr/>
        </p:nvSpPr>
        <p:spPr>
          <a:xfrm>
            <a:off x="6178526" y="2563930"/>
            <a:ext cx="631790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81BE4720-1885-407A-9786-C60326C07B0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818550" y="2317070"/>
            <a:ext cx="675871" cy="24686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5261BC8A-B19D-4FD3-B447-DA20CA9F572C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668783" y="3074869"/>
            <a:ext cx="1825638" cy="258632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7F015E6E-7A5A-4846-917F-E6E2780940F6}"/>
              </a:ext>
            </a:extLst>
          </p:cNvPr>
          <p:cNvSpPr/>
          <p:nvPr/>
        </p:nvSpPr>
        <p:spPr>
          <a:xfrm>
            <a:off x="5763980" y="3755806"/>
            <a:ext cx="867545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7B10E40C-5ED1-4B55-9688-E7F976E5185C}"/>
              </a:ext>
            </a:extLst>
          </p:cNvPr>
          <p:cNvCxnSpPr>
            <a:cxnSpLocks/>
            <a:stCxn id="39" idx="2"/>
          </p:cNvCxnSpPr>
          <p:nvPr/>
        </p:nvCxnSpPr>
        <p:spPr>
          <a:xfrm rot="5400000">
            <a:off x="5205559" y="3373025"/>
            <a:ext cx="98474" cy="1885914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7F479D54-C31C-42C9-B8FD-A995AD88FC38}"/>
              </a:ext>
            </a:extLst>
          </p:cNvPr>
          <p:cNvSpPr/>
          <p:nvPr/>
        </p:nvSpPr>
        <p:spPr>
          <a:xfrm>
            <a:off x="5033544" y="4864172"/>
            <a:ext cx="840560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FBBCF810-635A-4D5F-A9C7-D0868EA29081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4807876" y="4694895"/>
            <a:ext cx="645948" cy="16927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3E9E17C-C2A5-4DF7-9358-CECEE9C09123}"/>
              </a:ext>
            </a:extLst>
          </p:cNvPr>
          <p:cNvCxnSpPr>
            <a:cxnSpLocks/>
            <a:stCxn id="50" idx="2"/>
          </p:cNvCxnSpPr>
          <p:nvPr/>
        </p:nvCxnSpPr>
        <p:spPr>
          <a:xfrm rot="5400000">
            <a:off x="4690157" y="4797242"/>
            <a:ext cx="185799" cy="134153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70" y="3161898"/>
            <a:ext cx="1440394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8E4B3E8A-F9CC-441E-B970-682179214EDA}"/>
              </a:ext>
            </a:extLst>
          </p:cNvPr>
          <p:cNvSpPr txBox="1"/>
          <p:nvPr/>
        </p:nvSpPr>
        <p:spPr>
          <a:xfrm>
            <a:off x="6223088" y="4981547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BDD9"/>
                </a:solidFill>
                <a:latin typeface="Montserrat Black" panose="00000A00000000000000" pitchFamily="2" charset="0"/>
              </a:rPr>
              <a:t>30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45667F9-3115-49D1-BC93-ED208B9BAC2A}"/>
              </a:ext>
            </a:extLst>
          </p:cNvPr>
          <p:cNvSpPr txBox="1"/>
          <p:nvPr/>
        </p:nvSpPr>
        <p:spPr>
          <a:xfrm>
            <a:off x="6213192" y="5433743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vendas</a:t>
            </a:r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365C9B03-E500-4D78-864E-25546811CE54}"/>
              </a:ext>
            </a:extLst>
          </p:cNvPr>
          <p:cNvSpPr/>
          <p:nvPr/>
        </p:nvSpPr>
        <p:spPr>
          <a:xfrm rot="3555530">
            <a:off x="6709001" y="4736460"/>
            <a:ext cx="508386" cy="505031"/>
          </a:xfrm>
          <a:prstGeom prst="arc">
            <a:avLst>
              <a:gd name="adj1" fmla="val 16948912"/>
              <a:gd name="adj2" fmla="val 1126979"/>
            </a:avLst>
          </a:prstGeom>
          <a:ln w="57150">
            <a:solidFill>
              <a:srgbClr val="FFBDD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1B8892C-E54A-493E-AE82-D4F437057652}"/>
              </a:ext>
            </a:extLst>
          </p:cNvPr>
          <p:cNvSpPr txBox="1"/>
          <p:nvPr/>
        </p:nvSpPr>
        <p:spPr>
          <a:xfrm>
            <a:off x="6774266" y="4045427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BDD9"/>
                </a:solidFill>
                <a:latin typeface="Montserrat Black" panose="00000A00000000000000" pitchFamily="2" charset="0"/>
              </a:rPr>
              <a:t>150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2A236E5-B2C3-4F8C-BBB3-27C68E13315D}"/>
              </a:ext>
            </a:extLst>
          </p:cNvPr>
          <p:cNvSpPr txBox="1"/>
          <p:nvPr/>
        </p:nvSpPr>
        <p:spPr>
          <a:xfrm>
            <a:off x="6764370" y="4524257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test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-drives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11A028F-3C55-4E7E-84EE-7A24535F7AD0}"/>
              </a:ext>
            </a:extLst>
          </p:cNvPr>
          <p:cNvSpPr txBox="1"/>
          <p:nvPr/>
        </p:nvSpPr>
        <p:spPr>
          <a:xfrm>
            <a:off x="6228459" y="259619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5%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174E1A8-536A-463B-8725-3E90BE917610}"/>
              </a:ext>
            </a:extLst>
          </p:cNvPr>
          <p:cNvSpPr txBox="1"/>
          <p:nvPr/>
        </p:nvSpPr>
        <p:spPr>
          <a:xfrm>
            <a:off x="5857441" y="3787112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50%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358D957-9157-4443-905D-BE45BA696BDC}"/>
              </a:ext>
            </a:extLst>
          </p:cNvPr>
          <p:cNvSpPr txBox="1"/>
          <p:nvPr/>
        </p:nvSpPr>
        <p:spPr>
          <a:xfrm>
            <a:off x="5094334" y="488895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956496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>
            <a:extLst>
              <a:ext uri="{FF2B5EF4-FFF2-40B4-BE49-F238E27FC236}">
                <a16:creationId xmlns:a16="http://schemas.microsoft.com/office/drawing/2014/main" id="{3CC76AA4-99EF-4ED1-996B-A0458A569ADB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FAD0258B-F561-4C1C-91C9-5809812D2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804A2A0D-609F-4484-8275-CB182EBE3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36225666-E3BC-4E1E-A80C-7605F9F22A3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07417" y="2777053"/>
            <a:ext cx="263239" cy="175688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41D98416-5AF1-4594-BE7D-5151D9BC62F4}"/>
              </a:ext>
            </a:extLst>
          </p:cNvPr>
          <p:cNvSpPr/>
          <p:nvPr/>
        </p:nvSpPr>
        <p:spPr>
          <a:xfrm>
            <a:off x="6178525" y="2563930"/>
            <a:ext cx="693935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81BE4720-1885-407A-9786-C60326C07B0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818550" y="2317070"/>
            <a:ext cx="706943" cy="24686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5261BC8A-B19D-4FD3-B447-DA20CA9F572C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668783" y="3074869"/>
            <a:ext cx="1856710" cy="258632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7F015E6E-7A5A-4846-917F-E6E2780940F6}"/>
              </a:ext>
            </a:extLst>
          </p:cNvPr>
          <p:cNvSpPr/>
          <p:nvPr/>
        </p:nvSpPr>
        <p:spPr>
          <a:xfrm>
            <a:off x="5763980" y="3755806"/>
            <a:ext cx="867545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7B10E40C-5ED1-4B55-9688-E7F976E5185C}"/>
              </a:ext>
            </a:extLst>
          </p:cNvPr>
          <p:cNvCxnSpPr>
            <a:cxnSpLocks/>
            <a:stCxn id="39" idx="2"/>
          </p:cNvCxnSpPr>
          <p:nvPr/>
        </p:nvCxnSpPr>
        <p:spPr>
          <a:xfrm rot="5400000">
            <a:off x="5205559" y="3373025"/>
            <a:ext cx="98474" cy="1885914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7F479D54-C31C-42C9-B8FD-A995AD88FC38}"/>
              </a:ext>
            </a:extLst>
          </p:cNvPr>
          <p:cNvSpPr/>
          <p:nvPr/>
        </p:nvSpPr>
        <p:spPr>
          <a:xfrm>
            <a:off x="5033544" y="4864172"/>
            <a:ext cx="840560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FBBCF810-635A-4D5F-A9C7-D0868EA29081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4807876" y="4694895"/>
            <a:ext cx="645948" cy="16927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3E9E17C-C2A5-4DF7-9358-CECEE9C09123}"/>
              </a:ext>
            </a:extLst>
          </p:cNvPr>
          <p:cNvCxnSpPr>
            <a:cxnSpLocks/>
            <a:stCxn id="50" idx="2"/>
          </p:cNvCxnSpPr>
          <p:nvPr/>
        </p:nvCxnSpPr>
        <p:spPr>
          <a:xfrm rot="5400000">
            <a:off x="4690157" y="4797242"/>
            <a:ext cx="185799" cy="134153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8E4B3E8A-F9CC-441E-B970-682179214EDA}"/>
              </a:ext>
            </a:extLst>
          </p:cNvPr>
          <p:cNvSpPr txBox="1"/>
          <p:nvPr/>
        </p:nvSpPr>
        <p:spPr>
          <a:xfrm>
            <a:off x="6223088" y="4981547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BDD9"/>
                </a:solidFill>
                <a:latin typeface="Montserrat Black" panose="00000A00000000000000" pitchFamily="2" charset="0"/>
              </a:rPr>
              <a:t>30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45667F9-3115-49D1-BC93-ED208B9BAC2A}"/>
              </a:ext>
            </a:extLst>
          </p:cNvPr>
          <p:cNvSpPr txBox="1"/>
          <p:nvPr/>
        </p:nvSpPr>
        <p:spPr>
          <a:xfrm>
            <a:off x="6213192" y="5433743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vendas</a:t>
            </a:r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365C9B03-E500-4D78-864E-25546811CE54}"/>
              </a:ext>
            </a:extLst>
          </p:cNvPr>
          <p:cNvSpPr/>
          <p:nvPr/>
        </p:nvSpPr>
        <p:spPr>
          <a:xfrm rot="3555530">
            <a:off x="6709001" y="4736460"/>
            <a:ext cx="508386" cy="505031"/>
          </a:xfrm>
          <a:prstGeom prst="arc">
            <a:avLst>
              <a:gd name="adj1" fmla="val 16948912"/>
              <a:gd name="adj2" fmla="val 1126979"/>
            </a:avLst>
          </a:prstGeom>
          <a:ln w="57150">
            <a:solidFill>
              <a:srgbClr val="FFBDD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1B8892C-E54A-493E-AE82-D4F437057652}"/>
              </a:ext>
            </a:extLst>
          </p:cNvPr>
          <p:cNvSpPr txBox="1"/>
          <p:nvPr/>
        </p:nvSpPr>
        <p:spPr>
          <a:xfrm>
            <a:off x="6774266" y="4045427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BDD9"/>
                </a:solidFill>
                <a:latin typeface="Montserrat Black" panose="00000A00000000000000" pitchFamily="2" charset="0"/>
              </a:rPr>
              <a:t>150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2A236E5-B2C3-4F8C-BBB3-27C68E13315D}"/>
              </a:ext>
            </a:extLst>
          </p:cNvPr>
          <p:cNvSpPr txBox="1"/>
          <p:nvPr/>
        </p:nvSpPr>
        <p:spPr>
          <a:xfrm>
            <a:off x="6764370" y="4524257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test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-drives</a:t>
            </a:r>
          </a:p>
        </p:txBody>
      </p:sp>
      <p:sp>
        <p:nvSpPr>
          <p:cNvPr id="53" name="Arco 52">
            <a:extLst>
              <a:ext uri="{FF2B5EF4-FFF2-40B4-BE49-F238E27FC236}">
                <a16:creationId xmlns:a16="http://schemas.microsoft.com/office/drawing/2014/main" id="{492B2711-45C3-48E6-8233-74517F0229D6}"/>
              </a:ext>
            </a:extLst>
          </p:cNvPr>
          <p:cNvSpPr/>
          <p:nvPr/>
        </p:nvSpPr>
        <p:spPr>
          <a:xfrm rot="3555530">
            <a:off x="7453999" y="3774677"/>
            <a:ext cx="508386" cy="505031"/>
          </a:xfrm>
          <a:prstGeom prst="arc">
            <a:avLst>
              <a:gd name="adj1" fmla="val 16948912"/>
              <a:gd name="adj2" fmla="val 1126979"/>
            </a:avLst>
          </a:prstGeom>
          <a:ln w="57150">
            <a:solidFill>
              <a:srgbClr val="FFBDD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510A6F6-0E0D-4457-BA14-DD8ECDE82269}"/>
              </a:ext>
            </a:extLst>
          </p:cNvPr>
          <p:cNvSpPr txBox="1"/>
          <p:nvPr/>
        </p:nvSpPr>
        <p:spPr>
          <a:xfrm>
            <a:off x="7359726" y="3118544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BDD9"/>
                </a:solidFill>
                <a:latin typeface="Montserrat Black" panose="00000A00000000000000" pitchFamily="2" charset="0"/>
              </a:rPr>
              <a:t>300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E043B53-CFDD-45C1-8C21-68FEDA895082}"/>
              </a:ext>
            </a:extLst>
          </p:cNvPr>
          <p:cNvSpPr txBox="1"/>
          <p:nvPr/>
        </p:nvSpPr>
        <p:spPr>
          <a:xfrm>
            <a:off x="7367586" y="3597374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visitas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B227F1F1-9F11-42BE-9909-70912ADFD87A}"/>
              </a:ext>
            </a:extLst>
          </p:cNvPr>
          <p:cNvSpPr txBox="1"/>
          <p:nvPr/>
        </p:nvSpPr>
        <p:spPr>
          <a:xfrm>
            <a:off x="6228459" y="259619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5%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D3808218-53CD-4025-AEAD-EAED80AE5A43}"/>
              </a:ext>
            </a:extLst>
          </p:cNvPr>
          <p:cNvSpPr txBox="1"/>
          <p:nvPr/>
        </p:nvSpPr>
        <p:spPr>
          <a:xfrm>
            <a:off x="5857441" y="3787112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50%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9FFD2C18-DCCA-4832-81FC-04973DC00FCD}"/>
              </a:ext>
            </a:extLst>
          </p:cNvPr>
          <p:cNvSpPr txBox="1"/>
          <p:nvPr/>
        </p:nvSpPr>
        <p:spPr>
          <a:xfrm>
            <a:off x="5094334" y="488895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433123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Agrupar 50">
            <a:extLst>
              <a:ext uri="{FF2B5EF4-FFF2-40B4-BE49-F238E27FC236}">
                <a16:creationId xmlns:a16="http://schemas.microsoft.com/office/drawing/2014/main" id="{E31DAF48-0E42-4263-A40C-20FFDC0452DC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E5DA1445-470A-48DF-B49D-CDEBFB3AE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A9961617-CDD4-4B93-BE7E-2AD73051F0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36225666-E3BC-4E1E-A80C-7605F9F22A3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07417" y="2777053"/>
            <a:ext cx="263239" cy="175688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41D98416-5AF1-4594-BE7D-5151D9BC62F4}"/>
              </a:ext>
            </a:extLst>
          </p:cNvPr>
          <p:cNvSpPr/>
          <p:nvPr/>
        </p:nvSpPr>
        <p:spPr>
          <a:xfrm>
            <a:off x="6178525" y="2563930"/>
            <a:ext cx="693935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81BE4720-1885-407A-9786-C60326C07B0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818550" y="2317070"/>
            <a:ext cx="706943" cy="24686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5261BC8A-B19D-4FD3-B447-DA20CA9F572C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668783" y="3074869"/>
            <a:ext cx="1856710" cy="258632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7F015E6E-7A5A-4846-917F-E6E2780940F6}"/>
              </a:ext>
            </a:extLst>
          </p:cNvPr>
          <p:cNvSpPr/>
          <p:nvPr/>
        </p:nvSpPr>
        <p:spPr>
          <a:xfrm>
            <a:off x="5763980" y="3755806"/>
            <a:ext cx="867545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7B10E40C-5ED1-4B55-9688-E7F976E5185C}"/>
              </a:ext>
            </a:extLst>
          </p:cNvPr>
          <p:cNvCxnSpPr>
            <a:cxnSpLocks/>
            <a:stCxn id="39" idx="2"/>
          </p:cNvCxnSpPr>
          <p:nvPr/>
        </p:nvCxnSpPr>
        <p:spPr>
          <a:xfrm rot="5400000">
            <a:off x="5205559" y="3373025"/>
            <a:ext cx="98474" cy="1885914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7F479D54-C31C-42C9-B8FD-A995AD88FC38}"/>
              </a:ext>
            </a:extLst>
          </p:cNvPr>
          <p:cNvSpPr/>
          <p:nvPr/>
        </p:nvSpPr>
        <p:spPr>
          <a:xfrm>
            <a:off x="5033544" y="4864172"/>
            <a:ext cx="840560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FBBCF810-635A-4D5F-A9C7-D0868EA29081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4807876" y="4694895"/>
            <a:ext cx="645948" cy="16927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3E9E17C-C2A5-4DF7-9358-CECEE9C09123}"/>
              </a:ext>
            </a:extLst>
          </p:cNvPr>
          <p:cNvCxnSpPr>
            <a:cxnSpLocks/>
            <a:stCxn id="50" idx="2"/>
          </p:cNvCxnSpPr>
          <p:nvPr/>
        </p:nvCxnSpPr>
        <p:spPr>
          <a:xfrm rot="5400000">
            <a:off x="4690157" y="4797242"/>
            <a:ext cx="185799" cy="134153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8E4B3E8A-F9CC-441E-B970-682179214EDA}"/>
              </a:ext>
            </a:extLst>
          </p:cNvPr>
          <p:cNvSpPr txBox="1"/>
          <p:nvPr/>
        </p:nvSpPr>
        <p:spPr>
          <a:xfrm>
            <a:off x="6223088" y="4981547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BDD9"/>
                </a:solidFill>
                <a:latin typeface="Montserrat Black" panose="00000A00000000000000" pitchFamily="2" charset="0"/>
              </a:rPr>
              <a:t>30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45667F9-3115-49D1-BC93-ED208B9BAC2A}"/>
              </a:ext>
            </a:extLst>
          </p:cNvPr>
          <p:cNvSpPr txBox="1"/>
          <p:nvPr/>
        </p:nvSpPr>
        <p:spPr>
          <a:xfrm>
            <a:off x="6213192" y="5433743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vendas</a:t>
            </a:r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365C9B03-E500-4D78-864E-25546811CE54}"/>
              </a:ext>
            </a:extLst>
          </p:cNvPr>
          <p:cNvSpPr/>
          <p:nvPr/>
        </p:nvSpPr>
        <p:spPr>
          <a:xfrm rot="3555530">
            <a:off x="6709001" y="4736460"/>
            <a:ext cx="508386" cy="505031"/>
          </a:xfrm>
          <a:prstGeom prst="arc">
            <a:avLst>
              <a:gd name="adj1" fmla="val 16948912"/>
              <a:gd name="adj2" fmla="val 1126979"/>
            </a:avLst>
          </a:prstGeom>
          <a:ln w="57150">
            <a:solidFill>
              <a:srgbClr val="FFBDD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1B8892C-E54A-493E-AE82-D4F437057652}"/>
              </a:ext>
            </a:extLst>
          </p:cNvPr>
          <p:cNvSpPr txBox="1"/>
          <p:nvPr/>
        </p:nvSpPr>
        <p:spPr>
          <a:xfrm>
            <a:off x="6774266" y="4045427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BDD9"/>
                </a:solidFill>
                <a:latin typeface="Montserrat Black" panose="00000A00000000000000" pitchFamily="2" charset="0"/>
              </a:rPr>
              <a:t>150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2A236E5-B2C3-4F8C-BBB3-27C68E13315D}"/>
              </a:ext>
            </a:extLst>
          </p:cNvPr>
          <p:cNvSpPr txBox="1"/>
          <p:nvPr/>
        </p:nvSpPr>
        <p:spPr>
          <a:xfrm>
            <a:off x="6764370" y="4524257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test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-drives</a:t>
            </a:r>
          </a:p>
        </p:txBody>
      </p:sp>
      <p:sp>
        <p:nvSpPr>
          <p:cNvPr id="53" name="Arco 52">
            <a:extLst>
              <a:ext uri="{FF2B5EF4-FFF2-40B4-BE49-F238E27FC236}">
                <a16:creationId xmlns:a16="http://schemas.microsoft.com/office/drawing/2014/main" id="{492B2711-45C3-48E6-8233-74517F0229D6}"/>
              </a:ext>
            </a:extLst>
          </p:cNvPr>
          <p:cNvSpPr/>
          <p:nvPr/>
        </p:nvSpPr>
        <p:spPr>
          <a:xfrm rot="3555530">
            <a:off x="7453999" y="3774677"/>
            <a:ext cx="508386" cy="505031"/>
          </a:xfrm>
          <a:prstGeom prst="arc">
            <a:avLst>
              <a:gd name="adj1" fmla="val 16948912"/>
              <a:gd name="adj2" fmla="val 1126979"/>
            </a:avLst>
          </a:prstGeom>
          <a:ln w="57150">
            <a:solidFill>
              <a:srgbClr val="FFBDD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510A6F6-0E0D-4457-BA14-DD8ECDE82269}"/>
              </a:ext>
            </a:extLst>
          </p:cNvPr>
          <p:cNvSpPr txBox="1"/>
          <p:nvPr/>
        </p:nvSpPr>
        <p:spPr>
          <a:xfrm>
            <a:off x="7359726" y="3118544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BDD9"/>
                </a:solidFill>
                <a:latin typeface="Montserrat Black" panose="00000A00000000000000" pitchFamily="2" charset="0"/>
              </a:rPr>
              <a:t>300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E043B53-CFDD-45C1-8C21-68FEDA895082}"/>
              </a:ext>
            </a:extLst>
          </p:cNvPr>
          <p:cNvSpPr txBox="1"/>
          <p:nvPr/>
        </p:nvSpPr>
        <p:spPr>
          <a:xfrm>
            <a:off x="7367586" y="3597374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visitas</a:t>
            </a:r>
          </a:p>
        </p:txBody>
      </p:sp>
      <p:sp>
        <p:nvSpPr>
          <p:cNvPr id="59" name="Arco 58">
            <a:extLst>
              <a:ext uri="{FF2B5EF4-FFF2-40B4-BE49-F238E27FC236}">
                <a16:creationId xmlns:a16="http://schemas.microsoft.com/office/drawing/2014/main" id="{92A011D9-5A5E-4F6E-AF18-87B73D4358F4}"/>
              </a:ext>
            </a:extLst>
          </p:cNvPr>
          <p:cNvSpPr/>
          <p:nvPr/>
        </p:nvSpPr>
        <p:spPr>
          <a:xfrm rot="3555530">
            <a:off x="8108480" y="2716759"/>
            <a:ext cx="508386" cy="505031"/>
          </a:xfrm>
          <a:prstGeom prst="arc">
            <a:avLst>
              <a:gd name="adj1" fmla="val 16948912"/>
              <a:gd name="adj2" fmla="val 1126979"/>
            </a:avLst>
          </a:prstGeom>
          <a:ln w="57150">
            <a:solidFill>
              <a:srgbClr val="FFBDD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1D15D41-FC44-4DF5-8CBC-E09F2AE8FA75}"/>
              </a:ext>
            </a:extLst>
          </p:cNvPr>
          <p:cNvSpPr txBox="1"/>
          <p:nvPr/>
        </p:nvSpPr>
        <p:spPr>
          <a:xfrm>
            <a:off x="7878457" y="2162660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BDD9"/>
                </a:solidFill>
                <a:latin typeface="Montserrat Black" panose="00000A00000000000000" pitchFamily="2" charset="0"/>
              </a:rPr>
              <a:t>6.000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AE1F5D5-32D9-4A7C-A58C-AC72EABA5086}"/>
              </a:ext>
            </a:extLst>
          </p:cNvPr>
          <p:cNvSpPr txBox="1"/>
          <p:nvPr/>
        </p:nvSpPr>
        <p:spPr>
          <a:xfrm>
            <a:off x="7886317" y="2641490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pesquisas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0B98FF68-D745-4A9A-B903-6712DE969498}"/>
              </a:ext>
            </a:extLst>
          </p:cNvPr>
          <p:cNvSpPr txBox="1"/>
          <p:nvPr/>
        </p:nvSpPr>
        <p:spPr>
          <a:xfrm>
            <a:off x="6228459" y="259619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5%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E6484ADF-D6A8-4D27-8320-33C50316DB70}"/>
              </a:ext>
            </a:extLst>
          </p:cNvPr>
          <p:cNvSpPr txBox="1"/>
          <p:nvPr/>
        </p:nvSpPr>
        <p:spPr>
          <a:xfrm>
            <a:off x="5857441" y="3787112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50%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AB5E6B2B-8D42-48A3-AFFA-D3B7603FEB09}"/>
              </a:ext>
            </a:extLst>
          </p:cNvPr>
          <p:cNvSpPr txBox="1"/>
          <p:nvPr/>
        </p:nvSpPr>
        <p:spPr>
          <a:xfrm>
            <a:off x="5094334" y="488895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439295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Agrupar 50">
            <a:extLst>
              <a:ext uri="{FF2B5EF4-FFF2-40B4-BE49-F238E27FC236}">
                <a16:creationId xmlns:a16="http://schemas.microsoft.com/office/drawing/2014/main" id="{544D72A7-7BF9-47DD-921A-A6439AC15311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0D4AA81D-BDCA-49F6-84A7-476339F1E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1FE1D1C9-FD0D-4BA1-97F6-D598C7016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36225666-E3BC-4E1E-A80C-7605F9F22A3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07417" y="2777053"/>
            <a:ext cx="263239" cy="175688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41D98416-5AF1-4594-BE7D-5151D9BC62F4}"/>
              </a:ext>
            </a:extLst>
          </p:cNvPr>
          <p:cNvSpPr/>
          <p:nvPr/>
        </p:nvSpPr>
        <p:spPr>
          <a:xfrm>
            <a:off x="6178526" y="2563930"/>
            <a:ext cx="693934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81BE4720-1885-407A-9786-C60326C07B0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818550" y="2317070"/>
            <a:ext cx="706943" cy="24686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5261BC8A-B19D-4FD3-B447-DA20CA9F572C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668783" y="3074869"/>
            <a:ext cx="1856710" cy="258632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7F015E6E-7A5A-4846-917F-E6E2780940F6}"/>
              </a:ext>
            </a:extLst>
          </p:cNvPr>
          <p:cNvSpPr/>
          <p:nvPr/>
        </p:nvSpPr>
        <p:spPr>
          <a:xfrm>
            <a:off x="5763980" y="3755806"/>
            <a:ext cx="867545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7B10E40C-5ED1-4B55-9688-E7F976E5185C}"/>
              </a:ext>
            </a:extLst>
          </p:cNvPr>
          <p:cNvCxnSpPr>
            <a:cxnSpLocks/>
            <a:stCxn id="39" idx="2"/>
          </p:cNvCxnSpPr>
          <p:nvPr/>
        </p:nvCxnSpPr>
        <p:spPr>
          <a:xfrm rot="5400000">
            <a:off x="5205559" y="3373025"/>
            <a:ext cx="98474" cy="1885914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7F479D54-C31C-42C9-B8FD-A995AD88FC38}"/>
              </a:ext>
            </a:extLst>
          </p:cNvPr>
          <p:cNvSpPr/>
          <p:nvPr/>
        </p:nvSpPr>
        <p:spPr>
          <a:xfrm>
            <a:off x="5033544" y="4864172"/>
            <a:ext cx="840560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FBBCF810-635A-4D5F-A9C7-D0868EA29081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4807876" y="4694895"/>
            <a:ext cx="645948" cy="16927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3E9E17C-C2A5-4DF7-9358-CECEE9C09123}"/>
              </a:ext>
            </a:extLst>
          </p:cNvPr>
          <p:cNvCxnSpPr>
            <a:cxnSpLocks/>
            <a:stCxn id="50" idx="2"/>
          </p:cNvCxnSpPr>
          <p:nvPr/>
        </p:nvCxnSpPr>
        <p:spPr>
          <a:xfrm rot="5400000">
            <a:off x="4690157" y="4797242"/>
            <a:ext cx="185799" cy="134153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8E4B3E8A-F9CC-441E-B970-682179214EDA}"/>
              </a:ext>
            </a:extLst>
          </p:cNvPr>
          <p:cNvSpPr txBox="1"/>
          <p:nvPr/>
        </p:nvSpPr>
        <p:spPr>
          <a:xfrm>
            <a:off x="6223088" y="4981547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BDD9"/>
                </a:solidFill>
                <a:latin typeface="Montserrat Black" panose="00000A00000000000000" pitchFamily="2" charset="0"/>
              </a:rPr>
              <a:t>30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45667F9-3115-49D1-BC93-ED208B9BAC2A}"/>
              </a:ext>
            </a:extLst>
          </p:cNvPr>
          <p:cNvSpPr txBox="1"/>
          <p:nvPr/>
        </p:nvSpPr>
        <p:spPr>
          <a:xfrm>
            <a:off x="6213192" y="5433743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vendas</a:t>
            </a:r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365C9B03-E500-4D78-864E-25546811CE54}"/>
              </a:ext>
            </a:extLst>
          </p:cNvPr>
          <p:cNvSpPr/>
          <p:nvPr/>
        </p:nvSpPr>
        <p:spPr>
          <a:xfrm rot="3555530">
            <a:off x="6709001" y="4736460"/>
            <a:ext cx="508386" cy="505031"/>
          </a:xfrm>
          <a:prstGeom prst="arc">
            <a:avLst>
              <a:gd name="adj1" fmla="val 16948912"/>
              <a:gd name="adj2" fmla="val 1126979"/>
            </a:avLst>
          </a:prstGeom>
          <a:ln w="57150">
            <a:solidFill>
              <a:schemeClr val="bg1">
                <a:lumMod val="9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1B8892C-E54A-493E-AE82-D4F437057652}"/>
              </a:ext>
            </a:extLst>
          </p:cNvPr>
          <p:cNvSpPr txBox="1"/>
          <p:nvPr/>
        </p:nvSpPr>
        <p:spPr>
          <a:xfrm>
            <a:off x="6774266" y="4045427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0"/>
              </a:rPr>
              <a:t>150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2A236E5-B2C3-4F8C-BBB3-27C68E13315D}"/>
              </a:ext>
            </a:extLst>
          </p:cNvPr>
          <p:cNvSpPr txBox="1"/>
          <p:nvPr/>
        </p:nvSpPr>
        <p:spPr>
          <a:xfrm>
            <a:off x="6764370" y="4524257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0"/>
              </a:rPr>
              <a:t>test</a:t>
            </a:r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0"/>
              </a:rPr>
              <a:t>-drives</a:t>
            </a:r>
          </a:p>
        </p:txBody>
      </p:sp>
      <p:sp>
        <p:nvSpPr>
          <p:cNvPr id="53" name="Arco 52">
            <a:extLst>
              <a:ext uri="{FF2B5EF4-FFF2-40B4-BE49-F238E27FC236}">
                <a16:creationId xmlns:a16="http://schemas.microsoft.com/office/drawing/2014/main" id="{492B2711-45C3-48E6-8233-74517F0229D6}"/>
              </a:ext>
            </a:extLst>
          </p:cNvPr>
          <p:cNvSpPr/>
          <p:nvPr/>
        </p:nvSpPr>
        <p:spPr>
          <a:xfrm rot="3555530">
            <a:off x="7453999" y="3774677"/>
            <a:ext cx="508386" cy="505031"/>
          </a:xfrm>
          <a:prstGeom prst="arc">
            <a:avLst>
              <a:gd name="adj1" fmla="val 16948912"/>
              <a:gd name="adj2" fmla="val 1126979"/>
            </a:avLst>
          </a:prstGeom>
          <a:ln w="57150">
            <a:solidFill>
              <a:schemeClr val="bg1">
                <a:lumMod val="9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510A6F6-0E0D-4457-BA14-DD8ECDE82269}"/>
              </a:ext>
            </a:extLst>
          </p:cNvPr>
          <p:cNvSpPr txBox="1"/>
          <p:nvPr/>
        </p:nvSpPr>
        <p:spPr>
          <a:xfrm>
            <a:off x="7359726" y="3118544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0"/>
              </a:rPr>
              <a:t>300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E043B53-CFDD-45C1-8C21-68FEDA895082}"/>
              </a:ext>
            </a:extLst>
          </p:cNvPr>
          <p:cNvSpPr txBox="1"/>
          <p:nvPr/>
        </p:nvSpPr>
        <p:spPr>
          <a:xfrm>
            <a:off x="7367586" y="3597374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0"/>
              </a:rPr>
              <a:t>visitas</a:t>
            </a:r>
          </a:p>
        </p:txBody>
      </p:sp>
      <p:sp>
        <p:nvSpPr>
          <p:cNvPr id="59" name="Arco 58">
            <a:extLst>
              <a:ext uri="{FF2B5EF4-FFF2-40B4-BE49-F238E27FC236}">
                <a16:creationId xmlns:a16="http://schemas.microsoft.com/office/drawing/2014/main" id="{92A011D9-5A5E-4F6E-AF18-87B73D4358F4}"/>
              </a:ext>
            </a:extLst>
          </p:cNvPr>
          <p:cNvSpPr/>
          <p:nvPr/>
        </p:nvSpPr>
        <p:spPr>
          <a:xfrm rot="3555530">
            <a:off x="8108480" y="2716759"/>
            <a:ext cx="508386" cy="505031"/>
          </a:xfrm>
          <a:prstGeom prst="arc">
            <a:avLst>
              <a:gd name="adj1" fmla="val 16948912"/>
              <a:gd name="adj2" fmla="val 1126979"/>
            </a:avLst>
          </a:prstGeom>
          <a:ln w="57150">
            <a:solidFill>
              <a:schemeClr val="bg1">
                <a:lumMod val="9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1D15D41-FC44-4DF5-8CBC-E09F2AE8FA75}"/>
              </a:ext>
            </a:extLst>
          </p:cNvPr>
          <p:cNvSpPr txBox="1"/>
          <p:nvPr/>
        </p:nvSpPr>
        <p:spPr>
          <a:xfrm>
            <a:off x="7878457" y="2162660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BDD9"/>
                </a:solidFill>
                <a:latin typeface="Montserrat Black" panose="00000A00000000000000" pitchFamily="2" charset="0"/>
              </a:rPr>
              <a:t>6.000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AE1F5D5-32D9-4A7C-A58C-AC72EABA5086}"/>
              </a:ext>
            </a:extLst>
          </p:cNvPr>
          <p:cNvSpPr txBox="1"/>
          <p:nvPr/>
        </p:nvSpPr>
        <p:spPr>
          <a:xfrm>
            <a:off x="7886317" y="2641490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pesquisas</a:t>
            </a:r>
          </a:p>
        </p:txBody>
      </p:sp>
      <p:cxnSp>
        <p:nvCxnSpPr>
          <p:cNvPr id="7" name="Conector: Curvo 6">
            <a:extLst>
              <a:ext uri="{FF2B5EF4-FFF2-40B4-BE49-F238E27FC236}">
                <a16:creationId xmlns:a16="http://schemas.microsoft.com/office/drawing/2014/main" id="{15AC3B9A-37D1-454C-B51C-A9FFEFB312CB}"/>
              </a:ext>
            </a:extLst>
          </p:cNvPr>
          <p:cNvCxnSpPr>
            <a:cxnSpLocks/>
          </p:cNvCxnSpPr>
          <p:nvPr/>
        </p:nvCxnSpPr>
        <p:spPr>
          <a:xfrm flipV="1">
            <a:off x="7059683" y="2924822"/>
            <a:ext cx="1951769" cy="2371013"/>
          </a:xfrm>
          <a:prstGeom prst="curvedConnector2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F29A6BE4-2CF4-455A-88FF-AD938584CFC3}"/>
              </a:ext>
            </a:extLst>
          </p:cNvPr>
          <p:cNvSpPr txBox="1"/>
          <p:nvPr/>
        </p:nvSpPr>
        <p:spPr>
          <a:xfrm>
            <a:off x="6228459" y="259619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5%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DC96C01-D9AF-457E-9514-97FEE8626847}"/>
              </a:ext>
            </a:extLst>
          </p:cNvPr>
          <p:cNvSpPr txBox="1"/>
          <p:nvPr/>
        </p:nvSpPr>
        <p:spPr>
          <a:xfrm>
            <a:off x="5857441" y="3787112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50%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E5475B07-8600-40B0-8269-8FE4A45383BA}"/>
              </a:ext>
            </a:extLst>
          </p:cNvPr>
          <p:cNvSpPr txBox="1"/>
          <p:nvPr/>
        </p:nvSpPr>
        <p:spPr>
          <a:xfrm>
            <a:off x="5094334" y="488895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13862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Agrupar 50">
            <a:extLst>
              <a:ext uri="{FF2B5EF4-FFF2-40B4-BE49-F238E27FC236}">
                <a16:creationId xmlns:a16="http://schemas.microsoft.com/office/drawing/2014/main" id="{544D72A7-7BF9-47DD-921A-A6439AC15311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0D4AA81D-BDCA-49F6-84A7-476339F1E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57" name="Imagem 56">
              <a:extLst>
                <a:ext uri="{FF2B5EF4-FFF2-40B4-BE49-F238E27FC236}">
                  <a16:creationId xmlns:a16="http://schemas.microsoft.com/office/drawing/2014/main" id="{1FE1D1C9-FD0D-4BA1-97F6-D598C7016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36225666-E3BC-4E1E-A80C-7605F9F22A33}"/>
              </a:ext>
            </a:extLst>
          </p:cNvPr>
          <p:cNvCxnSpPr>
            <a:cxnSpLocks/>
          </p:cNvCxnSpPr>
          <p:nvPr/>
        </p:nvCxnSpPr>
        <p:spPr>
          <a:xfrm rot="16200000" flipV="1">
            <a:off x="5207417" y="2777053"/>
            <a:ext cx="263239" cy="175688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41D98416-5AF1-4594-BE7D-5151D9BC62F4}"/>
              </a:ext>
            </a:extLst>
          </p:cNvPr>
          <p:cNvSpPr/>
          <p:nvPr/>
        </p:nvSpPr>
        <p:spPr>
          <a:xfrm>
            <a:off x="6178526" y="2563930"/>
            <a:ext cx="693934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81BE4720-1885-407A-9786-C60326C07B0F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818550" y="2317070"/>
            <a:ext cx="706943" cy="246860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5261BC8A-B19D-4FD3-B447-DA20CA9F572C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668783" y="3074869"/>
            <a:ext cx="1856710" cy="258632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38">
            <a:extLst>
              <a:ext uri="{FF2B5EF4-FFF2-40B4-BE49-F238E27FC236}">
                <a16:creationId xmlns:a16="http://schemas.microsoft.com/office/drawing/2014/main" id="{7F015E6E-7A5A-4846-917F-E6E2780940F6}"/>
              </a:ext>
            </a:extLst>
          </p:cNvPr>
          <p:cNvSpPr/>
          <p:nvPr/>
        </p:nvSpPr>
        <p:spPr>
          <a:xfrm>
            <a:off x="5763980" y="3755806"/>
            <a:ext cx="867545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7B10E40C-5ED1-4B55-9688-E7F976E5185C}"/>
              </a:ext>
            </a:extLst>
          </p:cNvPr>
          <p:cNvCxnSpPr>
            <a:cxnSpLocks/>
            <a:stCxn id="39" idx="2"/>
          </p:cNvCxnSpPr>
          <p:nvPr/>
        </p:nvCxnSpPr>
        <p:spPr>
          <a:xfrm rot="5400000">
            <a:off x="5205559" y="3373025"/>
            <a:ext cx="98474" cy="1885914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7F479D54-C31C-42C9-B8FD-A995AD88FC38}"/>
              </a:ext>
            </a:extLst>
          </p:cNvPr>
          <p:cNvSpPr/>
          <p:nvPr/>
        </p:nvSpPr>
        <p:spPr>
          <a:xfrm>
            <a:off x="5033544" y="4864172"/>
            <a:ext cx="840560" cy="51093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FBBCF810-635A-4D5F-A9C7-D0868EA29081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4807876" y="4694895"/>
            <a:ext cx="645948" cy="16927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3E9E17C-C2A5-4DF7-9358-CECEE9C09123}"/>
              </a:ext>
            </a:extLst>
          </p:cNvPr>
          <p:cNvCxnSpPr>
            <a:cxnSpLocks/>
            <a:stCxn id="50" idx="2"/>
          </p:cNvCxnSpPr>
          <p:nvPr/>
        </p:nvCxnSpPr>
        <p:spPr>
          <a:xfrm rot="5400000">
            <a:off x="4690157" y="4797242"/>
            <a:ext cx="185799" cy="1341537"/>
          </a:xfrm>
          <a:prstGeom prst="bentConnector2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apezoide 20">
            <a:extLst>
              <a:ext uri="{FF2B5EF4-FFF2-40B4-BE49-F238E27FC236}">
                <a16:creationId xmlns:a16="http://schemas.microsoft.com/office/drawing/2014/main" id="{0AE712D3-D9BD-40BA-AE7F-1B9E094F7E5C}"/>
              </a:ext>
            </a:extLst>
          </p:cNvPr>
          <p:cNvSpPr/>
          <p:nvPr/>
        </p:nvSpPr>
        <p:spPr>
          <a:xfrm flipV="1">
            <a:off x="1730729" y="991066"/>
            <a:ext cx="5019675" cy="790575"/>
          </a:xfrm>
          <a:prstGeom prst="trapezoid">
            <a:avLst>
              <a:gd name="adj" fmla="val 472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apezoide 24">
            <a:extLst>
              <a:ext uri="{FF2B5EF4-FFF2-40B4-BE49-F238E27FC236}">
                <a16:creationId xmlns:a16="http://schemas.microsoft.com/office/drawing/2014/main" id="{1F224082-FB11-4080-8733-4C996257B3BA}"/>
              </a:ext>
            </a:extLst>
          </p:cNvPr>
          <p:cNvSpPr/>
          <p:nvPr/>
        </p:nvSpPr>
        <p:spPr>
          <a:xfrm flipV="1">
            <a:off x="2135541" y="1895942"/>
            <a:ext cx="4210051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rapezoide 25">
            <a:extLst>
              <a:ext uri="{FF2B5EF4-FFF2-40B4-BE49-F238E27FC236}">
                <a16:creationId xmlns:a16="http://schemas.microsoft.com/office/drawing/2014/main" id="{3CD8AFD0-D0A8-47CA-B532-8B549EFCE7A0}"/>
              </a:ext>
            </a:extLst>
          </p:cNvPr>
          <p:cNvSpPr/>
          <p:nvPr/>
        </p:nvSpPr>
        <p:spPr>
          <a:xfrm flipV="1">
            <a:off x="2607029" y="2933700"/>
            <a:ext cx="3267075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8" name="Trapezoide 27">
            <a:extLst>
              <a:ext uri="{FF2B5EF4-FFF2-40B4-BE49-F238E27FC236}">
                <a16:creationId xmlns:a16="http://schemas.microsoft.com/office/drawing/2014/main" id="{2C579B96-12A1-4746-AA78-E26392501117}"/>
              </a:ext>
            </a:extLst>
          </p:cNvPr>
          <p:cNvSpPr/>
          <p:nvPr/>
        </p:nvSpPr>
        <p:spPr>
          <a:xfrm flipV="1">
            <a:off x="3088042" y="3971458"/>
            <a:ext cx="2305049" cy="923458"/>
          </a:xfrm>
          <a:prstGeom prst="trapezoid">
            <a:avLst>
              <a:gd name="adj" fmla="val 47219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apezoide 28">
            <a:extLst>
              <a:ext uri="{FF2B5EF4-FFF2-40B4-BE49-F238E27FC236}">
                <a16:creationId xmlns:a16="http://schemas.microsoft.com/office/drawing/2014/main" id="{81F10159-51A8-434F-AEED-5B3545C3B129}"/>
              </a:ext>
            </a:extLst>
          </p:cNvPr>
          <p:cNvSpPr/>
          <p:nvPr/>
        </p:nvSpPr>
        <p:spPr>
          <a:xfrm flipV="1">
            <a:off x="3554767" y="5009215"/>
            <a:ext cx="1371598" cy="798594"/>
          </a:xfrm>
          <a:prstGeom prst="trapezoid">
            <a:avLst>
              <a:gd name="adj" fmla="val 9055"/>
            </a:avLst>
          </a:prstGeom>
          <a:solidFill>
            <a:srgbClr val="8FB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FBA93B37-47BD-4E9B-9F97-6B5C6B3E21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55696" y="1173357"/>
            <a:ext cx="485778" cy="4857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B7BBD-E1EB-4062-941C-2C49340B3FD3}"/>
              </a:ext>
            </a:extLst>
          </p:cNvPr>
          <p:cNvSpPr txBox="1"/>
          <p:nvPr/>
        </p:nvSpPr>
        <p:spPr>
          <a:xfrm>
            <a:off x="3242441" y="1173357"/>
            <a:ext cx="1996252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Desejo / interesse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>
                    <a:lumMod val="85000"/>
                  </a:schemeClr>
                </a:solidFill>
              </a:rPr>
              <a:t>em comprar um carro</a:t>
            </a:r>
          </a:p>
        </p:txBody>
      </p:sp>
      <p:pic>
        <p:nvPicPr>
          <p:cNvPr id="42" name="Gráfico 41">
            <a:extLst>
              <a:ext uri="{FF2B5EF4-FFF2-40B4-BE49-F238E27FC236}">
                <a16:creationId xmlns:a16="http://schemas.microsoft.com/office/drawing/2014/main" id="{3505EEED-E941-4F85-9581-D0EB2AF086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555" y="2064383"/>
            <a:ext cx="586576" cy="586576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1BE9B1FF-869C-4D6C-9B7B-EFECB6ED45A8}"/>
              </a:ext>
            </a:extLst>
          </p:cNvPr>
          <p:cNvSpPr txBox="1"/>
          <p:nvPr/>
        </p:nvSpPr>
        <p:spPr>
          <a:xfrm>
            <a:off x="3634342" y="2119144"/>
            <a:ext cx="1212448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Pesquisa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bg1"/>
                </a:solidFill>
              </a:rPr>
              <a:t>sobre carros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E6481F8-B2DF-40C9-A351-3EEFCCE834DC}"/>
              </a:ext>
            </a:extLst>
          </p:cNvPr>
          <p:cNvSpPr txBox="1"/>
          <p:nvPr/>
        </p:nvSpPr>
        <p:spPr>
          <a:xfrm>
            <a:off x="3520369" y="3161898"/>
            <a:ext cx="1440395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Visita na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concessionária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2452E943-986E-4CD1-A648-0A85D5FAD6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7331" y="3104346"/>
            <a:ext cx="574277" cy="574277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D09C269A-0865-42A1-B4CC-164743791A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1793" y="4169087"/>
            <a:ext cx="534686" cy="53468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5BA0974-4377-46BE-BCF1-1E72E8072853}"/>
              </a:ext>
            </a:extLst>
          </p:cNvPr>
          <p:cNvSpPr txBox="1"/>
          <p:nvPr/>
        </p:nvSpPr>
        <p:spPr>
          <a:xfrm>
            <a:off x="3931988" y="4169087"/>
            <a:ext cx="617157" cy="483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Test-</a:t>
            </a:r>
          </a:p>
          <a:p>
            <a:pPr algn="ctr">
              <a:lnSpc>
                <a:spcPts val="1500"/>
              </a:lnSpc>
            </a:pPr>
            <a:r>
              <a:rPr lang="pt-BR" sz="1600" b="1" dirty="0">
                <a:solidFill>
                  <a:schemeClr val="bg1"/>
                </a:solidFill>
              </a:rPr>
              <a:t>drive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778A434C-BC21-4239-805B-EDBB1CB147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41268" y="5161612"/>
            <a:ext cx="798596" cy="798596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8E4B3E8A-F9CC-441E-B970-682179214EDA}"/>
              </a:ext>
            </a:extLst>
          </p:cNvPr>
          <p:cNvSpPr txBox="1"/>
          <p:nvPr/>
        </p:nvSpPr>
        <p:spPr>
          <a:xfrm>
            <a:off x="6223088" y="4981547"/>
            <a:ext cx="79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BDD9"/>
                </a:solidFill>
                <a:latin typeface="Montserrat Black" panose="00000A00000000000000" pitchFamily="2" charset="0"/>
              </a:rPr>
              <a:t>30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45667F9-3115-49D1-BC93-ED208B9BAC2A}"/>
              </a:ext>
            </a:extLst>
          </p:cNvPr>
          <p:cNvSpPr txBox="1"/>
          <p:nvPr/>
        </p:nvSpPr>
        <p:spPr>
          <a:xfrm>
            <a:off x="6213192" y="5433743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vendas</a:t>
            </a:r>
          </a:p>
        </p:txBody>
      </p:sp>
      <p:sp>
        <p:nvSpPr>
          <p:cNvPr id="10" name="Arco 9">
            <a:extLst>
              <a:ext uri="{FF2B5EF4-FFF2-40B4-BE49-F238E27FC236}">
                <a16:creationId xmlns:a16="http://schemas.microsoft.com/office/drawing/2014/main" id="{365C9B03-E500-4D78-864E-25546811CE54}"/>
              </a:ext>
            </a:extLst>
          </p:cNvPr>
          <p:cNvSpPr/>
          <p:nvPr/>
        </p:nvSpPr>
        <p:spPr>
          <a:xfrm rot="3555530">
            <a:off x="6709001" y="4736460"/>
            <a:ext cx="508386" cy="505031"/>
          </a:xfrm>
          <a:prstGeom prst="arc">
            <a:avLst>
              <a:gd name="adj1" fmla="val 16948912"/>
              <a:gd name="adj2" fmla="val 1126979"/>
            </a:avLst>
          </a:prstGeom>
          <a:ln w="57150">
            <a:solidFill>
              <a:schemeClr val="bg1">
                <a:lumMod val="9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1B8892C-E54A-493E-AE82-D4F437057652}"/>
              </a:ext>
            </a:extLst>
          </p:cNvPr>
          <p:cNvSpPr txBox="1"/>
          <p:nvPr/>
        </p:nvSpPr>
        <p:spPr>
          <a:xfrm>
            <a:off x="6774266" y="4045427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0"/>
              </a:rPr>
              <a:t>150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F2A236E5-B2C3-4F8C-BBB3-27C68E13315D}"/>
              </a:ext>
            </a:extLst>
          </p:cNvPr>
          <p:cNvSpPr txBox="1"/>
          <p:nvPr/>
        </p:nvSpPr>
        <p:spPr>
          <a:xfrm>
            <a:off x="6764370" y="4524257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0"/>
              </a:rPr>
              <a:t>test</a:t>
            </a:r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0"/>
              </a:rPr>
              <a:t>-drives</a:t>
            </a:r>
          </a:p>
        </p:txBody>
      </p:sp>
      <p:sp>
        <p:nvSpPr>
          <p:cNvPr id="53" name="Arco 52">
            <a:extLst>
              <a:ext uri="{FF2B5EF4-FFF2-40B4-BE49-F238E27FC236}">
                <a16:creationId xmlns:a16="http://schemas.microsoft.com/office/drawing/2014/main" id="{492B2711-45C3-48E6-8233-74517F0229D6}"/>
              </a:ext>
            </a:extLst>
          </p:cNvPr>
          <p:cNvSpPr/>
          <p:nvPr/>
        </p:nvSpPr>
        <p:spPr>
          <a:xfrm rot="3555530">
            <a:off x="7453999" y="3774677"/>
            <a:ext cx="508386" cy="505031"/>
          </a:xfrm>
          <a:prstGeom prst="arc">
            <a:avLst>
              <a:gd name="adj1" fmla="val 16948912"/>
              <a:gd name="adj2" fmla="val 1126979"/>
            </a:avLst>
          </a:prstGeom>
          <a:ln w="57150">
            <a:solidFill>
              <a:schemeClr val="bg1">
                <a:lumMod val="9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510A6F6-0E0D-4457-BA14-DD8ECDE82269}"/>
              </a:ext>
            </a:extLst>
          </p:cNvPr>
          <p:cNvSpPr txBox="1"/>
          <p:nvPr/>
        </p:nvSpPr>
        <p:spPr>
          <a:xfrm>
            <a:off x="7359726" y="3118544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Montserrat Black" panose="00000A00000000000000" pitchFamily="2" charset="0"/>
              </a:rPr>
              <a:t>300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E043B53-CFDD-45C1-8C21-68FEDA895082}"/>
              </a:ext>
            </a:extLst>
          </p:cNvPr>
          <p:cNvSpPr txBox="1"/>
          <p:nvPr/>
        </p:nvSpPr>
        <p:spPr>
          <a:xfrm>
            <a:off x="7367586" y="3597374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Montserrat" panose="02000505000000020004" pitchFamily="2" charset="0"/>
              </a:rPr>
              <a:t>visitas</a:t>
            </a:r>
          </a:p>
        </p:txBody>
      </p:sp>
      <p:sp>
        <p:nvSpPr>
          <p:cNvPr id="59" name="Arco 58">
            <a:extLst>
              <a:ext uri="{FF2B5EF4-FFF2-40B4-BE49-F238E27FC236}">
                <a16:creationId xmlns:a16="http://schemas.microsoft.com/office/drawing/2014/main" id="{92A011D9-5A5E-4F6E-AF18-87B73D4358F4}"/>
              </a:ext>
            </a:extLst>
          </p:cNvPr>
          <p:cNvSpPr/>
          <p:nvPr/>
        </p:nvSpPr>
        <p:spPr>
          <a:xfrm rot="3555530">
            <a:off x="8108480" y="2716759"/>
            <a:ext cx="508386" cy="505031"/>
          </a:xfrm>
          <a:prstGeom prst="arc">
            <a:avLst>
              <a:gd name="adj1" fmla="val 16948912"/>
              <a:gd name="adj2" fmla="val 1126979"/>
            </a:avLst>
          </a:prstGeom>
          <a:ln w="57150">
            <a:solidFill>
              <a:schemeClr val="bg1">
                <a:lumMod val="9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1D15D41-FC44-4DF5-8CBC-E09F2AE8FA75}"/>
              </a:ext>
            </a:extLst>
          </p:cNvPr>
          <p:cNvSpPr txBox="1"/>
          <p:nvPr/>
        </p:nvSpPr>
        <p:spPr>
          <a:xfrm>
            <a:off x="7878457" y="2162660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BDD9"/>
                </a:solidFill>
                <a:latin typeface="Montserrat Black" panose="00000A00000000000000" pitchFamily="2" charset="0"/>
              </a:rPr>
              <a:t>6.000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AE1F5D5-32D9-4A7C-A58C-AC72EABA5086}"/>
              </a:ext>
            </a:extLst>
          </p:cNvPr>
          <p:cNvSpPr txBox="1"/>
          <p:nvPr/>
        </p:nvSpPr>
        <p:spPr>
          <a:xfrm>
            <a:off x="7886317" y="2641490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2000505000000020004" pitchFamily="2" charset="0"/>
              </a:rPr>
              <a:t>pesquisas</a:t>
            </a:r>
          </a:p>
        </p:txBody>
      </p:sp>
      <p:cxnSp>
        <p:nvCxnSpPr>
          <p:cNvPr id="7" name="Conector: Curvo 6">
            <a:extLst>
              <a:ext uri="{FF2B5EF4-FFF2-40B4-BE49-F238E27FC236}">
                <a16:creationId xmlns:a16="http://schemas.microsoft.com/office/drawing/2014/main" id="{15AC3B9A-37D1-454C-B51C-A9FFEFB312CB}"/>
              </a:ext>
            </a:extLst>
          </p:cNvPr>
          <p:cNvCxnSpPr>
            <a:cxnSpLocks/>
          </p:cNvCxnSpPr>
          <p:nvPr/>
        </p:nvCxnSpPr>
        <p:spPr>
          <a:xfrm flipV="1">
            <a:off x="7059683" y="2924822"/>
            <a:ext cx="1951769" cy="2371013"/>
          </a:xfrm>
          <a:prstGeom prst="curvedConnector2">
            <a:avLst/>
          </a:prstGeom>
          <a:ln w="57150">
            <a:solidFill>
              <a:srgbClr val="FFBD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F29A6BE4-2CF4-455A-88FF-AD938584CFC3}"/>
              </a:ext>
            </a:extLst>
          </p:cNvPr>
          <p:cNvSpPr txBox="1"/>
          <p:nvPr/>
        </p:nvSpPr>
        <p:spPr>
          <a:xfrm>
            <a:off x="6228459" y="2596198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5%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DC96C01-D9AF-457E-9514-97FEE8626847}"/>
              </a:ext>
            </a:extLst>
          </p:cNvPr>
          <p:cNvSpPr txBox="1"/>
          <p:nvPr/>
        </p:nvSpPr>
        <p:spPr>
          <a:xfrm>
            <a:off x="5857441" y="3787112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50%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E5475B07-8600-40B0-8269-8FE4A45383BA}"/>
              </a:ext>
            </a:extLst>
          </p:cNvPr>
          <p:cNvSpPr txBox="1"/>
          <p:nvPr/>
        </p:nvSpPr>
        <p:spPr>
          <a:xfrm>
            <a:off x="5094334" y="4888953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46193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CFE1AD9-E979-4F2B-8F91-5D722853FDE9}"/>
              </a:ext>
            </a:extLst>
          </p:cNvPr>
          <p:cNvSpPr txBox="1"/>
          <p:nvPr/>
        </p:nvSpPr>
        <p:spPr>
          <a:xfrm>
            <a:off x="1087022" y="3941116"/>
            <a:ext cx="15927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Teve a </a:t>
            </a:r>
            <a:r>
              <a:rPr lang="pt-BR" sz="1400" b="1" dirty="0"/>
              <a:t>necessidade</a:t>
            </a:r>
          </a:p>
          <a:p>
            <a:pPr algn="ctr"/>
            <a:r>
              <a:rPr lang="pt-BR" sz="1400" b="1" dirty="0"/>
              <a:t>ou o desejo</a:t>
            </a:r>
            <a:r>
              <a:rPr lang="pt-BR" sz="1400" dirty="0"/>
              <a:t> de</a:t>
            </a:r>
          </a:p>
          <a:p>
            <a:pPr algn="ctr"/>
            <a:r>
              <a:rPr lang="pt-BR" sz="1400" dirty="0"/>
              <a:t>comprar um carro.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D58FBB0-A654-4E93-9C6E-01E086788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122" y="2524420"/>
            <a:ext cx="1123951" cy="112395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38E9ACB-6A6C-47B8-8D81-4F1F212687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2326" y="2519954"/>
            <a:ext cx="1123951" cy="11239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4360C467-A7C4-4FDB-80C1-AA96E06A0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24301" y="3171824"/>
            <a:ext cx="790575" cy="79057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2126E0-DE84-4AB1-8792-B17EB5DBAAF9}"/>
              </a:ext>
            </a:extLst>
          </p:cNvPr>
          <p:cNvSpPr txBox="1"/>
          <p:nvPr/>
        </p:nvSpPr>
        <p:spPr>
          <a:xfrm>
            <a:off x="3333750" y="3941115"/>
            <a:ext cx="1500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Pesquisou se vale a pena </a:t>
            </a:r>
            <a:r>
              <a:rPr lang="pt-BR" sz="1400" dirty="0"/>
              <a:t>ter um carro</a:t>
            </a:r>
          </a:p>
          <a:p>
            <a:pPr algn="ctr"/>
            <a:r>
              <a:rPr lang="pt-BR" sz="1400" dirty="0"/>
              <a:t>e </a:t>
            </a:r>
            <a:r>
              <a:rPr lang="pt-BR" sz="1400" b="1" dirty="0"/>
              <a:t>qual o melhor </a:t>
            </a:r>
            <a:r>
              <a:rPr lang="pt-BR" sz="1400" dirty="0"/>
              <a:t>carro para se comprar.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2181F8-2050-48D4-A3D0-C7049E30BEF0}"/>
              </a:ext>
            </a:extLst>
          </p:cNvPr>
          <p:cNvSpPr txBox="1"/>
          <p:nvPr/>
        </p:nvSpPr>
        <p:spPr>
          <a:xfrm>
            <a:off x="5466022" y="3848782"/>
            <a:ext cx="1500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Foi até a concessionária </a:t>
            </a:r>
            <a:r>
              <a:rPr lang="pt-BR" sz="1400" dirty="0"/>
              <a:t>conferir de perto as opções disponíveis.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9B3D06D5-89F3-45DC-AC0F-7587BDAACA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4732" y="2690811"/>
            <a:ext cx="885825" cy="88582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75C84F-7743-4996-AF93-4E2A2EE72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3682" y="2609848"/>
            <a:ext cx="1123951" cy="112395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503DC3C2-F87A-423F-A70B-3EA6703126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64255" y="2926080"/>
            <a:ext cx="867127" cy="867127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5D278B27-4E57-49CA-AD91-A0F3DAD29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9406" y="2659730"/>
            <a:ext cx="1123951" cy="112395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B49C43A9-F738-4CAE-835C-13CF3A85737B}"/>
              </a:ext>
            </a:extLst>
          </p:cNvPr>
          <p:cNvSpPr txBox="1"/>
          <p:nvPr/>
        </p:nvSpPr>
        <p:spPr>
          <a:xfrm>
            <a:off x="7564255" y="3848782"/>
            <a:ext cx="150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Fez um </a:t>
            </a:r>
            <a:r>
              <a:rPr lang="pt-BR" sz="1400" b="1" dirty="0" err="1"/>
              <a:t>test</a:t>
            </a:r>
            <a:r>
              <a:rPr lang="pt-BR" sz="1400" b="1" dirty="0"/>
              <a:t>-drive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9D79E94-EF56-4DDB-9D7A-39ABCBCABE2B}"/>
              </a:ext>
            </a:extLst>
          </p:cNvPr>
          <p:cNvCxnSpPr/>
          <p:nvPr/>
        </p:nvCxnSpPr>
        <p:spPr>
          <a:xfrm>
            <a:off x="2867025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80284F8-6FDF-4EF5-9922-E4EE35A0ED38}"/>
              </a:ext>
            </a:extLst>
          </p:cNvPr>
          <p:cNvCxnSpPr/>
          <p:nvPr/>
        </p:nvCxnSpPr>
        <p:spPr>
          <a:xfrm>
            <a:off x="4972049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85D9D294-FAE9-4E34-9222-6EC3BFFB0D2E}"/>
              </a:ext>
            </a:extLst>
          </p:cNvPr>
          <p:cNvCxnSpPr/>
          <p:nvPr/>
        </p:nvCxnSpPr>
        <p:spPr>
          <a:xfrm>
            <a:off x="7077073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áfico 38">
            <a:extLst>
              <a:ext uri="{FF2B5EF4-FFF2-40B4-BE49-F238E27FC236}">
                <a16:creationId xmlns:a16="http://schemas.microsoft.com/office/drawing/2014/main" id="{E589BC24-6E68-4894-8710-F1C4741A24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21505" y="2630805"/>
            <a:ext cx="590550" cy="590550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D088F619-3534-45EE-BA9F-E403307327B4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2CBCBC8-FB41-4FC2-B4D4-4EC9BAEC1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69CC8D07-6AC0-4D25-B8CA-A57313DEB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192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áfico 31">
            <a:extLst>
              <a:ext uri="{FF2B5EF4-FFF2-40B4-BE49-F238E27FC236}">
                <a16:creationId xmlns:a16="http://schemas.microsoft.com/office/drawing/2014/main" id="{8A72CF24-70DB-4244-B17E-F361B964E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7120" y="2932135"/>
            <a:ext cx="867127" cy="8671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CFE1AD9-E979-4F2B-8F91-5D722853FDE9}"/>
              </a:ext>
            </a:extLst>
          </p:cNvPr>
          <p:cNvSpPr txBox="1"/>
          <p:nvPr/>
        </p:nvSpPr>
        <p:spPr>
          <a:xfrm>
            <a:off x="1087022" y="3941116"/>
            <a:ext cx="15927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Teve a </a:t>
            </a:r>
            <a:r>
              <a:rPr lang="pt-BR" sz="1400" b="1" dirty="0"/>
              <a:t>necessidade</a:t>
            </a:r>
          </a:p>
          <a:p>
            <a:pPr algn="ctr"/>
            <a:r>
              <a:rPr lang="pt-BR" sz="1400" b="1" dirty="0"/>
              <a:t>ou o desejo</a:t>
            </a:r>
            <a:r>
              <a:rPr lang="pt-BR" sz="1400" dirty="0"/>
              <a:t> de</a:t>
            </a:r>
          </a:p>
          <a:p>
            <a:pPr algn="ctr"/>
            <a:r>
              <a:rPr lang="pt-BR" sz="1400" dirty="0"/>
              <a:t>comprar um carro.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D58FBB0-A654-4E93-9C6E-01E0867883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3122" y="2524420"/>
            <a:ext cx="1123951" cy="112395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38E9ACB-6A6C-47B8-8D81-4F1F21268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2326" y="2519954"/>
            <a:ext cx="1123951" cy="11239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4360C467-A7C4-4FDB-80C1-AA96E06A06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4301" y="3171824"/>
            <a:ext cx="790575" cy="79057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2126E0-DE84-4AB1-8792-B17EB5DBAAF9}"/>
              </a:ext>
            </a:extLst>
          </p:cNvPr>
          <p:cNvSpPr txBox="1"/>
          <p:nvPr/>
        </p:nvSpPr>
        <p:spPr>
          <a:xfrm>
            <a:off x="3333750" y="3941115"/>
            <a:ext cx="1500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Pesquisou se vale a pena </a:t>
            </a:r>
            <a:r>
              <a:rPr lang="pt-BR" sz="1400" dirty="0"/>
              <a:t>ter um carro</a:t>
            </a:r>
          </a:p>
          <a:p>
            <a:pPr algn="ctr"/>
            <a:r>
              <a:rPr lang="pt-BR" sz="1400" dirty="0"/>
              <a:t>e </a:t>
            </a:r>
            <a:r>
              <a:rPr lang="pt-BR" sz="1400" b="1" dirty="0"/>
              <a:t>qual o melhor </a:t>
            </a:r>
            <a:r>
              <a:rPr lang="pt-BR" sz="1400" dirty="0"/>
              <a:t>carro para se comprar.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2181F8-2050-48D4-A3D0-C7049E30BEF0}"/>
              </a:ext>
            </a:extLst>
          </p:cNvPr>
          <p:cNvSpPr txBox="1"/>
          <p:nvPr/>
        </p:nvSpPr>
        <p:spPr>
          <a:xfrm>
            <a:off x="5466022" y="3848782"/>
            <a:ext cx="1500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Foi até a concessionária </a:t>
            </a:r>
            <a:r>
              <a:rPr lang="pt-BR" sz="1400" dirty="0"/>
              <a:t>conferir de perto as opções disponíveis.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9B3D06D5-89F3-45DC-AC0F-7587BDAACA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84732" y="2690811"/>
            <a:ext cx="885825" cy="88582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75C84F-7743-4996-AF93-4E2A2EE72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3682" y="2609848"/>
            <a:ext cx="1123951" cy="112395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503DC3C2-F87A-423F-A70B-3EA670312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4255" y="2926080"/>
            <a:ext cx="867127" cy="867127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5D278B27-4E57-49CA-AD91-A0F3DAD296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9406" y="2659730"/>
            <a:ext cx="1123951" cy="112395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B49C43A9-F738-4CAE-835C-13CF3A85737B}"/>
              </a:ext>
            </a:extLst>
          </p:cNvPr>
          <p:cNvSpPr txBox="1"/>
          <p:nvPr/>
        </p:nvSpPr>
        <p:spPr>
          <a:xfrm>
            <a:off x="7564255" y="3848782"/>
            <a:ext cx="150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Fez um </a:t>
            </a:r>
            <a:r>
              <a:rPr lang="pt-BR" sz="1400" b="1" dirty="0" err="1"/>
              <a:t>test</a:t>
            </a:r>
            <a:r>
              <a:rPr lang="pt-BR" sz="1400" b="1" dirty="0"/>
              <a:t>-drive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202F6694-599F-4DC4-9CA6-AECD46A379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44437" y="2690811"/>
            <a:ext cx="1123951" cy="1123951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20441DA0-DBA9-4780-9536-D064ECFACAD2}"/>
              </a:ext>
            </a:extLst>
          </p:cNvPr>
          <p:cNvSpPr txBox="1"/>
          <p:nvPr/>
        </p:nvSpPr>
        <p:spPr>
          <a:xfrm>
            <a:off x="9654290" y="3879863"/>
            <a:ext cx="150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Comprou</a:t>
            </a:r>
          </a:p>
          <a:p>
            <a:pPr algn="ctr"/>
            <a:r>
              <a:rPr lang="pt-BR" sz="1400" b="1" dirty="0"/>
              <a:t>o carro!</a:t>
            </a: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C4BF952D-E1D9-4760-A921-6B3465FAE8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68313" y="3267073"/>
            <a:ext cx="600075" cy="600075"/>
          </a:xfrm>
          <a:prstGeom prst="rect">
            <a:avLst/>
          </a:prstGeom>
        </p:spPr>
      </p:pic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9D79E94-EF56-4DDB-9D7A-39ABCBCABE2B}"/>
              </a:ext>
            </a:extLst>
          </p:cNvPr>
          <p:cNvCxnSpPr/>
          <p:nvPr/>
        </p:nvCxnSpPr>
        <p:spPr>
          <a:xfrm>
            <a:off x="2867025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80284F8-6FDF-4EF5-9922-E4EE35A0ED38}"/>
              </a:ext>
            </a:extLst>
          </p:cNvPr>
          <p:cNvCxnSpPr/>
          <p:nvPr/>
        </p:nvCxnSpPr>
        <p:spPr>
          <a:xfrm>
            <a:off x="4972049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85D9D294-FAE9-4E34-9222-6EC3BFFB0D2E}"/>
              </a:ext>
            </a:extLst>
          </p:cNvPr>
          <p:cNvCxnSpPr/>
          <p:nvPr/>
        </p:nvCxnSpPr>
        <p:spPr>
          <a:xfrm>
            <a:off x="7077073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0CE4624-986A-4C5E-AA41-91C792ED9B65}"/>
              </a:ext>
            </a:extLst>
          </p:cNvPr>
          <p:cNvCxnSpPr/>
          <p:nvPr/>
        </p:nvCxnSpPr>
        <p:spPr>
          <a:xfrm>
            <a:off x="9096372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áfico 38">
            <a:extLst>
              <a:ext uri="{FF2B5EF4-FFF2-40B4-BE49-F238E27FC236}">
                <a16:creationId xmlns:a16="http://schemas.microsoft.com/office/drawing/2014/main" id="{E589BC24-6E68-4894-8710-F1C4741A247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21505" y="2630805"/>
            <a:ext cx="590550" cy="590550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954B7CA-EE6F-4B25-9340-23008EBD5DE8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3618EF1A-604A-4E6E-A3BF-07DD4B809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538EA542-7C1E-46E7-AD98-73EA4256C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65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áfico 31">
            <a:extLst>
              <a:ext uri="{FF2B5EF4-FFF2-40B4-BE49-F238E27FC236}">
                <a16:creationId xmlns:a16="http://schemas.microsoft.com/office/drawing/2014/main" id="{8A72CF24-70DB-4244-B17E-F361B964ED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7120" y="2932135"/>
            <a:ext cx="867127" cy="8671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CFE1AD9-E979-4F2B-8F91-5D722853FDE9}"/>
              </a:ext>
            </a:extLst>
          </p:cNvPr>
          <p:cNvSpPr txBox="1"/>
          <p:nvPr/>
        </p:nvSpPr>
        <p:spPr>
          <a:xfrm>
            <a:off x="1087022" y="3941116"/>
            <a:ext cx="15927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Teve a </a:t>
            </a:r>
            <a:r>
              <a:rPr lang="pt-BR" sz="1400" b="1" dirty="0"/>
              <a:t>necessidade</a:t>
            </a:r>
          </a:p>
          <a:p>
            <a:pPr algn="ctr"/>
            <a:r>
              <a:rPr lang="pt-BR" sz="1400" b="1" dirty="0"/>
              <a:t>ou o desejo</a:t>
            </a:r>
            <a:r>
              <a:rPr lang="pt-BR" sz="1400" dirty="0"/>
              <a:t> de</a:t>
            </a:r>
          </a:p>
          <a:p>
            <a:pPr algn="ctr"/>
            <a:r>
              <a:rPr lang="pt-BR" sz="1400" dirty="0"/>
              <a:t>comprar um carro.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D58FBB0-A654-4E93-9C6E-01E0867883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3122" y="2524420"/>
            <a:ext cx="1123951" cy="112395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38E9ACB-6A6C-47B8-8D81-4F1F212687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62326" y="2519954"/>
            <a:ext cx="1123951" cy="11239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4360C467-A7C4-4FDB-80C1-AA96E06A06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4301" y="3171824"/>
            <a:ext cx="790575" cy="79057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2126E0-DE84-4AB1-8792-B17EB5DBAAF9}"/>
              </a:ext>
            </a:extLst>
          </p:cNvPr>
          <p:cNvSpPr txBox="1"/>
          <p:nvPr/>
        </p:nvSpPr>
        <p:spPr>
          <a:xfrm>
            <a:off x="3333750" y="3941115"/>
            <a:ext cx="1500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Pesquisou se vale a pena </a:t>
            </a:r>
            <a:r>
              <a:rPr lang="pt-BR" sz="1400" dirty="0"/>
              <a:t>ter um carro</a:t>
            </a:r>
          </a:p>
          <a:p>
            <a:pPr algn="ctr"/>
            <a:r>
              <a:rPr lang="pt-BR" sz="1400" dirty="0"/>
              <a:t>e </a:t>
            </a:r>
            <a:r>
              <a:rPr lang="pt-BR" sz="1400" b="1" dirty="0"/>
              <a:t>qual o melhor </a:t>
            </a:r>
            <a:r>
              <a:rPr lang="pt-BR" sz="1400" dirty="0"/>
              <a:t>carro para se comprar.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2181F8-2050-48D4-A3D0-C7049E30BEF0}"/>
              </a:ext>
            </a:extLst>
          </p:cNvPr>
          <p:cNvSpPr txBox="1"/>
          <p:nvPr/>
        </p:nvSpPr>
        <p:spPr>
          <a:xfrm>
            <a:off x="5466022" y="3848782"/>
            <a:ext cx="1500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Foi até a concessionária </a:t>
            </a:r>
            <a:r>
              <a:rPr lang="pt-BR" sz="1400" dirty="0"/>
              <a:t>conferir de perto as opções disponíveis.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9B3D06D5-89F3-45DC-AC0F-7587BDAACA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84732" y="2690811"/>
            <a:ext cx="885825" cy="88582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75C84F-7743-4996-AF93-4E2A2EE72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3682" y="2609848"/>
            <a:ext cx="1123951" cy="112395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503DC3C2-F87A-423F-A70B-3EA670312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4255" y="2926080"/>
            <a:ext cx="867127" cy="867127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5D278B27-4E57-49CA-AD91-A0F3DAD296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9406" y="2659730"/>
            <a:ext cx="1123951" cy="112395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B49C43A9-F738-4CAE-835C-13CF3A85737B}"/>
              </a:ext>
            </a:extLst>
          </p:cNvPr>
          <p:cNvSpPr txBox="1"/>
          <p:nvPr/>
        </p:nvSpPr>
        <p:spPr>
          <a:xfrm>
            <a:off x="7564255" y="3848782"/>
            <a:ext cx="150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Fez um </a:t>
            </a:r>
            <a:r>
              <a:rPr lang="pt-BR" sz="1400" b="1" dirty="0" err="1"/>
              <a:t>test</a:t>
            </a:r>
            <a:r>
              <a:rPr lang="pt-BR" sz="1400" b="1" dirty="0"/>
              <a:t>-drive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202F6694-599F-4DC4-9CA6-AECD46A379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44437" y="2690811"/>
            <a:ext cx="1123951" cy="1123951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20441DA0-DBA9-4780-9536-D064ECFACAD2}"/>
              </a:ext>
            </a:extLst>
          </p:cNvPr>
          <p:cNvSpPr txBox="1"/>
          <p:nvPr/>
        </p:nvSpPr>
        <p:spPr>
          <a:xfrm>
            <a:off x="9654290" y="3879863"/>
            <a:ext cx="150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Comprou</a:t>
            </a:r>
          </a:p>
          <a:p>
            <a:pPr algn="ctr"/>
            <a:r>
              <a:rPr lang="pt-BR" sz="1400" b="1" dirty="0"/>
              <a:t>o carro!</a:t>
            </a: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C4BF952D-E1D9-4760-A921-6B3465FAE8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68313" y="3267073"/>
            <a:ext cx="600075" cy="600075"/>
          </a:xfrm>
          <a:prstGeom prst="rect">
            <a:avLst/>
          </a:prstGeom>
        </p:spPr>
      </p:pic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9D79E94-EF56-4DDB-9D7A-39ABCBCABE2B}"/>
              </a:ext>
            </a:extLst>
          </p:cNvPr>
          <p:cNvCxnSpPr/>
          <p:nvPr/>
        </p:nvCxnSpPr>
        <p:spPr>
          <a:xfrm>
            <a:off x="2867025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80284F8-6FDF-4EF5-9922-E4EE35A0ED38}"/>
              </a:ext>
            </a:extLst>
          </p:cNvPr>
          <p:cNvCxnSpPr/>
          <p:nvPr/>
        </p:nvCxnSpPr>
        <p:spPr>
          <a:xfrm>
            <a:off x="4972049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85D9D294-FAE9-4E34-9222-6EC3BFFB0D2E}"/>
              </a:ext>
            </a:extLst>
          </p:cNvPr>
          <p:cNvCxnSpPr/>
          <p:nvPr/>
        </p:nvCxnSpPr>
        <p:spPr>
          <a:xfrm>
            <a:off x="7077073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0CE4624-986A-4C5E-AA41-91C792ED9B65}"/>
              </a:ext>
            </a:extLst>
          </p:cNvPr>
          <p:cNvCxnSpPr/>
          <p:nvPr/>
        </p:nvCxnSpPr>
        <p:spPr>
          <a:xfrm>
            <a:off x="9096372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C130858-AFFF-4269-A57F-2F061EE592C1}"/>
              </a:ext>
            </a:extLst>
          </p:cNvPr>
          <p:cNvSpPr txBox="1"/>
          <p:nvPr/>
        </p:nvSpPr>
        <p:spPr>
          <a:xfrm>
            <a:off x="2909888" y="1030694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9FC3FF"/>
                </a:solidFill>
                <a:latin typeface="Montserrat Black" panose="00000A00000000000000" pitchFamily="2" charset="0"/>
              </a:rPr>
              <a:t>Jornada de compra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A62F0AAA-6F0A-4152-9446-AE5128BAFE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21505" y="2630805"/>
            <a:ext cx="590550" cy="590550"/>
          </a:xfrm>
          <a:prstGeom prst="rect">
            <a:avLst/>
          </a:prstGeom>
        </p:spPr>
      </p:pic>
      <p:grpSp>
        <p:nvGrpSpPr>
          <p:cNvPr id="30" name="Agrupar 29">
            <a:extLst>
              <a:ext uri="{FF2B5EF4-FFF2-40B4-BE49-F238E27FC236}">
                <a16:creationId xmlns:a16="http://schemas.microsoft.com/office/drawing/2014/main" id="{C4E4D1E8-12E5-4DA8-AA82-005F2D67C79F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ED26C3A7-A0DE-4516-847F-53CD466A1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E672EDB9-C1CC-4BFB-8C47-0D4D18A2C7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995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9318F0F-3C0F-4574-8665-A677F404DFB2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96F0F3D9-4EC5-4D06-8F72-1F4C9D4EB6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38" name="Imagem 37">
              <a:extLst>
                <a:ext uri="{FF2B5EF4-FFF2-40B4-BE49-F238E27FC236}">
                  <a16:creationId xmlns:a16="http://schemas.microsoft.com/office/drawing/2014/main" id="{FFF89B72-DB23-4407-AD62-0A811B84D6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14CCB83-AA3D-41ED-B537-1FDC7D294638}"/>
              </a:ext>
            </a:extLst>
          </p:cNvPr>
          <p:cNvGrpSpPr/>
          <p:nvPr/>
        </p:nvGrpSpPr>
        <p:grpSpPr>
          <a:xfrm>
            <a:off x="1074922" y="2858610"/>
            <a:ext cx="1591863" cy="2726215"/>
            <a:chOff x="1074922" y="2858610"/>
            <a:chExt cx="1591863" cy="2726215"/>
          </a:xfrm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B60E36E4-DB7A-4503-ACBF-910F2E92133F}"/>
                </a:ext>
              </a:extLst>
            </p:cNvPr>
            <p:cNvSpPr/>
            <p:nvPr/>
          </p:nvSpPr>
          <p:spPr>
            <a:xfrm>
              <a:off x="1812925" y="5521325"/>
              <a:ext cx="117475" cy="63500"/>
            </a:xfrm>
            <a:custGeom>
              <a:avLst/>
              <a:gdLst>
                <a:gd name="connsiteX0" fmla="*/ 0 w 117475"/>
                <a:gd name="connsiteY0" fmla="*/ 0 h 63500"/>
                <a:gd name="connsiteX1" fmla="*/ 57150 w 117475"/>
                <a:gd name="connsiteY1" fmla="*/ 63500 h 63500"/>
                <a:gd name="connsiteX2" fmla="*/ 117475 w 117475"/>
                <a:gd name="connsiteY2" fmla="*/ 635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75" h="63500">
                  <a:moveTo>
                    <a:pt x="0" y="0"/>
                  </a:moveTo>
                  <a:lnTo>
                    <a:pt x="57150" y="63500"/>
                  </a:lnTo>
                  <a:lnTo>
                    <a:pt x="117475" y="635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BF17D7EA-E251-4C27-9D8E-A9EA6360FC9D}"/>
                </a:ext>
              </a:extLst>
            </p:cNvPr>
            <p:cNvSpPr/>
            <p:nvPr/>
          </p:nvSpPr>
          <p:spPr>
            <a:xfrm>
              <a:off x="1074922" y="2858610"/>
              <a:ext cx="1591863" cy="2678370"/>
            </a:xfrm>
            <a:prstGeom prst="roundRect">
              <a:avLst>
                <a:gd name="adj" fmla="val 3943"/>
              </a:avLst>
            </a:prstGeom>
            <a:solidFill>
              <a:srgbClr val="FFE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2" name="Gráfico 31">
            <a:extLst>
              <a:ext uri="{FF2B5EF4-FFF2-40B4-BE49-F238E27FC236}">
                <a16:creationId xmlns:a16="http://schemas.microsoft.com/office/drawing/2014/main" id="{8A72CF24-70DB-4244-B17E-F361B964ED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7120" y="2932135"/>
            <a:ext cx="867127" cy="8671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CFE1AD9-E979-4F2B-8F91-5D722853FDE9}"/>
              </a:ext>
            </a:extLst>
          </p:cNvPr>
          <p:cNvSpPr txBox="1"/>
          <p:nvPr/>
        </p:nvSpPr>
        <p:spPr>
          <a:xfrm>
            <a:off x="1087022" y="3941116"/>
            <a:ext cx="15927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Teve a </a:t>
            </a:r>
            <a:r>
              <a:rPr lang="pt-BR" sz="1400" b="1" dirty="0"/>
              <a:t>necessidade</a:t>
            </a:r>
          </a:p>
          <a:p>
            <a:pPr algn="ctr"/>
            <a:r>
              <a:rPr lang="pt-BR" sz="1400" b="1" dirty="0"/>
              <a:t>ou o desejo</a:t>
            </a:r>
            <a:r>
              <a:rPr lang="pt-BR" sz="1400" dirty="0"/>
              <a:t> de</a:t>
            </a:r>
          </a:p>
          <a:p>
            <a:pPr algn="ctr"/>
            <a:r>
              <a:rPr lang="pt-BR" sz="1400" dirty="0"/>
              <a:t>comprar um carro.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D58FBB0-A654-4E93-9C6E-01E0867883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3122" y="2524420"/>
            <a:ext cx="1123951" cy="112395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38E9ACB-6A6C-47B8-8D81-4F1F212687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2326" y="2519954"/>
            <a:ext cx="1123951" cy="11239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4360C467-A7C4-4FDB-80C1-AA96E06A06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4301" y="3171824"/>
            <a:ext cx="790575" cy="79057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2126E0-DE84-4AB1-8792-B17EB5DBAAF9}"/>
              </a:ext>
            </a:extLst>
          </p:cNvPr>
          <p:cNvSpPr txBox="1"/>
          <p:nvPr/>
        </p:nvSpPr>
        <p:spPr>
          <a:xfrm>
            <a:off x="3333750" y="3941115"/>
            <a:ext cx="1500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Pesquisou se vale a pena </a:t>
            </a:r>
            <a:r>
              <a:rPr lang="pt-BR" sz="1400" dirty="0"/>
              <a:t>ter um carro</a:t>
            </a:r>
          </a:p>
          <a:p>
            <a:pPr algn="ctr"/>
            <a:r>
              <a:rPr lang="pt-BR" sz="1400" dirty="0"/>
              <a:t>e </a:t>
            </a:r>
            <a:r>
              <a:rPr lang="pt-BR" sz="1400" b="1" dirty="0"/>
              <a:t>qual o melhor </a:t>
            </a:r>
            <a:r>
              <a:rPr lang="pt-BR" sz="1400" dirty="0"/>
              <a:t>carro para se comprar.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2181F8-2050-48D4-A3D0-C7049E30BEF0}"/>
              </a:ext>
            </a:extLst>
          </p:cNvPr>
          <p:cNvSpPr txBox="1"/>
          <p:nvPr/>
        </p:nvSpPr>
        <p:spPr>
          <a:xfrm>
            <a:off x="5466022" y="3848782"/>
            <a:ext cx="1500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Foi até a concessionária </a:t>
            </a:r>
            <a:r>
              <a:rPr lang="pt-BR" sz="1400" dirty="0"/>
              <a:t>conferir de perto as opções disponíveis.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9B3D06D5-89F3-45DC-AC0F-7587BDAACA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84732" y="2690811"/>
            <a:ext cx="885825" cy="88582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75C84F-7743-4996-AF93-4E2A2EE72C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3682" y="2609848"/>
            <a:ext cx="1123951" cy="112395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503DC3C2-F87A-423F-A70B-3EA670312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4255" y="2926080"/>
            <a:ext cx="867127" cy="867127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5D278B27-4E57-49CA-AD91-A0F3DAD296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69406" y="2659730"/>
            <a:ext cx="1123951" cy="112395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B49C43A9-F738-4CAE-835C-13CF3A85737B}"/>
              </a:ext>
            </a:extLst>
          </p:cNvPr>
          <p:cNvSpPr txBox="1"/>
          <p:nvPr/>
        </p:nvSpPr>
        <p:spPr>
          <a:xfrm>
            <a:off x="7564255" y="3848782"/>
            <a:ext cx="150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Fez um </a:t>
            </a:r>
            <a:r>
              <a:rPr lang="pt-BR" sz="1400" b="1" dirty="0" err="1"/>
              <a:t>test</a:t>
            </a:r>
            <a:r>
              <a:rPr lang="pt-BR" sz="1400" b="1" dirty="0"/>
              <a:t>-drive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202F6694-599F-4DC4-9CA6-AECD46A379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44437" y="2690811"/>
            <a:ext cx="1123951" cy="1123951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20441DA0-DBA9-4780-9536-D064ECFACAD2}"/>
              </a:ext>
            </a:extLst>
          </p:cNvPr>
          <p:cNvSpPr txBox="1"/>
          <p:nvPr/>
        </p:nvSpPr>
        <p:spPr>
          <a:xfrm>
            <a:off x="9654290" y="3879863"/>
            <a:ext cx="150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Comprou</a:t>
            </a:r>
          </a:p>
          <a:p>
            <a:pPr algn="ctr"/>
            <a:r>
              <a:rPr lang="pt-BR" sz="1400" b="1" dirty="0"/>
              <a:t>o carro!</a:t>
            </a: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C4BF952D-E1D9-4760-A921-6B3465FAE8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8313" y="3267073"/>
            <a:ext cx="600075" cy="600075"/>
          </a:xfrm>
          <a:prstGeom prst="rect">
            <a:avLst/>
          </a:prstGeom>
        </p:spPr>
      </p:pic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9D79E94-EF56-4DDB-9D7A-39ABCBCABE2B}"/>
              </a:ext>
            </a:extLst>
          </p:cNvPr>
          <p:cNvCxnSpPr/>
          <p:nvPr/>
        </p:nvCxnSpPr>
        <p:spPr>
          <a:xfrm>
            <a:off x="2867025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80284F8-6FDF-4EF5-9922-E4EE35A0ED38}"/>
              </a:ext>
            </a:extLst>
          </p:cNvPr>
          <p:cNvCxnSpPr/>
          <p:nvPr/>
        </p:nvCxnSpPr>
        <p:spPr>
          <a:xfrm>
            <a:off x="4972049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85D9D294-FAE9-4E34-9222-6EC3BFFB0D2E}"/>
              </a:ext>
            </a:extLst>
          </p:cNvPr>
          <p:cNvCxnSpPr/>
          <p:nvPr/>
        </p:nvCxnSpPr>
        <p:spPr>
          <a:xfrm>
            <a:off x="7077073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0CE4624-986A-4C5E-AA41-91C792ED9B65}"/>
              </a:ext>
            </a:extLst>
          </p:cNvPr>
          <p:cNvCxnSpPr/>
          <p:nvPr/>
        </p:nvCxnSpPr>
        <p:spPr>
          <a:xfrm>
            <a:off x="9096372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C130858-AFFF-4269-A57F-2F061EE592C1}"/>
              </a:ext>
            </a:extLst>
          </p:cNvPr>
          <p:cNvSpPr txBox="1"/>
          <p:nvPr/>
        </p:nvSpPr>
        <p:spPr>
          <a:xfrm>
            <a:off x="2909888" y="1030694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9FC3FF"/>
                </a:solidFill>
                <a:latin typeface="Montserrat Black" panose="00000A00000000000000" pitchFamily="2" charset="0"/>
              </a:rPr>
              <a:t>Jornada de compra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02B1D70F-DE3A-465D-80C4-C0FE0E0102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21505" y="2630805"/>
            <a:ext cx="590550" cy="59055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25FEE8-4A61-450B-A17C-498A8A9E7457}"/>
              </a:ext>
            </a:extLst>
          </p:cNvPr>
          <p:cNvSpPr txBox="1"/>
          <p:nvPr/>
        </p:nvSpPr>
        <p:spPr>
          <a:xfrm>
            <a:off x="1424902" y="5685726"/>
            <a:ext cx="1016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Descoberta</a:t>
            </a:r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3EEB032E-CBF4-4B96-AE96-F762BBE2E0C2}"/>
              </a:ext>
            </a:extLst>
          </p:cNvPr>
          <p:cNvSpPr/>
          <p:nvPr/>
        </p:nvSpPr>
        <p:spPr>
          <a:xfrm rot="5400000">
            <a:off x="1802729" y="4739544"/>
            <a:ext cx="140810" cy="1596422"/>
          </a:xfrm>
          <a:prstGeom prst="rightBrace">
            <a:avLst>
              <a:gd name="adj1" fmla="val 46312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299575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EBF5A79-83F1-4894-8D3F-873CB84E952D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55970049-58B9-4CB9-BB62-3475EA903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BD4A75D8-B463-4F1D-970F-1D7396F3A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0CEC62BA-D846-4E33-8F66-5F04A71AAF29}"/>
              </a:ext>
            </a:extLst>
          </p:cNvPr>
          <p:cNvGrpSpPr/>
          <p:nvPr/>
        </p:nvGrpSpPr>
        <p:grpSpPr>
          <a:xfrm>
            <a:off x="3286719" y="2858610"/>
            <a:ext cx="1591863" cy="2723085"/>
            <a:chOff x="1074922" y="2861740"/>
            <a:chExt cx="1591863" cy="2723085"/>
          </a:xfrm>
        </p:grpSpPr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169D30FB-AB15-49FA-A707-60E369E2378A}"/>
                </a:ext>
              </a:extLst>
            </p:cNvPr>
            <p:cNvSpPr/>
            <p:nvPr/>
          </p:nvSpPr>
          <p:spPr>
            <a:xfrm>
              <a:off x="1812925" y="5521325"/>
              <a:ext cx="117475" cy="63500"/>
            </a:xfrm>
            <a:custGeom>
              <a:avLst/>
              <a:gdLst>
                <a:gd name="connsiteX0" fmla="*/ 0 w 117475"/>
                <a:gd name="connsiteY0" fmla="*/ 0 h 63500"/>
                <a:gd name="connsiteX1" fmla="*/ 57150 w 117475"/>
                <a:gd name="connsiteY1" fmla="*/ 63500 h 63500"/>
                <a:gd name="connsiteX2" fmla="*/ 117475 w 117475"/>
                <a:gd name="connsiteY2" fmla="*/ 635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75" h="63500">
                  <a:moveTo>
                    <a:pt x="0" y="0"/>
                  </a:moveTo>
                  <a:lnTo>
                    <a:pt x="57150" y="63500"/>
                  </a:lnTo>
                  <a:lnTo>
                    <a:pt x="117475" y="635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: Cantos Arredondados 43">
              <a:extLst>
                <a:ext uri="{FF2B5EF4-FFF2-40B4-BE49-F238E27FC236}">
                  <a16:creationId xmlns:a16="http://schemas.microsoft.com/office/drawing/2014/main" id="{FF7C16B3-B735-4BED-9C07-71BC2E9FD06A}"/>
                </a:ext>
              </a:extLst>
            </p:cNvPr>
            <p:cNvSpPr/>
            <p:nvPr/>
          </p:nvSpPr>
          <p:spPr>
            <a:xfrm>
              <a:off x="1074922" y="2861740"/>
              <a:ext cx="1591863" cy="2675239"/>
            </a:xfrm>
            <a:prstGeom prst="roundRect">
              <a:avLst>
                <a:gd name="adj" fmla="val 3943"/>
              </a:avLst>
            </a:prstGeom>
            <a:solidFill>
              <a:srgbClr val="FFE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2" name="Gráfico 31">
            <a:extLst>
              <a:ext uri="{FF2B5EF4-FFF2-40B4-BE49-F238E27FC236}">
                <a16:creationId xmlns:a16="http://schemas.microsoft.com/office/drawing/2014/main" id="{8A72CF24-70DB-4244-B17E-F361B964ED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7120" y="2932135"/>
            <a:ext cx="867127" cy="8671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CFE1AD9-E979-4F2B-8F91-5D722853FDE9}"/>
              </a:ext>
            </a:extLst>
          </p:cNvPr>
          <p:cNvSpPr txBox="1"/>
          <p:nvPr/>
        </p:nvSpPr>
        <p:spPr>
          <a:xfrm>
            <a:off x="1087022" y="3941116"/>
            <a:ext cx="15927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Teve a </a:t>
            </a:r>
            <a:r>
              <a:rPr lang="pt-BR" sz="1400" b="1" dirty="0"/>
              <a:t>necessidade</a:t>
            </a:r>
          </a:p>
          <a:p>
            <a:pPr algn="ctr"/>
            <a:r>
              <a:rPr lang="pt-BR" sz="1400" b="1" dirty="0"/>
              <a:t>ou o desejo</a:t>
            </a:r>
            <a:r>
              <a:rPr lang="pt-BR" sz="1400" dirty="0"/>
              <a:t> de</a:t>
            </a:r>
          </a:p>
          <a:p>
            <a:pPr algn="ctr"/>
            <a:r>
              <a:rPr lang="pt-BR" sz="1400" dirty="0"/>
              <a:t>comprar um carro.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D58FBB0-A654-4E93-9C6E-01E0867883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3122" y="2524420"/>
            <a:ext cx="1123951" cy="112395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38E9ACB-6A6C-47B8-8D81-4F1F212687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2326" y="2519954"/>
            <a:ext cx="1123951" cy="11239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4360C467-A7C4-4FDB-80C1-AA96E06A06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4301" y="3171824"/>
            <a:ext cx="790575" cy="79057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2126E0-DE84-4AB1-8792-B17EB5DBAAF9}"/>
              </a:ext>
            </a:extLst>
          </p:cNvPr>
          <p:cNvSpPr txBox="1"/>
          <p:nvPr/>
        </p:nvSpPr>
        <p:spPr>
          <a:xfrm>
            <a:off x="3333750" y="3941115"/>
            <a:ext cx="1500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Pesquisou se vale a pena </a:t>
            </a:r>
            <a:r>
              <a:rPr lang="pt-BR" sz="1400" dirty="0"/>
              <a:t>ter um carro</a:t>
            </a:r>
          </a:p>
          <a:p>
            <a:pPr algn="ctr"/>
            <a:r>
              <a:rPr lang="pt-BR" sz="1400" dirty="0"/>
              <a:t>e </a:t>
            </a:r>
            <a:r>
              <a:rPr lang="pt-BR" sz="1400" b="1" dirty="0"/>
              <a:t>qual o melhor </a:t>
            </a:r>
            <a:r>
              <a:rPr lang="pt-BR" sz="1400" dirty="0"/>
              <a:t>carro para se comprar.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2181F8-2050-48D4-A3D0-C7049E30BEF0}"/>
              </a:ext>
            </a:extLst>
          </p:cNvPr>
          <p:cNvSpPr txBox="1"/>
          <p:nvPr/>
        </p:nvSpPr>
        <p:spPr>
          <a:xfrm>
            <a:off x="5466022" y="3848782"/>
            <a:ext cx="1500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Foi até a concessionária </a:t>
            </a:r>
            <a:r>
              <a:rPr lang="pt-BR" sz="1400" dirty="0"/>
              <a:t>conferir de perto as opções disponíveis.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9B3D06D5-89F3-45DC-AC0F-7587BDAACA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84732" y="2690811"/>
            <a:ext cx="885825" cy="88582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75C84F-7743-4996-AF93-4E2A2EE72C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3682" y="2609848"/>
            <a:ext cx="1123951" cy="112395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503DC3C2-F87A-423F-A70B-3EA670312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4255" y="2926080"/>
            <a:ext cx="867127" cy="867127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5D278B27-4E57-49CA-AD91-A0F3DAD296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69406" y="2659730"/>
            <a:ext cx="1123951" cy="112395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B49C43A9-F738-4CAE-835C-13CF3A85737B}"/>
              </a:ext>
            </a:extLst>
          </p:cNvPr>
          <p:cNvSpPr txBox="1"/>
          <p:nvPr/>
        </p:nvSpPr>
        <p:spPr>
          <a:xfrm>
            <a:off x="7564255" y="3848782"/>
            <a:ext cx="150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Fez um </a:t>
            </a:r>
            <a:r>
              <a:rPr lang="pt-BR" sz="1400" b="1" dirty="0" err="1"/>
              <a:t>test</a:t>
            </a:r>
            <a:r>
              <a:rPr lang="pt-BR" sz="1400" b="1" dirty="0"/>
              <a:t>-drive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202F6694-599F-4DC4-9CA6-AECD46A379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44437" y="2690811"/>
            <a:ext cx="1123951" cy="1123951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20441DA0-DBA9-4780-9536-D064ECFACAD2}"/>
              </a:ext>
            </a:extLst>
          </p:cNvPr>
          <p:cNvSpPr txBox="1"/>
          <p:nvPr/>
        </p:nvSpPr>
        <p:spPr>
          <a:xfrm>
            <a:off x="9654290" y="3879863"/>
            <a:ext cx="150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Comprou</a:t>
            </a:r>
          </a:p>
          <a:p>
            <a:pPr algn="ctr"/>
            <a:r>
              <a:rPr lang="pt-BR" sz="1400" b="1" dirty="0"/>
              <a:t>o carro!</a:t>
            </a: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C4BF952D-E1D9-4760-A921-6B3465FAE8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8313" y="3267073"/>
            <a:ext cx="600075" cy="600075"/>
          </a:xfrm>
          <a:prstGeom prst="rect">
            <a:avLst/>
          </a:prstGeom>
        </p:spPr>
      </p:pic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9D79E94-EF56-4DDB-9D7A-39ABCBCABE2B}"/>
              </a:ext>
            </a:extLst>
          </p:cNvPr>
          <p:cNvCxnSpPr/>
          <p:nvPr/>
        </p:nvCxnSpPr>
        <p:spPr>
          <a:xfrm>
            <a:off x="2867025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80284F8-6FDF-4EF5-9922-E4EE35A0ED38}"/>
              </a:ext>
            </a:extLst>
          </p:cNvPr>
          <p:cNvCxnSpPr/>
          <p:nvPr/>
        </p:nvCxnSpPr>
        <p:spPr>
          <a:xfrm>
            <a:off x="4972049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85D9D294-FAE9-4E34-9222-6EC3BFFB0D2E}"/>
              </a:ext>
            </a:extLst>
          </p:cNvPr>
          <p:cNvCxnSpPr/>
          <p:nvPr/>
        </p:nvCxnSpPr>
        <p:spPr>
          <a:xfrm>
            <a:off x="7077073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0CE4624-986A-4C5E-AA41-91C792ED9B65}"/>
              </a:ext>
            </a:extLst>
          </p:cNvPr>
          <p:cNvCxnSpPr/>
          <p:nvPr/>
        </p:nvCxnSpPr>
        <p:spPr>
          <a:xfrm>
            <a:off x="9096372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C130858-AFFF-4269-A57F-2F061EE592C1}"/>
              </a:ext>
            </a:extLst>
          </p:cNvPr>
          <p:cNvSpPr txBox="1"/>
          <p:nvPr/>
        </p:nvSpPr>
        <p:spPr>
          <a:xfrm>
            <a:off x="2909888" y="1030694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9FC3FF"/>
                </a:solidFill>
                <a:latin typeface="Montserrat Black" panose="00000A00000000000000" pitchFamily="2" charset="0"/>
              </a:rPr>
              <a:t>Jornada de compra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02B1D70F-DE3A-465D-80C4-C0FE0E0102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21505" y="2630805"/>
            <a:ext cx="590550" cy="590550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2A057430-FB5D-4293-A604-DAB4533BB392}"/>
              </a:ext>
            </a:extLst>
          </p:cNvPr>
          <p:cNvSpPr txBox="1"/>
          <p:nvPr/>
        </p:nvSpPr>
        <p:spPr>
          <a:xfrm>
            <a:off x="3376367" y="5681865"/>
            <a:ext cx="14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Reconhecimento</a:t>
            </a:r>
          </a:p>
        </p:txBody>
      </p:sp>
      <p:sp>
        <p:nvSpPr>
          <p:cNvPr id="33" name="Chave Direita 32">
            <a:extLst>
              <a:ext uri="{FF2B5EF4-FFF2-40B4-BE49-F238E27FC236}">
                <a16:creationId xmlns:a16="http://schemas.microsoft.com/office/drawing/2014/main" id="{55AB8BC9-8AF3-4C97-B7F5-47F681ECA3C1}"/>
              </a:ext>
            </a:extLst>
          </p:cNvPr>
          <p:cNvSpPr/>
          <p:nvPr/>
        </p:nvSpPr>
        <p:spPr>
          <a:xfrm rot="5400000">
            <a:off x="4002137" y="4729630"/>
            <a:ext cx="140810" cy="1596422"/>
          </a:xfrm>
          <a:prstGeom prst="rightBrace">
            <a:avLst>
              <a:gd name="adj1" fmla="val 46312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221245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>
            <a:extLst>
              <a:ext uri="{FF2B5EF4-FFF2-40B4-BE49-F238E27FC236}">
                <a16:creationId xmlns:a16="http://schemas.microsoft.com/office/drawing/2014/main" id="{0E2AF48A-9287-46CB-8B1F-B0717074B3D9}"/>
              </a:ext>
            </a:extLst>
          </p:cNvPr>
          <p:cNvGrpSpPr/>
          <p:nvPr/>
        </p:nvGrpSpPr>
        <p:grpSpPr>
          <a:xfrm>
            <a:off x="19050" y="5316987"/>
            <a:ext cx="12257695" cy="1578013"/>
            <a:chOff x="19050" y="5316987"/>
            <a:chExt cx="12257695" cy="1578013"/>
          </a:xfrm>
        </p:grpSpPr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A5A6E7D9-94DC-4617-89BB-37C676227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61" t="25842" r="27697" b="51148"/>
            <a:stretch/>
          </p:blipFill>
          <p:spPr>
            <a:xfrm>
              <a:off x="6820825" y="5316987"/>
              <a:ext cx="5455920" cy="1578013"/>
            </a:xfrm>
            <a:prstGeom prst="rect">
              <a:avLst/>
            </a:prstGeom>
          </p:spPr>
        </p:pic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7E6C6EF9-D83B-416D-B7FA-E149E1F7A1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99" t="26381" r="5585" b="51148"/>
            <a:stretch/>
          </p:blipFill>
          <p:spPr>
            <a:xfrm>
              <a:off x="19050" y="5316987"/>
              <a:ext cx="6801775" cy="1541013"/>
            </a:xfrm>
            <a:prstGeom prst="rect">
              <a:avLst/>
            </a:prstGeom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16ED3E15-0660-4AB2-9E97-C68E20790B7F}"/>
              </a:ext>
            </a:extLst>
          </p:cNvPr>
          <p:cNvGrpSpPr/>
          <p:nvPr/>
        </p:nvGrpSpPr>
        <p:grpSpPr>
          <a:xfrm>
            <a:off x="5215430" y="2853736"/>
            <a:ext cx="3880941" cy="2719734"/>
            <a:chOff x="5215430" y="2853736"/>
            <a:chExt cx="3880941" cy="2719734"/>
          </a:xfrm>
        </p:grpSpPr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B836B508-09C5-4C8E-A274-3837C6570BBF}"/>
                </a:ext>
              </a:extLst>
            </p:cNvPr>
            <p:cNvSpPr/>
            <p:nvPr/>
          </p:nvSpPr>
          <p:spPr>
            <a:xfrm>
              <a:off x="7097162" y="5509970"/>
              <a:ext cx="117475" cy="63500"/>
            </a:xfrm>
            <a:custGeom>
              <a:avLst/>
              <a:gdLst>
                <a:gd name="connsiteX0" fmla="*/ 0 w 117475"/>
                <a:gd name="connsiteY0" fmla="*/ 0 h 63500"/>
                <a:gd name="connsiteX1" fmla="*/ 57150 w 117475"/>
                <a:gd name="connsiteY1" fmla="*/ 63500 h 63500"/>
                <a:gd name="connsiteX2" fmla="*/ 117475 w 117475"/>
                <a:gd name="connsiteY2" fmla="*/ 635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475" h="63500">
                  <a:moveTo>
                    <a:pt x="0" y="0"/>
                  </a:moveTo>
                  <a:lnTo>
                    <a:pt x="57150" y="63500"/>
                  </a:lnTo>
                  <a:lnTo>
                    <a:pt x="117475" y="635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E4AD2C5A-C09E-4625-8022-CCAF16706593}"/>
                </a:ext>
              </a:extLst>
            </p:cNvPr>
            <p:cNvSpPr/>
            <p:nvPr/>
          </p:nvSpPr>
          <p:spPr>
            <a:xfrm>
              <a:off x="5215430" y="2853736"/>
              <a:ext cx="3880941" cy="2675239"/>
            </a:xfrm>
            <a:prstGeom prst="roundRect">
              <a:avLst>
                <a:gd name="adj" fmla="val 620"/>
              </a:avLst>
            </a:prstGeom>
            <a:solidFill>
              <a:srgbClr val="FFE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2" name="Gráfico 31">
            <a:extLst>
              <a:ext uri="{FF2B5EF4-FFF2-40B4-BE49-F238E27FC236}">
                <a16:creationId xmlns:a16="http://schemas.microsoft.com/office/drawing/2014/main" id="{8A72CF24-70DB-4244-B17E-F361B964ED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7120" y="2932135"/>
            <a:ext cx="867127" cy="8671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CFE1AD9-E979-4F2B-8F91-5D722853FDE9}"/>
              </a:ext>
            </a:extLst>
          </p:cNvPr>
          <p:cNvSpPr txBox="1"/>
          <p:nvPr/>
        </p:nvSpPr>
        <p:spPr>
          <a:xfrm>
            <a:off x="1087022" y="3941116"/>
            <a:ext cx="15927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Teve a </a:t>
            </a:r>
            <a:r>
              <a:rPr lang="pt-BR" sz="1400" b="1" dirty="0"/>
              <a:t>necessidade</a:t>
            </a:r>
          </a:p>
          <a:p>
            <a:pPr algn="ctr"/>
            <a:r>
              <a:rPr lang="pt-BR" sz="1400" b="1" dirty="0"/>
              <a:t>ou o desejo</a:t>
            </a:r>
            <a:r>
              <a:rPr lang="pt-BR" sz="1400" dirty="0"/>
              <a:t> de</a:t>
            </a:r>
          </a:p>
          <a:p>
            <a:pPr algn="ctr"/>
            <a:r>
              <a:rPr lang="pt-BR" sz="1400" dirty="0"/>
              <a:t>comprar um carro.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D58FBB0-A654-4E93-9C6E-01E0867883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3122" y="2524420"/>
            <a:ext cx="1123951" cy="1123951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F38E9ACB-6A6C-47B8-8D81-4F1F212687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62326" y="2519954"/>
            <a:ext cx="1123951" cy="112395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4360C467-A7C4-4FDB-80C1-AA96E06A06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24301" y="3171824"/>
            <a:ext cx="790575" cy="79057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2126E0-DE84-4AB1-8792-B17EB5DBAAF9}"/>
              </a:ext>
            </a:extLst>
          </p:cNvPr>
          <p:cNvSpPr txBox="1"/>
          <p:nvPr/>
        </p:nvSpPr>
        <p:spPr>
          <a:xfrm>
            <a:off x="3333750" y="3941115"/>
            <a:ext cx="1500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Pesquisou se vale a pena </a:t>
            </a:r>
            <a:r>
              <a:rPr lang="pt-BR" sz="1400" dirty="0"/>
              <a:t>ter um carro</a:t>
            </a:r>
          </a:p>
          <a:p>
            <a:pPr algn="ctr"/>
            <a:r>
              <a:rPr lang="pt-BR" sz="1400" dirty="0"/>
              <a:t>e </a:t>
            </a:r>
            <a:r>
              <a:rPr lang="pt-BR" sz="1400" b="1" dirty="0"/>
              <a:t>qual o melhor </a:t>
            </a:r>
            <a:r>
              <a:rPr lang="pt-BR" sz="1400" dirty="0"/>
              <a:t>carro para se comprar.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2181F8-2050-48D4-A3D0-C7049E30BEF0}"/>
              </a:ext>
            </a:extLst>
          </p:cNvPr>
          <p:cNvSpPr txBox="1"/>
          <p:nvPr/>
        </p:nvSpPr>
        <p:spPr>
          <a:xfrm>
            <a:off x="5466022" y="3848782"/>
            <a:ext cx="1500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Foi até a concessionária </a:t>
            </a:r>
            <a:r>
              <a:rPr lang="pt-BR" sz="1400" dirty="0"/>
              <a:t>conferir de perto as opções disponíveis.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9B3D06D5-89F3-45DC-AC0F-7587BDAACA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84732" y="2690811"/>
            <a:ext cx="885825" cy="885825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75C84F-7743-4996-AF93-4E2A2EE72C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3682" y="2609848"/>
            <a:ext cx="1123951" cy="112395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503DC3C2-F87A-423F-A70B-3EA670312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4255" y="2926080"/>
            <a:ext cx="867127" cy="867127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5D278B27-4E57-49CA-AD91-A0F3DAD296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69406" y="2659730"/>
            <a:ext cx="1123951" cy="112395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B49C43A9-F738-4CAE-835C-13CF3A85737B}"/>
              </a:ext>
            </a:extLst>
          </p:cNvPr>
          <p:cNvSpPr txBox="1"/>
          <p:nvPr/>
        </p:nvSpPr>
        <p:spPr>
          <a:xfrm>
            <a:off x="7564255" y="3848782"/>
            <a:ext cx="1500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Fez um </a:t>
            </a:r>
            <a:r>
              <a:rPr lang="pt-BR" sz="1400" b="1" dirty="0" err="1"/>
              <a:t>test</a:t>
            </a:r>
            <a:r>
              <a:rPr lang="pt-BR" sz="1400" b="1" dirty="0"/>
              <a:t>-drive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202F6694-599F-4DC4-9CA6-AECD46A379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44437" y="2690811"/>
            <a:ext cx="1123951" cy="1123951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20441DA0-DBA9-4780-9536-D064ECFACAD2}"/>
              </a:ext>
            </a:extLst>
          </p:cNvPr>
          <p:cNvSpPr txBox="1"/>
          <p:nvPr/>
        </p:nvSpPr>
        <p:spPr>
          <a:xfrm>
            <a:off x="9654290" y="3879863"/>
            <a:ext cx="1500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Comprou</a:t>
            </a:r>
          </a:p>
          <a:p>
            <a:pPr algn="ctr"/>
            <a:r>
              <a:rPr lang="pt-BR" sz="1400" b="1" dirty="0"/>
              <a:t>o carro!</a:t>
            </a: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C4BF952D-E1D9-4760-A921-6B3465FAE8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8313" y="3267073"/>
            <a:ext cx="600075" cy="600075"/>
          </a:xfrm>
          <a:prstGeom prst="rect">
            <a:avLst/>
          </a:prstGeom>
        </p:spPr>
      </p:pic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E9D79E94-EF56-4DDB-9D7A-39ABCBCABE2B}"/>
              </a:ext>
            </a:extLst>
          </p:cNvPr>
          <p:cNvCxnSpPr/>
          <p:nvPr/>
        </p:nvCxnSpPr>
        <p:spPr>
          <a:xfrm>
            <a:off x="2867025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80284F8-6FDF-4EF5-9922-E4EE35A0ED38}"/>
              </a:ext>
            </a:extLst>
          </p:cNvPr>
          <p:cNvCxnSpPr/>
          <p:nvPr/>
        </p:nvCxnSpPr>
        <p:spPr>
          <a:xfrm>
            <a:off x="4972049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85D9D294-FAE9-4E34-9222-6EC3BFFB0D2E}"/>
              </a:ext>
            </a:extLst>
          </p:cNvPr>
          <p:cNvCxnSpPr/>
          <p:nvPr/>
        </p:nvCxnSpPr>
        <p:spPr>
          <a:xfrm>
            <a:off x="7077073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0CE4624-986A-4C5E-AA41-91C792ED9B65}"/>
              </a:ext>
            </a:extLst>
          </p:cNvPr>
          <p:cNvCxnSpPr/>
          <p:nvPr/>
        </p:nvCxnSpPr>
        <p:spPr>
          <a:xfrm>
            <a:off x="9096372" y="3429000"/>
            <a:ext cx="323851" cy="0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C130858-AFFF-4269-A57F-2F061EE592C1}"/>
              </a:ext>
            </a:extLst>
          </p:cNvPr>
          <p:cNvSpPr txBox="1"/>
          <p:nvPr/>
        </p:nvSpPr>
        <p:spPr>
          <a:xfrm>
            <a:off x="2909888" y="1030694"/>
            <a:ext cx="6372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9FC3FF"/>
                </a:solidFill>
                <a:latin typeface="Montserrat Black" panose="00000A00000000000000" pitchFamily="2" charset="0"/>
              </a:rPr>
              <a:t>Jornada de compra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02B1D70F-DE3A-465D-80C4-C0FE0E0102D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21505" y="2630805"/>
            <a:ext cx="590550" cy="590550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id="{99DA0785-8E9A-4184-B8FB-B2B096143645}"/>
              </a:ext>
            </a:extLst>
          </p:cNvPr>
          <p:cNvSpPr txBox="1"/>
          <p:nvPr/>
        </p:nvSpPr>
        <p:spPr>
          <a:xfrm>
            <a:off x="6572406" y="5691779"/>
            <a:ext cx="1166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Consideração</a:t>
            </a:r>
          </a:p>
        </p:txBody>
      </p:sp>
      <p:sp>
        <p:nvSpPr>
          <p:cNvPr id="39" name="Chave Direita 38">
            <a:extLst>
              <a:ext uri="{FF2B5EF4-FFF2-40B4-BE49-F238E27FC236}">
                <a16:creationId xmlns:a16="http://schemas.microsoft.com/office/drawing/2014/main" id="{0EFAF2C1-8019-4213-B06E-49A2D6A040B1}"/>
              </a:ext>
            </a:extLst>
          </p:cNvPr>
          <p:cNvSpPr/>
          <p:nvPr/>
        </p:nvSpPr>
        <p:spPr>
          <a:xfrm rot="5400000">
            <a:off x="7090970" y="3591810"/>
            <a:ext cx="129861" cy="3880941"/>
          </a:xfrm>
          <a:prstGeom prst="rightBrace">
            <a:avLst>
              <a:gd name="adj1" fmla="val 46312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255993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2011</Words>
  <Application>Microsoft Office PowerPoint</Application>
  <PresentationFormat>Widescreen</PresentationFormat>
  <Paragraphs>473</Paragraphs>
  <Slides>36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Montserrat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Vinicius Gambeta</dc:creator>
  <cp:lastModifiedBy>Vinicius Gambeta</cp:lastModifiedBy>
  <cp:revision>1</cp:revision>
  <dcterms:created xsi:type="dcterms:W3CDTF">2022-01-30T17:42:17Z</dcterms:created>
  <dcterms:modified xsi:type="dcterms:W3CDTF">2022-01-30T17:46:39Z</dcterms:modified>
</cp:coreProperties>
</file>