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58"/>
  </p:notesMasterIdLst>
  <p:sldIdLst>
    <p:sldId id="259" r:id="rId6"/>
    <p:sldId id="256" r:id="rId7"/>
    <p:sldId id="257" r:id="rId8"/>
    <p:sldId id="258" r:id="rId9"/>
    <p:sldId id="263" r:id="rId10"/>
    <p:sldId id="264" r:id="rId11"/>
    <p:sldId id="297" r:id="rId12"/>
    <p:sldId id="298" r:id="rId13"/>
    <p:sldId id="299" r:id="rId14"/>
    <p:sldId id="300" r:id="rId15"/>
    <p:sldId id="311" r:id="rId16"/>
    <p:sldId id="310" r:id="rId17"/>
    <p:sldId id="301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304" r:id="rId29"/>
    <p:sldId id="303" r:id="rId30"/>
    <p:sldId id="305" r:id="rId31"/>
    <p:sldId id="279" r:id="rId32"/>
    <p:sldId id="280" r:id="rId33"/>
    <p:sldId id="281" r:id="rId34"/>
    <p:sldId id="282" r:id="rId35"/>
    <p:sldId id="283" r:id="rId36"/>
    <p:sldId id="308" r:id="rId37"/>
    <p:sldId id="284" r:id="rId38"/>
    <p:sldId id="285" r:id="rId39"/>
    <p:sldId id="286" r:id="rId40"/>
    <p:sldId id="287" r:id="rId41"/>
    <p:sldId id="275" r:id="rId42"/>
    <p:sldId id="276" r:id="rId43"/>
    <p:sldId id="277" r:id="rId44"/>
    <p:sldId id="278" r:id="rId45"/>
    <p:sldId id="288" r:id="rId46"/>
    <p:sldId id="289" r:id="rId47"/>
    <p:sldId id="290" r:id="rId48"/>
    <p:sldId id="306" r:id="rId49"/>
    <p:sldId id="309" r:id="rId50"/>
    <p:sldId id="291" r:id="rId51"/>
    <p:sldId id="292" r:id="rId52"/>
    <p:sldId id="293" r:id="rId53"/>
    <p:sldId id="294" r:id="rId54"/>
    <p:sldId id="295" r:id="rId55"/>
    <p:sldId id="296" r:id="rId56"/>
    <p:sldId id="30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EE854-3D50-4043-BFA7-746CC3D35863}" v="5" dt="2020-11-12T12:05:36.464"/>
    <p1510:client id="{311EF9F8-9598-41A1-BE5E-4EDDD45FD78C}" v="1" dt="2020-11-11T18:19:58.039"/>
    <p1510:client id="{3ADE3876-DA06-40FE-B620-860B77E8B8E5}" v="869" dt="2020-11-12T11:33:41.906"/>
    <p1510:client id="{3F5D259B-4A9D-4F17-8125-7C2FDA7E620F}" v="730" dt="2020-11-15T14:40:33.173"/>
    <p1510:client id="{5F1BBCF8-F01C-4718-933B-628A0AE30523}" v="209" dt="2020-11-11T19:22:30.743"/>
    <p1510:client id="{73595D41-1C7C-4E36-A23D-FA96ABB739EC}" v="189" dt="2020-11-29T14:18:52.115"/>
    <p1510:client id="{7C4459D8-B4A5-4E62-9611-54AB907B6706}" v="88" dt="2020-11-12T10:46:07.732"/>
    <p1510:client id="{A88C1178-097C-4D85-9630-223A0B14BF7A}" v="2" dt="2020-11-11T13:15:54.128"/>
    <p1510:client id="{B58BB1E4-9C67-44A1-98BF-6C80DF3734E6}" v="461" dt="2020-11-30T09:18:26.576"/>
    <p1510:client id="{DD261F05-34D7-477E-A5FA-B04883ECF5DB}" v="258" dt="2020-11-11T19:56:18.680"/>
    <p1510:client id="{FA09B970-6B51-4B1D-ADBE-1411CBE4699C}" v="188" dt="2020-11-30T08:00:56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li Rosenberg" userId="S::luli.rosenberg_gmail.com#ext#@itsafebrazil.onmicrosoft.com::6b7c18c4-c61f-40ec-a1f2-252a46c3fb68" providerId="AD" clId="Web-{7C4459D8-B4A5-4E62-9611-54AB907B6706}"/>
    <pc:docChg chg="addSld delSld modSld sldOrd">
      <pc:chgData name="Luli Rosenberg" userId="S::luli.rosenberg_gmail.com#ext#@itsafebrazil.onmicrosoft.com::6b7c18c4-c61f-40ec-a1f2-252a46c3fb68" providerId="AD" clId="Web-{7C4459D8-B4A5-4E62-9611-54AB907B6706}" dt="2020-11-12T10:46:07.732" v="85" actId="1076"/>
      <pc:docMkLst>
        <pc:docMk/>
      </pc:docMkLst>
      <pc:sldChg chg="modSp">
        <pc:chgData name="Luli Rosenberg" userId="S::luli.rosenberg_gmail.com#ext#@itsafebrazil.onmicrosoft.com::6b7c18c4-c61f-40ec-a1f2-252a46c3fb68" providerId="AD" clId="Web-{7C4459D8-B4A5-4E62-9611-54AB907B6706}" dt="2020-11-12T10:46:07.732" v="85" actId="1076"/>
        <pc:sldMkLst>
          <pc:docMk/>
          <pc:sldMk cId="2607482723" sldId="267"/>
        </pc:sldMkLst>
        <pc:spChg chg="mod">
          <ac:chgData name="Luli Rosenberg" userId="S::luli.rosenberg_gmail.com#ext#@itsafebrazil.onmicrosoft.com::6b7c18c4-c61f-40ec-a1f2-252a46c3fb68" providerId="AD" clId="Web-{7C4459D8-B4A5-4E62-9611-54AB907B6706}" dt="2020-11-12T10:46:07.732" v="85" actId="1076"/>
          <ac:spMkLst>
            <pc:docMk/>
            <pc:sldMk cId="2607482723" sldId="267"/>
            <ac:spMk id="3" creationId="{00000000-0000-0000-0000-000000000000}"/>
          </ac:spMkLst>
        </pc:spChg>
      </pc:sldChg>
      <pc:sldChg chg="new del">
        <pc:chgData name="Luli Rosenberg" userId="S::luli.rosenberg_gmail.com#ext#@itsafebrazil.onmicrosoft.com::6b7c18c4-c61f-40ec-a1f2-252a46c3fb68" providerId="AD" clId="Web-{7C4459D8-B4A5-4E62-9611-54AB907B6706}" dt="2020-11-12T10:43:29.885" v="4"/>
        <pc:sldMkLst>
          <pc:docMk/>
          <pc:sldMk cId="2175330562" sldId="302"/>
        </pc:sldMkLst>
      </pc:sldChg>
      <pc:sldChg chg="new">
        <pc:chgData name="Luli Rosenberg" userId="S::luli.rosenberg_gmail.com#ext#@itsafebrazil.onmicrosoft.com::6b7c18c4-c61f-40ec-a1f2-252a46c3fb68" providerId="AD" clId="Web-{7C4459D8-B4A5-4E62-9611-54AB907B6706}" dt="2020-11-12T10:43:06.713" v="1"/>
        <pc:sldMkLst>
          <pc:docMk/>
          <pc:sldMk cId="1691668122" sldId="303"/>
        </pc:sldMkLst>
      </pc:sldChg>
      <pc:sldChg chg="modSp add ord replId">
        <pc:chgData name="Luli Rosenberg" userId="S::luli.rosenberg_gmail.com#ext#@itsafebrazil.onmicrosoft.com::6b7c18c4-c61f-40ec-a1f2-252a46c3fb68" providerId="AD" clId="Web-{7C4459D8-B4A5-4E62-9611-54AB907B6706}" dt="2020-11-12T10:44:23.886" v="84" actId="1076"/>
        <pc:sldMkLst>
          <pc:docMk/>
          <pc:sldMk cId="2422251283" sldId="304"/>
        </pc:sldMkLst>
        <pc:spChg chg="mod">
          <ac:chgData name="Luli Rosenberg" userId="S::luli.rosenberg_gmail.com#ext#@itsafebrazil.onmicrosoft.com::6b7c18c4-c61f-40ec-a1f2-252a46c3fb68" providerId="AD" clId="Web-{7C4459D8-B4A5-4E62-9611-54AB907B6706}" dt="2020-11-12T10:44:23.886" v="84" actId="1076"/>
          <ac:spMkLst>
            <pc:docMk/>
            <pc:sldMk cId="2422251283" sldId="304"/>
            <ac:spMk id="2" creationId="{00000000-0000-0000-0000-000000000000}"/>
          </ac:spMkLst>
        </pc:spChg>
        <pc:spChg chg="mod">
          <ac:chgData name="Luli Rosenberg" userId="S::luli.rosenberg_gmail.com#ext#@itsafebrazil.onmicrosoft.com::6b7c18c4-c61f-40ec-a1f2-252a46c3fb68" providerId="AD" clId="Web-{7C4459D8-B4A5-4E62-9611-54AB907B6706}" dt="2020-11-12T10:44:06.230" v="65" actId="20577"/>
          <ac:spMkLst>
            <pc:docMk/>
            <pc:sldMk cId="2422251283" sldId="304"/>
            <ac:spMk id="3" creationId="{00000000-0000-0000-0000-000000000000}"/>
          </ac:spMkLst>
        </pc:spChg>
      </pc:sldChg>
    </pc:docChg>
  </pc:docChgLst>
  <pc:docChgLst>
    <pc:chgData name="Luli Rosenberg" userId="S::luli.rosenberg_gmail.com#ext#@itsafebrazil.onmicrosoft.com::6b7c18c4-c61f-40ec-a1f2-252a46c3fb68" providerId="AD" clId="Web-{B58BB1E4-9C67-44A1-98BF-6C80DF3734E6}"/>
    <pc:docChg chg="addSld modSld">
      <pc:chgData name="Luli Rosenberg" userId="S::luli.rosenberg_gmail.com#ext#@itsafebrazil.onmicrosoft.com::6b7c18c4-c61f-40ec-a1f2-252a46c3fb68" providerId="AD" clId="Web-{B58BB1E4-9C67-44A1-98BF-6C80DF3734E6}" dt="2020-11-30T09:18:26.576" v="456" actId="1076"/>
      <pc:docMkLst>
        <pc:docMk/>
      </pc:docMkLst>
      <pc:sldChg chg="addSp modSp">
        <pc:chgData name="Luli Rosenberg" userId="S::luli.rosenberg_gmail.com#ext#@itsafebrazil.onmicrosoft.com::6b7c18c4-c61f-40ec-a1f2-252a46c3fb68" providerId="AD" clId="Web-{B58BB1E4-9C67-44A1-98BF-6C80DF3734E6}" dt="2020-11-30T09:06:24.380" v="30" actId="1076"/>
        <pc:sldMkLst>
          <pc:docMk/>
          <pc:sldMk cId="2890367763" sldId="301"/>
        </pc:sldMkLst>
        <pc:picChg chg="add mod">
          <ac:chgData name="Luli Rosenberg" userId="S::luli.rosenberg_gmail.com#ext#@itsafebrazil.onmicrosoft.com::6b7c18c4-c61f-40ec-a1f2-252a46c3fb68" providerId="AD" clId="Web-{B58BB1E4-9C67-44A1-98BF-6C80DF3734E6}" dt="2020-11-30T09:06:22.410" v="29" actId="1076"/>
          <ac:picMkLst>
            <pc:docMk/>
            <pc:sldMk cId="2890367763" sldId="301"/>
            <ac:picMk id="4" creationId="{71B80A5D-D4C4-422F-BFCD-34162895B556}"/>
          </ac:picMkLst>
        </pc:picChg>
        <pc:picChg chg="mod">
          <ac:chgData name="Luli Rosenberg" userId="S::luli.rosenberg_gmail.com#ext#@itsafebrazil.onmicrosoft.com::6b7c18c4-c61f-40ec-a1f2-252a46c3fb68" providerId="AD" clId="Web-{B58BB1E4-9C67-44A1-98BF-6C80DF3734E6}" dt="2020-11-30T09:06:07.125" v="24" actId="1076"/>
          <ac:picMkLst>
            <pc:docMk/>
            <pc:sldMk cId="2890367763" sldId="301"/>
            <ac:picMk id="6" creationId="{19AF6086-C1E1-40E7-BBC9-C18C48624BDC}"/>
          </ac:picMkLst>
        </pc:picChg>
        <pc:picChg chg="mod">
          <ac:chgData name="Luli Rosenberg" userId="S::luli.rosenberg_gmail.com#ext#@itsafebrazil.onmicrosoft.com::6b7c18c4-c61f-40ec-a1f2-252a46c3fb68" providerId="AD" clId="Web-{B58BB1E4-9C67-44A1-98BF-6C80DF3734E6}" dt="2020-11-30T09:06:24.380" v="30" actId="1076"/>
          <ac:picMkLst>
            <pc:docMk/>
            <pc:sldMk cId="2890367763" sldId="301"/>
            <ac:picMk id="7" creationId="{0F427065-FBDE-4190-A5BD-B8EA042406AB}"/>
          </ac:picMkLst>
        </pc:picChg>
      </pc:sldChg>
      <pc:sldChg chg="addSp delSp modSp new">
        <pc:chgData name="Luli Rosenberg" userId="S::luli.rosenberg_gmail.com#ext#@itsafebrazil.onmicrosoft.com::6b7c18c4-c61f-40ec-a1f2-252a46c3fb68" providerId="AD" clId="Web-{B58BB1E4-9C67-44A1-98BF-6C80DF3734E6}" dt="2020-11-30T09:18:26.576" v="456" actId="1076"/>
        <pc:sldMkLst>
          <pc:docMk/>
          <pc:sldMk cId="3687500733" sldId="310"/>
        </pc:sldMkLst>
        <pc:spChg chg="del mod">
          <ac:chgData name="Luli Rosenberg" userId="S::luli.rosenberg_gmail.com#ext#@itsafebrazil.onmicrosoft.com::6b7c18c4-c61f-40ec-a1f2-252a46c3fb68" providerId="AD" clId="Web-{B58BB1E4-9C67-44A1-98BF-6C80DF3734E6}" dt="2020-11-30T08:30:09.964" v="9"/>
          <ac:spMkLst>
            <pc:docMk/>
            <pc:sldMk cId="3687500733" sldId="310"/>
            <ac:spMk id="2" creationId="{E9B15FA8-6777-48AD-B7B8-22A021EC0071}"/>
          </ac:spMkLst>
        </pc:spChg>
        <pc:spChg chg="add mod">
          <ac:chgData name="Luli Rosenberg" userId="S::luli.rosenberg_gmail.com#ext#@itsafebrazil.onmicrosoft.com::6b7c18c4-c61f-40ec-a1f2-252a46c3fb68" providerId="AD" clId="Web-{B58BB1E4-9C67-44A1-98BF-6C80DF3734E6}" dt="2020-11-30T09:12:16.712" v="88" actId="1076"/>
          <ac:spMkLst>
            <pc:docMk/>
            <pc:sldMk cId="3687500733" sldId="310"/>
            <ac:spMk id="2" creationId="{EC5F674B-56A5-46A9-8C78-65E3B75F22CC}"/>
          </ac:spMkLst>
        </pc:spChg>
        <pc:spChg chg="del">
          <ac:chgData name="Luli Rosenberg" userId="S::luli.rosenberg_gmail.com#ext#@itsafebrazil.onmicrosoft.com::6b7c18c4-c61f-40ec-a1f2-252a46c3fb68" providerId="AD" clId="Web-{B58BB1E4-9C67-44A1-98BF-6C80DF3734E6}" dt="2020-11-30T08:29:33.245" v="1"/>
          <ac:spMkLst>
            <pc:docMk/>
            <pc:sldMk cId="3687500733" sldId="310"/>
            <ac:spMk id="3" creationId="{2CCC00CB-56D3-4869-914A-BCFF8419AB09}"/>
          </ac:spMkLst>
        </pc:spChg>
        <pc:spChg chg="add mod">
          <ac:chgData name="Luli Rosenberg" userId="S::luli.rosenberg_gmail.com#ext#@itsafebrazil.onmicrosoft.com::6b7c18c4-c61f-40ec-a1f2-252a46c3fb68" providerId="AD" clId="Web-{B58BB1E4-9C67-44A1-98BF-6C80DF3734E6}" dt="2020-11-30T09:16:20.995" v="408" actId="1076"/>
          <ac:spMkLst>
            <pc:docMk/>
            <pc:sldMk cId="3687500733" sldId="310"/>
            <ac:spMk id="4" creationId="{2A3BA888-7AFE-4396-BF60-3C7A20254B41}"/>
          </ac:spMkLst>
        </pc:spChg>
        <pc:spChg chg="add del mod">
          <ac:chgData name="Luli Rosenberg" userId="S::luli.rosenberg_gmail.com#ext#@itsafebrazil.onmicrosoft.com::6b7c18c4-c61f-40ec-a1f2-252a46c3fb68" providerId="AD" clId="Web-{B58BB1E4-9C67-44A1-98BF-6C80DF3734E6}" dt="2020-11-30T08:30:02.964" v="4"/>
          <ac:spMkLst>
            <pc:docMk/>
            <pc:sldMk cId="3687500733" sldId="310"/>
            <ac:spMk id="6" creationId="{1311DE12-AF61-47B4-BB18-B7A0A043C10B}"/>
          </ac:spMkLst>
        </pc:spChg>
        <pc:spChg chg="add mod">
          <ac:chgData name="Luli Rosenberg" userId="S::luli.rosenberg_gmail.com#ext#@itsafebrazil.onmicrosoft.com::6b7c18c4-c61f-40ec-a1f2-252a46c3fb68" providerId="AD" clId="Web-{B58BB1E4-9C67-44A1-98BF-6C80DF3734E6}" dt="2020-11-30T09:18:26.576" v="456" actId="1076"/>
          <ac:spMkLst>
            <pc:docMk/>
            <pc:sldMk cId="3687500733" sldId="310"/>
            <ac:spMk id="6" creationId="{95468665-6E17-4D79-B064-BAE41E73DFEF}"/>
          </ac:spMkLst>
        </pc:spChg>
        <pc:picChg chg="add mod">
          <ac:chgData name="Luli Rosenberg" userId="S::luli.rosenberg_gmail.com#ext#@itsafebrazil.onmicrosoft.com::6b7c18c4-c61f-40ec-a1f2-252a46c3fb68" providerId="AD" clId="Web-{B58BB1E4-9C67-44A1-98BF-6C80DF3734E6}" dt="2020-11-30T09:16:15.338" v="407" actId="1076"/>
          <ac:picMkLst>
            <pc:docMk/>
            <pc:sldMk cId="3687500733" sldId="310"/>
            <ac:picMk id="3" creationId="{754B1068-02AC-424A-86B5-E9AE24ADBF6A}"/>
          </ac:picMkLst>
        </pc:picChg>
        <pc:picChg chg="add del mod ord">
          <ac:chgData name="Luli Rosenberg" userId="S::luli.rosenberg_gmail.com#ext#@itsafebrazil.onmicrosoft.com::6b7c18c4-c61f-40ec-a1f2-252a46c3fb68" providerId="AD" clId="Web-{B58BB1E4-9C67-44A1-98BF-6C80DF3734E6}" dt="2020-11-30T08:29:44.198" v="3"/>
          <ac:picMkLst>
            <pc:docMk/>
            <pc:sldMk cId="3687500733" sldId="310"/>
            <ac:picMk id="4" creationId="{07D186F3-FECF-4307-824C-6B16E0C711F1}"/>
          </ac:picMkLst>
        </pc:picChg>
        <pc:picChg chg="add mod">
          <ac:chgData name="Luli Rosenberg" userId="S::luli.rosenberg_gmail.com#ext#@itsafebrazil.onmicrosoft.com::6b7c18c4-c61f-40ec-a1f2-252a46c3fb68" providerId="AD" clId="Web-{B58BB1E4-9C67-44A1-98BF-6C80DF3734E6}" dt="2020-11-30T09:17:15.262" v="414" actId="1076"/>
          <ac:picMkLst>
            <pc:docMk/>
            <pc:sldMk cId="3687500733" sldId="310"/>
            <ac:picMk id="5" creationId="{351FD578-D34C-4411-9401-6021255CE7EC}"/>
          </ac:picMkLst>
        </pc:picChg>
        <pc:picChg chg="add mod ord">
          <ac:chgData name="Luli Rosenberg" userId="S::luli.rosenberg_gmail.com#ext#@itsafebrazil.onmicrosoft.com::6b7c18c4-c61f-40ec-a1f2-252a46c3fb68" providerId="AD" clId="Web-{B58BB1E4-9C67-44A1-98BF-6C80DF3734E6}" dt="2020-11-30T09:16:10.823" v="405" actId="1076"/>
          <ac:picMkLst>
            <pc:docMk/>
            <pc:sldMk cId="3687500733" sldId="310"/>
            <ac:picMk id="7" creationId="{AB3EBB0B-952D-49B0-BBFD-581BD6B7B59A}"/>
          </ac:picMkLst>
        </pc:picChg>
      </pc:sldChg>
      <pc:sldChg chg="addSp delSp modSp new">
        <pc:chgData name="Luli Rosenberg" userId="S::luli.rosenberg_gmail.com#ext#@itsafebrazil.onmicrosoft.com::6b7c18c4-c61f-40ec-a1f2-252a46c3fb68" providerId="AD" clId="Web-{B58BB1E4-9C67-44A1-98BF-6C80DF3734E6}" dt="2020-11-30T09:08:07.353" v="37" actId="1076"/>
        <pc:sldMkLst>
          <pc:docMk/>
          <pc:sldMk cId="3681944980" sldId="311"/>
        </pc:sldMkLst>
        <pc:spChg chg="del mod">
          <ac:chgData name="Luli Rosenberg" userId="S::luli.rosenberg_gmail.com#ext#@itsafebrazil.onmicrosoft.com::6b7c18c4-c61f-40ec-a1f2-252a46c3fb68" providerId="AD" clId="Web-{B58BB1E4-9C67-44A1-98BF-6C80DF3734E6}" dt="2020-11-30T08:30:34.730" v="15"/>
          <ac:spMkLst>
            <pc:docMk/>
            <pc:sldMk cId="3681944980" sldId="311"/>
            <ac:spMk id="2" creationId="{376E22AA-ED56-4A7E-961E-D80A4F395D51}"/>
          </ac:spMkLst>
        </pc:spChg>
        <pc:spChg chg="del mod">
          <ac:chgData name="Luli Rosenberg" userId="S::luli.rosenberg_gmail.com#ext#@itsafebrazil.onmicrosoft.com::6b7c18c4-c61f-40ec-a1f2-252a46c3fb68" providerId="AD" clId="Web-{B58BB1E4-9C67-44A1-98BF-6C80DF3734E6}" dt="2020-11-30T08:30:55.528" v="21"/>
          <ac:spMkLst>
            <pc:docMk/>
            <pc:sldMk cId="3681944980" sldId="311"/>
            <ac:spMk id="3" creationId="{5FA04799-C49A-48CF-B19F-F85A9C003481}"/>
          </ac:spMkLst>
        </pc:spChg>
        <pc:picChg chg="add mod">
          <ac:chgData name="Luli Rosenberg" userId="S::luli.rosenberg_gmail.com#ext#@itsafebrazil.onmicrosoft.com::6b7c18c4-c61f-40ec-a1f2-252a46c3fb68" providerId="AD" clId="Web-{B58BB1E4-9C67-44A1-98BF-6C80DF3734E6}" dt="2020-11-30T09:08:07.353" v="37" actId="1076"/>
          <ac:picMkLst>
            <pc:docMk/>
            <pc:sldMk cId="3681944980" sldId="311"/>
            <ac:picMk id="2" creationId="{56FB0B95-2124-46E9-9B0A-2B28A317EF23}"/>
          </ac:picMkLst>
        </pc:picChg>
        <pc:picChg chg="add mod">
          <ac:chgData name="Luli Rosenberg" userId="S::luli.rosenberg_gmail.com#ext#@itsafebrazil.onmicrosoft.com::6b7c18c4-c61f-40ec-a1f2-252a46c3fb68" providerId="AD" clId="Web-{B58BB1E4-9C67-44A1-98BF-6C80DF3734E6}" dt="2020-11-30T08:30:39.715" v="16" actId="1076"/>
          <ac:picMkLst>
            <pc:docMk/>
            <pc:sldMk cId="3681944980" sldId="311"/>
            <ac:picMk id="5" creationId="{7FEE2825-38BB-4469-813C-A8310D6FDB3C}"/>
          </ac:picMkLst>
        </pc:picChg>
      </pc:sldChg>
    </pc:docChg>
  </pc:docChgLst>
  <pc:docChgLst>
    <pc:chgData name="Luli Rosenberg" userId="S::luli.rosenberg_gmail.com#ext#@itsafebrazil.onmicrosoft.com::6b7c18c4-c61f-40ec-a1f2-252a46c3fb68" providerId="AD" clId="Web-{2C5EE854-3D50-4043-BFA7-746CC3D35863}"/>
    <pc:docChg chg="sldOrd">
      <pc:chgData name="Luli Rosenberg" userId="S::luli.rosenberg_gmail.com#ext#@itsafebrazil.onmicrosoft.com::6b7c18c4-c61f-40ec-a1f2-252a46c3fb68" providerId="AD" clId="Web-{2C5EE854-3D50-4043-BFA7-746CC3D35863}" dt="2020-11-12T12:05:36.464" v="4"/>
      <pc:docMkLst>
        <pc:docMk/>
      </pc:docMkLst>
      <pc:sldChg chg="ord">
        <pc:chgData name="Luli Rosenberg" userId="S::luli.rosenberg_gmail.com#ext#@itsafebrazil.onmicrosoft.com::6b7c18c4-c61f-40ec-a1f2-252a46c3fb68" providerId="AD" clId="Web-{2C5EE854-3D50-4043-BFA7-746CC3D35863}" dt="2020-11-12T12:05:36.464" v="4"/>
        <pc:sldMkLst>
          <pc:docMk/>
          <pc:sldMk cId="3894291841" sldId="282"/>
        </pc:sldMkLst>
      </pc:sldChg>
      <pc:sldChg chg="ord">
        <pc:chgData name="Luli Rosenberg" userId="S::luli.rosenberg_gmail.com#ext#@itsafebrazil.onmicrosoft.com::6b7c18c4-c61f-40ec-a1f2-252a46c3fb68" providerId="AD" clId="Web-{2C5EE854-3D50-4043-BFA7-746CC3D35863}" dt="2020-11-12T12:05:36.464" v="3"/>
        <pc:sldMkLst>
          <pc:docMk/>
          <pc:sldMk cId="2288303777" sldId="283"/>
        </pc:sldMkLst>
      </pc:sldChg>
      <pc:sldChg chg="ord">
        <pc:chgData name="Luli Rosenberg" userId="S::luli.rosenberg_gmail.com#ext#@itsafebrazil.onmicrosoft.com::6b7c18c4-c61f-40ec-a1f2-252a46c3fb68" providerId="AD" clId="Web-{2C5EE854-3D50-4043-BFA7-746CC3D35863}" dt="2020-11-12T12:05:36.464" v="2"/>
        <pc:sldMkLst>
          <pc:docMk/>
          <pc:sldMk cId="1353851764" sldId="284"/>
        </pc:sldMkLst>
      </pc:sldChg>
      <pc:sldChg chg="ord">
        <pc:chgData name="Luli Rosenberg" userId="S::luli.rosenberg_gmail.com#ext#@itsafebrazil.onmicrosoft.com::6b7c18c4-c61f-40ec-a1f2-252a46c3fb68" providerId="AD" clId="Web-{2C5EE854-3D50-4043-BFA7-746CC3D35863}" dt="2020-11-12T12:05:36.464" v="1"/>
        <pc:sldMkLst>
          <pc:docMk/>
          <pc:sldMk cId="3330704620" sldId="285"/>
        </pc:sldMkLst>
      </pc:sldChg>
      <pc:sldChg chg="ord">
        <pc:chgData name="Luli Rosenberg" userId="S::luli.rosenberg_gmail.com#ext#@itsafebrazil.onmicrosoft.com::6b7c18c4-c61f-40ec-a1f2-252a46c3fb68" providerId="AD" clId="Web-{2C5EE854-3D50-4043-BFA7-746CC3D35863}" dt="2020-11-12T12:05:36.464" v="0"/>
        <pc:sldMkLst>
          <pc:docMk/>
          <pc:sldMk cId="1263186838" sldId="286"/>
        </pc:sldMkLst>
      </pc:sldChg>
    </pc:docChg>
  </pc:docChgLst>
  <pc:docChgLst>
    <pc:chgData name="Luli Rosenberg" userId="S::luli.rosenberg_gmail.com#ext#@itsafebrazil.onmicrosoft.com::6b7c18c4-c61f-40ec-a1f2-252a46c3fb68" providerId="AD" clId="Web-{5F1BBCF8-F01C-4718-933B-628A0AE30523}"/>
    <pc:docChg chg="addSld modSld">
      <pc:chgData name="Luli Rosenberg" userId="S::luli.rosenberg_gmail.com#ext#@itsafebrazil.onmicrosoft.com::6b7c18c4-c61f-40ec-a1f2-252a46c3fb68" providerId="AD" clId="Web-{5F1BBCF8-F01C-4718-933B-628A0AE30523}" dt="2020-11-11T19:22:30.743" v="207" actId="20577"/>
      <pc:docMkLst>
        <pc:docMk/>
      </pc:docMkLst>
      <pc:sldChg chg="modSp new">
        <pc:chgData name="Luli Rosenberg" userId="S::luli.rosenberg_gmail.com#ext#@itsafebrazil.onmicrosoft.com::6b7c18c4-c61f-40ec-a1f2-252a46c3fb68" providerId="AD" clId="Web-{5F1BBCF8-F01C-4718-933B-628A0AE30523}" dt="2020-11-11T19:22:30.743" v="206" actId="20577"/>
        <pc:sldMkLst>
          <pc:docMk/>
          <pc:sldMk cId="2057975641" sldId="300"/>
        </pc:sldMkLst>
        <pc:spChg chg="mod">
          <ac:chgData name="Luli Rosenberg" userId="S::luli.rosenberg_gmail.com#ext#@itsafebrazil.onmicrosoft.com::6b7c18c4-c61f-40ec-a1f2-252a46c3fb68" providerId="AD" clId="Web-{5F1BBCF8-F01C-4718-933B-628A0AE30523}" dt="2020-11-11T19:17:57.364" v="59" actId="20577"/>
          <ac:spMkLst>
            <pc:docMk/>
            <pc:sldMk cId="2057975641" sldId="300"/>
            <ac:spMk id="2" creationId="{B5C9CCDE-B86B-41D3-80CD-482942AD6584}"/>
          </ac:spMkLst>
        </pc:spChg>
        <pc:spChg chg="mod">
          <ac:chgData name="Luli Rosenberg" userId="S::luli.rosenberg_gmail.com#ext#@itsafebrazil.onmicrosoft.com::6b7c18c4-c61f-40ec-a1f2-252a46c3fb68" providerId="AD" clId="Web-{5F1BBCF8-F01C-4718-933B-628A0AE30523}" dt="2020-11-11T19:22:30.743" v="206" actId="20577"/>
          <ac:spMkLst>
            <pc:docMk/>
            <pc:sldMk cId="2057975641" sldId="300"/>
            <ac:spMk id="3" creationId="{240C2EA0-2D02-4630-A79C-87B26EFF4695}"/>
          </ac:spMkLst>
        </pc:spChg>
      </pc:sldChg>
    </pc:docChg>
  </pc:docChgLst>
  <pc:docChgLst>
    <pc:chgData name="Luli Rosenberg" userId="S::luli.rosenberg_gmail.com#ext#@itsafebrazil.onmicrosoft.com::6b7c18c4-c61f-40ec-a1f2-252a46c3fb68" providerId="AD" clId="Web-{FA09B970-6B51-4B1D-ADBE-1411CBE4699C}"/>
    <pc:docChg chg="addSld modSld">
      <pc:chgData name="Luli Rosenberg" userId="S::luli.rosenberg_gmail.com#ext#@itsafebrazil.onmicrosoft.com::6b7c18c4-c61f-40ec-a1f2-252a46c3fb68" providerId="AD" clId="Web-{FA09B970-6B51-4B1D-ADBE-1411CBE4699C}" dt="2020-11-30T08:00:56.216" v="187" actId="14100"/>
      <pc:docMkLst>
        <pc:docMk/>
      </pc:docMkLst>
      <pc:sldChg chg="modSp new">
        <pc:chgData name="Luli Rosenberg" userId="S::luli.rosenberg_gmail.com#ext#@itsafebrazil.onmicrosoft.com::6b7c18c4-c61f-40ec-a1f2-252a46c3fb68" providerId="AD" clId="Web-{FA09B970-6B51-4B1D-ADBE-1411CBE4699C}" dt="2020-11-30T08:00:56.216" v="187" actId="14100"/>
        <pc:sldMkLst>
          <pc:docMk/>
          <pc:sldMk cId="1286245986" sldId="309"/>
        </pc:sldMkLst>
        <pc:spChg chg="mod">
          <ac:chgData name="Luli Rosenberg" userId="S::luli.rosenberg_gmail.com#ext#@itsafebrazil.onmicrosoft.com::6b7c18c4-c61f-40ec-a1f2-252a46c3fb68" providerId="AD" clId="Web-{FA09B970-6B51-4B1D-ADBE-1411CBE4699C}" dt="2020-11-30T08:00:01.341" v="19" actId="20577"/>
          <ac:spMkLst>
            <pc:docMk/>
            <pc:sldMk cId="1286245986" sldId="309"/>
            <ac:spMk id="2" creationId="{ACDFC04F-4AC0-4C97-AD73-9B5B823C8F5A}"/>
          </ac:spMkLst>
        </pc:spChg>
        <pc:spChg chg="mod">
          <ac:chgData name="Luli Rosenberg" userId="S::luli.rosenberg_gmail.com#ext#@itsafebrazil.onmicrosoft.com::6b7c18c4-c61f-40ec-a1f2-252a46c3fb68" providerId="AD" clId="Web-{FA09B970-6B51-4B1D-ADBE-1411CBE4699C}" dt="2020-11-30T08:00:56.216" v="187" actId="14100"/>
          <ac:spMkLst>
            <pc:docMk/>
            <pc:sldMk cId="1286245986" sldId="309"/>
            <ac:spMk id="3" creationId="{351381F2-FB58-465D-B4DE-55847DFF34EE}"/>
          </ac:spMkLst>
        </pc:spChg>
      </pc:sldChg>
    </pc:docChg>
  </pc:docChgLst>
  <pc:docChgLst>
    <pc:chgData name="Luli Rosenberg" userId="S::luli.rosenberg_gmail.com#ext#@itsafebrazil.onmicrosoft.com::6b7c18c4-c61f-40ec-a1f2-252a46c3fb68" providerId="AD" clId="Web-{A88C1178-097C-4D85-9630-223A0B14BF7A}"/>
    <pc:docChg chg="modSld">
      <pc:chgData name="Luli Rosenberg" userId="S::luli.rosenberg_gmail.com#ext#@itsafebrazil.onmicrosoft.com::6b7c18c4-c61f-40ec-a1f2-252a46c3fb68" providerId="AD" clId="Web-{A88C1178-097C-4D85-9630-223A0B14BF7A}" dt="2020-11-11T13:15:54.128" v="1"/>
      <pc:docMkLst>
        <pc:docMk/>
      </pc:docMkLst>
      <pc:sldChg chg="delSp modSp">
        <pc:chgData name="Luli Rosenberg" userId="S::luli.rosenberg_gmail.com#ext#@itsafebrazil.onmicrosoft.com::6b7c18c4-c61f-40ec-a1f2-252a46c3fb68" providerId="AD" clId="Web-{A88C1178-097C-4D85-9630-223A0B14BF7A}" dt="2020-11-11T13:15:54.128" v="1"/>
        <pc:sldMkLst>
          <pc:docMk/>
          <pc:sldMk cId="2537056508" sldId="259"/>
        </pc:sldMkLst>
        <pc:spChg chg="del mod">
          <ac:chgData name="Luli Rosenberg" userId="S::luli.rosenberg_gmail.com#ext#@itsafebrazil.onmicrosoft.com::6b7c18c4-c61f-40ec-a1f2-252a46c3fb68" providerId="AD" clId="Web-{A88C1178-097C-4D85-9630-223A0B14BF7A}" dt="2020-11-11T13:15:54.128" v="1"/>
          <ac:spMkLst>
            <pc:docMk/>
            <pc:sldMk cId="2537056508" sldId="259"/>
            <ac:spMk id="5" creationId="{00000000-0000-0000-0000-000000000000}"/>
          </ac:spMkLst>
        </pc:spChg>
      </pc:sldChg>
    </pc:docChg>
  </pc:docChgLst>
  <pc:docChgLst>
    <pc:chgData name="Luli Rosenberg" userId="S::luli.rosenberg_gmail.com#ext#@itsafebrazil.onmicrosoft.com::6b7c18c4-c61f-40ec-a1f2-252a46c3fb68" providerId="AD" clId="Web-{3F5D259B-4A9D-4F17-8125-7C2FDA7E620F}"/>
    <pc:docChg chg="addSld modSld sldOrd">
      <pc:chgData name="Luli Rosenberg" userId="S::luli.rosenberg_gmail.com#ext#@itsafebrazil.onmicrosoft.com::6b7c18c4-c61f-40ec-a1f2-252a46c3fb68" providerId="AD" clId="Web-{3F5D259B-4A9D-4F17-8125-7C2FDA7E620F}" dt="2020-11-15T14:40:33.173" v="724"/>
      <pc:docMkLst>
        <pc:docMk/>
      </pc:docMkLst>
      <pc:sldChg chg="ord">
        <pc:chgData name="Luli Rosenberg" userId="S::luli.rosenberg_gmail.com#ext#@itsafebrazil.onmicrosoft.com::6b7c18c4-c61f-40ec-a1f2-252a46c3fb68" providerId="AD" clId="Web-{3F5D259B-4A9D-4F17-8125-7C2FDA7E620F}" dt="2020-11-15T14:30:01.669" v="0"/>
        <pc:sldMkLst>
          <pc:docMk/>
          <pc:sldMk cId="2788239228" sldId="287"/>
        </pc:sldMkLst>
      </pc:sldChg>
      <pc:sldChg chg="addSp delSp modSp addAnim delAnim modAnim">
        <pc:chgData name="Luli Rosenberg" userId="S::luli.rosenberg_gmail.com#ext#@itsafebrazil.onmicrosoft.com::6b7c18c4-c61f-40ec-a1f2-252a46c3fb68" providerId="AD" clId="Web-{3F5D259B-4A9D-4F17-8125-7C2FDA7E620F}" dt="2020-11-15T14:40:33.173" v="724"/>
        <pc:sldMkLst>
          <pc:docMk/>
          <pc:sldMk cId="2342675426" sldId="290"/>
        </pc:sldMkLst>
        <pc:spChg chg="mod">
          <ac:chgData name="Luli Rosenberg" userId="S::luli.rosenberg_gmail.com#ext#@itsafebrazil.onmicrosoft.com::6b7c18c4-c61f-40ec-a1f2-252a46c3fb68" providerId="AD" clId="Web-{3F5D259B-4A9D-4F17-8125-7C2FDA7E620F}" dt="2020-11-15T14:31:55.454" v="28" actId="1076"/>
          <ac:spMkLst>
            <pc:docMk/>
            <pc:sldMk cId="2342675426" sldId="290"/>
            <ac:spMk id="2" creationId="{00000000-0000-0000-0000-000000000000}"/>
          </ac:spMkLst>
        </pc:spChg>
        <pc:spChg chg="mod">
          <ac:chgData name="Luli Rosenberg" userId="S::luli.rosenberg_gmail.com#ext#@itsafebrazil.onmicrosoft.com::6b7c18c4-c61f-40ec-a1f2-252a46c3fb68" providerId="AD" clId="Web-{3F5D259B-4A9D-4F17-8125-7C2FDA7E620F}" dt="2020-11-15T14:32:40.705" v="46" actId="20577"/>
          <ac:spMkLst>
            <pc:docMk/>
            <pc:sldMk cId="2342675426" sldId="290"/>
            <ac:spMk id="3" creationId="{00000000-0000-0000-0000-000000000000}"/>
          </ac:spMkLst>
        </pc:spChg>
        <pc:spChg chg="mod">
          <ac:chgData name="Luli Rosenberg" userId="S::luli.rosenberg_gmail.com#ext#@itsafebrazil.onmicrosoft.com::6b7c18c4-c61f-40ec-a1f2-252a46c3fb68" providerId="AD" clId="Web-{3F5D259B-4A9D-4F17-8125-7C2FDA7E620F}" dt="2020-11-15T14:31:57.829" v="29" actId="1076"/>
          <ac:spMkLst>
            <pc:docMk/>
            <pc:sldMk cId="2342675426" sldId="290"/>
            <ac:spMk id="5" creationId="{00000000-0000-0000-0000-000000000000}"/>
          </ac:spMkLst>
        </pc:spChg>
        <pc:spChg chg="mod">
          <ac:chgData name="Luli Rosenberg" userId="S::luli.rosenberg_gmail.com#ext#@itsafebrazil.onmicrosoft.com::6b7c18c4-c61f-40ec-a1f2-252a46c3fb68" providerId="AD" clId="Web-{3F5D259B-4A9D-4F17-8125-7C2FDA7E620F}" dt="2020-11-15T14:32:01.267" v="30" actId="1076"/>
          <ac:spMkLst>
            <pc:docMk/>
            <pc:sldMk cId="2342675426" sldId="290"/>
            <ac:spMk id="6" creationId="{00000000-0000-0000-0000-000000000000}"/>
          </ac:spMkLst>
        </pc:spChg>
        <pc:picChg chg="del">
          <ac:chgData name="Luli Rosenberg" userId="S::luli.rosenberg_gmail.com#ext#@itsafebrazil.onmicrosoft.com::6b7c18c4-c61f-40ec-a1f2-252a46c3fb68" providerId="AD" clId="Web-{3F5D259B-4A9D-4F17-8125-7C2FDA7E620F}" dt="2020-11-15T14:30:32.967" v="2"/>
          <ac:picMkLst>
            <pc:docMk/>
            <pc:sldMk cId="2342675426" sldId="290"/>
            <ac:picMk id="4" creationId="{00000000-0000-0000-0000-000000000000}"/>
          </ac:picMkLst>
        </pc:picChg>
        <pc:picChg chg="add mod">
          <ac:chgData name="Luli Rosenberg" userId="S::luli.rosenberg_gmail.com#ext#@itsafebrazil.onmicrosoft.com::6b7c18c4-c61f-40ec-a1f2-252a46c3fb68" providerId="AD" clId="Web-{3F5D259B-4A9D-4F17-8125-7C2FDA7E620F}" dt="2020-11-15T14:32:24.486" v="40" actId="14100"/>
          <ac:picMkLst>
            <pc:docMk/>
            <pc:sldMk cId="2342675426" sldId="290"/>
            <ac:picMk id="7" creationId="{50D75DB9-BF2C-4EF9-B615-B2053FCE1717}"/>
          </ac:picMkLst>
        </pc:picChg>
      </pc:sldChg>
      <pc:sldChg chg="add replId">
        <pc:chgData name="Luli Rosenberg" userId="S::luli.rosenberg_gmail.com#ext#@itsafebrazil.onmicrosoft.com::6b7c18c4-c61f-40ec-a1f2-252a46c3fb68" providerId="AD" clId="Web-{3F5D259B-4A9D-4F17-8125-7C2FDA7E620F}" dt="2020-11-15T14:30:28.279" v="1"/>
        <pc:sldMkLst>
          <pc:docMk/>
          <pc:sldMk cId="3559245407" sldId="306"/>
        </pc:sldMkLst>
      </pc:sldChg>
      <pc:sldChg chg="addSp modSp new">
        <pc:chgData name="Luli Rosenberg" userId="S::luli.rosenberg_gmail.com#ext#@itsafebrazil.onmicrosoft.com::6b7c18c4-c61f-40ec-a1f2-252a46c3fb68" providerId="AD" clId="Web-{3F5D259B-4A9D-4F17-8125-7C2FDA7E620F}" dt="2020-11-15T14:37:32.011" v="722" actId="1076"/>
        <pc:sldMkLst>
          <pc:docMk/>
          <pc:sldMk cId="3759627290" sldId="307"/>
        </pc:sldMkLst>
        <pc:spChg chg="mod">
          <ac:chgData name="Luli Rosenberg" userId="S::luli.rosenberg_gmail.com#ext#@itsafebrazil.onmicrosoft.com::6b7c18c4-c61f-40ec-a1f2-252a46c3fb68" providerId="AD" clId="Web-{3F5D259B-4A9D-4F17-8125-7C2FDA7E620F}" dt="2020-11-15T14:33:03.425" v="63" actId="20577"/>
          <ac:spMkLst>
            <pc:docMk/>
            <pc:sldMk cId="3759627290" sldId="307"/>
            <ac:spMk id="2" creationId="{200D670A-04EB-4103-AE61-A617A38CBE37}"/>
          </ac:spMkLst>
        </pc:spChg>
        <pc:spChg chg="mod">
          <ac:chgData name="Luli Rosenberg" userId="S::luli.rosenberg_gmail.com#ext#@itsafebrazil.onmicrosoft.com::6b7c18c4-c61f-40ec-a1f2-252a46c3fb68" providerId="AD" clId="Web-{3F5D259B-4A9D-4F17-8125-7C2FDA7E620F}" dt="2020-11-15T14:37:25.183" v="718" actId="20577"/>
          <ac:spMkLst>
            <pc:docMk/>
            <pc:sldMk cId="3759627290" sldId="307"/>
            <ac:spMk id="3" creationId="{04657505-4BA0-40E0-A093-8A916F79E1E7}"/>
          </ac:spMkLst>
        </pc:spChg>
        <pc:picChg chg="add mod">
          <ac:chgData name="Luli Rosenberg" userId="S::luli.rosenberg_gmail.com#ext#@itsafebrazil.onmicrosoft.com::6b7c18c4-c61f-40ec-a1f2-252a46c3fb68" providerId="AD" clId="Web-{3F5D259B-4A9D-4F17-8125-7C2FDA7E620F}" dt="2020-11-15T14:37:32.011" v="722" actId="1076"/>
          <ac:picMkLst>
            <pc:docMk/>
            <pc:sldMk cId="3759627290" sldId="307"/>
            <ac:picMk id="4" creationId="{31619CDB-5959-4560-BFF6-DF23F3941AB2}"/>
          </ac:picMkLst>
        </pc:picChg>
      </pc:sldChg>
    </pc:docChg>
  </pc:docChgLst>
  <pc:docChgLst>
    <pc:chgData name="Luli Rosenberg" userId="S::luli.rosenberg_gmail.com#ext#@itsafebrazil.onmicrosoft.com::6b7c18c4-c61f-40ec-a1f2-252a46c3fb68" providerId="AD" clId="Web-{DD261F05-34D7-477E-A5FA-B04883ECF5DB}"/>
    <pc:docChg chg="addSld modSld">
      <pc:chgData name="Luli Rosenberg" userId="S::luli.rosenberg_gmail.com#ext#@itsafebrazil.onmicrosoft.com::6b7c18c4-c61f-40ec-a1f2-252a46c3fb68" providerId="AD" clId="Web-{DD261F05-34D7-477E-A5FA-B04883ECF5DB}" dt="2020-11-11T19:56:18.680" v="252" actId="1076"/>
      <pc:docMkLst>
        <pc:docMk/>
      </pc:docMkLst>
      <pc:sldChg chg="addSp delSp modSp new">
        <pc:chgData name="Luli Rosenberg" userId="S::luli.rosenberg_gmail.com#ext#@itsafebrazil.onmicrosoft.com::6b7c18c4-c61f-40ec-a1f2-252a46c3fb68" providerId="AD" clId="Web-{DD261F05-34D7-477E-A5FA-B04883ECF5DB}" dt="2020-11-11T19:56:18.680" v="252" actId="1076"/>
        <pc:sldMkLst>
          <pc:docMk/>
          <pc:sldMk cId="2890367763" sldId="301"/>
        </pc:sldMkLst>
        <pc:spChg chg="mod">
          <ac:chgData name="Luli Rosenberg" userId="S::luli.rosenberg_gmail.com#ext#@itsafebrazil.onmicrosoft.com::6b7c18c4-c61f-40ec-a1f2-252a46c3fb68" providerId="AD" clId="Web-{DD261F05-34D7-477E-A5FA-B04883ECF5DB}" dt="2020-11-11T19:53:35.051" v="7" actId="20577"/>
          <ac:spMkLst>
            <pc:docMk/>
            <pc:sldMk cId="2890367763" sldId="301"/>
            <ac:spMk id="2" creationId="{23211AB3-1FC0-4AB0-BF31-EE131107AF79}"/>
          </ac:spMkLst>
        </pc:spChg>
        <pc:spChg chg="mod">
          <ac:chgData name="Luli Rosenberg" userId="S::luli.rosenberg_gmail.com#ext#@itsafebrazil.onmicrosoft.com::6b7c18c4-c61f-40ec-a1f2-252a46c3fb68" providerId="AD" clId="Web-{DD261F05-34D7-477E-A5FA-B04883ECF5DB}" dt="2020-11-11T19:54:35.428" v="230" actId="20577"/>
          <ac:spMkLst>
            <pc:docMk/>
            <pc:sldMk cId="2890367763" sldId="301"/>
            <ac:spMk id="3" creationId="{A62BC234-97C9-4F3B-873B-CFA620686A5A}"/>
          </ac:spMkLst>
        </pc:spChg>
        <pc:picChg chg="add del mod">
          <ac:chgData name="Luli Rosenberg" userId="S::luli.rosenberg_gmail.com#ext#@itsafebrazil.onmicrosoft.com::6b7c18c4-c61f-40ec-a1f2-252a46c3fb68" providerId="AD" clId="Web-{DD261F05-34D7-477E-A5FA-B04883ECF5DB}" dt="2020-11-11T19:55:05.303" v="236"/>
          <ac:picMkLst>
            <pc:docMk/>
            <pc:sldMk cId="2890367763" sldId="301"/>
            <ac:picMk id="4" creationId="{19235DAB-FD16-4DF3-9FD1-4162673475FC}"/>
          </ac:picMkLst>
        </pc:picChg>
        <pc:picChg chg="add del mod">
          <ac:chgData name="Luli Rosenberg" userId="S::luli.rosenberg_gmail.com#ext#@itsafebrazil.onmicrosoft.com::6b7c18c4-c61f-40ec-a1f2-252a46c3fb68" providerId="AD" clId="Web-{DD261F05-34D7-477E-A5FA-B04883ECF5DB}" dt="2020-11-11T19:55:48.945" v="245"/>
          <ac:picMkLst>
            <pc:docMk/>
            <pc:sldMk cId="2890367763" sldId="301"/>
            <ac:picMk id="5" creationId="{52743DD6-4A63-4EF2-9608-1070D39D0FFC}"/>
          </ac:picMkLst>
        </pc:picChg>
        <pc:picChg chg="add mod">
          <ac:chgData name="Luli Rosenberg" userId="S::luli.rosenberg_gmail.com#ext#@itsafebrazil.onmicrosoft.com::6b7c18c4-c61f-40ec-a1f2-252a46c3fb68" providerId="AD" clId="Web-{DD261F05-34D7-477E-A5FA-B04883ECF5DB}" dt="2020-11-11T19:56:18.680" v="252" actId="1076"/>
          <ac:picMkLst>
            <pc:docMk/>
            <pc:sldMk cId="2890367763" sldId="301"/>
            <ac:picMk id="6" creationId="{19AF6086-C1E1-40E7-BBC9-C18C48624BDC}"/>
          </ac:picMkLst>
        </pc:picChg>
        <pc:picChg chg="add mod">
          <ac:chgData name="Luli Rosenberg" userId="S::luli.rosenberg_gmail.com#ext#@itsafebrazil.onmicrosoft.com::6b7c18c4-c61f-40ec-a1f2-252a46c3fb68" providerId="AD" clId="Web-{DD261F05-34D7-477E-A5FA-B04883ECF5DB}" dt="2020-11-11T19:56:17.477" v="251" actId="1076"/>
          <ac:picMkLst>
            <pc:docMk/>
            <pc:sldMk cId="2890367763" sldId="301"/>
            <ac:picMk id="7" creationId="{0F427065-FBDE-4190-A5BD-B8EA042406AB}"/>
          </ac:picMkLst>
        </pc:picChg>
      </pc:sldChg>
    </pc:docChg>
  </pc:docChgLst>
  <pc:docChgLst>
    <pc:chgData name="Luli Rosenberg" userId="S::luli.rosenberg_gmail.com#ext#@itsafebrazil.onmicrosoft.com::6b7c18c4-c61f-40ec-a1f2-252a46c3fb68" providerId="AD" clId="Web-{3ADE3876-DA06-40FE-B620-860B77E8B8E5}"/>
    <pc:docChg chg="addSld modSld">
      <pc:chgData name="Luli Rosenberg" userId="S::luli.rosenberg_gmail.com#ext#@itsafebrazil.onmicrosoft.com::6b7c18c4-c61f-40ec-a1f2-252a46c3fb68" providerId="AD" clId="Web-{3ADE3876-DA06-40FE-B620-860B77E8B8E5}" dt="2020-11-12T11:33:41.906" v="862" actId="14100"/>
      <pc:docMkLst>
        <pc:docMk/>
      </pc:docMkLst>
      <pc:sldChg chg="modSp">
        <pc:chgData name="Luli Rosenberg" userId="S::luli.rosenberg_gmail.com#ext#@itsafebrazil.onmicrosoft.com::6b7c18c4-c61f-40ec-a1f2-252a46c3fb68" providerId="AD" clId="Web-{3ADE3876-DA06-40FE-B620-860B77E8B8E5}" dt="2020-11-12T11:26:36.420" v="51" actId="1076"/>
        <pc:sldMkLst>
          <pc:docMk/>
          <pc:sldMk cId="4119029113" sldId="281"/>
        </pc:sldMkLst>
        <pc:spChg chg="mod">
          <ac:chgData name="Luli Rosenberg" userId="S::luli.rosenberg_gmail.com#ext#@itsafebrazil.onmicrosoft.com::6b7c18c4-c61f-40ec-a1f2-252a46c3fb68" providerId="AD" clId="Web-{3ADE3876-DA06-40FE-B620-860B77E8B8E5}" dt="2020-11-12T11:26:36.420" v="51" actId="1076"/>
          <ac:spMkLst>
            <pc:docMk/>
            <pc:sldMk cId="4119029113" sldId="281"/>
            <ac:spMk id="18" creationId="{00000000-0000-0000-0000-000000000000}"/>
          </ac:spMkLst>
        </pc:spChg>
      </pc:sldChg>
      <pc:sldChg chg="addSp delSp modSp addAnim delAnim">
        <pc:chgData name="Luli Rosenberg" userId="S::luli.rosenberg_gmail.com#ext#@itsafebrazil.onmicrosoft.com::6b7c18c4-c61f-40ec-a1f2-252a46c3fb68" providerId="AD" clId="Web-{3ADE3876-DA06-40FE-B620-860B77E8B8E5}" dt="2020-11-12T11:33:41.906" v="862" actId="14100"/>
        <pc:sldMkLst>
          <pc:docMk/>
          <pc:sldMk cId="1691668122" sldId="303"/>
        </pc:sldMkLst>
        <pc:spChg chg="mod">
          <ac:chgData name="Luli Rosenberg" userId="S::luli.rosenberg_gmail.com#ext#@itsafebrazil.onmicrosoft.com::6b7c18c4-c61f-40ec-a1f2-252a46c3fb68" providerId="AD" clId="Web-{3ADE3876-DA06-40FE-B620-860B77E8B8E5}" dt="2020-11-12T11:29:52.623" v="243" actId="20577"/>
          <ac:spMkLst>
            <pc:docMk/>
            <pc:sldMk cId="1691668122" sldId="303"/>
            <ac:spMk id="2" creationId="{DBFA17F6-4012-4BE8-B735-52E834585903}"/>
          </ac:spMkLst>
        </pc:spChg>
        <pc:spChg chg="del">
          <ac:chgData name="Luli Rosenberg" userId="S::luli.rosenberg_gmail.com#ext#@itsafebrazil.onmicrosoft.com::6b7c18c4-c61f-40ec-a1f2-252a46c3fb68" providerId="AD" clId="Web-{3ADE3876-DA06-40FE-B620-860B77E8B8E5}" dt="2020-11-12T11:24:43.013" v="0"/>
          <ac:spMkLst>
            <pc:docMk/>
            <pc:sldMk cId="1691668122" sldId="303"/>
            <ac:spMk id="3" creationId="{FAA0BD7E-831D-47C9-B21F-A9E440187D73}"/>
          </ac:spMkLst>
        </pc:spChg>
        <pc:spChg chg="add del mod">
          <ac:chgData name="Luli Rosenberg" userId="S::luli.rosenberg_gmail.com#ext#@itsafebrazil.onmicrosoft.com::6b7c18c4-c61f-40ec-a1f2-252a46c3fb68" providerId="AD" clId="Web-{3ADE3876-DA06-40FE-B620-860B77E8B8E5}" dt="2020-11-12T11:30:10.295" v="251"/>
          <ac:spMkLst>
            <pc:docMk/>
            <pc:sldMk cId="1691668122" sldId="303"/>
            <ac:spMk id="5" creationId="{E1DDE55C-CE5E-40B8-9FAC-22A06B2534BF}"/>
          </ac:spMkLst>
        </pc:spChg>
        <pc:spChg chg="add del mod">
          <ac:chgData name="Luli Rosenberg" userId="S::luli.rosenberg_gmail.com#ext#@itsafebrazil.onmicrosoft.com::6b7c18c4-c61f-40ec-a1f2-252a46c3fb68" providerId="AD" clId="Web-{3ADE3876-DA06-40FE-B620-860B77E8B8E5}" dt="2020-11-12T11:30:14.295" v="259"/>
          <ac:spMkLst>
            <pc:docMk/>
            <pc:sldMk cId="1691668122" sldId="303"/>
            <ac:spMk id="13" creationId="{1D48C306-D5B7-4C48-8717-6B0008DB3AC3}"/>
          </ac:spMkLst>
        </pc:spChg>
        <pc:spChg chg="add del mod">
          <ac:chgData name="Luli Rosenberg" userId="S::luli.rosenberg_gmail.com#ext#@itsafebrazil.onmicrosoft.com::6b7c18c4-c61f-40ec-a1f2-252a46c3fb68" providerId="AD" clId="Web-{3ADE3876-DA06-40FE-B620-860B77E8B8E5}" dt="2020-11-12T11:30:20.936" v="262"/>
          <ac:spMkLst>
            <pc:docMk/>
            <pc:sldMk cId="1691668122" sldId="303"/>
            <ac:spMk id="14" creationId="{C2C3234D-DFDC-4668-B6AD-97FF354B84AD}"/>
          </ac:spMkLst>
        </pc:spChg>
        <pc:spChg chg="add del mod">
          <ac:chgData name="Luli Rosenberg" userId="S::luli.rosenberg_gmail.com#ext#@itsafebrazil.onmicrosoft.com::6b7c18c4-c61f-40ec-a1f2-252a46c3fb68" providerId="AD" clId="Web-{3ADE3876-DA06-40FE-B620-860B77E8B8E5}" dt="2020-11-12T11:30:10.295" v="248"/>
          <ac:spMkLst>
            <pc:docMk/>
            <pc:sldMk cId="1691668122" sldId="303"/>
            <ac:spMk id="16" creationId="{DF67A769-B011-4D19-9454-15F4A94FCFB5}"/>
          </ac:spMkLst>
        </pc:spChg>
        <pc:spChg chg="add del">
          <ac:chgData name="Luli Rosenberg" userId="S::luli.rosenberg_gmail.com#ext#@itsafebrazil.onmicrosoft.com::6b7c18c4-c61f-40ec-a1f2-252a46c3fb68" providerId="AD" clId="Web-{3ADE3876-DA06-40FE-B620-860B77E8B8E5}" dt="2020-11-12T11:29:02.920" v="199"/>
          <ac:spMkLst>
            <pc:docMk/>
            <pc:sldMk cId="1691668122" sldId="303"/>
            <ac:spMk id="18" creationId="{4E7A7CF8-6529-4B54-A015-84B58FD73873}"/>
          </ac:spMkLst>
        </pc:spChg>
        <pc:spChg chg="add del mod">
          <ac:chgData name="Luli Rosenberg" userId="S::luli.rosenberg_gmail.com#ext#@itsafebrazil.onmicrosoft.com::6b7c18c4-c61f-40ec-a1f2-252a46c3fb68" providerId="AD" clId="Web-{3ADE3876-DA06-40FE-B620-860B77E8B8E5}" dt="2020-11-12T11:30:10.295" v="247"/>
          <ac:spMkLst>
            <pc:docMk/>
            <pc:sldMk cId="1691668122" sldId="303"/>
            <ac:spMk id="20" creationId="{B8CE54B8-DA5A-458D-9434-8F04CFFE35D6}"/>
          </ac:spMkLst>
        </pc:spChg>
        <pc:spChg chg="add del mod">
          <ac:chgData name="Luli Rosenberg" userId="S::luli.rosenberg_gmail.com#ext#@itsafebrazil.onmicrosoft.com::6b7c18c4-c61f-40ec-a1f2-252a46c3fb68" providerId="AD" clId="Web-{3ADE3876-DA06-40FE-B620-860B77E8B8E5}" dt="2020-11-12T11:30:19.686" v="261"/>
          <ac:spMkLst>
            <pc:docMk/>
            <pc:sldMk cId="1691668122" sldId="303"/>
            <ac:spMk id="22" creationId="{A194D24B-E1A8-463A-AFF9-B908BFECB60F}"/>
          </ac:spMkLst>
        </pc:spChg>
        <pc:spChg chg="add mod">
          <ac:chgData name="Luli Rosenberg" userId="S::luli.rosenberg_gmail.com#ext#@itsafebrazil.onmicrosoft.com::6b7c18c4-c61f-40ec-a1f2-252a46c3fb68" providerId="AD" clId="Web-{3ADE3876-DA06-40FE-B620-860B77E8B8E5}" dt="2020-11-12T11:33:41.906" v="862" actId="14100"/>
          <ac:spMkLst>
            <pc:docMk/>
            <pc:sldMk cId="1691668122" sldId="303"/>
            <ac:spMk id="23" creationId="{B097F8B3-DDA5-4FB0-91D2-473C50ED1194}"/>
          </ac:spMkLst>
        </pc:spChg>
        <pc:picChg chg="add del mod ord">
          <ac:chgData name="Luli Rosenberg" userId="S::luli.rosenberg_gmail.com#ext#@itsafebrazil.onmicrosoft.com::6b7c18c4-c61f-40ec-a1f2-252a46c3fb68" providerId="AD" clId="Web-{3ADE3876-DA06-40FE-B620-860B77E8B8E5}" dt="2020-11-12T11:30:12.092" v="252"/>
          <ac:picMkLst>
            <pc:docMk/>
            <pc:sldMk cId="1691668122" sldId="303"/>
            <ac:picMk id="4" creationId="{18A54FF8-8128-42F0-94AD-E50240DD8F2C}"/>
          </ac:picMkLst>
        </pc:picChg>
        <pc:picChg chg="add del mod">
          <ac:chgData name="Luli Rosenberg" userId="S::luli.rosenberg_gmail.com#ext#@itsafebrazil.onmicrosoft.com::6b7c18c4-c61f-40ec-a1f2-252a46c3fb68" providerId="AD" clId="Web-{3ADE3876-DA06-40FE-B620-860B77E8B8E5}" dt="2020-11-12T11:30:13.405" v="254"/>
          <ac:picMkLst>
            <pc:docMk/>
            <pc:sldMk cId="1691668122" sldId="303"/>
            <ac:picMk id="7" creationId="{3DCA65A6-EF43-41CB-BCA7-3D1D1B7173FD}"/>
          </ac:picMkLst>
        </pc:picChg>
        <pc:picChg chg="add del mod">
          <ac:chgData name="Luli Rosenberg" userId="S::luli.rosenberg_gmail.com#ext#@itsafebrazil.onmicrosoft.com::6b7c18c4-c61f-40ec-a1f2-252a46c3fb68" providerId="AD" clId="Web-{3ADE3876-DA06-40FE-B620-860B77E8B8E5}" dt="2020-11-12T11:30:12.858" v="253"/>
          <ac:picMkLst>
            <pc:docMk/>
            <pc:sldMk cId="1691668122" sldId="303"/>
            <ac:picMk id="8" creationId="{6F318093-AF4E-4B6C-A25E-47B3667ED47D}"/>
          </ac:picMkLst>
        </pc:picChg>
        <pc:cxnChg chg="add del mod">
          <ac:chgData name="Luli Rosenberg" userId="S::luli.rosenberg_gmail.com#ext#@itsafebrazil.onmicrosoft.com::6b7c18c4-c61f-40ec-a1f2-252a46c3fb68" providerId="AD" clId="Web-{3ADE3876-DA06-40FE-B620-860B77E8B8E5}" dt="2020-11-12T11:30:10.295" v="250"/>
          <ac:cxnSpMkLst>
            <pc:docMk/>
            <pc:sldMk cId="1691668122" sldId="303"/>
            <ac:cxnSpMk id="10" creationId="{2B01E1E9-457D-41BF-A903-365D32E92A56}"/>
          </ac:cxnSpMkLst>
        </pc:cxnChg>
        <pc:cxnChg chg="add del mod">
          <ac:chgData name="Luli Rosenberg" userId="S::luli.rosenberg_gmail.com#ext#@itsafebrazil.onmicrosoft.com::6b7c18c4-c61f-40ec-a1f2-252a46c3fb68" providerId="AD" clId="Web-{3ADE3876-DA06-40FE-B620-860B77E8B8E5}" dt="2020-11-12T11:30:10.295" v="249"/>
          <ac:cxnSpMkLst>
            <pc:docMk/>
            <pc:sldMk cId="1691668122" sldId="303"/>
            <ac:cxnSpMk id="12" creationId="{DFCB6F8B-902F-498F-9346-D8DA4E644E10}"/>
          </ac:cxnSpMkLst>
        </pc:cxnChg>
      </pc:sldChg>
      <pc:sldChg chg="add replId">
        <pc:chgData name="Luli Rosenberg" userId="S::luli.rosenberg_gmail.com#ext#@itsafebrazil.onmicrosoft.com::6b7c18c4-c61f-40ec-a1f2-252a46c3fb68" providerId="AD" clId="Web-{3ADE3876-DA06-40FE-B620-860B77E8B8E5}" dt="2020-11-12T11:29:58.998" v="246"/>
        <pc:sldMkLst>
          <pc:docMk/>
          <pc:sldMk cId="1222510370" sldId="305"/>
        </pc:sldMkLst>
      </pc:sldChg>
    </pc:docChg>
  </pc:docChgLst>
  <pc:docChgLst>
    <pc:chgData name="Luli Rosenberg" userId="S::luli.rosenberg_gmail.com#ext#@itsafebrazil.onmicrosoft.com::6b7c18c4-c61f-40ec-a1f2-252a46c3fb68" providerId="AD" clId="Web-{311EF9F8-9598-41A1-BE5E-4EDDD45FD78C}"/>
    <pc:docChg chg="delSld">
      <pc:chgData name="Luli Rosenberg" userId="S::luli.rosenberg_gmail.com#ext#@itsafebrazil.onmicrosoft.com::6b7c18c4-c61f-40ec-a1f2-252a46c3fb68" providerId="AD" clId="Web-{311EF9F8-9598-41A1-BE5E-4EDDD45FD78C}" dt="2020-11-11T18:19:58.039" v="0"/>
      <pc:docMkLst>
        <pc:docMk/>
      </pc:docMkLst>
      <pc:sldChg chg="del">
        <pc:chgData name="Luli Rosenberg" userId="S::luli.rosenberg_gmail.com#ext#@itsafebrazil.onmicrosoft.com::6b7c18c4-c61f-40ec-a1f2-252a46c3fb68" providerId="AD" clId="Web-{311EF9F8-9598-41A1-BE5E-4EDDD45FD78C}" dt="2020-11-11T18:19:58.039" v="0"/>
        <pc:sldMkLst>
          <pc:docMk/>
          <pc:sldMk cId="3939696091" sldId="260"/>
        </pc:sldMkLst>
      </pc:sldChg>
    </pc:docChg>
  </pc:docChgLst>
  <pc:docChgLst>
    <pc:chgData name="Luli Rosenberg" userId="S::luli.rosenberg_gmail.com#ext#@itsafebrazil.onmicrosoft.com::6b7c18c4-c61f-40ec-a1f2-252a46c3fb68" providerId="AD" clId="Web-{73595D41-1C7C-4E36-A23D-FA96ABB739EC}"/>
    <pc:docChg chg="addSld modSld">
      <pc:chgData name="Luli Rosenberg" userId="S::luli.rosenberg_gmail.com#ext#@itsafebrazil.onmicrosoft.com::6b7c18c4-c61f-40ec-a1f2-252a46c3fb68" providerId="AD" clId="Web-{73595D41-1C7C-4E36-A23D-FA96ABB739EC}" dt="2020-11-29T14:18:52.115" v="147" actId="1076"/>
      <pc:docMkLst>
        <pc:docMk/>
      </pc:docMkLst>
      <pc:sldChg chg="addSp delSp modSp new">
        <pc:chgData name="Luli Rosenberg" userId="S::luli.rosenberg_gmail.com#ext#@itsafebrazil.onmicrosoft.com::6b7c18c4-c61f-40ec-a1f2-252a46c3fb68" providerId="AD" clId="Web-{73595D41-1C7C-4E36-A23D-FA96ABB739EC}" dt="2020-11-29T14:18:52.115" v="147" actId="1076"/>
        <pc:sldMkLst>
          <pc:docMk/>
          <pc:sldMk cId="3921725092" sldId="308"/>
        </pc:sldMkLst>
        <pc:spChg chg="mod">
          <ac:chgData name="Luli Rosenberg" userId="S::luli.rosenberg_gmail.com#ext#@itsafebrazil.onmicrosoft.com::6b7c18c4-c61f-40ec-a1f2-252a46c3fb68" providerId="AD" clId="Web-{73595D41-1C7C-4E36-A23D-FA96ABB739EC}" dt="2020-11-29T14:18:47.740" v="145" actId="20577"/>
          <ac:spMkLst>
            <pc:docMk/>
            <pc:sldMk cId="3921725092" sldId="308"/>
            <ac:spMk id="2" creationId="{1BA1BBDD-D791-43E4-8425-8DF60FA0677F}"/>
          </ac:spMkLst>
        </pc:spChg>
        <pc:spChg chg="del">
          <ac:chgData name="Luli Rosenberg" userId="S::luli.rosenberg_gmail.com#ext#@itsafebrazil.onmicrosoft.com::6b7c18c4-c61f-40ec-a1f2-252a46c3fb68" providerId="AD" clId="Web-{73595D41-1C7C-4E36-A23D-FA96ABB739EC}" dt="2020-11-29T14:17:27.050" v="99"/>
          <ac:spMkLst>
            <pc:docMk/>
            <pc:sldMk cId="3921725092" sldId="308"/>
            <ac:spMk id="3" creationId="{6A9B85F7-4BB9-4563-8508-7FD434180C3C}"/>
          </ac:spMkLst>
        </pc:spChg>
        <pc:spChg chg="add mod">
          <ac:chgData name="Luli Rosenberg" userId="S::luli.rosenberg_gmail.com#ext#@itsafebrazil.onmicrosoft.com::6b7c18c4-c61f-40ec-a1f2-252a46c3fb68" providerId="AD" clId="Web-{73595D41-1C7C-4E36-A23D-FA96ABB739EC}" dt="2020-11-29T14:17:27.066" v="101"/>
          <ac:spMkLst>
            <pc:docMk/>
            <pc:sldMk cId="3921725092" sldId="308"/>
            <ac:spMk id="6" creationId="{F02909D5-02EB-451B-AD33-F4BB6F48B1C8}"/>
          </ac:spMkLst>
        </pc:spChg>
        <pc:graphicFrameChg chg="add mod ord modGraphic">
          <ac:chgData name="Luli Rosenberg" userId="S::luli.rosenberg_gmail.com#ext#@itsafebrazil.onmicrosoft.com::6b7c18c4-c61f-40ec-a1f2-252a46c3fb68" providerId="AD" clId="Web-{73595D41-1C7C-4E36-A23D-FA96ABB739EC}" dt="2020-11-29T14:18:52.115" v="147" actId="1076"/>
          <ac:graphicFrameMkLst>
            <pc:docMk/>
            <pc:sldMk cId="3921725092" sldId="308"/>
            <ac:graphicFrameMk id="5" creationId="{774189C5-5F02-4072-B618-3782BE795CD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569B904-A577-4226-93EE-6AAD248E56BE}" type="datetimeFigureOut">
              <a:rPr lang="he-IL" smtClean="0"/>
              <a:t>י"ד/כסלו/תשפ"א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5BBB504-0EDF-46B8-94DC-2031DE4811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151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48C5-F729-4110-B8E4-74471D2171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0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56DE4-9743-457A-9119-5812832215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F085-42B5-4935-999D-1DE731459A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53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56DE4-9743-457A-9119-5812832215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F085-42B5-4935-999D-1DE731459A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74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56DE4-9743-457A-9119-5812832215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F085-42B5-4935-999D-1DE731459A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5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56DE4-9743-457A-9119-5812832215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F085-42B5-4935-999D-1DE731459A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541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76" y="0"/>
            <a:ext cx="12197952" cy="6858000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 userDrawn="1"/>
        </p:nvSpPr>
        <p:spPr>
          <a:xfrm>
            <a:off x="0" y="6560147"/>
            <a:ext cx="763947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Hacking de Infraestruturas - ITSafe Brasil</a:t>
            </a:r>
            <a:endParaRPr kumimoji="0" lang="ko-KR" alt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332824" y="6560147"/>
            <a:ext cx="585917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Shay </a:t>
            </a:r>
            <a:r>
              <a:rPr kumimoji="0" lang="en-US" sz="1333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Alfasi</a:t>
            </a:r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404412" y="4512734"/>
            <a:ext cx="6858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Curso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Hacking para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Infraestruturas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Shay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Alfasi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Tradu</a:t>
            </a: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ção: Luli Rosenberg &amp; Helton Wernik</a:t>
            </a: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8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ABF69-6E84-4DDE-9FC7-873BECAFC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D7A2C-91F1-4004-A171-7F4AB5FF3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570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ABF69-6E84-4DDE-9FC7-873BECAFC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D7A2C-91F1-4004-A171-7F4AB5FF3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949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ABF69-6E84-4DDE-9FC7-873BECAFC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D7A2C-91F1-4004-A171-7F4AB5FF3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1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ABF69-6E84-4DDE-9FC7-873BECAFC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D7A2C-91F1-4004-A171-7F4AB5FF3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503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ABF69-6E84-4DDE-9FC7-873BECAFC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D7A2C-91F1-4004-A171-7F4AB5FF3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830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ABF69-6E84-4DDE-9FC7-873BECAFC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D7A2C-91F1-4004-A171-7F4AB5FF3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71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56DE4-9743-457A-9119-5812832215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F085-42B5-4935-999D-1DE731459A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31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ABF69-6E84-4DDE-9FC7-873BECAFC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D7A2C-91F1-4004-A171-7F4AB5FF3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183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ABF69-6E84-4DDE-9FC7-873BECAFC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D7A2C-91F1-4004-A171-7F4AB5FF3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2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ABF69-6E84-4DDE-9FC7-873BECAFC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D7A2C-91F1-4004-A171-7F4AB5FF3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612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ABF69-6E84-4DDE-9FC7-873BECAFC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D7A2C-91F1-4004-A171-7F4AB5FF3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62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ABF69-6E84-4DDE-9FC7-873BECAFC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D7A2C-91F1-4004-A171-7F4AB5FF3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39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76" y="0"/>
            <a:ext cx="12197952" cy="6858000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 userDrawn="1"/>
        </p:nvSpPr>
        <p:spPr>
          <a:xfrm>
            <a:off x="0" y="6560147"/>
            <a:ext cx="763947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קורס פייתון בהייטק</a:t>
            </a:r>
            <a:endParaRPr kumimoji="0" lang="ko-KR" alt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332824" y="6560147"/>
            <a:ext cx="585917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Roman Zaikin</a:t>
            </a:r>
          </a:p>
        </p:txBody>
      </p:sp>
    </p:spTree>
    <p:extLst>
      <p:ext uri="{BB962C8B-B14F-4D97-AF65-F5344CB8AC3E}">
        <p14:creationId xmlns:p14="http://schemas.microsoft.com/office/powerpoint/2010/main" val="20294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 sz="5333" b="1" u="sng" baseline="0">
                <a:latin typeface="Ariel"/>
              </a:defRPr>
            </a:lvl1pPr>
          </a:lstStyle>
          <a:p>
            <a:r>
              <a:rPr lang="en-US" altLang="ko-KR" b="0" u="none"/>
              <a:t> </a:t>
            </a:r>
            <a:r>
              <a:rPr lang="en-US" altLang="ko-KR"/>
              <a:t>Click to edit title</a:t>
            </a:r>
            <a:endParaRPr lang="ko-KR" altLang="en-US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367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altLang="ko-KR" sz="3733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</p:txBody>
      </p:sp>
    </p:spTree>
    <p:extLst>
      <p:ext uri="{BB962C8B-B14F-4D97-AF65-F5344CB8AC3E}">
        <p14:creationId xmlns:p14="http://schemas.microsoft.com/office/powerpoint/2010/main" val="42219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56DE4-9743-457A-9119-5812832215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F085-42B5-4935-999D-1DE731459A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06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56DE4-9743-457A-9119-5812832215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F085-42B5-4935-999D-1DE731459A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20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56DE4-9743-457A-9119-5812832215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F085-42B5-4935-999D-1DE731459A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6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56DE4-9743-457A-9119-5812832215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F085-42B5-4935-999D-1DE731459A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5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56DE4-9743-457A-9119-5812832215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F085-42B5-4935-999D-1DE731459A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10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56DE4-9743-457A-9119-5812832215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F085-42B5-4935-999D-1DE731459A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69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56DE4-9743-457A-9119-5812832215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F085-42B5-4935-999D-1DE731459A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04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http://www.free-powerpoint-templates-design.com/free-powerpoint-templates-design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56DE4-9743-457A-9119-5812832215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F085-42B5-4935-999D-1DE731459A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24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ABF69-6E84-4DDE-9FC7-873BECAFC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D7A2C-91F1-4004-A171-7F4AB5FF3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9091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hlinkClick r:id="rId15"/>
          </p:cNvPr>
          <p:cNvSpPr txBox="1"/>
          <p:nvPr userDrawn="1"/>
        </p:nvSpPr>
        <p:spPr>
          <a:xfrm>
            <a:off x="0" y="6560147"/>
            <a:ext cx="763947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H</a:t>
            </a:r>
            <a:r>
              <a:rPr kumimoji="0" lang="pt-BR" altLang="ko-KR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acking de Infraestruturas - ITSafe Brasil</a:t>
            </a:r>
            <a:endParaRPr kumimoji="0" lang="ko-KR" alt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32824" y="6560147"/>
            <a:ext cx="585917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</a:t>
            </a:r>
            <a:r>
              <a:rPr kumimoji="0" lang="pt-BR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hay Alfasi</a:t>
            </a:r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637" y="5405415"/>
            <a:ext cx="1854364" cy="11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tex.com/" TargetMode="External"/><Relationship Id="rId2" Type="http://schemas.openxmlformats.org/officeDocument/2006/relationships/hyperlink" Target="https://www.maltego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hois.domaintool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880" y="1"/>
            <a:ext cx="2219120" cy="13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5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CCDE-B86B-41D3-80CD-482942AD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Mais </a:t>
            </a:r>
            <a:r>
              <a:rPr lang="en-US" err="1">
                <a:cs typeface="Calibri Light"/>
              </a:rPr>
              <a:t>algumas</a:t>
            </a:r>
            <a:r>
              <a:rPr lang="en-US">
                <a:cs typeface="Calibri Light"/>
              </a:rPr>
              <a:t> ferramentas que </a:t>
            </a:r>
            <a:r>
              <a:rPr lang="en-US" err="1">
                <a:cs typeface="Calibri Light"/>
              </a:rPr>
              <a:t>podem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ajudar</a:t>
            </a:r>
            <a:r>
              <a:rPr lang="en-US">
                <a:cs typeface="Calibri Light"/>
              </a:rPr>
              <a:t>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2EA0-2D02-4630-A79C-87B26EFF4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>
                <a:ea typeface="+mn-lt"/>
                <a:cs typeface="+mn-lt"/>
                <a:hlinkClick r:id="rId2"/>
              </a:rPr>
              <a:t>https://www.maltego.com/</a:t>
            </a:r>
            <a:r>
              <a:rPr lang="en-US">
                <a:ea typeface="+mn-lt"/>
                <a:cs typeface="+mn-lt"/>
              </a:rPr>
              <a:t> - </a:t>
            </a:r>
            <a:r>
              <a:rPr lang="en-US" err="1">
                <a:ea typeface="+mn-lt"/>
                <a:cs typeface="+mn-lt"/>
              </a:rPr>
              <a:t>já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pré-instalado</a:t>
            </a:r>
            <a:r>
              <a:rPr lang="en-US">
                <a:ea typeface="+mn-lt"/>
                <a:cs typeface="+mn-lt"/>
              </a:rPr>
              <a:t> no kali. </a:t>
            </a:r>
            <a:r>
              <a:rPr lang="en-US" err="1">
                <a:ea typeface="+mn-lt"/>
                <a:cs typeface="+mn-lt"/>
              </a:rPr>
              <a:t>Tem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uma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versão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paga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uma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grátis</a:t>
            </a:r>
            <a:r>
              <a:rPr lang="en-US">
                <a:ea typeface="+mn-lt"/>
                <a:cs typeface="+mn-lt"/>
              </a:rPr>
              <a:t>, mas </a:t>
            </a:r>
            <a:r>
              <a:rPr lang="en-US" err="1">
                <a:ea typeface="+mn-lt"/>
                <a:cs typeface="+mn-lt"/>
              </a:rPr>
              <a:t>exige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inscrição</a:t>
            </a:r>
            <a:endParaRPr lang="en-US" err="1"/>
          </a:p>
          <a:p>
            <a:pPr marL="227965" indent="-227965"/>
            <a:r>
              <a:rPr lang="en-US">
                <a:ea typeface="+mn-lt"/>
                <a:cs typeface="+mn-lt"/>
                <a:hlinkClick r:id="rId3"/>
              </a:rPr>
              <a:t>https://www.robtex.com/</a:t>
            </a:r>
            <a:endParaRPr lang="en-US">
              <a:ea typeface="+mn-lt"/>
              <a:cs typeface="+mn-lt"/>
            </a:endParaRPr>
          </a:p>
          <a:p>
            <a:pPr marL="227965" indent="-227965"/>
            <a:r>
              <a:rPr lang="en-US">
                <a:ea typeface="+mn-lt"/>
                <a:cs typeface="+mn-lt"/>
                <a:hlinkClick r:id="rId4"/>
              </a:rPr>
              <a:t>https://whois.domaintools.com/</a:t>
            </a:r>
          </a:p>
          <a:p>
            <a:pPr marL="227965" indent="-227965"/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97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FEE2825-38BB-4469-813C-A8310D6FD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770" y="42797"/>
            <a:ext cx="2210844" cy="220040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6FB0B95-2124-46E9-9B0A-2B28A317E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23" y="2157603"/>
            <a:ext cx="9747336" cy="35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44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sitting, food&#10;&#10;Description automatically generated">
            <a:extLst>
              <a:ext uri="{FF2B5EF4-FFF2-40B4-BE49-F238E27FC236}">
                <a16:creationId xmlns:a16="http://schemas.microsoft.com/office/drawing/2014/main" id="{AB3EBB0B-952D-49B0-BBFD-581BD6B7B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5665" y="196642"/>
            <a:ext cx="4296038" cy="127322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5F674B-56A5-46A9-8C78-65E3B75F22CC}"/>
              </a:ext>
            </a:extLst>
          </p:cNvPr>
          <p:cNvSpPr txBox="1"/>
          <p:nvPr/>
        </p:nvSpPr>
        <p:spPr>
          <a:xfrm>
            <a:off x="1206674" y="2657605"/>
            <a:ext cx="274319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Services: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"ftp"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"rdp"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"smb"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"vnc"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"ssh"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4B1068-02AC-424A-86B5-E9AE24ADB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85" y="1924542"/>
            <a:ext cx="4455090" cy="649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3BA888-7AFE-4396-BF60-3C7A20254B41}"/>
              </a:ext>
            </a:extLst>
          </p:cNvPr>
          <p:cNvSpPr txBox="1"/>
          <p:nvPr/>
        </p:nvSpPr>
        <p:spPr>
          <a:xfrm>
            <a:off x="5504015" y="2539521"/>
            <a:ext cx="714818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Filters: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city – busca aparelhos conectados em uma cidade específica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country – busca por países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hostname – valore através do hostname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os – busca por sistema operacional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geo – busca através de coordenadas geográficas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port – busca por portas abertas</a:t>
            </a:r>
            <a:endParaRPr lang="en-US" dirty="0">
              <a:cs typeface="Calibri"/>
            </a:endParaRPr>
          </a:p>
        </p:txBody>
      </p:sp>
      <p:pic>
        <p:nvPicPr>
          <p:cNvPr id="5" name="Picture 5" descr="A screenshot of a flat screen television&#10;&#10;Description automatically generated">
            <a:extLst>
              <a:ext uri="{FF2B5EF4-FFF2-40B4-BE49-F238E27FC236}">
                <a16:creationId xmlns:a16="http://schemas.microsoft.com/office/drawing/2014/main" id="{351FD578-D34C-4411-9401-6021255CE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468" y="1854639"/>
            <a:ext cx="5676377" cy="549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468665-6E17-4D79-B064-BAE41E73DFEF}"/>
              </a:ext>
            </a:extLst>
          </p:cNvPr>
          <p:cNvSpPr txBox="1"/>
          <p:nvPr/>
        </p:nvSpPr>
        <p:spPr>
          <a:xfrm>
            <a:off x="3371328" y="5218917"/>
            <a:ext cx="42567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title:"Network Camera"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50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1AB3-1FC0-4AB0-BF31-EE131107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Tarefa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BC234-97C9-4F3B-873B-CFA620686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Pegue as ferramentas que </a:t>
            </a:r>
            <a:r>
              <a:rPr lang="en-US" err="1">
                <a:cs typeface="Calibri" panose="020F0502020204030204"/>
              </a:rPr>
              <a:t>você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aprendeu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até</a:t>
            </a:r>
            <a:r>
              <a:rPr lang="en-US">
                <a:cs typeface="Calibri" panose="020F0502020204030204"/>
              </a:rPr>
              <a:t> agora e </a:t>
            </a:r>
            <a:r>
              <a:rPr lang="en-US" err="1">
                <a:cs typeface="Calibri" panose="020F0502020204030204"/>
              </a:rPr>
              <a:t>usa</a:t>
            </a:r>
            <a:r>
              <a:rPr lang="en-US">
                <a:cs typeface="Calibri" panose="020F0502020204030204"/>
              </a:rPr>
              <a:t>-as para </a:t>
            </a:r>
            <a:r>
              <a:rPr lang="en-US" err="1">
                <a:cs typeface="Calibri" panose="020F0502020204030204"/>
              </a:rPr>
              <a:t>descobrir</a:t>
            </a:r>
            <a:r>
              <a:rPr lang="en-US">
                <a:cs typeface="Calibri" panose="020F0502020204030204"/>
              </a:rPr>
              <a:t> o que </a:t>
            </a:r>
            <a:r>
              <a:rPr lang="en-US" err="1">
                <a:cs typeface="Calibri" panose="020F0502020204030204"/>
              </a:rPr>
              <a:t>tem</a:t>
            </a:r>
            <a:r>
              <a:rPr lang="en-US">
                <a:cs typeface="Calibri" panose="020F0502020204030204"/>
              </a:rPr>
              <a:t> de </a:t>
            </a:r>
            <a:r>
              <a:rPr lang="en-US" err="1">
                <a:cs typeface="Calibri" panose="020F0502020204030204"/>
              </a:rPr>
              <a:t>informação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sobre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você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na</a:t>
            </a:r>
            <a:r>
              <a:rPr lang="en-US">
                <a:cs typeface="Calibri" panose="020F0502020204030204"/>
              </a:rPr>
              <a:t> internet </a:t>
            </a:r>
            <a:r>
              <a:rPr lang="en-US" err="1">
                <a:cs typeface="Calibri" panose="020F0502020204030204"/>
              </a:rPr>
              <a:t>aberta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6" name="Picture 6" descr="Diagram, logo, company name&#10;&#10;Description automatically generated">
            <a:extLst>
              <a:ext uri="{FF2B5EF4-FFF2-40B4-BE49-F238E27FC236}">
                <a16:creationId xmlns:a16="http://schemas.microsoft.com/office/drawing/2014/main" id="{19AF6086-C1E1-40E7-BBC9-C18C48624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60" y="3431796"/>
            <a:ext cx="2899775" cy="1539288"/>
          </a:xfrm>
          <a:prstGeom prst="rect">
            <a:avLst/>
          </a:prstGeom>
        </p:spPr>
      </p:pic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F427065-FBDE-4190-A5BD-B8EA04240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920" y="3101235"/>
            <a:ext cx="2210844" cy="2200406"/>
          </a:xfrm>
          <a:prstGeom prst="rect">
            <a:avLst/>
          </a:prstGeom>
        </p:spPr>
      </p:pic>
      <p:pic>
        <p:nvPicPr>
          <p:cNvPr id="4" name="Picture 7" descr="A picture containing sitting, food&#10;&#10;Description automatically generated">
            <a:extLst>
              <a:ext uri="{FF2B5EF4-FFF2-40B4-BE49-F238E27FC236}">
                <a16:creationId xmlns:a16="http://schemas.microsoft.com/office/drawing/2014/main" id="{71B80A5D-D4C4-422F-BFCD-34162895B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488" y="3432532"/>
            <a:ext cx="3732366" cy="10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67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DNS Enumeration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Enumeração</a:t>
            </a:r>
            <a:r>
              <a:rPr lang="en-US"/>
              <a:t> DNS)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Expanda</a:t>
            </a:r>
            <a:r>
              <a:rPr lang="en-US"/>
              <a:t> o </a:t>
            </a:r>
            <a:r>
              <a:rPr lang="en-US" err="1"/>
              <a:t>teu</a:t>
            </a:r>
            <a:r>
              <a:rPr lang="en-US"/>
              <a:t> </a:t>
            </a:r>
            <a:r>
              <a:rPr lang="en-US" err="1"/>
              <a:t>escopo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0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9302"/>
            <a:ext cx="5738949" cy="862557"/>
          </a:xfrm>
        </p:spPr>
        <p:txBody>
          <a:bodyPr>
            <a:normAutofit fontScale="90000"/>
          </a:bodyPr>
          <a:lstStyle/>
          <a:p>
            <a:r>
              <a:rPr lang="en-US"/>
              <a:t>DNS Enumeration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177" y="1271859"/>
            <a:ext cx="9011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/>
              <a:t>O DNS costuma ser uma fonte lucrativa de coleta ativa de informações.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383177" y="2134416"/>
            <a:ext cx="5737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/>
              <a:t>DNS oferece uma variedade de informações: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83177" y="2627641"/>
            <a:ext cx="581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Servidores públicos (e às vezes privados) de organizações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3177" y="3028533"/>
            <a:ext cx="196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Endere</a:t>
            </a:r>
            <a:r>
              <a:rPr lang="pt-BR"/>
              <a:t>ços de </a:t>
            </a:r>
            <a:r>
              <a:rPr lang="en-US"/>
              <a:t>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177" y="3397865"/>
            <a:ext cx="244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Nomes</a:t>
            </a:r>
            <a:r>
              <a:rPr lang="en-US"/>
              <a:t> de </a:t>
            </a:r>
            <a:r>
              <a:rPr lang="en-US" err="1"/>
              <a:t>servidores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3177" y="3706424"/>
            <a:ext cx="302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Funcionalidade</a:t>
            </a:r>
            <a:r>
              <a:rPr lang="en-US"/>
              <a:t> do </a:t>
            </a:r>
            <a:r>
              <a:rPr lang="en-US" err="1"/>
              <a:t>servidor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9302"/>
            <a:ext cx="5738949" cy="862557"/>
          </a:xfrm>
        </p:spPr>
        <p:txBody>
          <a:bodyPr>
            <a:normAutofit fontScale="90000"/>
          </a:bodyPr>
          <a:lstStyle/>
          <a:p>
            <a:r>
              <a:rPr lang="en-US"/>
              <a:t>DNS Enumeration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8332" y="1746161"/>
            <a:ext cx="6095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/>
              <a:t>A enumeração do domínio </a:t>
            </a:r>
            <a:r>
              <a:rPr lang="pt-BR" sz="2400" b="1"/>
              <a:t>megacorpone.com</a:t>
            </a:r>
            <a:r>
              <a:rPr lang="pt-BR" sz="2400"/>
              <a:t>:</a:t>
            </a:r>
            <a:endParaRPr lang="en-US" sz="2400" b="1"/>
          </a:p>
        </p:txBody>
      </p:sp>
      <p:sp>
        <p:nvSpPr>
          <p:cNvPr id="3" name="TextBox 2"/>
          <p:cNvSpPr txBox="1"/>
          <p:nvPr/>
        </p:nvSpPr>
        <p:spPr>
          <a:xfrm>
            <a:off x="3342446" y="2577356"/>
            <a:ext cx="312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Descubra</a:t>
            </a:r>
            <a:r>
              <a:rPr lang="en-US"/>
              <a:t> </a:t>
            </a:r>
            <a:r>
              <a:rPr lang="en-US" err="1"/>
              <a:t>nomes</a:t>
            </a:r>
            <a:r>
              <a:rPr lang="en-US"/>
              <a:t> de </a:t>
            </a:r>
            <a:r>
              <a:rPr lang="en-US" err="1"/>
              <a:t>servidores</a:t>
            </a:r>
            <a:r>
              <a:rPr lang="en-US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49" y="3226934"/>
            <a:ext cx="47244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9302"/>
            <a:ext cx="5738949" cy="862557"/>
          </a:xfrm>
        </p:spPr>
        <p:txBody>
          <a:bodyPr>
            <a:normAutofit fontScale="90000"/>
          </a:bodyPr>
          <a:lstStyle/>
          <a:p>
            <a:r>
              <a:rPr lang="en-US"/>
              <a:t>DNS Enumeration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7768" y="1676492"/>
            <a:ext cx="3350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megacorpone.com</a:t>
            </a:r>
            <a:endParaRPr lang="en-US" sz="320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550331" y="2261267"/>
            <a:ext cx="838984" cy="838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32617" y="3161212"/>
            <a:ext cx="232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ns1.megacorpone.com</a:t>
            </a:r>
          </a:p>
        </p:txBody>
      </p: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5895703" y="2261267"/>
            <a:ext cx="117492" cy="987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50921" y="3234452"/>
            <a:ext cx="232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ns2.megacorpone.com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23063" y="2247422"/>
            <a:ext cx="753218" cy="1098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89054" y="3307693"/>
            <a:ext cx="232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ns3.megacorpone.com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8687" y="3492359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38.100.193.70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0458" y="350738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38.100.193.80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290" y="3603784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38.100.193.90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063" y="4664055"/>
            <a:ext cx="52292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9302"/>
            <a:ext cx="5738949" cy="862557"/>
          </a:xfrm>
        </p:spPr>
        <p:txBody>
          <a:bodyPr>
            <a:normAutofit fontScale="90000"/>
          </a:bodyPr>
          <a:lstStyle/>
          <a:p>
            <a:r>
              <a:rPr lang="en-US"/>
              <a:t>DNS Enumeration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7768" y="1676492"/>
            <a:ext cx="3350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megacorpone.com</a:t>
            </a:r>
            <a:endParaRPr lang="en-US" sz="320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550331" y="2261267"/>
            <a:ext cx="838984" cy="838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32617" y="3161212"/>
            <a:ext cx="232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ns1.megacorpone.com</a:t>
            </a:r>
          </a:p>
        </p:txBody>
      </p: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5895703" y="2261267"/>
            <a:ext cx="117492" cy="987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50921" y="3234452"/>
            <a:ext cx="232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ns2.megacorpone.com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23063" y="2247422"/>
            <a:ext cx="753218" cy="1098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89054" y="3307693"/>
            <a:ext cx="232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ns3.megacorpone.com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8687" y="3492359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38.100.193.70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0458" y="350738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38.100.193.80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290" y="3603784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38.100.193.90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49638" y="2246408"/>
            <a:ext cx="838984" cy="253459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621492" y="4727667"/>
            <a:ext cx="2454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mail.megacorpone.com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4696" y="502228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38.100.193.84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524965" y="2227557"/>
            <a:ext cx="361986" cy="262311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441313" y="4777433"/>
            <a:ext cx="251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mail2.megacorpone.com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9520" y="5043283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38.100.193.73</a:t>
            </a:r>
          </a:p>
        </p:txBody>
      </p:sp>
    </p:spTree>
    <p:extLst>
      <p:ext uri="{BB962C8B-B14F-4D97-AF65-F5344CB8AC3E}">
        <p14:creationId xmlns:p14="http://schemas.microsoft.com/office/powerpoint/2010/main" val="6528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4" grpId="0"/>
      <p:bldP spid="15" grpId="0"/>
      <p:bldP spid="16" grpId="0"/>
      <p:bldP spid="17" grpId="0"/>
      <p:bldP spid="4" grpId="0"/>
      <p:bldP spid="5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Automating Lookups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Pesquisas</a:t>
            </a:r>
            <a:r>
              <a:rPr lang="en-US"/>
              <a:t> </a:t>
            </a:r>
            <a:r>
              <a:rPr lang="en-US" err="1"/>
              <a:t>Automatizadas</a:t>
            </a:r>
            <a:r>
              <a:rPr lang="en-US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DNS Automation</a:t>
            </a:r>
          </a:p>
        </p:txBody>
      </p:sp>
    </p:spTree>
    <p:extLst>
      <p:ext uri="{BB962C8B-B14F-4D97-AF65-F5344CB8AC3E}">
        <p14:creationId xmlns:p14="http://schemas.microsoft.com/office/powerpoint/2010/main" val="374265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Google Hacking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Coleta</a:t>
            </a:r>
            <a:r>
              <a:rPr lang="en-US"/>
              <a:t> de </a:t>
            </a:r>
            <a:r>
              <a:rPr lang="en-US" err="1"/>
              <a:t>informações</a:t>
            </a:r>
            <a:r>
              <a:rPr lang="en-US"/>
              <a:t> da Web </a:t>
            </a:r>
            <a:r>
              <a:rPr lang="en-US" err="1"/>
              <a:t>aberta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2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36" y="365759"/>
            <a:ext cx="6696891" cy="949643"/>
          </a:xfrm>
        </p:spPr>
        <p:txBody>
          <a:bodyPr/>
          <a:lstStyle/>
          <a:p>
            <a:r>
              <a:rPr lang="en-US"/>
              <a:t>Automating Lookups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772" y="1124715"/>
            <a:ext cx="2368732" cy="447448"/>
          </a:xfrm>
        </p:spPr>
        <p:txBody>
          <a:bodyPr/>
          <a:lstStyle/>
          <a:p>
            <a:r>
              <a:rPr lang="en-US"/>
              <a:t>DNS Automation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406" y="1961787"/>
            <a:ext cx="10550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Suponha que o domínio megacorpone.com tenha um servidor web, provavelmente com o nome de host www.</a:t>
            </a:r>
          </a:p>
          <a:p>
            <a:r>
              <a:rPr lang="pt-BR"/>
              <a:t>Podemos testar essa teoria usando o comando host: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1" y="2707229"/>
            <a:ext cx="57626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36" y="365759"/>
            <a:ext cx="6696891" cy="949643"/>
          </a:xfrm>
        </p:spPr>
        <p:txBody>
          <a:bodyPr/>
          <a:lstStyle/>
          <a:p>
            <a:r>
              <a:rPr lang="en-US"/>
              <a:t>Automating Lookups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6" y="1091678"/>
            <a:ext cx="2368732" cy="447448"/>
          </a:xfrm>
        </p:spPr>
        <p:txBody>
          <a:bodyPr/>
          <a:lstStyle/>
          <a:p>
            <a:r>
              <a:rPr lang="en-US"/>
              <a:t>DNS Automation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336" y="1895713"/>
            <a:ext cx="7455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Vamos criar uma automação para que possamos encontrar mais informações.</a:t>
            </a:r>
          </a:p>
          <a:p>
            <a:r>
              <a:rPr lang="pt-BR"/>
              <a:t>Primeiro, criamos uma pequena lista de palavras: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95" y="2606448"/>
            <a:ext cx="7032580" cy="1612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95" y="4531041"/>
            <a:ext cx="8258175" cy="12096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653349" y="4606834"/>
            <a:ext cx="1158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36720" y="4759234"/>
            <a:ext cx="1158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06389" y="5114106"/>
            <a:ext cx="1158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489269" y="5630091"/>
            <a:ext cx="1158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13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630" y="1122363"/>
            <a:ext cx="9545370" cy="2387600"/>
          </a:xfrm>
        </p:spPr>
        <p:txBody>
          <a:bodyPr>
            <a:normAutofit fontScale="90000"/>
          </a:bodyPr>
          <a:lstStyle/>
          <a:p>
            <a:r>
              <a:rPr lang="en-US"/>
              <a:t>Reverse Lookup Brute Force</a:t>
            </a:r>
            <a:br>
              <a:rPr lang="en-US"/>
            </a:br>
            <a:r>
              <a:rPr lang="en-US"/>
              <a:t>(</a:t>
            </a:r>
            <a:r>
              <a:rPr lang="pt-BR"/>
              <a:t>Força bruta de pesquisa reversa)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Ainda</a:t>
            </a:r>
            <a:r>
              <a:rPr lang="en-US"/>
              <a:t> </a:t>
            </a:r>
            <a:r>
              <a:rPr lang="en-US" err="1"/>
              <a:t>explorando</a:t>
            </a:r>
            <a:r>
              <a:rPr lang="en-US"/>
              <a:t> </a:t>
            </a:r>
            <a:r>
              <a:rPr lang="en-US" err="1"/>
              <a:t>este</a:t>
            </a:r>
            <a:r>
              <a:rPr lang="en-US"/>
              <a:t> DNS</a:t>
            </a:r>
          </a:p>
        </p:txBody>
      </p:sp>
    </p:spTree>
    <p:extLst>
      <p:ext uri="{BB962C8B-B14F-4D97-AF65-F5344CB8AC3E}">
        <p14:creationId xmlns:p14="http://schemas.microsoft.com/office/powerpoint/2010/main" val="2226243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Reverse Lookup Brute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2539"/>
            <a:ext cx="10515600" cy="4351339"/>
          </a:xfrm>
        </p:spPr>
        <p:txBody>
          <a:bodyPr>
            <a:normAutofit/>
          </a:bodyPr>
          <a:lstStyle/>
          <a:p>
            <a:r>
              <a:rPr lang="pt-BR" sz="2000"/>
              <a:t>Nossa enumeração de força bruta direta de DNS revelou um conjunto de endereços IP dispersos</a:t>
            </a:r>
          </a:p>
          <a:p>
            <a:r>
              <a:rPr lang="pt-BR" sz="2000"/>
              <a:t>Se o administrador DNS de megacorpone.com configurou registros PTR para o domínio, poderemos descobrir mais alguns nomes de domínio que foram perdidos usando o comando:</a:t>
            </a:r>
          </a:p>
          <a:p>
            <a:pPr marL="0" indent="0">
              <a:buNone/>
            </a:pPr>
            <a:r>
              <a:rPr lang="en-US" sz="2000"/>
              <a:t>            for </a:t>
            </a:r>
            <a:r>
              <a:rPr lang="en-US" sz="2000" err="1"/>
              <a:t>ip</a:t>
            </a:r>
            <a:r>
              <a:rPr lang="en-US" sz="2000"/>
              <a:t> in $(</a:t>
            </a:r>
            <a:r>
              <a:rPr lang="en-US" sz="2000" err="1"/>
              <a:t>seq</a:t>
            </a:r>
            <a:r>
              <a:rPr lang="en-US" sz="2000"/>
              <a:t> 155 190);do host 50.7.67.$ip;done |</a:t>
            </a:r>
            <a:r>
              <a:rPr lang="en-US" sz="2000" err="1"/>
              <a:t>grep</a:t>
            </a:r>
            <a:r>
              <a:rPr lang="en-US" sz="2000"/>
              <a:t> -v "not found"</a:t>
            </a:r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115" y="3166319"/>
            <a:ext cx="72580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7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921" y="1140724"/>
            <a:ext cx="11996621" cy="2387600"/>
          </a:xfrm>
        </p:spPr>
        <p:txBody>
          <a:bodyPr>
            <a:normAutofit fontScale="90000"/>
          </a:bodyPr>
          <a:lstStyle/>
          <a:p>
            <a:r>
              <a:rPr lang="en-US"/>
              <a:t>DNS Zone Transfer</a:t>
            </a:r>
            <a:br>
              <a:rPr lang="en-US"/>
            </a:br>
            <a:r>
              <a:rPr lang="en-US"/>
              <a:t>(</a:t>
            </a:r>
            <a:r>
              <a:rPr lang="pt-BR"/>
              <a:t>Transferência de dados entre servidores)</a:t>
            </a:r>
            <a:endParaRPr lang="en-US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Ainda</a:t>
            </a:r>
            <a:r>
              <a:rPr lang="en-US"/>
              <a:t> </a:t>
            </a:r>
            <a:r>
              <a:rPr lang="en-US" err="1"/>
              <a:t>explorando</a:t>
            </a:r>
            <a:r>
              <a:rPr lang="en-US"/>
              <a:t> o DNS</a:t>
            </a:r>
          </a:p>
        </p:txBody>
      </p:sp>
    </p:spTree>
    <p:extLst>
      <p:ext uri="{BB962C8B-B14F-4D97-AF65-F5344CB8AC3E}">
        <p14:creationId xmlns:p14="http://schemas.microsoft.com/office/powerpoint/2010/main" val="2422251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17F6-4012-4BE8-B735-52E83458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DNS Zone Transfer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97F8B3-DDA5-4FB0-91D2-473C50ED1194}"/>
              </a:ext>
            </a:extLst>
          </p:cNvPr>
          <p:cNvSpPr txBox="1"/>
          <p:nvPr/>
        </p:nvSpPr>
        <p:spPr>
          <a:xfrm>
            <a:off x="1109785" y="2018323"/>
            <a:ext cx="959142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DNS Zone Transfer é o </a:t>
            </a:r>
            <a:r>
              <a:rPr lang="en-US" sz="2000" err="1"/>
              <a:t>processo</a:t>
            </a:r>
            <a:r>
              <a:rPr lang="en-US" sz="2000"/>
              <a:t> no qual o </a:t>
            </a:r>
            <a:r>
              <a:rPr lang="en-US" sz="2000" err="1"/>
              <a:t>servidor</a:t>
            </a:r>
            <a:r>
              <a:rPr lang="en-US" sz="2000"/>
              <a:t> DNS central (Master) </a:t>
            </a:r>
            <a:r>
              <a:rPr lang="en-US" sz="2000" err="1"/>
              <a:t>envia</a:t>
            </a:r>
            <a:r>
              <a:rPr lang="en-US" sz="2000"/>
              <a:t> </a:t>
            </a:r>
            <a:r>
              <a:rPr lang="en-US" sz="2000" err="1"/>
              <a:t>cópias</a:t>
            </a:r>
            <a:r>
              <a:rPr lang="en-US" sz="2000"/>
              <a:t> dos dados (Zones) para </a:t>
            </a:r>
            <a:r>
              <a:rPr lang="en-US" sz="2000" err="1"/>
              <a:t>os</a:t>
            </a:r>
            <a:r>
              <a:rPr lang="en-US" sz="2000"/>
              <a:t> </a:t>
            </a:r>
            <a:r>
              <a:rPr lang="en-US" sz="2000" err="1"/>
              <a:t>sevidores</a:t>
            </a:r>
            <a:r>
              <a:rPr lang="en-US" sz="2000"/>
              <a:t> </a:t>
            </a:r>
            <a:r>
              <a:rPr lang="en-US" sz="2000" err="1"/>
              <a:t>secundários</a:t>
            </a:r>
            <a:r>
              <a:rPr lang="en-US" sz="2000"/>
              <a:t> (Slaves).</a:t>
            </a: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Dessa </a:t>
            </a:r>
            <a:r>
              <a:rPr lang="en-US" sz="2000" err="1">
                <a:cs typeface="Calibri"/>
              </a:rPr>
              <a:t>maneira</a:t>
            </a:r>
            <a:r>
              <a:rPr lang="en-US" sz="2000">
                <a:cs typeface="Calibri"/>
              </a:rPr>
              <a:t>, </a:t>
            </a:r>
            <a:r>
              <a:rPr lang="en-US" sz="2000" err="1">
                <a:cs typeface="Calibri"/>
              </a:rPr>
              <a:t>podemos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ter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mais</a:t>
            </a:r>
            <a:r>
              <a:rPr lang="en-US" sz="2000">
                <a:cs typeface="Calibri"/>
              </a:rPr>
              <a:t> de um </a:t>
            </a:r>
            <a:r>
              <a:rPr lang="en-US" sz="2000" err="1">
                <a:cs typeface="Calibri"/>
              </a:rPr>
              <a:t>servidor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recebendo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os</a:t>
            </a:r>
            <a:r>
              <a:rPr lang="en-US" sz="2000">
                <a:cs typeface="Calibri"/>
              </a:rPr>
              <a:t> dados do Master. 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O </a:t>
            </a:r>
            <a:r>
              <a:rPr lang="en-US" sz="2000" err="1">
                <a:cs typeface="Calibri"/>
              </a:rPr>
              <a:t>ataque</a:t>
            </a:r>
            <a:r>
              <a:rPr lang="en-US" sz="2000">
                <a:cs typeface="Calibri"/>
              </a:rPr>
              <a:t> se </a:t>
            </a:r>
            <a:r>
              <a:rPr lang="en-US" sz="2000" err="1">
                <a:cs typeface="Calibri"/>
              </a:rPr>
              <a:t>refere</a:t>
            </a:r>
            <a:r>
              <a:rPr lang="en-US" sz="2000">
                <a:cs typeface="Calibri"/>
              </a:rPr>
              <a:t> a um </a:t>
            </a:r>
            <a:r>
              <a:rPr lang="en-US" sz="2000" err="1">
                <a:cs typeface="Calibri"/>
              </a:rPr>
              <a:t>erro</a:t>
            </a:r>
            <a:r>
              <a:rPr lang="en-US" sz="2000">
                <a:cs typeface="Calibri"/>
              </a:rPr>
              <a:t> de </a:t>
            </a:r>
            <a:r>
              <a:rPr lang="en-US" sz="2000" err="1">
                <a:cs typeface="Calibri"/>
              </a:rPr>
              <a:t>configuração</a:t>
            </a:r>
            <a:r>
              <a:rPr lang="en-US" sz="2000">
                <a:cs typeface="Calibri"/>
              </a:rPr>
              <a:t> no </a:t>
            </a:r>
            <a:r>
              <a:rPr lang="en-US" sz="2000" err="1">
                <a:cs typeface="Calibri"/>
              </a:rPr>
              <a:t>envio</a:t>
            </a:r>
            <a:r>
              <a:rPr lang="en-US" sz="2000">
                <a:cs typeface="Calibri"/>
              </a:rPr>
              <a:t> dos Zones do </a:t>
            </a:r>
            <a:r>
              <a:rPr lang="en-US" sz="2000" err="1">
                <a:cs typeface="Calibri"/>
              </a:rPr>
              <a:t>servidor</a:t>
            </a:r>
            <a:r>
              <a:rPr lang="en-US" sz="2000">
                <a:cs typeface="Calibri"/>
              </a:rPr>
              <a:t> Master. </a:t>
            </a:r>
          </a:p>
        </p:txBody>
      </p:sp>
    </p:spTree>
    <p:extLst>
      <p:ext uri="{BB962C8B-B14F-4D97-AF65-F5344CB8AC3E}">
        <p14:creationId xmlns:p14="http://schemas.microsoft.com/office/powerpoint/2010/main" val="1691668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17F6-4012-4BE8-B735-52E83458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DNS Zone Transfer</a:t>
            </a:r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8A54FF8-8128-42F0-94AD-E50240DD8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4890" y="1560939"/>
            <a:ext cx="2174143" cy="282917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DE55C-CE5E-40B8-9FAC-22A06B2534BF}"/>
              </a:ext>
            </a:extLst>
          </p:cNvPr>
          <p:cNvSpPr txBox="1"/>
          <p:nvPr/>
        </p:nvSpPr>
        <p:spPr>
          <a:xfrm>
            <a:off x="4177323" y="438247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Master DNS Server</a:t>
            </a:r>
            <a:endParaRPr lang="en-US"/>
          </a:p>
        </p:txBody>
      </p:sp>
      <p:pic>
        <p:nvPicPr>
          <p:cNvPr id="7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DCA65A6-EF43-41CB-BCA7-3D1D1B717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37" y="3803954"/>
            <a:ext cx="1539143" cy="1998786"/>
          </a:xfrm>
          <a:prstGeom prst="rect">
            <a:avLst/>
          </a:prstGeom>
        </p:spPr>
      </p:pic>
      <p:pic>
        <p:nvPicPr>
          <p:cNvPr id="8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F318093-AF4E-4B6C-A25E-47B3667ED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829" y="3745338"/>
            <a:ext cx="1539143" cy="199878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01E1E9-457D-41BF-A903-365D32E92A56}"/>
              </a:ext>
            </a:extLst>
          </p:cNvPr>
          <p:cNvCxnSpPr/>
          <p:nvPr/>
        </p:nvCxnSpPr>
        <p:spPr>
          <a:xfrm flipH="1" flipV="1">
            <a:off x="6595489" y="2922696"/>
            <a:ext cx="2206387" cy="83440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CB6F8B-902F-498F-9346-D8DA4E644E10}"/>
              </a:ext>
            </a:extLst>
          </p:cNvPr>
          <p:cNvCxnSpPr/>
          <p:nvPr/>
        </p:nvCxnSpPr>
        <p:spPr>
          <a:xfrm flipV="1">
            <a:off x="2623816" y="2830865"/>
            <a:ext cx="1838073" cy="102002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D48C306-D5B7-4C48-8717-6B0008DB3AC3}"/>
              </a:ext>
            </a:extLst>
          </p:cNvPr>
          <p:cNvSpPr txBox="1"/>
          <p:nvPr/>
        </p:nvSpPr>
        <p:spPr>
          <a:xfrm>
            <a:off x="220784" y="580878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Slave DNS Server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3234D-DFDC-4668-B6AD-97FF354B84AD}"/>
              </a:ext>
            </a:extLst>
          </p:cNvPr>
          <p:cNvSpPr txBox="1"/>
          <p:nvPr/>
        </p:nvSpPr>
        <p:spPr>
          <a:xfrm>
            <a:off x="7840784" y="580878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Slave DNS Server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67A769-B011-4D19-9454-15F4A94FCFB5}"/>
              </a:ext>
            </a:extLst>
          </p:cNvPr>
          <p:cNvSpPr txBox="1"/>
          <p:nvPr/>
        </p:nvSpPr>
        <p:spPr>
          <a:xfrm rot="19860000">
            <a:off x="2091851" y="3060718"/>
            <a:ext cx="2358274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200" b="1">
                <a:solidFill>
                  <a:schemeClr val="accent1"/>
                </a:solidFill>
              </a:rPr>
              <a:t>Envie uma cópia dos dados (Zone)</a:t>
            </a:r>
            <a:endParaRPr lang="pt-BR" sz="1200" b="1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CE54B8-DA5A-458D-9434-8F04CFFE35D6}"/>
              </a:ext>
            </a:extLst>
          </p:cNvPr>
          <p:cNvSpPr txBox="1"/>
          <p:nvPr/>
        </p:nvSpPr>
        <p:spPr>
          <a:xfrm rot="1200000">
            <a:off x="6699020" y="2900502"/>
            <a:ext cx="2358274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200" b="1">
                <a:solidFill>
                  <a:schemeClr val="accent1"/>
                </a:solidFill>
              </a:rPr>
              <a:t>Envie uma cópia dos dados (Zone)</a:t>
            </a:r>
            <a:endParaRPr lang="pt-BR" sz="1200" b="1">
              <a:solidFill>
                <a:schemeClr val="accent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5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Conex</a:t>
            </a:r>
            <a:r>
              <a:rPr lang="pt-BR"/>
              <a:t>ão </a:t>
            </a:r>
            <a:r>
              <a:rPr lang="en-US"/>
              <a:t>TCP CONNECT &amp; </a:t>
            </a:r>
            <a:r>
              <a:rPr lang="en-US" err="1"/>
              <a:t>Mapeamento</a:t>
            </a:r>
            <a:r>
              <a:rPr lang="en-US"/>
              <a:t> SYN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Varredura</a:t>
            </a:r>
            <a:r>
              <a:rPr lang="en-US"/>
              <a:t> de </a:t>
            </a:r>
            <a:r>
              <a:rPr lang="en-US" err="1"/>
              <a:t>portas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03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4765"/>
            <a:ext cx="5904413" cy="740637"/>
          </a:xfrm>
        </p:spPr>
        <p:txBody>
          <a:bodyPr>
            <a:noAutofit/>
          </a:bodyPr>
          <a:lstStyle/>
          <a:p>
            <a:r>
              <a:rPr lang="en-US" sz="3600"/>
              <a:t>TCP CONNECT &amp; SYN Scanning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183" y="1590032"/>
            <a:ext cx="1140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A técnica mais simples de varredura de porta TCP, geralmente chamada de varredura CONNECT, depende do mecanismo de handshake TCP de três vias.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182" y="2510993"/>
            <a:ext cx="11654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Este mecanismo é projetado para que dois hosts tentando se comunicar possam negociar os parâmetros do socket TCP da conexão.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40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82" y="284843"/>
            <a:ext cx="5904413" cy="740637"/>
          </a:xfrm>
        </p:spPr>
        <p:txBody>
          <a:bodyPr>
            <a:noAutofit/>
          </a:bodyPr>
          <a:lstStyle/>
          <a:p>
            <a:r>
              <a:rPr lang="en-US" sz="3600"/>
              <a:t>TCP CONNECT &amp; SYN Scanning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091" y="1014539"/>
            <a:ext cx="355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3-way handshake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108" y="1476204"/>
            <a:ext cx="2182172" cy="3491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683" y="1368310"/>
            <a:ext cx="2074815" cy="364357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999812" y="2144915"/>
            <a:ext cx="3519365" cy="5201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495010">
            <a:off x="5226559" y="1842869"/>
            <a:ext cx="68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SYN</a:t>
            </a:r>
          </a:p>
        </p:txBody>
      </p:sp>
      <p:sp>
        <p:nvSpPr>
          <p:cNvPr id="11" name="TextBox 10"/>
          <p:cNvSpPr txBox="1"/>
          <p:nvPr/>
        </p:nvSpPr>
        <p:spPr>
          <a:xfrm rot="488805">
            <a:off x="3687278" y="2474564"/>
            <a:ext cx="4012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/>
              <a:t>1. O cliente primeiro envia um pacote de sincronização (</a:t>
            </a:r>
            <a:r>
              <a:rPr lang="pt-BR" sz="1200" b="1"/>
              <a:t>SYN</a:t>
            </a:r>
            <a:r>
              <a:rPr lang="pt-BR" sz="1200"/>
              <a:t>).</a:t>
            </a:r>
            <a:endParaRPr lang="en-US" sz="120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16414" y="3303696"/>
            <a:ext cx="3486155" cy="4310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22181" y="2804713"/>
            <a:ext cx="129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SYN-ACK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46198" y="3428971"/>
            <a:ext cx="398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2. Se o servidor aceitar, ele responde com um</a:t>
            </a:r>
          </a:p>
          <a:p>
            <a:r>
              <a:rPr lang="pt-BR" sz="1200"/>
              <a:t>Confirmação de sincronização (</a:t>
            </a:r>
            <a:r>
              <a:rPr lang="pt-BR" sz="1200" b="1"/>
              <a:t>SYN-ACK</a:t>
            </a:r>
            <a:r>
              <a:rPr lang="pt-BR" sz="1200"/>
              <a:t>) para permitir</a:t>
            </a:r>
          </a:p>
          <a:p>
            <a:r>
              <a:rPr lang="pt-BR" sz="1200"/>
              <a:t>o cliente sabe que está aberto e pronto para comunicação.</a:t>
            </a:r>
            <a:endParaRPr lang="en-US" sz="120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51542" y="4482129"/>
            <a:ext cx="3196046" cy="0"/>
          </a:xfrm>
          <a:prstGeom prst="straightConnector1">
            <a:avLst/>
          </a:prstGeom>
          <a:ln w="5715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06937" y="4002729"/>
            <a:ext cx="1641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92D050"/>
                </a:solidFill>
              </a:rPr>
              <a:t>Established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28332" y="4631257"/>
            <a:ext cx="336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/>
              <a:t>3. O cliente responde com uma confirmação (</a:t>
            </a:r>
            <a:r>
              <a:rPr lang="pt-BR" sz="1200" b="1"/>
              <a:t>ACK</a:t>
            </a:r>
            <a:r>
              <a:rPr lang="pt-BR" sz="1200"/>
              <a:t>).</a:t>
            </a:r>
          </a:p>
          <a:p>
            <a:r>
              <a:rPr lang="pt-BR" sz="1200"/>
              <a:t>Agora a sessão começa e o socket é criado.</a:t>
            </a:r>
            <a:endParaRPr lang="en-US" sz="120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35" y="5159978"/>
            <a:ext cx="100584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Google Hacking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2011" y="3370217"/>
            <a:ext cx="9281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/>
              <a:t>O engenho de pesquisa Google é o melhor amigo do Pentester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06646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379" y="1403021"/>
            <a:ext cx="10022186" cy="2387600"/>
          </a:xfrm>
        </p:spPr>
        <p:txBody>
          <a:bodyPr/>
          <a:lstStyle/>
          <a:p>
            <a:r>
              <a:rPr lang="en-US" err="1"/>
              <a:t>Varredura</a:t>
            </a:r>
            <a:r>
              <a:rPr lang="en-US"/>
              <a:t> de </a:t>
            </a:r>
            <a:r>
              <a:rPr lang="en-US" err="1"/>
              <a:t>portas</a:t>
            </a:r>
            <a:r>
              <a:rPr lang="en-US"/>
              <a:t> com </a:t>
            </a:r>
            <a:r>
              <a:rPr lang="en-US" err="1"/>
              <a:t>Nmap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91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70560"/>
            <a:ext cx="5077097" cy="749346"/>
          </a:xfrm>
        </p:spPr>
        <p:txBody>
          <a:bodyPr>
            <a:normAutofit/>
          </a:bodyPr>
          <a:lstStyle/>
          <a:p>
            <a:r>
              <a:rPr lang="en-US" sz="4400"/>
              <a:t>Port Scan With Nmap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3" y="1907177"/>
            <a:ext cx="723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Nmap </a:t>
            </a:r>
            <a:r>
              <a:rPr lang="pt-BR"/>
              <a:t>é um dos scanners de porta mais populares, versáteis e robustos.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503" y="2394448"/>
            <a:ext cx="1023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Uma varredura TCP nmap padrão varrerá </a:t>
            </a:r>
            <a:r>
              <a:rPr lang="pt-BR" b="1"/>
              <a:t>as 1000 portas mais populares </a:t>
            </a:r>
            <a:r>
              <a:rPr lang="pt-BR"/>
              <a:t>em uma determinada máquina.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03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BBDD-D791-43E4-8425-8DF60FA0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Portas de </a:t>
            </a:r>
            <a:r>
              <a:rPr lang="en-US" dirty="0" err="1">
                <a:cs typeface="Calibri Light"/>
              </a:rPr>
              <a:t>conhecimento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obrigatório</a:t>
            </a:r>
            <a:r>
              <a:rPr lang="en-US" dirty="0">
                <a:cs typeface="Calibri Light"/>
              </a:rPr>
              <a:t> para um hacker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74189C5-5F02-4072-B618-3782BE795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837321"/>
              </p:ext>
            </p:extLst>
          </p:nvPr>
        </p:nvGraphicFramePr>
        <p:xfrm>
          <a:off x="908891" y="1808602"/>
          <a:ext cx="8270328" cy="3856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157">
                  <a:extLst>
                    <a:ext uri="{9D8B030D-6E8A-4147-A177-3AD203B41FA5}">
                      <a16:colId xmlns:a16="http://schemas.microsoft.com/office/drawing/2014/main" val="949323417"/>
                    </a:ext>
                  </a:extLst>
                </a:gridCol>
                <a:gridCol w="1254259">
                  <a:extLst>
                    <a:ext uri="{9D8B030D-6E8A-4147-A177-3AD203B41FA5}">
                      <a16:colId xmlns:a16="http://schemas.microsoft.com/office/drawing/2014/main" val="2658590067"/>
                    </a:ext>
                  </a:extLst>
                </a:gridCol>
                <a:gridCol w="5515912">
                  <a:extLst>
                    <a:ext uri="{9D8B030D-6E8A-4147-A177-3AD203B41FA5}">
                      <a16:colId xmlns:a16="http://schemas.microsoft.com/office/drawing/2014/main" val="883614703"/>
                    </a:ext>
                  </a:extLst>
                </a:gridCol>
              </a:tblGrid>
              <a:tr h="371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Protocolo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Porta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Serviço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378931"/>
                  </a:ext>
                </a:extLst>
              </a:tr>
              <a:tr h="290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FTP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20/21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Transferência de arquivos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359435"/>
                  </a:ext>
                </a:extLst>
              </a:tr>
              <a:tr h="290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SSH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Conexão remota de forma segura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9452763"/>
                  </a:ext>
                </a:extLst>
              </a:tr>
              <a:tr h="290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 err="1">
                          <a:effectLst/>
                        </a:rPr>
                        <a:t>Telnet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Conexão remota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4669243"/>
                  </a:ext>
                </a:extLst>
              </a:tr>
              <a:tr h="290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SMTP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Envio de emails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860494"/>
                  </a:ext>
                </a:extLst>
              </a:tr>
              <a:tr h="290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DNS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Tradução de endereços de IP para nomes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6750616"/>
                  </a:ext>
                </a:extLst>
              </a:tr>
              <a:tr h="290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DHCP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67/68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Distribuição de endereços de IP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3052467"/>
                  </a:ext>
                </a:extLst>
              </a:tr>
              <a:tr h="290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HTTP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Navegação na internet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841466"/>
                  </a:ext>
                </a:extLst>
              </a:tr>
              <a:tr h="290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POP3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110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Recebimento de emails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7278311"/>
                  </a:ext>
                </a:extLst>
              </a:tr>
              <a:tr h="290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HTTPS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443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Navegação segura na internet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5623096"/>
                  </a:ext>
                </a:extLst>
              </a:tr>
              <a:tr h="290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SAMBA (SMB)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445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Compartilhamento de arquivos na rede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64718"/>
                  </a:ext>
                </a:extLst>
              </a:tr>
              <a:tr h="290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MYSQL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3306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Conexão ao banco de dados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6180902"/>
                  </a:ext>
                </a:extLst>
              </a:tr>
              <a:tr h="290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RDP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3389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dirty="0">
                          <a:effectLst/>
                        </a:rPr>
                        <a:t>Conexão remota com interface gráfica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359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2909D5-02EB-451B-AD33-F4BB6F48B1C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25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70560"/>
            <a:ext cx="5077097" cy="749346"/>
          </a:xfrm>
        </p:spPr>
        <p:txBody>
          <a:bodyPr>
            <a:normAutofit/>
          </a:bodyPr>
          <a:lstStyle/>
          <a:p>
            <a:r>
              <a:rPr lang="en-US" sz="4400"/>
              <a:t>Port Scan With Nmap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930" y="1491678"/>
            <a:ext cx="330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Primeira</a:t>
            </a:r>
            <a:r>
              <a:rPr lang="en-US"/>
              <a:t> </a:t>
            </a:r>
            <a:r>
              <a:rPr lang="en-US" err="1"/>
              <a:t>varredura</a:t>
            </a:r>
            <a:r>
              <a:rPr lang="en-US"/>
              <a:t> com Nmap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930" y="1966146"/>
            <a:ext cx="1157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Varredura de rede - </a:t>
            </a:r>
            <a:r>
              <a:rPr lang="pt-BR"/>
              <a:t>para lidar com grandes volumes de hosts ou, de outra forma, tentar conservar o tráfego de rede, podemos tentar para sondar essas máquinas usando técnicas de varredura de rede.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36" y="2717613"/>
            <a:ext cx="89725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5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95" y="650432"/>
            <a:ext cx="5077097" cy="749346"/>
          </a:xfrm>
        </p:spPr>
        <p:txBody>
          <a:bodyPr>
            <a:normAutofit/>
          </a:bodyPr>
          <a:lstStyle/>
          <a:p>
            <a:r>
              <a:rPr lang="en-US" sz="4400"/>
              <a:t>Port Scan With Nmap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249" y="1263664"/>
            <a:ext cx="169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Mais</a:t>
            </a:r>
            <a:r>
              <a:rPr lang="en-US"/>
              <a:t> </a:t>
            </a:r>
            <a:r>
              <a:rPr lang="en-US" err="1"/>
              <a:t>varreduras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694567"/>
            <a:ext cx="751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Varredura completa da porta TCP usada com detecção de versão de serviço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26" y="2125470"/>
            <a:ext cx="6200503" cy="432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0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70560"/>
            <a:ext cx="5077097" cy="749346"/>
          </a:xfrm>
        </p:spPr>
        <p:txBody>
          <a:bodyPr>
            <a:normAutofit/>
          </a:bodyPr>
          <a:lstStyle/>
          <a:p>
            <a:r>
              <a:rPr lang="en-US" sz="4400"/>
              <a:t>Port Scan With Nmap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40" y="1846086"/>
            <a:ext cx="328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Procura</a:t>
            </a:r>
            <a:r>
              <a:rPr lang="en-US"/>
              <a:t> </a:t>
            </a:r>
            <a:r>
              <a:rPr lang="en-US" err="1"/>
              <a:t>por</a:t>
            </a:r>
            <a:r>
              <a:rPr lang="en-US"/>
              <a:t> </a:t>
            </a:r>
            <a:r>
              <a:rPr lang="en-US" err="1"/>
              <a:t>portas</a:t>
            </a:r>
            <a:r>
              <a:rPr lang="en-US"/>
              <a:t> </a:t>
            </a:r>
            <a:r>
              <a:rPr lang="en-US" err="1"/>
              <a:t>específicas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48" y="2343721"/>
            <a:ext cx="6610350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40" y="1271716"/>
            <a:ext cx="169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Mais</a:t>
            </a:r>
            <a:r>
              <a:rPr lang="en-US"/>
              <a:t> </a:t>
            </a:r>
            <a:r>
              <a:rPr lang="en-US" err="1"/>
              <a:t>varreduras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70560"/>
            <a:ext cx="5077097" cy="749346"/>
          </a:xfrm>
        </p:spPr>
        <p:txBody>
          <a:bodyPr>
            <a:normAutofit/>
          </a:bodyPr>
          <a:lstStyle/>
          <a:p>
            <a:r>
              <a:rPr lang="en-US" sz="4400"/>
              <a:t>Port Scan With Nmap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40" y="1235240"/>
            <a:ext cx="169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Mais</a:t>
            </a:r>
            <a:r>
              <a:rPr lang="en-US"/>
              <a:t> </a:t>
            </a:r>
            <a:r>
              <a:rPr lang="en-US" err="1"/>
              <a:t>varreduras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340" y="1846086"/>
            <a:ext cx="979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Nmap </a:t>
            </a:r>
            <a:r>
              <a:rPr lang="en-US" b="1"/>
              <a:t>-A</a:t>
            </a:r>
            <a:r>
              <a:rPr lang="en-US"/>
              <a:t> </a:t>
            </a:r>
            <a:r>
              <a:rPr lang="en-US" err="1"/>
              <a:t>permite</a:t>
            </a:r>
            <a:r>
              <a:rPr lang="en-US"/>
              <a:t> a </a:t>
            </a:r>
            <a:r>
              <a:rPr lang="en-US" err="1"/>
              <a:t>detc</a:t>
            </a:r>
            <a:r>
              <a:rPr lang="pt-BR"/>
              <a:t>ção de si</a:t>
            </a:r>
            <a:r>
              <a:rPr lang="en-US" err="1"/>
              <a:t>stemas</a:t>
            </a:r>
            <a:r>
              <a:rPr lang="en-US"/>
              <a:t> </a:t>
            </a:r>
            <a:r>
              <a:rPr lang="en-US" err="1"/>
              <a:t>operacionais</a:t>
            </a:r>
            <a:r>
              <a:rPr lang="en-US"/>
              <a:t>, </a:t>
            </a:r>
            <a:r>
              <a:rPr lang="en-US" err="1"/>
              <a:t>vers</a:t>
            </a:r>
            <a:r>
              <a:rPr lang="pt-BR"/>
              <a:t>ões, mapeamento de </a:t>
            </a:r>
            <a:r>
              <a:rPr lang="en-US"/>
              <a:t>scripts e traceroute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88" y="2337298"/>
            <a:ext cx="63055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Mapeamento</a:t>
            </a:r>
            <a:r>
              <a:rPr lang="en-US"/>
              <a:t> UDP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Onde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Pentesters</a:t>
            </a:r>
            <a:r>
              <a:rPr lang="en-US"/>
              <a:t> </a:t>
            </a:r>
            <a:r>
              <a:rPr lang="en-US" err="1"/>
              <a:t>falham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47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4434"/>
            <a:ext cx="4911634" cy="914809"/>
          </a:xfrm>
        </p:spPr>
        <p:txBody>
          <a:bodyPr>
            <a:normAutofit/>
          </a:bodyPr>
          <a:lstStyle/>
          <a:p>
            <a:r>
              <a:rPr lang="en-US"/>
              <a:t>UDP Scanning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7405" y="2923036"/>
            <a:ext cx="10928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/>
              <a:t>Como funciona a varredura de porta UDP e detecção de serviço?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9902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4434"/>
            <a:ext cx="4911634" cy="914809"/>
          </a:xfrm>
        </p:spPr>
        <p:txBody>
          <a:bodyPr>
            <a:normAutofit/>
          </a:bodyPr>
          <a:lstStyle/>
          <a:p>
            <a:r>
              <a:rPr lang="en-US"/>
              <a:t>UDP Scanning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554" y="1947676"/>
            <a:ext cx="1172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TCP é um protocolo orientado a conexão e estabelece uma conexão com o host remoto por meio de um aperto de mão de 3 vias</a:t>
            </a:r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235554" y="3124650"/>
            <a:ext cx="1055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Quando um pacote UDP genérico é enviado a uma porta UDP de um host remoto, ocorre um dos seguintes: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5554" y="2632615"/>
            <a:ext cx="909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A conexão UDP envia pacotes para um serviço UDP sem estabelecer uma conexão primeiro.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5554" y="3697749"/>
            <a:ext cx="925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Se a porta UDP estiver </a:t>
            </a:r>
            <a:r>
              <a:rPr lang="pt-BR" b="1">
                <a:solidFill>
                  <a:srgbClr val="92D050"/>
                </a:solidFill>
              </a:rPr>
              <a:t>aberta</a:t>
            </a:r>
            <a:r>
              <a:rPr lang="pt-BR"/>
              <a:t>, o pacote será aceito, nenhum pacote de resposta será enviado.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5554" y="4189784"/>
            <a:ext cx="11644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Se a porta UDP estiver </a:t>
            </a:r>
            <a:r>
              <a:rPr lang="pt-BR" b="1">
                <a:solidFill>
                  <a:srgbClr val="FF0000"/>
                </a:solidFill>
              </a:rPr>
              <a:t>fechada</a:t>
            </a:r>
            <a:r>
              <a:rPr lang="pt-BR"/>
              <a:t>, um pacote ICMP é enviado em resposta com o código de erro apropriado, como destino</a:t>
            </a:r>
          </a:p>
          <a:p>
            <a:r>
              <a:rPr lang="pt-BR"/>
              <a:t>inacessível.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4220" y="209144"/>
            <a:ext cx="9144000" cy="1011207"/>
          </a:xfrm>
        </p:spPr>
        <p:txBody>
          <a:bodyPr>
            <a:normAutofit/>
          </a:bodyPr>
          <a:lstStyle/>
          <a:p>
            <a:r>
              <a:rPr lang="en-US"/>
              <a:t>Google Hacking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348" y="1672046"/>
            <a:ext cx="9643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/>
              <a:t>Usando o Exploit DB do Google para pesquisar todos os tipos de informação</a:t>
            </a:r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557348" y="2351315"/>
            <a:ext cx="53400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/>
              <a:t>Arquivos</a:t>
            </a:r>
            <a:r>
              <a:rPr lang="en-US" sz="2000" b="1"/>
              <a:t> </a:t>
            </a:r>
            <a:r>
              <a:rPr lang="en-US" sz="2000" b="1" err="1"/>
              <a:t>contendo</a:t>
            </a:r>
            <a:r>
              <a:rPr lang="en-US" sz="2000" b="1"/>
              <a:t> </a:t>
            </a:r>
            <a:r>
              <a:rPr lang="en-US" sz="2000" b="1" err="1"/>
              <a:t>senha</a:t>
            </a:r>
            <a:r>
              <a:rPr lang="en-US" sz="2000" b="1"/>
              <a:t>:</a:t>
            </a:r>
          </a:p>
          <a:p>
            <a:endParaRPr lang="en-US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/>
              <a:t>intitle</a:t>
            </a:r>
            <a:r>
              <a:rPr lang="en-US" sz="2000"/>
              <a:t>:"index of" "</a:t>
            </a:r>
            <a:r>
              <a:rPr lang="en-US" sz="2000" err="1"/>
              <a:t>ftp.passwd</a:t>
            </a:r>
            <a:r>
              <a:rPr lang="en-US" sz="2000"/>
              <a:t>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/>
              <a:t>inurl:login.txt</a:t>
            </a:r>
            <a:r>
              <a:rPr lang="en-US" sz="2000"/>
              <a:t> </a:t>
            </a:r>
            <a:r>
              <a:rPr lang="en-US" sz="2000" err="1"/>
              <a:t>filetype:txt</a:t>
            </a: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/>
              <a:t>filetype:xml</a:t>
            </a:r>
            <a:r>
              <a:rPr lang="en-US" sz="2000"/>
              <a:t> config.xml </a:t>
            </a:r>
            <a:r>
              <a:rPr lang="en-US" sz="2000" err="1"/>
              <a:t>passwordHash</a:t>
            </a:r>
            <a:r>
              <a:rPr lang="en-US" sz="2000"/>
              <a:t> Jenkins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/>
              <a:t>site:microsoft.com</a:t>
            </a:r>
            <a:r>
              <a:rPr lang="en-US" sz="2000"/>
              <a:t> </a:t>
            </a:r>
            <a:r>
              <a:rPr lang="en-US" sz="2000" err="1"/>
              <a:t>inurl:password</a:t>
            </a:r>
            <a:r>
              <a:rPr lang="en-US" sz="2000"/>
              <a:t> </a:t>
            </a:r>
            <a:r>
              <a:rPr lang="en-US" sz="2000" err="1"/>
              <a:t>filetype:pdf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92468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4434"/>
            <a:ext cx="4911634" cy="914809"/>
          </a:xfrm>
        </p:spPr>
        <p:txBody>
          <a:bodyPr>
            <a:normAutofit/>
          </a:bodyPr>
          <a:lstStyle/>
          <a:p>
            <a:r>
              <a:rPr lang="en-US"/>
              <a:t>UDP Scanning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885" y="2121571"/>
            <a:ext cx="552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A varredura da porta UDP geralmente não é confiável.</a:t>
            </a:r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165885" y="3298545"/>
            <a:ext cx="1132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A maioria dos scanners de porta não verifica todas as portas disponíveis e geralmente tem uma lista predefinida de “portas interessantes” que são verificadas.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85" y="2694670"/>
            <a:ext cx="759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Se o ICMP não estiver respondendo, isso não significa que o host não existe.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5885" y="4102476"/>
            <a:ext cx="1132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As pessoas freqüentemente esquecem de fazer a varredura em busca de serviços UDP e se limitam à varredura TCP, vendo assim apenas metade da equação.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5885" y="4906407"/>
            <a:ext cx="595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Varreduras baixas e lentas podem ser muito úteis às vezes.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9661" y="1533843"/>
            <a:ext cx="4537165" cy="458333"/>
          </a:xfrm>
        </p:spPr>
        <p:txBody>
          <a:bodyPr>
            <a:normAutofit fontScale="77500" lnSpcReduction="20000"/>
          </a:bodyPr>
          <a:lstStyle/>
          <a:p>
            <a:r>
              <a:rPr lang="pt-BR"/>
              <a:t>Armadilha de varredura de porta TCP-UDP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Nmap 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Busque</a:t>
            </a:r>
            <a:r>
              <a:rPr lang="en-US"/>
              <a:t> </a:t>
            </a:r>
            <a:r>
              <a:rPr lang="en-US" err="1"/>
              <a:t>como</a:t>
            </a:r>
            <a:r>
              <a:rPr lang="en-US"/>
              <a:t> um </a:t>
            </a:r>
            <a:r>
              <a:rPr lang="en-US" err="1"/>
              <a:t>profissional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83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8308"/>
            <a:ext cx="3683726" cy="931818"/>
          </a:xfrm>
        </p:spPr>
        <p:txBody>
          <a:bodyPr>
            <a:normAutofit/>
          </a:bodyPr>
          <a:lstStyle/>
          <a:p>
            <a:r>
              <a:rPr lang="en-US"/>
              <a:t>Nmap 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1" y="1402080"/>
            <a:ext cx="3007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Nmap Scripting Engine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" y="2211977"/>
            <a:ext cx="861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O Nmap Scripting Engine (NSE) é um dos recursos mais poderosos e flexíveis do Nmap.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" y="2744875"/>
            <a:ext cx="1131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Permite que os usuários escrevam (e compartilhem) scripts simples para automatizar uma ampla variedade de tarefas de rede.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03" y="3494501"/>
            <a:ext cx="340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Os scripts NSE são ótimos para: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2218" y="3940172"/>
            <a:ext cx="401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Detecção de versão mais sofisticada.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2218" y="4332116"/>
            <a:ext cx="319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Detecção</a:t>
            </a:r>
            <a:r>
              <a:rPr lang="en-US"/>
              <a:t> de </a:t>
            </a:r>
            <a:r>
              <a:rPr lang="en-US" err="1"/>
              <a:t>vulnerabilidade</a:t>
            </a:r>
            <a:r>
              <a:rPr lang="en-US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218" y="4724060"/>
            <a:ext cx="259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Detecção</a:t>
            </a:r>
            <a:r>
              <a:rPr lang="en-US"/>
              <a:t> de backdoor.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924" y="5093392"/>
            <a:ext cx="334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Exploração</a:t>
            </a:r>
            <a:r>
              <a:rPr lang="en-US"/>
              <a:t> de </a:t>
            </a:r>
            <a:r>
              <a:rPr lang="en-US" err="1"/>
              <a:t>vulnerabilidade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22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80" y="58284"/>
            <a:ext cx="3683726" cy="931818"/>
          </a:xfrm>
        </p:spPr>
        <p:txBody>
          <a:bodyPr>
            <a:normAutofit/>
          </a:bodyPr>
          <a:lstStyle/>
          <a:p>
            <a:r>
              <a:rPr lang="en-US"/>
              <a:t>Nmap 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026" y="851237"/>
            <a:ext cx="3007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Nmap Scripting Engine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743" y="1312992"/>
            <a:ext cx="647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Vamos fazer uma demonstração para ver o valor dos Scripts NSE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4743" y="1682490"/>
            <a:ext cx="1094883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Teste de vulnerabilidade no serviço </a:t>
            </a:r>
            <a:r>
              <a:rPr lang="pt-BR" dirty="0" err="1"/>
              <a:t>smb</a:t>
            </a:r>
            <a:r>
              <a:rPr lang="pt-BR" dirty="0"/>
              <a:t>:</a:t>
            </a:r>
          </a:p>
          <a:p>
            <a:r>
              <a:rPr lang="pt-BR" dirty="0" err="1">
                <a:latin typeface="Consolas"/>
                <a:cs typeface="Calibri"/>
              </a:rPr>
              <a:t>nmap</a:t>
            </a:r>
            <a:r>
              <a:rPr lang="pt-BR" dirty="0">
                <a:latin typeface="Consolas"/>
                <a:cs typeface="Calibri"/>
              </a:rPr>
              <a:t> -p445 --script smb2-vuln-uptime --script-</a:t>
            </a:r>
            <a:r>
              <a:rPr lang="pt-BR" dirty="0" err="1">
                <a:latin typeface="Consolas"/>
                <a:cs typeface="Calibri"/>
              </a:rPr>
              <a:t>args</a:t>
            </a:r>
            <a:r>
              <a:rPr lang="pt-BR" dirty="0">
                <a:latin typeface="Consolas"/>
                <a:cs typeface="Calibri"/>
              </a:rPr>
              <a:t> smb2-vuln-uptime.skip-os=</a:t>
            </a:r>
            <a:r>
              <a:rPr lang="pt-BR" dirty="0" err="1">
                <a:latin typeface="Consolas"/>
                <a:cs typeface="Calibri"/>
              </a:rPr>
              <a:t>true</a:t>
            </a:r>
            <a:r>
              <a:rPr lang="pt-BR" dirty="0">
                <a:latin typeface="Consolas"/>
                <a:cs typeface="Calibri"/>
              </a:rPr>
              <a:t> &lt;</a:t>
            </a:r>
            <a:r>
              <a:rPr lang="pt-BR" dirty="0" err="1">
                <a:latin typeface="Consolas"/>
                <a:cs typeface="Calibri"/>
              </a:rPr>
              <a:t>ip</a:t>
            </a:r>
            <a:r>
              <a:rPr lang="pt-BR" dirty="0">
                <a:latin typeface="Consolas"/>
                <a:cs typeface="Calibri"/>
              </a:rPr>
              <a:t>&gt;</a:t>
            </a:r>
            <a:endParaRPr lang="pt-BR" dirty="0">
              <a:cs typeface="Calibri"/>
            </a:endParaRP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50D75DB9-BF2C-4EF9-B615-B2053FCE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52" y="2452979"/>
            <a:ext cx="7443728" cy="399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7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8308"/>
            <a:ext cx="3683726" cy="931818"/>
          </a:xfrm>
        </p:spPr>
        <p:txBody>
          <a:bodyPr>
            <a:normAutofit/>
          </a:bodyPr>
          <a:lstStyle/>
          <a:p>
            <a:r>
              <a:rPr lang="en-US"/>
              <a:t>Nmap 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1" y="1402080"/>
            <a:ext cx="3007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Nmap Scripting Engine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" y="2029088"/>
            <a:ext cx="647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Vamos fazer uma demonstração para ver o valor dos Scripts NSE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" y="2462851"/>
            <a:ext cx="363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Teste de backdoor no serviço FTP: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017" y="3023913"/>
            <a:ext cx="8984389" cy="344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C04F-4AC0-4C97-AD73-9B5B823C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Exercício Bônus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381F2-FB58-465D-B4DE-55847DFF3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90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Pra quem fez já o curso de Python: Volte lá no scanner e acrescente o comando nmap ao scanner pra deixar a ferramenta ainda mais robusta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5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6840" y="1330593"/>
            <a:ext cx="9144000" cy="2387600"/>
          </a:xfrm>
        </p:spPr>
        <p:txBody>
          <a:bodyPr/>
          <a:lstStyle/>
          <a:p>
            <a:r>
              <a:rPr lang="en-US"/>
              <a:t>Advanced Scanning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Varredura</a:t>
            </a:r>
            <a:r>
              <a:rPr lang="en-US"/>
              <a:t> </a:t>
            </a:r>
            <a:r>
              <a:rPr lang="en-US" err="1"/>
              <a:t>Avançada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9592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3806"/>
            <a:ext cx="6583680" cy="914809"/>
          </a:xfrm>
        </p:spPr>
        <p:txBody>
          <a:bodyPr>
            <a:normAutofit/>
          </a:bodyPr>
          <a:lstStyle/>
          <a:p>
            <a:r>
              <a:rPr lang="en-US"/>
              <a:t>Advanced Scanning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296" y="1698171"/>
            <a:ext cx="391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MTU </a:t>
            </a:r>
            <a:r>
              <a:rPr lang="en-US"/>
              <a:t>- </a:t>
            </a:r>
            <a:r>
              <a:rPr lang="en-US" err="1"/>
              <a:t>Unidade</a:t>
            </a:r>
            <a:r>
              <a:rPr lang="en-US"/>
              <a:t> </a:t>
            </a:r>
            <a:r>
              <a:rPr lang="en-US" err="1"/>
              <a:t>Máxima</a:t>
            </a:r>
            <a:r>
              <a:rPr lang="en-US"/>
              <a:t> de </a:t>
            </a:r>
            <a:r>
              <a:rPr lang="en-US" err="1"/>
              <a:t>Transmissão</a:t>
            </a:r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200296" y="2067503"/>
            <a:ext cx="1075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Durante a varredura, essa parte do nmap criará pacotes com tamanho baseado no número que forneceremos.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296" y="2436835"/>
            <a:ext cx="41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Deve</a:t>
            </a:r>
            <a:r>
              <a:rPr lang="en-US"/>
              <a:t> </a:t>
            </a:r>
            <a:r>
              <a:rPr lang="en-US" err="1"/>
              <a:t>ser</a:t>
            </a:r>
            <a:r>
              <a:rPr lang="en-US"/>
              <a:t> </a:t>
            </a:r>
            <a:r>
              <a:rPr lang="en-US" err="1"/>
              <a:t>multiplo</a:t>
            </a:r>
            <a:r>
              <a:rPr lang="en-US"/>
              <a:t> de 8 (8,16,24,32 etc.)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6" y="3022691"/>
            <a:ext cx="56388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3806"/>
            <a:ext cx="6583680" cy="914809"/>
          </a:xfrm>
        </p:spPr>
        <p:txBody>
          <a:bodyPr>
            <a:normAutofit/>
          </a:bodyPr>
          <a:lstStyle/>
          <a:p>
            <a:r>
              <a:rPr lang="en-US"/>
              <a:t>Advanced Scanning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714" y="1690840"/>
            <a:ext cx="179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Decoy Addresses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714" y="2060172"/>
            <a:ext cx="557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Instrua o Nmap para falsificar pacotes de outros hosts.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714" y="2429504"/>
            <a:ext cx="10031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Nos logs do firewall, não estará apenas o nosso endereço IP, mas também os endereços IP dos decoys.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7714" y="2799151"/>
            <a:ext cx="671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Existem duas opções que você pode usar neste tipo de verificação: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7714" y="3430393"/>
            <a:ext cx="662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1. nmap -D RND:10 [target]</a:t>
            </a:r>
            <a:r>
              <a:rPr lang="en-US"/>
              <a:t> (</a:t>
            </a:r>
            <a:r>
              <a:rPr lang="en-US" err="1"/>
              <a:t>Cria</a:t>
            </a:r>
            <a:r>
              <a:rPr lang="en-US"/>
              <a:t> um n</a:t>
            </a:r>
            <a:r>
              <a:rPr lang="pt-BR"/>
              <a:t>úmero aleatório de</a:t>
            </a:r>
            <a:r>
              <a:rPr lang="en-US"/>
              <a:t> decoys)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714" y="3876969"/>
            <a:ext cx="904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2. nmap -D decoy1,decoy2,decoy3</a:t>
            </a:r>
            <a:r>
              <a:rPr lang="en-US"/>
              <a:t> etc. (</a:t>
            </a:r>
            <a:r>
              <a:rPr lang="en-US" err="1"/>
              <a:t>Esepcifica</a:t>
            </a:r>
            <a:r>
              <a:rPr lang="en-US"/>
              <a:t> </a:t>
            </a:r>
            <a:r>
              <a:rPr lang="en-US" err="1"/>
              <a:t>manualmente</a:t>
            </a:r>
            <a:r>
              <a:rPr lang="en-US"/>
              <a:t> o </a:t>
            </a:r>
            <a:r>
              <a:rPr lang="en-US" err="1"/>
              <a:t>endereço</a:t>
            </a:r>
            <a:r>
              <a:rPr lang="en-US"/>
              <a:t> de IP dos decoys)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4547780"/>
            <a:ext cx="81819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3806"/>
            <a:ext cx="6583680" cy="914809"/>
          </a:xfrm>
        </p:spPr>
        <p:txBody>
          <a:bodyPr>
            <a:normAutofit/>
          </a:bodyPr>
          <a:lstStyle/>
          <a:p>
            <a:r>
              <a:rPr lang="en-US"/>
              <a:t>Advanced Scanning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714" y="1690840"/>
            <a:ext cx="443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/>
              <a:t>Especificação do número da porta de origem</a:t>
            </a:r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217715" y="2060172"/>
            <a:ext cx="1068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Um erro comum que muitos administradores cometem ao configurar firewalls é definir uma regra para permitir todo o tráfego de entrada proveniente de um número de porta específico.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5" y="3075835"/>
            <a:ext cx="62674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Coleta</a:t>
            </a:r>
            <a:r>
              <a:rPr lang="en-US"/>
              <a:t> de Email</a:t>
            </a:r>
            <a:br>
              <a:rPr lang="en-US"/>
            </a:br>
            <a:r>
              <a:rPr lang="en-US"/>
              <a:t>(Email Harvesting)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 </a:t>
            </a:r>
            <a:r>
              <a:rPr lang="en-US" err="1"/>
              <a:t>poder</a:t>
            </a:r>
            <a:r>
              <a:rPr lang="en-US"/>
              <a:t> da </a:t>
            </a:r>
            <a:r>
              <a:rPr lang="en-US" err="1"/>
              <a:t>colheita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24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3806"/>
            <a:ext cx="6583680" cy="914809"/>
          </a:xfrm>
        </p:spPr>
        <p:txBody>
          <a:bodyPr>
            <a:normAutofit/>
          </a:bodyPr>
          <a:lstStyle/>
          <a:p>
            <a:r>
              <a:rPr lang="en-US"/>
              <a:t>Advanced Scanning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714" y="1690840"/>
            <a:ext cx="248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/>
              <a:t>Anexar</a:t>
            </a:r>
            <a:r>
              <a:rPr lang="en-US" b="1"/>
              <a:t> dados </a:t>
            </a:r>
            <a:r>
              <a:rPr lang="en-US" b="1" err="1"/>
              <a:t>aleatórios</a:t>
            </a:r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217715" y="2060172"/>
            <a:ext cx="1079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Muitos firewalls estão inspecionando pacotes observando seu tamanho para identificar uma possível varredura de porta; isso ocorre porque muitos scanners estão enviando pacotes de tamanho específico.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7714" y="2907527"/>
            <a:ext cx="107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Para evitar esse tipo de detecção, você pode usar o comando </a:t>
            </a:r>
            <a:r>
              <a:rPr lang="pt-BR" b="1"/>
              <a:t>--data-length </a:t>
            </a:r>
            <a:r>
              <a:rPr lang="pt-BR"/>
              <a:t>para acrescentar dados adicionais.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30" y="3477883"/>
            <a:ext cx="63055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3806"/>
            <a:ext cx="6583680" cy="914809"/>
          </a:xfrm>
        </p:spPr>
        <p:txBody>
          <a:bodyPr>
            <a:normAutofit/>
          </a:bodyPr>
          <a:lstStyle/>
          <a:p>
            <a:r>
              <a:rPr lang="en-US"/>
              <a:t>Advanced Scanning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714" y="1482429"/>
            <a:ext cx="286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/>
              <a:t>Buscar</a:t>
            </a:r>
            <a:r>
              <a:rPr lang="en-US" b="1"/>
              <a:t> com </a:t>
            </a:r>
            <a:r>
              <a:rPr lang="en-US" b="1" err="1"/>
              <a:t>ordem</a:t>
            </a:r>
            <a:r>
              <a:rPr lang="en-US" b="1"/>
              <a:t> </a:t>
            </a:r>
            <a:r>
              <a:rPr lang="en-US" b="1" err="1"/>
              <a:t>aleatória</a:t>
            </a:r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217714" y="1979711"/>
            <a:ext cx="850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Nesta técnica, você pode varrer vários hosts em ordem aleatória e não sequencial.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7714" y="2402857"/>
            <a:ext cx="967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Esta técnica combinada com opções de tempo lento no comando nmap pode ser muito eficaz quando você não deseja alertar firewalls.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3103002"/>
            <a:ext cx="5492873" cy="33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670A-04EB-4103-AE61-A617A38C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Exercício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57505-4BA0-40E0-A093-8A916F79E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Busque </a:t>
            </a:r>
            <a:r>
              <a:rPr lang="en-US" dirty="0" err="1">
                <a:cs typeface="Calibri"/>
              </a:rPr>
              <a:t>alguma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vulnerabilidade</a:t>
            </a:r>
            <a:r>
              <a:rPr lang="en-US" dirty="0">
                <a:cs typeface="Calibri"/>
              </a:rPr>
              <a:t> no windows 10 e </a:t>
            </a:r>
            <a:r>
              <a:rPr lang="en-US" dirty="0" err="1">
                <a:cs typeface="Calibri"/>
              </a:rPr>
              <a:t>mande</a:t>
            </a:r>
            <a:r>
              <a:rPr lang="en-US" dirty="0">
                <a:cs typeface="Calibri"/>
              </a:rPr>
              <a:t> pela </a:t>
            </a:r>
            <a:r>
              <a:rPr lang="en-US" dirty="0" err="1">
                <a:cs typeface="Calibri"/>
              </a:rPr>
              <a:t>plataforma</a:t>
            </a:r>
            <a:r>
              <a:rPr lang="en-US" dirty="0"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1. O script </a:t>
            </a:r>
            <a:r>
              <a:rPr lang="en-US" dirty="0" err="1">
                <a:cs typeface="Calibri"/>
              </a:rPr>
              <a:t>nse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usado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</a:t>
            </a:r>
            <a:r>
              <a:rPr lang="en-US" dirty="0">
                <a:cs typeface="Calibri"/>
              </a:rPr>
              <a:t> um </a:t>
            </a:r>
            <a:r>
              <a:rPr lang="en-US" dirty="0" err="1">
                <a:cs typeface="Calibri"/>
              </a:rPr>
              <a:t>arquivo</a:t>
            </a:r>
            <a:r>
              <a:rPr lang="en-US" dirty="0">
                <a:cs typeface="Calibri"/>
              </a:rPr>
              <a:t> .txt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2. Uma </a:t>
            </a:r>
            <a:r>
              <a:rPr lang="en-US" dirty="0" err="1">
                <a:cs typeface="Calibri"/>
              </a:rPr>
              <a:t>captura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tela</a:t>
            </a:r>
            <a:r>
              <a:rPr lang="en-US" dirty="0">
                <a:cs typeface="Calibri"/>
              </a:rPr>
              <a:t> do </a:t>
            </a:r>
            <a:r>
              <a:rPr lang="en-US" dirty="0" err="1">
                <a:cs typeface="Calibri"/>
              </a:rPr>
              <a:t>comando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rodado</a:t>
            </a:r>
            <a:r>
              <a:rPr lang="en-US" dirty="0">
                <a:cs typeface="Calibri"/>
              </a:rPr>
              <a:t> e o </a:t>
            </a:r>
            <a:r>
              <a:rPr lang="en-US" dirty="0" err="1">
                <a:cs typeface="Calibri"/>
              </a:rPr>
              <a:t>resultado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Bônus</a:t>
            </a:r>
            <a:r>
              <a:rPr lang="en-US" dirty="0"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3. </a:t>
            </a:r>
            <a:r>
              <a:rPr lang="en-US" dirty="0" err="1">
                <a:cs typeface="Calibri"/>
              </a:rPr>
              <a:t>Tentem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explorar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falha</a:t>
            </a:r>
            <a:r>
              <a:rPr lang="en-US" dirty="0">
                <a:cs typeface="Calibri"/>
              </a:rPr>
              <a:t> e mandar pela </a:t>
            </a:r>
            <a:r>
              <a:rPr lang="en-US" dirty="0" err="1">
                <a:cs typeface="Calibri"/>
              </a:rPr>
              <a:t>plataforma</a:t>
            </a:r>
            <a:r>
              <a:rPr lang="en-US" dirty="0">
                <a:cs typeface="Calibri"/>
              </a:rPr>
              <a:t> junto com </a:t>
            </a:r>
            <a:r>
              <a:rPr lang="en-US" dirty="0" err="1">
                <a:cs typeface="Calibri"/>
              </a:rPr>
              <a:t>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itens</a:t>
            </a:r>
            <a:r>
              <a:rPr lang="en-US" dirty="0">
                <a:cs typeface="Calibri"/>
              </a:rPr>
              <a:t> 1 e 2 um .txt com o exploit e </a:t>
            </a:r>
            <a:r>
              <a:rPr lang="en-US" dirty="0" err="1">
                <a:cs typeface="Calibri"/>
              </a:rPr>
              <a:t>uma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captura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tela</a:t>
            </a:r>
            <a:r>
              <a:rPr lang="en-US" dirty="0">
                <a:cs typeface="Calibri"/>
              </a:rPr>
              <a:t> do </a:t>
            </a:r>
            <a:r>
              <a:rPr lang="en-US" dirty="0" err="1">
                <a:cs typeface="Calibri"/>
              </a:rPr>
              <a:t>resultado</a:t>
            </a: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619CDB-5959-4560-BFF6-DF23F3941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574" y="677652"/>
            <a:ext cx="1600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2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7679"/>
            <a:ext cx="5320937" cy="853849"/>
          </a:xfrm>
        </p:spPr>
        <p:txBody>
          <a:bodyPr>
            <a:normAutofit fontScale="90000"/>
          </a:bodyPr>
          <a:lstStyle/>
          <a:p>
            <a:r>
              <a:rPr lang="en-US"/>
              <a:t>Email Harvesting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114" y="1437415"/>
            <a:ext cx="11498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/>
              <a:t>A coleta de e-mail é uma maneira eficaz de encontrar e-mails e, possivelmente, nomes de usuários que pertencem a uma organização.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370114" y="2373777"/>
            <a:ext cx="4608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/>
              <a:t>Esses e-mails são úteis de várias maneiras:</a:t>
            </a:r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370114" y="2832145"/>
            <a:ext cx="664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Fornecendo-nos uma lista potencial de ataques do lado do cliente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0114" y="3297364"/>
            <a:ext cx="432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Revelando a convenção de nomenclatura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6652" y="3752474"/>
            <a:ext cx="4330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Mapeamento de usuários na organização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03" y="4213513"/>
            <a:ext cx="9382218" cy="24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</a:t>
            </a:r>
            <a:r>
              <a:rPr lang="pt-BR"/>
              <a:t>étodos adicionais de</a:t>
            </a:r>
            <a:r>
              <a:rPr lang="en-US"/>
              <a:t> Recon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Mais</a:t>
            </a:r>
            <a:r>
              <a:rPr lang="en-US"/>
              <a:t> </a:t>
            </a:r>
            <a:r>
              <a:rPr lang="en-US" err="1"/>
              <a:t>informa</a:t>
            </a:r>
            <a:r>
              <a:rPr lang="pt-BR"/>
              <a:t>ções,</a:t>
            </a:r>
            <a:r>
              <a:rPr lang="en-US"/>
              <a:t> </a:t>
            </a:r>
            <a:r>
              <a:rPr lang="en-US" err="1"/>
              <a:t>maiores</a:t>
            </a:r>
            <a:r>
              <a:rPr lang="en-US"/>
              <a:t> chances</a:t>
            </a:r>
          </a:p>
        </p:txBody>
      </p:sp>
    </p:spTree>
    <p:extLst>
      <p:ext uri="{BB962C8B-B14F-4D97-AF65-F5344CB8AC3E}">
        <p14:creationId xmlns:p14="http://schemas.microsoft.com/office/powerpoint/2010/main" val="118226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5096"/>
            <a:ext cx="5486400" cy="888683"/>
          </a:xfrm>
        </p:spPr>
        <p:txBody>
          <a:bodyPr>
            <a:normAutofit fontScale="90000"/>
          </a:bodyPr>
          <a:lstStyle/>
          <a:p>
            <a:r>
              <a:rPr lang="en-US"/>
              <a:t>Additional Recon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177" y="1628503"/>
            <a:ext cx="1473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Netcraft: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177" y="2151723"/>
            <a:ext cx="1007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O Netcraft pode ser usado para descobrir indiretamente informações sobre servidores da web na Internet, incluindo o sistema operacional subjacente, a versão do servidor da web e gráficos de tempo de atividade.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28" y="2798054"/>
            <a:ext cx="11268310" cy="29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5096"/>
            <a:ext cx="5486400" cy="888683"/>
          </a:xfrm>
        </p:spPr>
        <p:txBody>
          <a:bodyPr>
            <a:normAutofit fontScale="90000"/>
          </a:bodyPr>
          <a:lstStyle/>
          <a:p>
            <a:r>
              <a:rPr lang="en-US"/>
              <a:t>Additional Recon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177" y="162850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Whois: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178" y="2052248"/>
            <a:ext cx="1070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Os bancos de dados </a:t>
            </a:r>
            <a:r>
              <a:rPr lang="en-US" err="1"/>
              <a:t>Whois</a:t>
            </a:r>
            <a:r>
              <a:rPr lang="en-US"/>
              <a:t> </a:t>
            </a:r>
            <a:r>
              <a:rPr lang="pt-BR"/>
              <a:t>contêm nomes de servidores, registrador e, em alguns casos, informações de contato completas sobre um domínio.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8" y="2810192"/>
            <a:ext cx="96774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56E03BE3544194A9711D8E727977D0B" ma:contentTypeVersion="9" ma:contentTypeDescription="Crie um novo documento." ma:contentTypeScope="" ma:versionID="22ff5d0a66fe176ebb507ab62aa1c3de">
  <xsd:schema xmlns:xsd="http://www.w3.org/2001/XMLSchema" xmlns:xs="http://www.w3.org/2001/XMLSchema" xmlns:p="http://schemas.microsoft.com/office/2006/metadata/properties" xmlns:ns2="0de1bb88-64f6-4f17-8933-73fd235044ff" targetNamespace="http://schemas.microsoft.com/office/2006/metadata/properties" ma:root="true" ma:fieldsID="a8df32aad410ccae5763d30ffd13a2a2" ns2:_="">
    <xsd:import namespace="0de1bb88-64f6-4f17-8933-73fd23504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1bb88-64f6-4f17-8933-73fd235044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380735-7E2B-4947-B374-B89B693915A3}">
  <ds:schemaRefs>
    <ds:schemaRef ds:uri="0de1bb88-64f6-4f17-8933-73fd235044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3C77C92-F7E9-4189-BEA4-70106787EA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566A7C-596E-42D2-9ACC-F8D17E057F95}">
  <ds:schemaRefs>
    <ds:schemaRef ds:uri="0de1bb88-64f6-4f17-8933-73fd235044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52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1_Office Theme</vt:lpstr>
      <vt:lpstr>2_Office Theme</vt:lpstr>
      <vt:lpstr>PowerPoint Presentation</vt:lpstr>
      <vt:lpstr>Google Hacking</vt:lpstr>
      <vt:lpstr>Google Hacking</vt:lpstr>
      <vt:lpstr>Google Hacking</vt:lpstr>
      <vt:lpstr>Coleta de Email (Email Harvesting)</vt:lpstr>
      <vt:lpstr>Email Harvesting</vt:lpstr>
      <vt:lpstr>Métodos adicionais de Recon</vt:lpstr>
      <vt:lpstr>Additional Recon</vt:lpstr>
      <vt:lpstr>Additional Recon</vt:lpstr>
      <vt:lpstr>Mais algumas ferramentas que podem ajudar:</vt:lpstr>
      <vt:lpstr>PowerPoint Presentation</vt:lpstr>
      <vt:lpstr>PowerPoint Presentation</vt:lpstr>
      <vt:lpstr>Tarefa</vt:lpstr>
      <vt:lpstr>DNS Enumeration (Enumeração DNS)</vt:lpstr>
      <vt:lpstr>DNS Enumeration</vt:lpstr>
      <vt:lpstr>DNS Enumeration</vt:lpstr>
      <vt:lpstr>DNS Enumeration</vt:lpstr>
      <vt:lpstr>DNS Enumeration</vt:lpstr>
      <vt:lpstr>Automating Lookups (Pesquisas Automatizadas)</vt:lpstr>
      <vt:lpstr>Automating Lookups</vt:lpstr>
      <vt:lpstr>Automating Lookups</vt:lpstr>
      <vt:lpstr>Reverse Lookup Brute Force (Força bruta de pesquisa reversa)</vt:lpstr>
      <vt:lpstr>Reverse Lookup Brute Force</vt:lpstr>
      <vt:lpstr>DNS Zone Transfer (Transferência de dados entre servidores)</vt:lpstr>
      <vt:lpstr>DNS Zone Transfer</vt:lpstr>
      <vt:lpstr>DNS Zone Transfer</vt:lpstr>
      <vt:lpstr>Conexão TCP CONNECT &amp; Mapeamento SYN</vt:lpstr>
      <vt:lpstr>TCP CONNECT &amp; SYN Scanning</vt:lpstr>
      <vt:lpstr>TCP CONNECT &amp; SYN Scanning</vt:lpstr>
      <vt:lpstr>Varredura de portas com Nmap</vt:lpstr>
      <vt:lpstr>Port Scan With Nmap</vt:lpstr>
      <vt:lpstr>Portas de conhecimento obrigatório para um hacker</vt:lpstr>
      <vt:lpstr>Port Scan With Nmap</vt:lpstr>
      <vt:lpstr>Port Scan With Nmap</vt:lpstr>
      <vt:lpstr>Port Scan With Nmap</vt:lpstr>
      <vt:lpstr>Port Scan With Nmap</vt:lpstr>
      <vt:lpstr>Mapeamento UDP</vt:lpstr>
      <vt:lpstr>UDP Scanning</vt:lpstr>
      <vt:lpstr>UDP Scanning</vt:lpstr>
      <vt:lpstr>UDP Scanning</vt:lpstr>
      <vt:lpstr>Nmap NSE</vt:lpstr>
      <vt:lpstr>Nmap NSE</vt:lpstr>
      <vt:lpstr>Nmap NSE</vt:lpstr>
      <vt:lpstr>Nmap NSE</vt:lpstr>
      <vt:lpstr>Exercício Bônus</vt:lpstr>
      <vt:lpstr>Advanced Scanning (Varredura Avançada)</vt:lpstr>
      <vt:lpstr>Advanced Scanning</vt:lpstr>
      <vt:lpstr>Advanced Scanning</vt:lpstr>
      <vt:lpstr>Advanced Scanning</vt:lpstr>
      <vt:lpstr>Advanced Scanning</vt:lpstr>
      <vt:lpstr>Advanced Scanning</vt:lpstr>
      <vt:lpstr>Exercício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Hacking</dc:title>
  <dc:creator>shai</dc:creator>
  <cp:revision>203</cp:revision>
  <dcterms:created xsi:type="dcterms:W3CDTF">2019-10-19T11:13:57Z</dcterms:created>
  <dcterms:modified xsi:type="dcterms:W3CDTF">2020-11-30T09:18:28Z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0x010100D56E03BE3544194A9711D8E727977D0B</vt:lpwstr>
  </property>
</Properties>
</file>