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Poppins"/>
      <p:regular r:id="rId32"/>
      <p:bold r:id="rId33"/>
      <p:italic r:id="rId34"/>
      <p:boldItalic r:id="rId35"/>
    </p:embeddedFont>
    <p:embeddedFont>
      <p:font typeface="Roboto Condensed"/>
      <p:regular r:id="rId36"/>
      <p:bold r:id="rId37"/>
      <p:italic r:id="rId38"/>
      <p:boldItalic r:id="rId39"/>
    </p:embeddedFont>
    <p:embeddedFont>
      <p:font typeface="Roboto Condensed Light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Light-regular.fntdata"/><Relationship Id="rId20" Type="http://schemas.openxmlformats.org/officeDocument/2006/relationships/slide" Target="slides/slide15.xml"/><Relationship Id="rId42" Type="http://schemas.openxmlformats.org/officeDocument/2006/relationships/font" Target="fonts/RobotoCondensedLight-italic.fntdata"/><Relationship Id="rId41" Type="http://schemas.openxmlformats.org/officeDocument/2006/relationships/font" Target="fonts/RobotoCondensedLight-bold.fntdata"/><Relationship Id="rId22" Type="http://schemas.openxmlformats.org/officeDocument/2006/relationships/slide" Target="slides/slide17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6.xml"/><Relationship Id="rId43" Type="http://schemas.openxmlformats.org/officeDocument/2006/relationships/font" Target="fonts/RobotoCondensedLight-boldItalic.fntdata"/><Relationship Id="rId24" Type="http://schemas.openxmlformats.org/officeDocument/2006/relationships/slide" Target="slides/slide19.xml"/><Relationship Id="rId46" Type="http://schemas.openxmlformats.org/officeDocument/2006/relationships/font" Target="fonts/OpenSans-italic.fntdata"/><Relationship Id="rId23" Type="http://schemas.openxmlformats.org/officeDocument/2006/relationships/slide" Target="slides/slide18.xml"/><Relationship Id="rId45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OpenSans-boldItalic.fntdata"/><Relationship Id="rId28" Type="http://schemas.openxmlformats.org/officeDocument/2006/relationships/font" Target="fonts/Montserrat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33" Type="http://schemas.openxmlformats.org/officeDocument/2006/relationships/font" Target="fonts/Poppins-bold.fntdata"/><Relationship Id="rId10" Type="http://schemas.openxmlformats.org/officeDocument/2006/relationships/slide" Target="slides/slide5.xml"/><Relationship Id="rId32" Type="http://schemas.openxmlformats.org/officeDocument/2006/relationships/font" Target="fonts/Poppins-regular.fntdata"/><Relationship Id="rId13" Type="http://schemas.openxmlformats.org/officeDocument/2006/relationships/slide" Target="slides/slide8.xml"/><Relationship Id="rId35" Type="http://schemas.openxmlformats.org/officeDocument/2006/relationships/font" Target="fonts/Poppins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-italic.fntdata"/><Relationship Id="rId15" Type="http://schemas.openxmlformats.org/officeDocument/2006/relationships/slide" Target="slides/slide10.xml"/><Relationship Id="rId37" Type="http://schemas.openxmlformats.org/officeDocument/2006/relationships/font" Target="fonts/RobotoCondensed-bold.fntdata"/><Relationship Id="rId14" Type="http://schemas.openxmlformats.org/officeDocument/2006/relationships/slide" Target="slides/slide9.xml"/><Relationship Id="rId36" Type="http://schemas.openxmlformats.org/officeDocument/2006/relationships/font" Target="fonts/RobotoCondensed-regular.fntdata"/><Relationship Id="rId17" Type="http://schemas.openxmlformats.org/officeDocument/2006/relationships/slide" Target="slides/slide12.xml"/><Relationship Id="rId39" Type="http://schemas.openxmlformats.org/officeDocument/2006/relationships/font" Target="fonts/RobotoCondensed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Condensed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33a2fd78a_1_74:notes"/>
          <p:cNvSpPr/>
          <p:nvPr>
            <p:ph idx="2" type="sldImg"/>
          </p:nvPr>
        </p:nvSpPr>
        <p:spPr>
          <a:xfrm>
            <a:off x="134823" y="686475"/>
            <a:ext cx="6588233" cy="342946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a33a2fd78a_1_74:notes"/>
          <p:cNvSpPr txBox="1"/>
          <p:nvPr>
            <p:ph idx="1" type="body"/>
          </p:nvPr>
        </p:nvSpPr>
        <p:spPr>
          <a:xfrm>
            <a:off x="685802" y="4343409"/>
            <a:ext cx="5486361" cy="4114827"/>
          </a:xfrm>
          <a:prstGeom prst="rect">
            <a:avLst/>
          </a:prstGeom>
          <a:noFill/>
          <a:ln>
            <a:noFill/>
          </a:ln>
        </p:spPr>
        <p:txBody>
          <a:bodyPr anchorCtr="0" anchor="t" bIns="93175" lIns="93175" spcFirstLastPara="1" rIns="93175" wrap="square" tIns="931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7" name="Google Shape;109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pegamos uma marca e inserimos na internet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Criamos e gerenciamos a performance dela na rede</a:t>
            </a:r>
            <a:endParaRPr/>
          </a:p>
        </p:txBody>
      </p:sp>
      <p:sp>
        <p:nvSpPr>
          <p:cNvPr id="1098" name="Google Shape;1098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6" name="Google Shape;139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pegamos uma marca e inserimos na internet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Criamos e gerenciamos a performance dela na rede</a:t>
            </a:r>
            <a:endParaRPr/>
          </a:p>
        </p:txBody>
      </p:sp>
      <p:sp>
        <p:nvSpPr>
          <p:cNvPr id="1397" name="Google Shape;1397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4" name="Google Shape;166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pegamos uma marca e inserimos na internet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Criamos e gerenciamos a performance dela na rede</a:t>
            </a:r>
            <a:endParaRPr/>
          </a:p>
        </p:txBody>
      </p:sp>
      <p:sp>
        <p:nvSpPr>
          <p:cNvPr id="1665" name="Google Shape;1665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pegamos uma marca e inserimos na internet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Criamos e gerenciamos a performance dela na rede</a:t>
            </a:r>
            <a:endParaRPr/>
          </a:p>
        </p:txBody>
      </p:sp>
      <p:sp>
        <p:nvSpPr>
          <p:cNvPr id="291" name="Google Shape;29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pegamos uma marca e inserimos na internet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Criamos e gerenciamos a performance dela na rede</a:t>
            </a:r>
            <a:endParaRPr/>
          </a:p>
        </p:txBody>
      </p:sp>
      <p:sp>
        <p:nvSpPr>
          <p:cNvPr id="325" name="Google Shape;32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pegamos uma marca e inserimos na internet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pt-BR"/>
              <a:t>Criamos e gerenciamos a performance dela na rede</a:t>
            </a:r>
            <a:endParaRPr/>
          </a:p>
        </p:txBody>
      </p:sp>
      <p:sp>
        <p:nvSpPr>
          <p:cNvPr id="375" name="Google Shape;37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e seção 1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0" name="Google Shape;90;p14"/>
          <p:cNvSpPr txBox="1"/>
          <p:nvPr>
            <p:ph type="title"/>
          </p:nvPr>
        </p:nvSpPr>
        <p:spPr>
          <a:xfrm>
            <a:off x="720401" y="2867805"/>
            <a:ext cx="8173600" cy="1122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53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1">
  <p:cSld name="CUSTOM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type="title"/>
          </p:nvPr>
        </p:nvSpPr>
        <p:spPr>
          <a:xfrm>
            <a:off x="415601" y="593371"/>
            <a:ext cx="5265600" cy="20540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15"/>
          <p:cNvSpPr/>
          <p:nvPr/>
        </p:nvSpPr>
        <p:spPr>
          <a:xfrm>
            <a:off x="6093201" y="-57633"/>
            <a:ext cx="6156401" cy="6973210"/>
          </a:xfrm>
          <a:prstGeom prst="rect">
            <a:avLst/>
          </a:prstGeom>
          <a:solidFill>
            <a:srgbClr val="D35959"/>
          </a:solidFill>
          <a:ln>
            <a:noFill/>
          </a:ln>
        </p:spPr>
        <p:txBody>
          <a:bodyPr anchorCtr="0" anchor="ctr" bIns="115050" lIns="115050" spcFirstLastPara="1" rIns="115050" wrap="square" tIns="115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2"/>
              <a:buFont typeface="Arial"/>
              <a:buNone/>
            </a:pPr>
            <a:r>
              <a:t/>
            </a:r>
            <a:endParaRPr b="0" i="0" sz="176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415603" y="593371"/>
            <a:ext cx="11360800" cy="763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08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6"/>
          <p:cNvSpPr txBox="1"/>
          <p:nvPr>
            <p:ph idx="11" type="ftr"/>
          </p:nvPr>
        </p:nvSpPr>
        <p:spPr>
          <a:xfrm>
            <a:off x="4145281" y="6377951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6"/>
          <p:cNvSpPr txBox="1"/>
          <p:nvPr>
            <p:ph idx="10" type="dt"/>
          </p:nvPr>
        </p:nvSpPr>
        <p:spPr>
          <a:xfrm>
            <a:off x="609602" y="6377951"/>
            <a:ext cx="280415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b="0" i="0" sz="1259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415603" y="593371"/>
            <a:ext cx="11360800" cy="763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08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415603" y="1536638"/>
            <a:ext cx="11360800" cy="45552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11" type="ftr"/>
          </p:nvPr>
        </p:nvSpPr>
        <p:spPr>
          <a:xfrm>
            <a:off x="4145281" y="6377951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7"/>
          <p:cNvSpPr txBox="1"/>
          <p:nvPr>
            <p:ph idx="10" type="dt"/>
          </p:nvPr>
        </p:nvSpPr>
        <p:spPr>
          <a:xfrm>
            <a:off x="609602" y="6377951"/>
            <a:ext cx="280415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b="0" i="0" sz="1259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415603" y="593371"/>
            <a:ext cx="11360800" cy="763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415602" y="1536638"/>
            <a:ext cx="5333201" cy="45552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62"/>
            </a:lvl1pPr>
            <a:lvl2pPr indent="-304800" lvl="1" marL="914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2pPr>
            <a:lvl3pPr indent="-304800" lvl="2" marL="1371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■"/>
              <a:defRPr sz="1511"/>
            </a:lvl3pPr>
            <a:lvl4pPr indent="-304800" lvl="3" marL="18288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●"/>
              <a:defRPr sz="1511"/>
            </a:lvl4pPr>
            <a:lvl5pPr indent="-304800" lvl="4" marL="22860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5pPr>
            <a:lvl6pPr indent="-304800" lvl="5" marL="27432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■"/>
              <a:defRPr sz="1511"/>
            </a:lvl6pPr>
            <a:lvl7pPr indent="-304800" lvl="6" marL="3200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●"/>
              <a:defRPr sz="1511"/>
            </a:lvl7pPr>
            <a:lvl8pPr indent="-304800" lvl="7" marL="3657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8pPr>
            <a:lvl9pPr indent="-304800" lvl="8" marL="4114800" algn="l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SzPts val="1200"/>
              <a:buChar char="■"/>
              <a:defRPr sz="1511"/>
            </a:lvl9pPr>
          </a:lstStyle>
          <a:p/>
        </p:txBody>
      </p:sp>
      <p:sp>
        <p:nvSpPr>
          <p:cNvPr id="108" name="Google Shape;108;p18"/>
          <p:cNvSpPr txBox="1"/>
          <p:nvPr>
            <p:ph idx="2" type="body"/>
          </p:nvPr>
        </p:nvSpPr>
        <p:spPr>
          <a:xfrm>
            <a:off x="6443201" y="1536638"/>
            <a:ext cx="5333201" cy="45552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62"/>
            </a:lvl1pPr>
            <a:lvl2pPr indent="-304800" lvl="1" marL="914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2pPr>
            <a:lvl3pPr indent="-304800" lvl="2" marL="1371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■"/>
              <a:defRPr sz="1511"/>
            </a:lvl3pPr>
            <a:lvl4pPr indent="-304800" lvl="3" marL="18288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●"/>
              <a:defRPr sz="1511"/>
            </a:lvl4pPr>
            <a:lvl5pPr indent="-304800" lvl="4" marL="22860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5pPr>
            <a:lvl6pPr indent="-304800" lvl="5" marL="27432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■"/>
              <a:defRPr sz="1511"/>
            </a:lvl6pPr>
            <a:lvl7pPr indent="-304800" lvl="6" marL="3200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●"/>
              <a:defRPr sz="1511"/>
            </a:lvl7pPr>
            <a:lvl8pPr indent="-304800" lvl="7" marL="3657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8pPr>
            <a:lvl9pPr indent="-304800" lvl="8" marL="4114800" algn="l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SzPts val="1200"/>
              <a:buChar char="■"/>
              <a:defRPr sz="1511"/>
            </a:lvl9pPr>
          </a:lstStyle>
          <a:p/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ctrTitle"/>
          </p:nvPr>
        </p:nvSpPr>
        <p:spPr>
          <a:xfrm>
            <a:off x="869439" y="950772"/>
            <a:ext cx="7930002" cy="273680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453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44"/>
            </a:lvl9pPr>
          </a:lstStyle>
          <a:p/>
        </p:txBody>
      </p:sp>
      <p:sp>
        <p:nvSpPr>
          <p:cNvPr id="112" name="Google Shape;112;p19"/>
          <p:cNvSpPr txBox="1"/>
          <p:nvPr>
            <p:ph idx="1" type="subTitle"/>
          </p:nvPr>
        </p:nvSpPr>
        <p:spPr>
          <a:xfrm>
            <a:off x="869434" y="3778842"/>
            <a:ext cx="7930002" cy="10568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6"/>
            </a:lvl9pPr>
          </a:lstStyle>
          <a:p/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1 2">
  <p:cSld name="TITLE_1_2">
    <p:bg>
      <p:bgPr>
        <a:solidFill>
          <a:srgbClr val="D35959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6" name="Google Shape;116;p20"/>
          <p:cNvSpPr txBox="1"/>
          <p:nvPr>
            <p:ph type="ctrTitle"/>
          </p:nvPr>
        </p:nvSpPr>
        <p:spPr>
          <a:xfrm>
            <a:off x="2151537" y="950772"/>
            <a:ext cx="8328799" cy="273680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302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7B"/>
              </a:buClr>
              <a:buSzPts val="2400"/>
              <a:buNone/>
              <a:defRPr sz="3021">
                <a:solidFill>
                  <a:srgbClr val="0C487B"/>
                </a:solidFill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1" type="subTitle"/>
          </p:nvPr>
        </p:nvSpPr>
        <p:spPr>
          <a:xfrm>
            <a:off x="869435" y="3778842"/>
            <a:ext cx="9610800" cy="10568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014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266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8" name="Google Shape;118;p20"/>
          <p:cNvSpPr txBox="1"/>
          <p:nvPr/>
        </p:nvSpPr>
        <p:spPr>
          <a:xfrm>
            <a:off x="924335" y="2468770"/>
            <a:ext cx="1227201" cy="1218802"/>
          </a:xfrm>
          <a:prstGeom prst="rect">
            <a:avLst/>
          </a:prstGeom>
          <a:noFill/>
          <a:ln>
            <a:noFill/>
          </a:ln>
        </p:spPr>
        <p:txBody>
          <a:bodyPr anchorCtr="0" anchor="t" bIns="115050" lIns="115050" spcFirstLastPara="1" rIns="115050" wrap="square" tIns="115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83"/>
              <a:buFont typeface="Arial"/>
              <a:buNone/>
            </a:pPr>
            <a:r>
              <a:rPr b="1" i="0" lang="pt-BR" sz="12083" u="none" cap="none" strike="noStrike">
                <a:solidFill>
                  <a:srgbClr val="9F565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1" i="0" sz="12083" u="none" cap="none" strike="noStrike">
              <a:solidFill>
                <a:srgbClr val="9F565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720401" y="2867805"/>
            <a:ext cx="8173600" cy="1122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1"/>
            </a:lvl9pPr>
          </a:lstStyle>
          <a:p/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2">
  <p:cSld name="CUSTOM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2701567" y="593368"/>
            <a:ext cx="7560401" cy="1390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2701569" y="2159940"/>
            <a:ext cx="5644000" cy="41852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5" name="Google Shape;125;p22"/>
          <p:cNvSpPr/>
          <p:nvPr/>
        </p:nvSpPr>
        <p:spPr>
          <a:xfrm>
            <a:off x="-57634" y="-57633"/>
            <a:ext cx="2200801" cy="6973210"/>
          </a:xfrm>
          <a:prstGeom prst="rect">
            <a:avLst/>
          </a:prstGeom>
          <a:solidFill>
            <a:srgbClr val="D35959"/>
          </a:solidFill>
          <a:ln>
            <a:noFill/>
          </a:ln>
        </p:spPr>
        <p:txBody>
          <a:bodyPr anchorCtr="0" anchor="ctr" bIns="115050" lIns="115050" spcFirstLastPara="1" rIns="115050" wrap="square" tIns="115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2"/>
              <a:buFont typeface="Arial"/>
              <a:buNone/>
            </a:pPr>
            <a:r>
              <a:t/>
            </a:r>
            <a:endParaRPr b="0" i="0" sz="176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415603" y="593371"/>
            <a:ext cx="11360800" cy="763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415603" y="1536638"/>
            <a:ext cx="11360800" cy="45552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415603" y="593371"/>
            <a:ext cx="11360800" cy="763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415601" y="740805"/>
            <a:ext cx="3744000" cy="10076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21"/>
            </a:lvl9pPr>
          </a:lstStyle>
          <a:p/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415601" y="1852802"/>
            <a:ext cx="3744000" cy="42392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1"/>
            </a:lvl1pPr>
            <a:lvl2pPr indent="-304800" lvl="1" marL="914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2pPr>
            <a:lvl3pPr indent="-304800" lvl="2" marL="1371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■"/>
              <a:defRPr sz="1511"/>
            </a:lvl3pPr>
            <a:lvl4pPr indent="-304800" lvl="3" marL="18288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●"/>
              <a:defRPr sz="1511"/>
            </a:lvl4pPr>
            <a:lvl5pPr indent="-304800" lvl="4" marL="22860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5pPr>
            <a:lvl6pPr indent="-304800" lvl="5" marL="27432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■"/>
              <a:defRPr sz="1511"/>
            </a:lvl6pPr>
            <a:lvl7pPr indent="-304800" lvl="6" marL="3200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●"/>
              <a:defRPr sz="1511"/>
            </a:lvl7pPr>
            <a:lvl8pPr indent="-304800" lvl="7" marL="3657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200"/>
              <a:buChar char="○"/>
              <a:defRPr sz="1511"/>
            </a:lvl8pPr>
            <a:lvl9pPr indent="-304800" lvl="8" marL="4114800" algn="l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SzPts val="1200"/>
              <a:buChar char="■"/>
              <a:defRPr sz="1511"/>
            </a:lvl9pPr>
          </a:lstStyle>
          <a:p/>
        </p:txBody>
      </p:sp>
      <p:sp>
        <p:nvSpPr>
          <p:cNvPr id="136" name="Google Shape;136;p25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653668" y="600201"/>
            <a:ext cx="8490400" cy="5454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41"/>
            </a:lvl9pPr>
          </a:lstStyle>
          <a:p/>
        </p:txBody>
      </p:sp>
      <p:sp>
        <p:nvSpPr>
          <p:cNvPr id="139" name="Google Shape;139;p26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354003" y="1644238"/>
            <a:ext cx="5393599" cy="197640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286"/>
            </a:lvl9pPr>
          </a:lstStyle>
          <a:p/>
        </p:txBody>
      </p:sp>
      <p:sp>
        <p:nvSpPr>
          <p:cNvPr id="142" name="Google Shape;142;p27"/>
          <p:cNvSpPr txBox="1"/>
          <p:nvPr>
            <p:ph idx="1" type="subTitle"/>
          </p:nvPr>
        </p:nvSpPr>
        <p:spPr>
          <a:xfrm>
            <a:off x="354003" y="3737439"/>
            <a:ext cx="5393599" cy="16468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3"/>
            </a:lvl9pPr>
          </a:lstStyle>
          <a:p/>
        </p:txBody>
      </p:sp>
      <p:sp>
        <p:nvSpPr>
          <p:cNvPr id="143" name="Google Shape;143;p27"/>
          <p:cNvSpPr txBox="1"/>
          <p:nvPr>
            <p:ph idx="2" type="body"/>
          </p:nvPr>
        </p:nvSpPr>
        <p:spPr>
          <a:xfrm>
            <a:off x="6586001" y="965434"/>
            <a:ext cx="5116001" cy="492680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4" name="Google Shape;144;p27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/>
          <p:nvPr>
            <p:ph idx="1" type="body"/>
          </p:nvPr>
        </p:nvSpPr>
        <p:spPr>
          <a:xfrm>
            <a:off x="415601" y="5640779"/>
            <a:ext cx="7998401" cy="806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47" name="Google Shape;147;p28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hasCustomPrompt="1" type="title"/>
          </p:nvPr>
        </p:nvSpPr>
        <p:spPr>
          <a:xfrm>
            <a:off x="415603" y="1474838"/>
            <a:ext cx="11360800" cy="261800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103"/>
            </a:lvl9pPr>
          </a:lstStyle>
          <a:p>
            <a:r>
              <a:t>xx%</a:t>
            </a:r>
          </a:p>
        </p:txBody>
      </p:sp>
      <p:sp>
        <p:nvSpPr>
          <p:cNvPr id="150" name="Google Shape;150;p29"/>
          <p:cNvSpPr txBox="1"/>
          <p:nvPr>
            <p:ph idx="1" type="body"/>
          </p:nvPr>
        </p:nvSpPr>
        <p:spPr>
          <a:xfrm>
            <a:off x="415603" y="4202973"/>
            <a:ext cx="11360800" cy="17344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9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">
  <p:cSld name="CUSTOM_2_1">
    <p:bg>
      <p:bgPr>
        <a:noFill/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4087601" y="1442403"/>
            <a:ext cx="7459200" cy="3973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511">
                <a:solidFill>
                  <a:srgbClr val="666666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511">
                <a:solidFill>
                  <a:srgbClr val="666666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511">
                <a:solidFill>
                  <a:srgbClr val="666666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511">
                <a:solidFill>
                  <a:srgbClr val="666666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511">
                <a:solidFill>
                  <a:srgbClr val="666666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511">
                <a:solidFill>
                  <a:srgbClr val="666666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511">
                <a:solidFill>
                  <a:srgbClr val="666666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2014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511">
                <a:solidFill>
                  <a:srgbClr val="666666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2014"/>
              </a:spcBef>
              <a:spcAft>
                <a:spcPts val="2014"/>
              </a:spcAft>
              <a:buClr>
                <a:srgbClr val="666666"/>
              </a:buClr>
              <a:buSzPts val="1200"/>
              <a:buChar char="■"/>
              <a:defRPr sz="1511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56" name="Google Shape;156;p31"/>
          <p:cNvSpPr/>
          <p:nvPr/>
        </p:nvSpPr>
        <p:spPr>
          <a:xfrm>
            <a:off x="-46096" y="6395640"/>
            <a:ext cx="12295601" cy="508401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115050" lIns="115050" spcFirstLastPara="1" rIns="115050" wrap="square" tIns="115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2"/>
              <a:buFont typeface="Arial"/>
              <a:buNone/>
            </a:pPr>
            <a:r>
              <a:t/>
            </a:r>
            <a:endParaRPr b="0" i="0" sz="1762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1"/>
          <p:cNvSpPr txBox="1"/>
          <p:nvPr/>
        </p:nvSpPr>
        <p:spPr>
          <a:xfrm>
            <a:off x="299603" y="6418693"/>
            <a:ext cx="11247200" cy="3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050" lIns="115050" spcFirstLastPara="1" rIns="115050" wrap="square" tIns="1150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</a:pPr>
            <a:r>
              <a:rPr b="0" i="1" lang="pt-BR" sz="1259" u="none" cap="none" strike="noStrik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Página tutorial, lembre-se de apagar antes de enviar a proposta para o cliente ;)</a:t>
            </a:r>
            <a:endParaRPr b="0" i="1" sz="1259" u="none" cap="none" strike="noStrike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15603" y="593371"/>
            <a:ext cx="11360800" cy="763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4747"/>
              </a:buClr>
              <a:buSzPts val="2800"/>
              <a:buFont typeface="Open Sans"/>
              <a:buNone/>
              <a:defRPr b="1" i="0" sz="2800" u="none" cap="none" strike="noStrike">
                <a:solidFill>
                  <a:srgbClr val="C0474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15603" y="1536638"/>
            <a:ext cx="11360800" cy="45552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762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1296614" y="6217632"/>
            <a:ext cx="731601" cy="52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9"/>
              <a:buFont typeface="Arial"/>
              <a:buNone/>
              <a:defRPr b="0" i="0" sz="1259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Relationship Id="rId7" Type="http://schemas.openxmlformats.org/officeDocument/2006/relationships/image" Target="../media/image16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2.jp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>
            <p:ph type="title"/>
          </p:nvPr>
        </p:nvSpPr>
        <p:spPr>
          <a:xfrm>
            <a:off x="391757" y="2585079"/>
            <a:ext cx="4813030" cy="1106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115050" lIns="115050" spcFirstLastPara="1" rIns="115050" wrap="square" tIns="115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pt-BR" sz="3600">
                <a:latin typeface="Montserrat"/>
                <a:ea typeface="Montserrat"/>
                <a:cs typeface="Montserrat"/>
                <a:sym typeface="Montserrat"/>
              </a:rPr>
              <a:t>COLOQUE SUA CAPA AQUI, ESTA É A DA FAST → 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" name="Google Shape;1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964" y="1264440"/>
            <a:ext cx="5781733" cy="4156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41"/>
          <p:cNvGrpSpPr/>
          <p:nvPr/>
        </p:nvGrpSpPr>
        <p:grpSpPr>
          <a:xfrm>
            <a:off x="10369743" y="396516"/>
            <a:ext cx="1519853" cy="6086477"/>
            <a:chOff x="10369743" y="396516"/>
            <a:chExt cx="1519853" cy="6086477"/>
          </a:xfrm>
        </p:grpSpPr>
        <p:sp>
          <p:nvSpPr>
            <p:cNvPr id="723" name="Google Shape;723;p41"/>
            <p:cNvSpPr/>
            <p:nvPr/>
          </p:nvSpPr>
          <p:spPr>
            <a:xfrm rot="10800000">
              <a:off x="10369743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4" name="Google Shape;724;p41"/>
            <p:cNvSpPr/>
            <p:nvPr/>
          </p:nvSpPr>
          <p:spPr>
            <a:xfrm rot="10800000">
              <a:off x="10369743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5" name="Google Shape;725;p41"/>
            <p:cNvSpPr/>
            <p:nvPr/>
          </p:nvSpPr>
          <p:spPr>
            <a:xfrm rot="10800000">
              <a:off x="10369743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6" name="Google Shape;726;p41"/>
            <p:cNvSpPr/>
            <p:nvPr/>
          </p:nvSpPr>
          <p:spPr>
            <a:xfrm rot="10800000">
              <a:off x="10369743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7" name="Google Shape;727;p41"/>
            <p:cNvSpPr/>
            <p:nvPr/>
          </p:nvSpPr>
          <p:spPr>
            <a:xfrm rot="10800000">
              <a:off x="10369743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8" name="Google Shape;728;p41"/>
            <p:cNvSpPr/>
            <p:nvPr/>
          </p:nvSpPr>
          <p:spPr>
            <a:xfrm rot="10800000">
              <a:off x="10369743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9" name="Google Shape;729;p41"/>
            <p:cNvSpPr/>
            <p:nvPr/>
          </p:nvSpPr>
          <p:spPr>
            <a:xfrm rot="10800000">
              <a:off x="10369743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0" name="Google Shape;730;p41"/>
            <p:cNvSpPr/>
            <p:nvPr/>
          </p:nvSpPr>
          <p:spPr>
            <a:xfrm rot="10800000">
              <a:off x="10369743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1" name="Google Shape;731;p41"/>
            <p:cNvSpPr/>
            <p:nvPr/>
          </p:nvSpPr>
          <p:spPr>
            <a:xfrm rot="10800000">
              <a:off x="10369743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2" name="Google Shape;732;p41"/>
            <p:cNvSpPr/>
            <p:nvPr/>
          </p:nvSpPr>
          <p:spPr>
            <a:xfrm rot="10800000">
              <a:off x="10369743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3" name="Google Shape;733;p41"/>
            <p:cNvSpPr/>
            <p:nvPr/>
          </p:nvSpPr>
          <p:spPr>
            <a:xfrm rot="10800000">
              <a:off x="11036245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4" name="Google Shape;734;p41"/>
            <p:cNvSpPr/>
            <p:nvPr/>
          </p:nvSpPr>
          <p:spPr>
            <a:xfrm rot="10800000">
              <a:off x="11036245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5" name="Google Shape;735;p41"/>
            <p:cNvSpPr/>
            <p:nvPr/>
          </p:nvSpPr>
          <p:spPr>
            <a:xfrm rot="10800000">
              <a:off x="11036245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6" name="Google Shape;736;p41"/>
            <p:cNvSpPr/>
            <p:nvPr/>
          </p:nvSpPr>
          <p:spPr>
            <a:xfrm rot="10800000">
              <a:off x="11036245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6007D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7" name="Google Shape;737;p41"/>
            <p:cNvSpPr/>
            <p:nvPr/>
          </p:nvSpPr>
          <p:spPr>
            <a:xfrm rot="10800000">
              <a:off x="11036245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8" name="Google Shape;738;p41"/>
            <p:cNvSpPr/>
            <p:nvPr/>
          </p:nvSpPr>
          <p:spPr>
            <a:xfrm rot="10800000">
              <a:off x="11036245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9" name="Google Shape;739;p41"/>
            <p:cNvSpPr/>
            <p:nvPr/>
          </p:nvSpPr>
          <p:spPr>
            <a:xfrm rot="10800000">
              <a:off x="11036245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0" name="Google Shape;740;p41"/>
            <p:cNvSpPr/>
            <p:nvPr/>
          </p:nvSpPr>
          <p:spPr>
            <a:xfrm rot="10800000">
              <a:off x="11036245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1" name="Google Shape;741;p41"/>
            <p:cNvSpPr/>
            <p:nvPr/>
          </p:nvSpPr>
          <p:spPr>
            <a:xfrm rot="10800000">
              <a:off x="11036245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2" name="Google Shape;742;p41"/>
            <p:cNvSpPr/>
            <p:nvPr/>
          </p:nvSpPr>
          <p:spPr>
            <a:xfrm rot="10800000">
              <a:off x="11036245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3" name="Google Shape;743;p41"/>
            <p:cNvSpPr/>
            <p:nvPr/>
          </p:nvSpPr>
          <p:spPr>
            <a:xfrm rot="10800000">
              <a:off x="11702751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4" name="Google Shape;744;p41"/>
            <p:cNvSpPr/>
            <p:nvPr/>
          </p:nvSpPr>
          <p:spPr>
            <a:xfrm rot="10800000">
              <a:off x="11702751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5" name="Google Shape;745;p41"/>
            <p:cNvSpPr/>
            <p:nvPr/>
          </p:nvSpPr>
          <p:spPr>
            <a:xfrm rot="10800000">
              <a:off x="11702751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6" name="Google Shape;746;p41"/>
            <p:cNvSpPr/>
            <p:nvPr/>
          </p:nvSpPr>
          <p:spPr>
            <a:xfrm rot="10800000">
              <a:off x="11702751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7" name="Google Shape;747;p41"/>
            <p:cNvSpPr/>
            <p:nvPr/>
          </p:nvSpPr>
          <p:spPr>
            <a:xfrm rot="10800000">
              <a:off x="11702751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8" name="Google Shape;748;p41"/>
            <p:cNvSpPr/>
            <p:nvPr/>
          </p:nvSpPr>
          <p:spPr>
            <a:xfrm rot="10800000">
              <a:off x="11702751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9" name="Google Shape;749;p41"/>
            <p:cNvSpPr/>
            <p:nvPr/>
          </p:nvSpPr>
          <p:spPr>
            <a:xfrm rot="10800000">
              <a:off x="11702751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50" name="Google Shape;750;p41"/>
            <p:cNvSpPr/>
            <p:nvPr/>
          </p:nvSpPr>
          <p:spPr>
            <a:xfrm rot="10800000">
              <a:off x="11702751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51" name="Google Shape;751;p41"/>
            <p:cNvSpPr/>
            <p:nvPr/>
          </p:nvSpPr>
          <p:spPr>
            <a:xfrm rot="10800000">
              <a:off x="11702751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52" name="Google Shape;752;p41"/>
            <p:cNvSpPr/>
            <p:nvPr/>
          </p:nvSpPr>
          <p:spPr>
            <a:xfrm rot="10800000">
              <a:off x="11702751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53" name="Google Shape;753;p41"/>
          <p:cNvSpPr txBox="1"/>
          <p:nvPr/>
        </p:nvSpPr>
        <p:spPr>
          <a:xfrm>
            <a:off x="1496240" y="1848353"/>
            <a:ext cx="51860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Objetivos </a:t>
            </a:r>
            <a:r>
              <a:rPr lang="pt-BR" sz="3600">
                <a:solidFill>
                  <a:srgbClr val="410764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tangíveis</a:t>
            </a:r>
            <a:endParaRPr/>
          </a:p>
        </p:txBody>
      </p:sp>
      <p:sp>
        <p:nvSpPr>
          <p:cNvPr id="754" name="Google Shape;754;p41"/>
          <p:cNvSpPr/>
          <p:nvPr/>
        </p:nvSpPr>
        <p:spPr>
          <a:xfrm>
            <a:off x="1563149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4107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41"/>
          <p:cNvSpPr/>
          <p:nvPr/>
        </p:nvSpPr>
        <p:spPr>
          <a:xfrm>
            <a:off x="3913465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4107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41"/>
          <p:cNvSpPr/>
          <p:nvPr/>
        </p:nvSpPr>
        <p:spPr>
          <a:xfrm>
            <a:off x="6263781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4107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41"/>
          <p:cNvSpPr/>
          <p:nvPr/>
        </p:nvSpPr>
        <p:spPr>
          <a:xfrm>
            <a:off x="8614097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4107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41"/>
          <p:cNvSpPr txBox="1"/>
          <p:nvPr/>
        </p:nvSpPr>
        <p:spPr>
          <a:xfrm>
            <a:off x="1764866" y="3740337"/>
            <a:ext cx="1643119" cy="661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aumentar a identificação do público com a marca</a:t>
            </a:r>
            <a:endParaRPr/>
          </a:p>
        </p:txBody>
      </p:sp>
      <p:sp>
        <p:nvSpPr>
          <p:cNvPr id="759" name="Google Shape;759;p41"/>
          <p:cNvSpPr txBox="1"/>
          <p:nvPr/>
        </p:nvSpPr>
        <p:spPr>
          <a:xfrm>
            <a:off x="4140944" y="3740337"/>
            <a:ext cx="1626704" cy="656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aumentar o reconhecimento da marca nacionalmente</a:t>
            </a:r>
            <a:endParaRPr/>
          </a:p>
        </p:txBody>
      </p:sp>
      <p:sp>
        <p:nvSpPr>
          <p:cNvPr id="760" name="Google Shape;760;p41"/>
          <p:cNvSpPr txBox="1"/>
          <p:nvPr/>
        </p:nvSpPr>
        <p:spPr>
          <a:xfrm>
            <a:off x="6427945" y="3740337"/>
            <a:ext cx="1753333" cy="656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aumentar a satisfação do cliente no processo de compra</a:t>
            </a:r>
            <a:endParaRPr/>
          </a:p>
        </p:txBody>
      </p:sp>
      <p:sp>
        <p:nvSpPr>
          <p:cNvPr id="761" name="Google Shape;761;p41"/>
          <p:cNvSpPr txBox="1"/>
          <p:nvPr/>
        </p:nvSpPr>
        <p:spPr>
          <a:xfrm>
            <a:off x="8895001" y="3740337"/>
            <a:ext cx="1519855" cy="656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construir uma voz sólida e carismática para a marca</a:t>
            </a:r>
            <a:endParaRPr/>
          </a:p>
        </p:txBody>
      </p:sp>
      <p:sp>
        <p:nvSpPr>
          <p:cNvPr id="762" name="Google Shape;762;p41"/>
          <p:cNvSpPr txBox="1"/>
          <p:nvPr/>
        </p:nvSpPr>
        <p:spPr>
          <a:xfrm>
            <a:off x="649556" y="6195548"/>
            <a:ext cx="4863518" cy="376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os objetivos intangíveis são aqueles mais difíceis de serem mensurados, por que dizem respeito a percepções não exatas, como por exemplo, sentimento. </a:t>
            </a:r>
            <a:endParaRPr/>
          </a:p>
        </p:txBody>
      </p:sp>
      <p:pic>
        <p:nvPicPr>
          <p:cNvPr descr="Uma imagem contendo objeto&#10;&#10;Descrição gerada com muito alta confiança" id="763" name="Google Shape;76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704" y="6270274"/>
            <a:ext cx="243525" cy="2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41"/>
          <p:cNvSpPr txBox="1"/>
          <p:nvPr/>
        </p:nvSpPr>
        <p:spPr>
          <a:xfrm>
            <a:off x="2403444" y="3032451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65" name="Google Shape;765;p41"/>
          <p:cNvSpPr txBox="1"/>
          <p:nvPr/>
        </p:nvSpPr>
        <p:spPr>
          <a:xfrm>
            <a:off x="4701663" y="3032451"/>
            <a:ext cx="5052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66" name="Google Shape;766;p41"/>
          <p:cNvSpPr txBox="1"/>
          <p:nvPr/>
        </p:nvSpPr>
        <p:spPr>
          <a:xfrm>
            <a:off x="7051979" y="3032451"/>
            <a:ext cx="5052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67" name="Google Shape;767;p41"/>
          <p:cNvSpPr txBox="1"/>
          <p:nvPr/>
        </p:nvSpPr>
        <p:spPr>
          <a:xfrm>
            <a:off x="9386265" y="3032451"/>
            <a:ext cx="53732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768" name="Google Shape;768;p41"/>
          <p:cNvSpPr txBox="1"/>
          <p:nvPr/>
        </p:nvSpPr>
        <p:spPr>
          <a:xfrm>
            <a:off x="12300390" y="396516"/>
            <a:ext cx="1851837" cy="15696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Objetivos intangíveis são aqueles que você vai propor para o cliente e que são mais difíceis (ou impossíveis de mensurar.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Edite com os objetivos que você identificou no cliente.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2"/>
          <p:cNvSpPr/>
          <p:nvPr/>
        </p:nvSpPr>
        <p:spPr>
          <a:xfrm>
            <a:off x="2597648" y="3085238"/>
            <a:ext cx="2602010" cy="636336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42"/>
          <p:cNvSpPr txBox="1"/>
          <p:nvPr/>
        </p:nvSpPr>
        <p:spPr>
          <a:xfrm>
            <a:off x="3247513" y="3202390"/>
            <a:ext cx="1753361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Campanhas segmentadas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 Facebook</a:t>
            </a:r>
            <a:endParaRPr/>
          </a:p>
        </p:txBody>
      </p:sp>
      <p:sp>
        <p:nvSpPr>
          <p:cNvPr id="775" name="Google Shape;775;p42"/>
          <p:cNvSpPr/>
          <p:nvPr/>
        </p:nvSpPr>
        <p:spPr>
          <a:xfrm>
            <a:off x="2718741" y="3172573"/>
            <a:ext cx="461665" cy="461665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42"/>
          <p:cNvSpPr/>
          <p:nvPr/>
        </p:nvSpPr>
        <p:spPr>
          <a:xfrm>
            <a:off x="2597648" y="2246829"/>
            <a:ext cx="2602010" cy="636336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42"/>
          <p:cNvSpPr txBox="1"/>
          <p:nvPr/>
        </p:nvSpPr>
        <p:spPr>
          <a:xfrm>
            <a:off x="3247513" y="2363981"/>
            <a:ext cx="1753361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Campanhas segmentadas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 Instagram</a:t>
            </a:r>
            <a:endParaRPr/>
          </a:p>
        </p:txBody>
      </p:sp>
      <p:sp>
        <p:nvSpPr>
          <p:cNvPr id="778" name="Google Shape;778;p42"/>
          <p:cNvSpPr/>
          <p:nvPr/>
        </p:nvSpPr>
        <p:spPr>
          <a:xfrm>
            <a:off x="2718741" y="2334164"/>
            <a:ext cx="461665" cy="461665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42"/>
          <p:cNvSpPr/>
          <p:nvPr/>
        </p:nvSpPr>
        <p:spPr>
          <a:xfrm>
            <a:off x="2597648" y="3953464"/>
            <a:ext cx="2602010" cy="636336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42"/>
          <p:cNvSpPr txBox="1"/>
          <p:nvPr/>
        </p:nvSpPr>
        <p:spPr>
          <a:xfrm>
            <a:off x="3247513" y="4070616"/>
            <a:ext cx="1753361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Campanhas de pesquisa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 Google Adwords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2"/>
          <p:cNvSpPr/>
          <p:nvPr/>
        </p:nvSpPr>
        <p:spPr>
          <a:xfrm>
            <a:off x="2718741" y="4040799"/>
            <a:ext cx="461665" cy="461665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2"/>
          <p:cNvSpPr/>
          <p:nvPr/>
        </p:nvSpPr>
        <p:spPr>
          <a:xfrm>
            <a:off x="5990204" y="3091328"/>
            <a:ext cx="2176236" cy="636336"/>
          </a:xfrm>
          <a:prstGeom prst="roundRect">
            <a:avLst>
              <a:gd fmla="val 4360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42"/>
          <p:cNvSpPr txBox="1"/>
          <p:nvPr/>
        </p:nvSpPr>
        <p:spPr>
          <a:xfrm>
            <a:off x="6590375" y="3198541"/>
            <a:ext cx="1419082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whatsapp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42"/>
          <p:cNvSpPr/>
          <p:nvPr/>
        </p:nvSpPr>
        <p:spPr>
          <a:xfrm>
            <a:off x="6111297" y="3178663"/>
            <a:ext cx="461665" cy="46166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5" name="Google Shape;785;p42"/>
          <p:cNvCxnSpPr>
            <a:stCxn id="776" idx="3"/>
            <a:endCxn id="782" idx="1"/>
          </p:cNvCxnSpPr>
          <p:nvPr/>
        </p:nvCxnSpPr>
        <p:spPr>
          <a:xfrm>
            <a:off x="5199658" y="2564997"/>
            <a:ext cx="790500" cy="844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786" name="Google Shape;786;p42"/>
          <p:cNvCxnSpPr>
            <a:stCxn id="779" idx="3"/>
            <a:endCxn id="782" idx="1"/>
          </p:cNvCxnSpPr>
          <p:nvPr/>
        </p:nvCxnSpPr>
        <p:spPr>
          <a:xfrm flipH="1" rot="10800000">
            <a:off x="5199658" y="3409432"/>
            <a:ext cx="790500" cy="862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787" name="Google Shape;787;p42"/>
          <p:cNvCxnSpPr>
            <a:stCxn id="773" idx="3"/>
          </p:cNvCxnSpPr>
          <p:nvPr/>
        </p:nvCxnSpPr>
        <p:spPr>
          <a:xfrm>
            <a:off x="5199658" y="3403406"/>
            <a:ext cx="395400" cy="81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788" name="Google Shape;788;p42"/>
          <p:cNvSpPr/>
          <p:nvPr/>
        </p:nvSpPr>
        <p:spPr>
          <a:xfrm>
            <a:off x="8749198" y="2153403"/>
            <a:ext cx="1612431" cy="636336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42"/>
          <p:cNvSpPr txBox="1"/>
          <p:nvPr/>
        </p:nvSpPr>
        <p:spPr>
          <a:xfrm>
            <a:off x="9399063" y="2270555"/>
            <a:ext cx="883053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Conversão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= sim</a:t>
            </a:r>
            <a:endParaRPr/>
          </a:p>
        </p:txBody>
      </p:sp>
      <p:sp>
        <p:nvSpPr>
          <p:cNvPr id="790" name="Google Shape;790;p42"/>
          <p:cNvSpPr/>
          <p:nvPr/>
        </p:nvSpPr>
        <p:spPr>
          <a:xfrm>
            <a:off x="8870291" y="2240738"/>
            <a:ext cx="461665" cy="461665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1" name="Google Shape;791;p42"/>
          <p:cNvCxnSpPr>
            <a:stCxn id="782" idx="3"/>
            <a:endCxn id="788" idx="1"/>
          </p:cNvCxnSpPr>
          <p:nvPr/>
        </p:nvCxnSpPr>
        <p:spPr>
          <a:xfrm flipH="1" rot="10800000">
            <a:off x="8166440" y="2471696"/>
            <a:ext cx="582900" cy="937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792" name="Google Shape;792;p42"/>
          <p:cNvSpPr/>
          <p:nvPr/>
        </p:nvSpPr>
        <p:spPr>
          <a:xfrm>
            <a:off x="8691975" y="3827192"/>
            <a:ext cx="1612431" cy="636336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42"/>
          <p:cNvSpPr txBox="1"/>
          <p:nvPr/>
        </p:nvSpPr>
        <p:spPr>
          <a:xfrm>
            <a:off x="9341840" y="3944344"/>
            <a:ext cx="883053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Conversão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= não</a:t>
            </a:r>
            <a:endParaRPr/>
          </a:p>
        </p:txBody>
      </p:sp>
      <p:sp>
        <p:nvSpPr>
          <p:cNvPr id="794" name="Google Shape;794;p42"/>
          <p:cNvSpPr/>
          <p:nvPr/>
        </p:nvSpPr>
        <p:spPr>
          <a:xfrm>
            <a:off x="8813068" y="3914527"/>
            <a:ext cx="461665" cy="461665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5" name="Google Shape;795;p42"/>
          <p:cNvCxnSpPr>
            <a:stCxn id="782" idx="3"/>
            <a:endCxn id="792" idx="1"/>
          </p:cNvCxnSpPr>
          <p:nvPr/>
        </p:nvCxnSpPr>
        <p:spPr>
          <a:xfrm>
            <a:off x="8166440" y="3409496"/>
            <a:ext cx="525600" cy="735900"/>
          </a:xfrm>
          <a:prstGeom prst="bentConnector3">
            <a:avLst>
              <a:gd fmla="val 55667" name="adj1"/>
            </a:avLst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796" name="Google Shape;796;p42"/>
          <p:cNvSpPr/>
          <p:nvPr/>
        </p:nvSpPr>
        <p:spPr>
          <a:xfrm>
            <a:off x="4291237" y="5186125"/>
            <a:ext cx="1934555" cy="636336"/>
          </a:xfrm>
          <a:prstGeom prst="roundRect">
            <a:avLst>
              <a:gd fmla="val 4360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42"/>
          <p:cNvSpPr txBox="1"/>
          <p:nvPr/>
        </p:nvSpPr>
        <p:spPr>
          <a:xfrm>
            <a:off x="4891397" y="5293350"/>
            <a:ext cx="15270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Estratégias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remarketing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42"/>
          <p:cNvSpPr/>
          <p:nvPr/>
        </p:nvSpPr>
        <p:spPr>
          <a:xfrm>
            <a:off x="4412330" y="5273460"/>
            <a:ext cx="461665" cy="46166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9" name="Google Shape;799;p42"/>
          <p:cNvCxnSpPr>
            <a:stCxn id="792" idx="2"/>
            <a:endCxn id="796" idx="3"/>
          </p:cNvCxnSpPr>
          <p:nvPr/>
        </p:nvCxnSpPr>
        <p:spPr>
          <a:xfrm rot="5400000">
            <a:off x="7341641" y="3347678"/>
            <a:ext cx="1040700" cy="3272400"/>
          </a:xfrm>
          <a:prstGeom prst="bentConnector2">
            <a:avLst/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800" name="Google Shape;800;p42"/>
          <p:cNvCxnSpPr>
            <a:stCxn id="796" idx="1"/>
            <a:endCxn id="776" idx="1"/>
          </p:cNvCxnSpPr>
          <p:nvPr/>
        </p:nvCxnSpPr>
        <p:spPr>
          <a:xfrm rot="10800000">
            <a:off x="2597737" y="2564893"/>
            <a:ext cx="1693500" cy="2939400"/>
          </a:xfrm>
          <a:prstGeom prst="bentConnector3">
            <a:avLst>
              <a:gd fmla="val 113504" name="adj1"/>
            </a:avLst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801" name="Google Shape;801;p42"/>
          <p:cNvSpPr/>
          <p:nvPr/>
        </p:nvSpPr>
        <p:spPr>
          <a:xfrm>
            <a:off x="7803708" y="5186125"/>
            <a:ext cx="1259584" cy="519184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42"/>
          <p:cNvSpPr txBox="1"/>
          <p:nvPr/>
        </p:nvSpPr>
        <p:spPr>
          <a:xfrm>
            <a:off x="7891926" y="5243834"/>
            <a:ext cx="1061369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Identificação</a:t>
            </a:r>
            <a:endParaRPr/>
          </a:p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 objeção</a:t>
            </a:r>
            <a:endParaRPr/>
          </a:p>
        </p:txBody>
      </p:sp>
      <p:sp>
        <p:nvSpPr>
          <p:cNvPr id="803" name="Google Shape;803;p42"/>
          <p:cNvSpPr/>
          <p:nvPr/>
        </p:nvSpPr>
        <p:spPr>
          <a:xfrm>
            <a:off x="6390310" y="5227754"/>
            <a:ext cx="1259584" cy="519184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42"/>
          <p:cNvSpPr txBox="1"/>
          <p:nvPr/>
        </p:nvSpPr>
        <p:spPr>
          <a:xfrm>
            <a:off x="6478524" y="5366575"/>
            <a:ext cx="12597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Categorização</a:t>
            </a:r>
            <a:endParaRPr/>
          </a:p>
        </p:txBody>
      </p:sp>
      <p:cxnSp>
        <p:nvCxnSpPr>
          <p:cNvPr id="805" name="Google Shape;805;p42"/>
          <p:cNvCxnSpPr/>
          <p:nvPr/>
        </p:nvCxnSpPr>
        <p:spPr>
          <a:xfrm>
            <a:off x="2398864" y="3449717"/>
            <a:ext cx="181371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806" name="Google Shape;806;p42"/>
          <p:cNvCxnSpPr/>
          <p:nvPr/>
        </p:nvCxnSpPr>
        <p:spPr>
          <a:xfrm>
            <a:off x="2396399" y="4315743"/>
            <a:ext cx="181371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807" name="Google Shape;807;p42"/>
          <p:cNvSpPr/>
          <p:nvPr/>
        </p:nvSpPr>
        <p:spPr>
          <a:xfrm>
            <a:off x="7280150" y="1211254"/>
            <a:ext cx="1783142" cy="636336"/>
          </a:xfrm>
          <a:prstGeom prst="roundRect">
            <a:avLst>
              <a:gd fmla="val 43609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42"/>
          <p:cNvSpPr txBox="1"/>
          <p:nvPr/>
        </p:nvSpPr>
        <p:spPr>
          <a:xfrm>
            <a:off x="7880320" y="1318467"/>
            <a:ext cx="1083659" cy="42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Estratégias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 fidelização</a:t>
            </a:r>
            <a:endParaRPr/>
          </a:p>
        </p:txBody>
      </p:sp>
      <p:sp>
        <p:nvSpPr>
          <p:cNvPr id="809" name="Google Shape;809;p42"/>
          <p:cNvSpPr/>
          <p:nvPr/>
        </p:nvSpPr>
        <p:spPr>
          <a:xfrm>
            <a:off x="7401243" y="1298589"/>
            <a:ext cx="461665" cy="461665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0" name="Google Shape;810;p42"/>
          <p:cNvCxnSpPr>
            <a:stCxn id="807" idx="3"/>
            <a:endCxn id="788" idx="3"/>
          </p:cNvCxnSpPr>
          <p:nvPr/>
        </p:nvCxnSpPr>
        <p:spPr>
          <a:xfrm>
            <a:off x="9063292" y="1529422"/>
            <a:ext cx="1298400" cy="942000"/>
          </a:xfrm>
          <a:prstGeom prst="bentConnector3">
            <a:avLst>
              <a:gd fmla="val 117601" name="adj1"/>
            </a:avLst>
          </a:prstGeom>
          <a:noFill/>
          <a:ln cap="flat" cmpd="sng" w="9525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811" name="Google Shape;81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327" y="3294287"/>
            <a:ext cx="254472" cy="2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6534" y="2452626"/>
            <a:ext cx="224742" cy="224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molusco, invertebrado, animal&#10;&#10;Descrição gerada com alta confiança" id="813" name="Google Shape;813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1984" y="4163527"/>
            <a:ext cx="216289" cy="216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objeto&#10;&#10;Descrição gerada com alta confiança" id="814" name="Google Shape;814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88988" y="3269185"/>
            <a:ext cx="268439" cy="2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30868" y="5389171"/>
            <a:ext cx="236444" cy="23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78331" y="1397228"/>
            <a:ext cx="302676" cy="30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74330" y="2371036"/>
            <a:ext cx="231942" cy="23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29082" y="4041995"/>
            <a:ext cx="229636" cy="229636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42"/>
          <p:cNvSpPr/>
          <p:nvPr/>
        </p:nvSpPr>
        <p:spPr>
          <a:xfrm>
            <a:off x="9914504" y="5063934"/>
            <a:ext cx="1707901" cy="636336"/>
          </a:xfrm>
          <a:prstGeom prst="roundRect">
            <a:avLst>
              <a:gd fmla="val 4360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42"/>
          <p:cNvSpPr txBox="1"/>
          <p:nvPr/>
        </p:nvSpPr>
        <p:spPr>
          <a:xfrm>
            <a:off x="10514675" y="5169250"/>
            <a:ext cx="12597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Gestão de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redes sociais</a:t>
            </a:r>
            <a:endParaRPr/>
          </a:p>
        </p:txBody>
      </p:sp>
      <p:sp>
        <p:nvSpPr>
          <p:cNvPr id="821" name="Google Shape;821;p42"/>
          <p:cNvSpPr/>
          <p:nvPr/>
        </p:nvSpPr>
        <p:spPr>
          <a:xfrm>
            <a:off x="10035597" y="5151269"/>
            <a:ext cx="461665" cy="46166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42"/>
          <p:cNvSpPr/>
          <p:nvPr/>
        </p:nvSpPr>
        <p:spPr>
          <a:xfrm>
            <a:off x="9914504" y="5822461"/>
            <a:ext cx="1784101" cy="636336"/>
          </a:xfrm>
          <a:prstGeom prst="roundRect">
            <a:avLst>
              <a:gd fmla="val 4360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42"/>
          <p:cNvSpPr txBox="1"/>
          <p:nvPr/>
        </p:nvSpPr>
        <p:spPr>
          <a:xfrm>
            <a:off x="10514675" y="5929675"/>
            <a:ext cx="12597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Produção de</a:t>
            </a:r>
            <a:endParaRPr/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  <a:endParaRPr/>
          </a:p>
        </p:txBody>
      </p:sp>
      <p:sp>
        <p:nvSpPr>
          <p:cNvPr id="824" name="Google Shape;824;p42"/>
          <p:cNvSpPr/>
          <p:nvPr/>
        </p:nvSpPr>
        <p:spPr>
          <a:xfrm>
            <a:off x="10035597" y="5909796"/>
            <a:ext cx="461665" cy="46166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5" name="Google Shape;825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37208" y="6024016"/>
            <a:ext cx="242369" cy="24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28933" y="5241543"/>
            <a:ext cx="274992" cy="274992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42"/>
          <p:cNvSpPr txBox="1"/>
          <p:nvPr/>
        </p:nvSpPr>
        <p:spPr>
          <a:xfrm>
            <a:off x="618671" y="404864"/>
            <a:ext cx="1377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fluxo</a:t>
            </a:r>
            <a:endParaRPr/>
          </a:p>
        </p:txBody>
      </p:sp>
      <p:sp>
        <p:nvSpPr>
          <p:cNvPr id="828" name="Google Shape;828;p42"/>
          <p:cNvSpPr txBox="1"/>
          <p:nvPr/>
        </p:nvSpPr>
        <p:spPr>
          <a:xfrm>
            <a:off x="581801" y="800278"/>
            <a:ext cx="28680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estratégico</a:t>
            </a:r>
            <a:endParaRPr/>
          </a:p>
        </p:txBody>
      </p:sp>
      <p:sp>
        <p:nvSpPr>
          <p:cNvPr id="829" name="Google Shape;829;p42"/>
          <p:cNvSpPr txBox="1"/>
          <p:nvPr/>
        </p:nvSpPr>
        <p:spPr>
          <a:xfrm>
            <a:off x="12300390" y="396516"/>
            <a:ext cx="1851837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Aqui, você desenhará o fluxo que imaginou para o cliente</a:t>
            </a:r>
            <a:endParaRPr/>
          </a:p>
        </p:txBody>
      </p:sp>
      <p:sp>
        <p:nvSpPr>
          <p:cNvPr id="830" name="Google Shape;830;p42"/>
          <p:cNvSpPr txBox="1"/>
          <p:nvPr/>
        </p:nvSpPr>
        <p:spPr>
          <a:xfrm>
            <a:off x="3570987" y="494673"/>
            <a:ext cx="3137881" cy="1005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fluxo estratégico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demonstra como ocorrerá a jornada do cliente, do momento em que ele é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impactado por um anúncio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até o momento da compra.</a:t>
            </a:r>
            <a:endParaRPr/>
          </a:p>
        </p:txBody>
      </p:sp>
      <p:grpSp>
        <p:nvGrpSpPr>
          <p:cNvPr id="831" name="Google Shape;831;p42"/>
          <p:cNvGrpSpPr/>
          <p:nvPr/>
        </p:nvGrpSpPr>
        <p:grpSpPr>
          <a:xfrm rot="5400000">
            <a:off x="440355" y="3811699"/>
            <a:ext cx="2676109" cy="2564616"/>
            <a:chOff x="9195173" y="4036227"/>
            <a:chExt cx="2676109" cy="2564616"/>
          </a:xfrm>
        </p:grpSpPr>
        <p:sp>
          <p:nvSpPr>
            <p:cNvPr id="832" name="Google Shape;832;p42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3" name="Google Shape;833;p42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4" name="Google Shape;834;p42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5" name="Google Shape;835;p42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6" name="Google Shape;836;p42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7" name="Google Shape;837;p42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8" name="Google Shape;838;p42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9" name="Google Shape;839;p42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0" name="Google Shape;840;p42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1" name="Google Shape;841;p42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2" name="Google Shape;842;p42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3" name="Google Shape;843;p42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4" name="Google Shape;844;p42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5" name="Google Shape;845;p42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6" name="Google Shape;846;p42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3"/>
          <p:cNvSpPr/>
          <p:nvPr/>
        </p:nvSpPr>
        <p:spPr>
          <a:xfrm>
            <a:off x="0" y="0"/>
            <a:ext cx="3947060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43"/>
          <p:cNvSpPr txBox="1"/>
          <p:nvPr/>
        </p:nvSpPr>
        <p:spPr>
          <a:xfrm>
            <a:off x="12300390" y="396516"/>
            <a:ext cx="1851837" cy="17543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Aqui, você deverá colocar a análise swot da campanha. Para descobrir como fazer uma análise swot, leia esta matéria: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https://www.agendor.com.br/blog/matriz-swot-como-fazer/</a:t>
            </a:r>
            <a:endParaRPr/>
          </a:p>
        </p:txBody>
      </p:sp>
      <p:grpSp>
        <p:nvGrpSpPr>
          <p:cNvPr id="853" name="Google Shape;853;p43"/>
          <p:cNvGrpSpPr/>
          <p:nvPr/>
        </p:nvGrpSpPr>
        <p:grpSpPr>
          <a:xfrm>
            <a:off x="1275607" y="754733"/>
            <a:ext cx="5340792" cy="5348534"/>
            <a:chOff x="1275607" y="807789"/>
            <a:chExt cx="5340792" cy="5348534"/>
          </a:xfrm>
        </p:grpSpPr>
        <p:sp>
          <p:nvSpPr>
            <p:cNvPr id="854" name="Google Shape;854;p43"/>
            <p:cNvSpPr/>
            <p:nvPr/>
          </p:nvSpPr>
          <p:spPr>
            <a:xfrm>
              <a:off x="1275607" y="807789"/>
              <a:ext cx="2674267" cy="2674267"/>
            </a:xfrm>
            <a:prstGeom prst="rect">
              <a:avLst/>
            </a:prstGeom>
            <a:solidFill>
              <a:srgbClr val="F9F9F9"/>
            </a:solidFill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3942132" y="807789"/>
              <a:ext cx="2674267" cy="267426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3942132" y="3482056"/>
              <a:ext cx="2674267" cy="2674267"/>
            </a:xfrm>
            <a:prstGeom prst="rect">
              <a:avLst/>
            </a:prstGeom>
            <a:solidFill>
              <a:srgbClr val="F9F9F9"/>
            </a:solidFill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1275607" y="3482056"/>
              <a:ext cx="2674267" cy="267426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43"/>
            <p:cNvSpPr txBox="1"/>
            <p:nvPr/>
          </p:nvSpPr>
          <p:spPr>
            <a:xfrm>
              <a:off x="1493920" y="981896"/>
              <a:ext cx="908398" cy="259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2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C5007A"/>
                  </a:solidFill>
                  <a:latin typeface="Arial"/>
                  <a:ea typeface="Arial"/>
                  <a:cs typeface="Arial"/>
                  <a:sym typeface="Arial"/>
                </a:rPr>
                <a:t>Forças</a:t>
              </a:r>
              <a:endParaRPr/>
            </a:p>
          </p:txBody>
        </p:sp>
        <p:sp>
          <p:nvSpPr>
            <p:cNvPr id="859" name="Google Shape;859;p43"/>
            <p:cNvSpPr txBox="1"/>
            <p:nvPr/>
          </p:nvSpPr>
          <p:spPr>
            <a:xfrm>
              <a:off x="4101175" y="1003693"/>
              <a:ext cx="1724744" cy="259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2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C5007A"/>
                  </a:solidFill>
                  <a:latin typeface="Arial"/>
                  <a:ea typeface="Arial"/>
                  <a:cs typeface="Arial"/>
                  <a:sym typeface="Arial"/>
                </a:rPr>
                <a:t>Oportunidades</a:t>
              </a:r>
              <a:endParaRPr/>
            </a:p>
          </p:txBody>
        </p:sp>
        <p:sp>
          <p:nvSpPr>
            <p:cNvPr id="860" name="Google Shape;860;p43"/>
            <p:cNvSpPr txBox="1"/>
            <p:nvPr/>
          </p:nvSpPr>
          <p:spPr>
            <a:xfrm>
              <a:off x="1492861" y="3669526"/>
              <a:ext cx="1189849" cy="259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2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C5007A"/>
                  </a:solidFill>
                  <a:latin typeface="Arial"/>
                  <a:ea typeface="Arial"/>
                  <a:cs typeface="Arial"/>
                  <a:sym typeface="Arial"/>
                </a:rPr>
                <a:t>Fraquezas</a:t>
              </a:r>
              <a:endParaRPr/>
            </a:p>
          </p:txBody>
        </p:sp>
        <p:sp>
          <p:nvSpPr>
            <p:cNvPr id="861" name="Google Shape;861;p43"/>
            <p:cNvSpPr txBox="1"/>
            <p:nvPr/>
          </p:nvSpPr>
          <p:spPr>
            <a:xfrm>
              <a:off x="4101174" y="3677960"/>
              <a:ext cx="1151893" cy="259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2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C5007A"/>
                  </a:solidFill>
                  <a:latin typeface="Arial"/>
                  <a:ea typeface="Arial"/>
                  <a:cs typeface="Arial"/>
                  <a:sym typeface="Arial"/>
                </a:rPr>
                <a:t>Ameaças</a:t>
              </a:r>
              <a:endParaRPr/>
            </a:p>
          </p:txBody>
        </p:sp>
        <p:sp>
          <p:nvSpPr>
            <p:cNvPr id="862" name="Google Shape;862;p43"/>
            <p:cNvSpPr txBox="1"/>
            <p:nvPr/>
          </p:nvSpPr>
          <p:spPr>
            <a:xfrm>
              <a:off x="1492861" y="4010126"/>
              <a:ext cx="1890969" cy="1237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Lorem ipsum dolor sit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Amet, consectetur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Fugiat nulla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Dolorem eum fugiat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Consectetur adipiscing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eiusmod tempor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43"/>
            <p:cNvSpPr txBox="1"/>
            <p:nvPr/>
          </p:nvSpPr>
          <p:spPr>
            <a:xfrm>
              <a:off x="1492861" y="1275915"/>
              <a:ext cx="1890969" cy="1814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Lorem ipsum dolor sit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Amet, consectetur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Fugiat nulla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Dolorem eum fugiat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Consectetur adipiscing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eiusmod tempor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Dolorem eum fugiat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Consectetur adipiscing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eiusmod tempor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43"/>
            <p:cNvSpPr txBox="1"/>
            <p:nvPr/>
          </p:nvSpPr>
          <p:spPr>
            <a:xfrm>
              <a:off x="4125442" y="1275915"/>
              <a:ext cx="1890969" cy="660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Lorem ipsum dolor sit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Amet, consectetur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Fugiat nulla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43"/>
            <p:cNvSpPr txBox="1"/>
            <p:nvPr/>
          </p:nvSpPr>
          <p:spPr>
            <a:xfrm>
              <a:off x="4125442" y="4010126"/>
              <a:ext cx="1890969" cy="1044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Lorem ipsum dolor sit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Amet, consectetur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Fugiat nulla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Amet, consectetur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171450" marR="0" rtl="0" algn="l">
                <a:lnSpc>
                  <a:spcPct val="130434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50"/>
                <a:buFont typeface="Arial"/>
                <a:buChar char="•"/>
              </a:pPr>
              <a:r>
                <a:rPr lang="pt-BR" sz="115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Fugiat nulla</a:t>
              </a:r>
              <a:endParaRPr sz="11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43"/>
          <p:cNvGrpSpPr/>
          <p:nvPr/>
        </p:nvGrpSpPr>
        <p:grpSpPr>
          <a:xfrm>
            <a:off x="7145276" y="1891293"/>
            <a:ext cx="3170247" cy="3296841"/>
            <a:chOff x="7363270" y="1970812"/>
            <a:chExt cx="3170247" cy="3296841"/>
          </a:xfrm>
        </p:grpSpPr>
        <p:sp>
          <p:nvSpPr>
            <p:cNvPr id="867" name="Google Shape;867;p43"/>
            <p:cNvSpPr txBox="1"/>
            <p:nvPr/>
          </p:nvSpPr>
          <p:spPr>
            <a:xfrm>
              <a:off x="7363270" y="1970812"/>
              <a:ext cx="30893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600">
                  <a:solidFill>
                    <a:srgbClr val="C5007A"/>
                  </a:solidFill>
                  <a:latin typeface="Arial"/>
                  <a:ea typeface="Arial"/>
                  <a:cs typeface="Arial"/>
                  <a:sym typeface="Arial"/>
                </a:rPr>
                <a:t>análise swot</a:t>
              </a:r>
              <a:endParaRPr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3"/>
            <p:cNvSpPr txBox="1"/>
            <p:nvPr/>
          </p:nvSpPr>
          <p:spPr>
            <a:xfrm>
              <a:off x="7395637" y="2646486"/>
              <a:ext cx="3137881" cy="2621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Matriz SWOT </a:t>
              </a: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verifica se há equilíbrio entre os fatores internos, forças e fraquezas da empresa, e os externos, oportunidades e ameaças do mercado. Com ela, temos um </a:t>
              </a: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diagnóstico completo sobre a empresa</a:t>
              </a: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, o que reduz os riscos na hora de dar um passo importante, como explorar novos mercados, lançar um novo produto ou criar novas estratégias de marketing.</a:t>
              </a:r>
              <a:endParaRPr/>
            </a:p>
            <a:p>
              <a:pPr indent="0" lvl="0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</p:grpSp>
      <p:grpSp>
        <p:nvGrpSpPr>
          <p:cNvPr id="869" name="Google Shape;869;p43"/>
          <p:cNvGrpSpPr/>
          <p:nvPr/>
        </p:nvGrpSpPr>
        <p:grpSpPr>
          <a:xfrm>
            <a:off x="9114522" y="3957069"/>
            <a:ext cx="2676109" cy="2564616"/>
            <a:chOff x="9195173" y="4036227"/>
            <a:chExt cx="2676109" cy="2564616"/>
          </a:xfrm>
        </p:grpSpPr>
        <p:sp>
          <p:nvSpPr>
            <p:cNvPr id="870" name="Google Shape;870;p43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1" name="Google Shape;871;p43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2" name="Google Shape;872;p43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3" name="Google Shape;873;p43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4" name="Google Shape;874;p43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5" name="Google Shape;875;p43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6" name="Google Shape;876;p43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7" name="Google Shape;877;p43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8" name="Google Shape;878;p43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9" name="Google Shape;879;p43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0" name="Google Shape;880;p43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1" name="Google Shape;881;p43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2" name="Google Shape;882;p43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3" name="Google Shape;883;p43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4" name="Google Shape;884;p43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laptop, sentado, interior, computador&#10;&#10;Descrição gerada com muito alta confiança" id="889" name="Google Shape;88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0"/>
            <a:ext cx="12192000" cy="685522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44"/>
          <p:cNvSpPr/>
          <p:nvPr/>
        </p:nvSpPr>
        <p:spPr>
          <a:xfrm rot="10800000">
            <a:off x="5004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1" name="Google Shape;891;p44"/>
          <p:cNvSpPr/>
          <p:nvPr/>
        </p:nvSpPr>
        <p:spPr>
          <a:xfrm rot="10800000">
            <a:off x="5004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2" name="Google Shape;892;p44"/>
          <p:cNvSpPr/>
          <p:nvPr/>
        </p:nvSpPr>
        <p:spPr>
          <a:xfrm rot="10800000">
            <a:off x="5004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3" name="Google Shape;893;p44"/>
          <p:cNvSpPr/>
          <p:nvPr/>
        </p:nvSpPr>
        <p:spPr>
          <a:xfrm rot="10800000">
            <a:off x="5004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4" name="Google Shape;894;p44"/>
          <p:cNvSpPr/>
          <p:nvPr/>
        </p:nvSpPr>
        <p:spPr>
          <a:xfrm rot="10800000">
            <a:off x="5004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5" name="Google Shape;895;p44"/>
          <p:cNvSpPr/>
          <p:nvPr/>
        </p:nvSpPr>
        <p:spPr>
          <a:xfrm rot="10800000">
            <a:off x="5004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6" name="Google Shape;896;p44"/>
          <p:cNvSpPr/>
          <p:nvPr/>
        </p:nvSpPr>
        <p:spPr>
          <a:xfrm rot="10800000">
            <a:off x="5004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7" name="Google Shape;897;p44"/>
          <p:cNvSpPr/>
          <p:nvPr/>
        </p:nvSpPr>
        <p:spPr>
          <a:xfrm rot="10800000">
            <a:off x="5004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8" name="Google Shape;898;p44"/>
          <p:cNvSpPr/>
          <p:nvPr/>
        </p:nvSpPr>
        <p:spPr>
          <a:xfrm rot="10800000">
            <a:off x="5004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9" name="Google Shape;899;p44"/>
          <p:cNvSpPr/>
          <p:nvPr/>
        </p:nvSpPr>
        <p:spPr>
          <a:xfrm rot="10800000">
            <a:off x="11481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0" name="Google Shape;900;p44"/>
          <p:cNvSpPr/>
          <p:nvPr/>
        </p:nvSpPr>
        <p:spPr>
          <a:xfrm rot="10800000">
            <a:off x="11481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1" name="Google Shape;901;p44"/>
          <p:cNvSpPr/>
          <p:nvPr/>
        </p:nvSpPr>
        <p:spPr>
          <a:xfrm rot="10800000">
            <a:off x="11481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2" name="Google Shape;902;p44"/>
          <p:cNvSpPr/>
          <p:nvPr/>
        </p:nvSpPr>
        <p:spPr>
          <a:xfrm rot="10800000">
            <a:off x="11481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3" name="Google Shape;903;p44"/>
          <p:cNvSpPr/>
          <p:nvPr/>
        </p:nvSpPr>
        <p:spPr>
          <a:xfrm rot="10800000">
            <a:off x="11481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4" name="Google Shape;904;p44"/>
          <p:cNvSpPr/>
          <p:nvPr/>
        </p:nvSpPr>
        <p:spPr>
          <a:xfrm rot="10800000">
            <a:off x="11481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5" name="Google Shape;905;p44"/>
          <p:cNvSpPr/>
          <p:nvPr/>
        </p:nvSpPr>
        <p:spPr>
          <a:xfrm rot="10800000">
            <a:off x="11481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6" name="Google Shape;906;p44"/>
          <p:cNvSpPr/>
          <p:nvPr/>
        </p:nvSpPr>
        <p:spPr>
          <a:xfrm rot="10800000">
            <a:off x="11481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7" name="Google Shape;907;p44"/>
          <p:cNvSpPr/>
          <p:nvPr/>
        </p:nvSpPr>
        <p:spPr>
          <a:xfrm rot="10800000">
            <a:off x="17958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8" name="Google Shape;908;p44"/>
          <p:cNvSpPr/>
          <p:nvPr/>
        </p:nvSpPr>
        <p:spPr>
          <a:xfrm rot="10800000">
            <a:off x="17958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9" name="Google Shape;909;p44"/>
          <p:cNvSpPr/>
          <p:nvPr/>
        </p:nvSpPr>
        <p:spPr>
          <a:xfrm rot="10800000">
            <a:off x="17958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0" name="Google Shape;910;p44"/>
          <p:cNvSpPr/>
          <p:nvPr/>
        </p:nvSpPr>
        <p:spPr>
          <a:xfrm rot="10800000">
            <a:off x="17958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1" name="Google Shape;911;p44"/>
          <p:cNvSpPr/>
          <p:nvPr/>
        </p:nvSpPr>
        <p:spPr>
          <a:xfrm rot="10800000">
            <a:off x="24435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2" name="Google Shape;912;p44"/>
          <p:cNvSpPr/>
          <p:nvPr/>
        </p:nvSpPr>
        <p:spPr>
          <a:xfrm rot="10800000">
            <a:off x="24435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3" name="Google Shape;913;p44"/>
          <p:cNvSpPr/>
          <p:nvPr/>
        </p:nvSpPr>
        <p:spPr>
          <a:xfrm rot="10800000">
            <a:off x="24435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4" name="Google Shape;914;p44"/>
          <p:cNvSpPr/>
          <p:nvPr/>
        </p:nvSpPr>
        <p:spPr>
          <a:xfrm rot="10800000">
            <a:off x="24435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5" name="Google Shape;915;p44"/>
          <p:cNvSpPr/>
          <p:nvPr/>
        </p:nvSpPr>
        <p:spPr>
          <a:xfrm rot="10800000">
            <a:off x="30913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6" name="Google Shape;916;p44"/>
          <p:cNvSpPr/>
          <p:nvPr/>
        </p:nvSpPr>
        <p:spPr>
          <a:xfrm rot="10800000">
            <a:off x="30913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7" name="Google Shape;917;p44"/>
          <p:cNvSpPr/>
          <p:nvPr/>
        </p:nvSpPr>
        <p:spPr>
          <a:xfrm rot="10800000">
            <a:off x="30913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8" name="Google Shape;918;p44"/>
          <p:cNvSpPr/>
          <p:nvPr/>
        </p:nvSpPr>
        <p:spPr>
          <a:xfrm rot="10800000">
            <a:off x="30913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9" name="Google Shape;919;p44"/>
          <p:cNvSpPr/>
          <p:nvPr/>
        </p:nvSpPr>
        <p:spPr>
          <a:xfrm rot="10800000">
            <a:off x="30913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0" name="Google Shape;920;p44"/>
          <p:cNvSpPr/>
          <p:nvPr/>
        </p:nvSpPr>
        <p:spPr>
          <a:xfrm rot="10800000">
            <a:off x="30913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1" name="Google Shape;921;p44"/>
          <p:cNvSpPr/>
          <p:nvPr/>
        </p:nvSpPr>
        <p:spPr>
          <a:xfrm rot="10800000">
            <a:off x="37390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2" name="Google Shape;922;p44"/>
          <p:cNvSpPr/>
          <p:nvPr/>
        </p:nvSpPr>
        <p:spPr>
          <a:xfrm rot="10800000">
            <a:off x="37390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3" name="Google Shape;923;p44"/>
          <p:cNvSpPr/>
          <p:nvPr/>
        </p:nvSpPr>
        <p:spPr>
          <a:xfrm rot="10800000">
            <a:off x="37390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4" name="Google Shape;924;p44"/>
          <p:cNvSpPr/>
          <p:nvPr/>
        </p:nvSpPr>
        <p:spPr>
          <a:xfrm rot="10800000">
            <a:off x="37390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5" name="Google Shape;925;p44"/>
          <p:cNvSpPr/>
          <p:nvPr/>
        </p:nvSpPr>
        <p:spPr>
          <a:xfrm rot="10800000">
            <a:off x="37390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6" name="Google Shape;926;p44"/>
          <p:cNvSpPr/>
          <p:nvPr/>
        </p:nvSpPr>
        <p:spPr>
          <a:xfrm rot="10800000">
            <a:off x="43867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7" name="Google Shape;927;p44"/>
          <p:cNvSpPr/>
          <p:nvPr/>
        </p:nvSpPr>
        <p:spPr>
          <a:xfrm rot="10800000">
            <a:off x="43867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8" name="Google Shape;928;p44"/>
          <p:cNvSpPr/>
          <p:nvPr/>
        </p:nvSpPr>
        <p:spPr>
          <a:xfrm rot="10800000">
            <a:off x="43867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9" name="Google Shape;929;p44"/>
          <p:cNvSpPr/>
          <p:nvPr/>
        </p:nvSpPr>
        <p:spPr>
          <a:xfrm rot="10800000">
            <a:off x="43867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0" name="Google Shape;930;p44"/>
          <p:cNvSpPr/>
          <p:nvPr/>
        </p:nvSpPr>
        <p:spPr>
          <a:xfrm rot="10800000">
            <a:off x="43867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1" name="Google Shape;931;p44"/>
          <p:cNvSpPr/>
          <p:nvPr/>
        </p:nvSpPr>
        <p:spPr>
          <a:xfrm rot="10800000">
            <a:off x="50344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2" name="Google Shape;932;p44"/>
          <p:cNvSpPr/>
          <p:nvPr/>
        </p:nvSpPr>
        <p:spPr>
          <a:xfrm rot="10800000">
            <a:off x="50344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3" name="Google Shape;933;p44"/>
          <p:cNvSpPr/>
          <p:nvPr/>
        </p:nvSpPr>
        <p:spPr>
          <a:xfrm rot="10800000">
            <a:off x="50344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4" name="Google Shape;934;p44"/>
          <p:cNvSpPr/>
          <p:nvPr/>
        </p:nvSpPr>
        <p:spPr>
          <a:xfrm rot="10800000">
            <a:off x="50344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5" name="Google Shape;935;p44"/>
          <p:cNvSpPr/>
          <p:nvPr/>
        </p:nvSpPr>
        <p:spPr>
          <a:xfrm rot="10800000">
            <a:off x="50344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6" name="Google Shape;936;p44"/>
          <p:cNvSpPr/>
          <p:nvPr/>
        </p:nvSpPr>
        <p:spPr>
          <a:xfrm rot="10800000">
            <a:off x="56822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7" name="Google Shape;937;p44"/>
          <p:cNvSpPr/>
          <p:nvPr/>
        </p:nvSpPr>
        <p:spPr>
          <a:xfrm rot="10800000">
            <a:off x="56822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8" name="Google Shape;938;p44"/>
          <p:cNvSpPr/>
          <p:nvPr/>
        </p:nvSpPr>
        <p:spPr>
          <a:xfrm rot="10800000">
            <a:off x="56822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9" name="Google Shape;939;p44"/>
          <p:cNvSpPr/>
          <p:nvPr/>
        </p:nvSpPr>
        <p:spPr>
          <a:xfrm rot="10800000">
            <a:off x="56822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0" name="Google Shape;940;p44"/>
          <p:cNvSpPr/>
          <p:nvPr/>
        </p:nvSpPr>
        <p:spPr>
          <a:xfrm rot="10800000">
            <a:off x="63299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1" name="Google Shape;941;p44"/>
          <p:cNvSpPr/>
          <p:nvPr/>
        </p:nvSpPr>
        <p:spPr>
          <a:xfrm rot="10800000">
            <a:off x="63299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2" name="Google Shape;942;p44"/>
          <p:cNvSpPr/>
          <p:nvPr/>
        </p:nvSpPr>
        <p:spPr>
          <a:xfrm rot="10800000">
            <a:off x="63299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3" name="Google Shape;943;p44"/>
          <p:cNvSpPr/>
          <p:nvPr/>
        </p:nvSpPr>
        <p:spPr>
          <a:xfrm rot="10800000">
            <a:off x="63299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4" name="Google Shape;944;p44"/>
          <p:cNvSpPr/>
          <p:nvPr/>
        </p:nvSpPr>
        <p:spPr>
          <a:xfrm rot="10800000">
            <a:off x="63299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5" name="Google Shape;945;p44"/>
          <p:cNvSpPr/>
          <p:nvPr/>
        </p:nvSpPr>
        <p:spPr>
          <a:xfrm rot="10800000">
            <a:off x="69776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6" name="Google Shape;946;p44"/>
          <p:cNvSpPr/>
          <p:nvPr/>
        </p:nvSpPr>
        <p:spPr>
          <a:xfrm rot="10800000">
            <a:off x="69776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7" name="Google Shape;947;p44"/>
          <p:cNvSpPr/>
          <p:nvPr/>
        </p:nvSpPr>
        <p:spPr>
          <a:xfrm rot="10800000">
            <a:off x="69776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8" name="Google Shape;948;p44"/>
          <p:cNvSpPr/>
          <p:nvPr/>
        </p:nvSpPr>
        <p:spPr>
          <a:xfrm rot="10800000">
            <a:off x="69776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9" name="Google Shape;949;p44"/>
          <p:cNvSpPr/>
          <p:nvPr/>
        </p:nvSpPr>
        <p:spPr>
          <a:xfrm rot="10800000">
            <a:off x="69776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0" name="Google Shape;950;p44"/>
          <p:cNvSpPr/>
          <p:nvPr/>
        </p:nvSpPr>
        <p:spPr>
          <a:xfrm rot="10800000">
            <a:off x="76253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1" name="Google Shape;951;p44"/>
          <p:cNvSpPr/>
          <p:nvPr/>
        </p:nvSpPr>
        <p:spPr>
          <a:xfrm rot="10800000">
            <a:off x="76253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2" name="Google Shape;952;p44"/>
          <p:cNvSpPr/>
          <p:nvPr/>
        </p:nvSpPr>
        <p:spPr>
          <a:xfrm rot="10800000">
            <a:off x="76253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3" name="Google Shape;953;p44"/>
          <p:cNvSpPr/>
          <p:nvPr/>
        </p:nvSpPr>
        <p:spPr>
          <a:xfrm rot="10800000">
            <a:off x="76253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4" name="Google Shape;954;p44"/>
          <p:cNvSpPr/>
          <p:nvPr/>
        </p:nvSpPr>
        <p:spPr>
          <a:xfrm rot="10800000">
            <a:off x="76253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5" name="Google Shape;955;p44"/>
          <p:cNvSpPr/>
          <p:nvPr/>
        </p:nvSpPr>
        <p:spPr>
          <a:xfrm rot="10800000">
            <a:off x="76253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6" name="Google Shape;956;p44"/>
          <p:cNvSpPr/>
          <p:nvPr/>
        </p:nvSpPr>
        <p:spPr>
          <a:xfrm rot="10800000">
            <a:off x="82731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7" name="Google Shape;957;p44"/>
          <p:cNvSpPr/>
          <p:nvPr/>
        </p:nvSpPr>
        <p:spPr>
          <a:xfrm rot="10800000">
            <a:off x="82731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8" name="Google Shape;958;p44"/>
          <p:cNvSpPr/>
          <p:nvPr/>
        </p:nvSpPr>
        <p:spPr>
          <a:xfrm rot="10800000">
            <a:off x="82731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9" name="Google Shape;959;p44"/>
          <p:cNvSpPr/>
          <p:nvPr/>
        </p:nvSpPr>
        <p:spPr>
          <a:xfrm rot="10800000">
            <a:off x="82731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0" name="Google Shape;960;p44"/>
          <p:cNvSpPr/>
          <p:nvPr/>
        </p:nvSpPr>
        <p:spPr>
          <a:xfrm rot="10800000">
            <a:off x="82731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1" name="Google Shape;961;p44"/>
          <p:cNvSpPr/>
          <p:nvPr/>
        </p:nvSpPr>
        <p:spPr>
          <a:xfrm rot="10800000">
            <a:off x="82731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2" name="Google Shape;962;p44"/>
          <p:cNvSpPr/>
          <p:nvPr/>
        </p:nvSpPr>
        <p:spPr>
          <a:xfrm rot="10800000">
            <a:off x="89208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3" name="Google Shape;963;p44"/>
          <p:cNvSpPr/>
          <p:nvPr/>
        </p:nvSpPr>
        <p:spPr>
          <a:xfrm rot="10800000">
            <a:off x="89208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4" name="Google Shape;964;p44"/>
          <p:cNvSpPr/>
          <p:nvPr/>
        </p:nvSpPr>
        <p:spPr>
          <a:xfrm rot="10800000">
            <a:off x="89208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5" name="Google Shape;965;p44"/>
          <p:cNvSpPr/>
          <p:nvPr/>
        </p:nvSpPr>
        <p:spPr>
          <a:xfrm rot="10800000">
            <a:off x="89208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6" name="Google Shape;966;p44"/>
          <p:cNvSpPr/>
          <p:nvPr/>
        </p:nvSpPr>
        <p:spPr>
          <a:xfrm rot="10800000">
            <a:off x="89208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7" name="Google Shape;967;p44"/>
          <p:cNvSpPr/>
          <p:nvPr/>
        </p:nvSpPr>
        <p:spPr>
          <a:xfrm rot="10800000">
            <a:off x="89208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8" name="Google Shape;968;p44"/>
          <p:cNvSpPr/>
          <p:nvPr/>
        </p:nvSpPr>
        <p:spPr>
          <a:xfrm rot="10800000">
            <a:off x="89208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9" name="Google Shape;969;p44"/>
          <p:cNvSpPr/>
          <p:nvPr/>
        </p:nvSpPr>
        <p:spPr>
          <a:xfrm rot="10800000">
            <a:off x="89208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0" name="Google Shape;970;p44"/>
          <p:cNvSpPr/>
          <p:nvPr/>
        </p:nvSpPr>
        <p:spPr>
          <a:xfrm rot="10800000">
            <a:off x="89208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1" name="Google Shape;971;p44"/>
          <p:cNvSpPr/>
          <p:nvPr/>
        </p:nvSpPr>
        <p:spPr>
          <a:xfrm rot="10800000">
            <a:off x="956855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2" name="Google Shape;972;p44"/>
          <p:cNvSpPr/>
          <p:nvPr/>
        </p:nvSpPr>
        <p:spPr>
          <a:xfrm rot="10800000">
            <a:off x="956855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3" name="Google Shape;973;p44"/>
          <p:cNvSpPr/>
          <p:nvPr/>
        </p:nvSpPr>
        <p:spPr>
          <a:xfrm rot="10800000">
            <a:off x="956855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4" name="Google Shape;974;p44"/>
          <p:cNvSpPr/>
          <p:nvPr/>
        </p:nvSpPr>
        <p:spPr>
          <a:xfrm rot="10800000">
            <a:off x="956855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5" name="Google Shape;975;p44"/>
          <p:cNvSpPr/>
          <p:nvPr/>
        </p:nvSpPr>
        <p:spPr>
          <a:xfrm rot="10800000">
            <a:off x="956855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6" name="Google Shape;976;p44"/>
          <p:cNvSpPr/>
          <p:nvPr/>
        </p:nvSpPr>
        <p:spPr>
          <a:xfrm rot="10800000">
            <a:off x="956855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7" name="Google Shape;977;p44"/>
          <p:cNvSpPr/>
          <p:nvPr/>
        </p:nvSpPr>
        <p:spPr>
          <a:xfrm rot="10800000">
            <a:off x="956855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8" name="Google Shape;978;p44"/>
          <p:cNvSpPr/>
          <p:nvPr/>
        </p:nvSpPr>
        <p:spPr>
          <a:xfrm rot="10800000">
            <a:off x="956855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9" name="Google Shape;979;p44"/>
          <p:cNvSpPr/>
          <p:nvPr/>
        </p:nvSpPr>
        <p:spPr>
          <a:xfrm rot="10800000">
            <a:off x="956855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0" name="Google Shape;980;p44"/>
          <p:cNvSpPr/>
          <p:nvPr/>
        </p:nvSpPr>
        <p:spPr>
          <a:xfrm rot="10800000">
            <a:off x="10216284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1" name="Google Shape;981;p44"/>
          <p:cNvSpPr/>
          <p:nvPr/>
        </p:nvSpPr>
        <p:spPr>
          <a:xfrm rot="10800000">
            <a:off x="10216284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2" name="Google Shape;982;p44"/>
          <p:cNvSpPr/>
          <p:nvPr/>
        </p:nvSpPr>
        <p:spPr>
          <a:xfrm rot="10800000">
            <a:off x="10216284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3" name="Google Shape;983;p44"/>
          <p:cNvSpPr/>
          <p:nvPr/>
        </p:nvSpPr>
        <p:spPr>
          <a:xfrm rot="10800000">
            <a:off x="10216284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4" name="Google Shape;984;p44"/>
          <p:cNvSpPr/>
          <p:nvPr/>
        </p:nvSpPr>
        <p:spPr>
          <a:xfrm rot="10800000">
            <a:off x="10216284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5" name="Google Shape;985;p44"/>
          <p:cNvSpPr/>
          <p:nvPr/>
        </p:nvSpPr>
        <p:spPr>
          <a:xfrm rot="10800000">
            <a:off x="10216284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6" name="Google Shape;986;p44"/>
          <p:cNvSpPr/>
          <p:nvPr/>
        </p:nvSpPr>
        <p:spPr>
          <a:xfrm rot="10800000">
            <a:off x="10216284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7" name="Google Shape;987;p44"/>
          <p:cNvSpPr/>
          <p:nvPr/>
        </p:nvSpPr>
        <p:spPr>
          <a:xfrm rot="10800000">
            <a:off x="10216284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8" name="Google Shape;988;p44"/>
          <p:cNvSpPr/>
          <p:nvPr/>
        </p:nvSpPr>
        <p:spPr>
          <a:xfrm rot="10800000">
            <a:off x="1086400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9" name="Google Shape;989;p44"/>
          <p:cNvSpPr/>
          <p:nvPr/>
        </p:nvSpPr>
        <p:spPr>
          <a:xfrm rot="10800000">
            <a:off x="1086400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0" name="Google Shape;990;p44"/>
          <p:cNvSpPr/>
          <p:nvPr/>
        </p:nvSpPr>
        <p:spPr>
          <a:xfrm rot="10800000">
            <a:off x="1086400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1" name="Google Shape;991;p44"/>
          <p:cNvSpPr/>
          <p:nvPr/>
        </p:nvSpPr>
        <p:spPr>
          <a:xfrm rot="10800000">
            <a:off x="1086400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2" name="Google Shape;992;p44"/>
          <p:cNvSpPr/>
          <p:nvPr/>
        </p:nvSpPr>
        <p:spPr>
          <a:xfrm rot="10800000">
            <a:off x="1086400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3" name="Google Shape;993;p44"/>
          <p:cNvSpPr/>
          <p:nvPr/>
        </p:nvSpPr>
        <p:spPr>
          <a:xfrm rot="10800000">
            <a:off x="1086400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4" name="Google Shape;994;p44"/>
          <p:cNvSpPr/>
          <p:nvPr/>
        </p:nvSpPr>
        <p:spPr>
          <a:xfrm rot="10800000">
            <a:off x="1086400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5" name="Google Shape;995;p44"/>
          <p:cNvSpPr/>
          <p:nvPr/>
        </p:nvSpPr>
        <p:spPr>
          <a:xfrm rot="10800000">
            <a:off x="1086400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6" name="Google Shape;996;p44"/>
          <p:cNvSpPr/>
          <p:nvPr/>
        </p:nvSpPr>
        <p:spPr>
          <a:xfrm rot="10800000">
            <a:off x="1086400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7" name="Google Shape;997;p44"/>
          <p:cNvSpPr/>
          <p:nvPr/>
        </p:nvSpPr>
        <p:spPr>
          <a:xfrm rot="10800000">
            <a:off x="1151173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8" name="Google Shape;998;p44"/>
          <p:cNvSpPr/>
          <p:nvPr/>
        </p:nvSpPr>
        <p:spPr>
          <a:xfrm rot="10800000">
            <a:off x="1151173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9" name="Google Shape;999;p44"/>
          <p:cNvSpPr/>
          <p:nvPr/>
        </p:nvSpPr>
        <p:spPr>
          <a:xfrm rot="10800000">
            <a:off x="1151173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0" name="Google Shape;1000;p44"/>
          <p:cNvSpPr/>
          <p:nvPr/>
        </p:nvSpPr>
        <p:spPr>
          <a:xfrm rot="10800000">
            <a:off x="1151173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1" name="Google Shape;1001;p44"/>
          <p:cNvSpPr/>
          <p:nvPr/>
        </p:nvSpPr>
        <p:spPr>
          <a:xfrm rot="10800000">
            <a:off x="1151173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2" name="Google Shape;1002;p44"/>
          <p:cNvSpPr/>
          <p:nvPr/>
        </p:nvSpPr>
        <p:spPr>
          <a:xfrm rot="10800000">
            <a:off x="1151173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3" name="Google Shape;1003;p44"/>
          <p:cNvSpPr/>
          <p:nvPr/>
        </p:nvSpPr>
        <p:spPr>
          <a:xfrm rot="10800000">
            <a:off x="1151173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4" name="Google Shape;1004;p44"/>
          <p:cNvSpPr/>
          <p:nvPr/>
        </p:nvSpPr>
        <p:spPr>
          <a:xfrm rot="10800000">
            <a:off x="1151173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5" name="Google Shape;1005;p44"/>
          <p:cNvSpPr/>
          <p:nvPr/>
        </p:nvSpPr>
        <p:spPr>
          <a:xfrm rot="10800000">
            <a:off x="1151173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6" name="Google Shape;1006;p44"/>
          <p:cNvSpPr/>
          <p:nvPr/>
        </p:nvSpPr>
        <p:spPr>
          <a:xfrm rot="10800000">
            <a:off x="179585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7" name="Google Shape;1007;p44"/>
          <p:cNvSpPr/>
          <p:nvPr/>
        </p:nvSpPr>
        <p:spPr>
          <a:xfrm rot="10800000">
            <a:off x="179585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8" name="Google Shape;1008;p44"/>
          <p:cNvSpPr/>
          <p:nvPr/>
        </p:nvSpPr>
        <p:spPr>
          <a:xfrm rot="10800000">
            <a:off x="179585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9" name="Google Shape;1009;p44"/>
          <p:cNvSpPr/>
          <p:nvPr/>
        </p:nvSpPr>
        <p:spPr>
          <a:xfrm rot="10800000">
            <a:off x="2443582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0" name="Google Shape;1010;p44"/>
          <p:cNvSpPr/>
          <p:nvPr/>
        </p:nvSpPr>
        <p:spPr>
          <a:xfrm rot="10800000">
            <a:off x="2443582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1" name="Google Shape;1011;p44"/>
          <p:cNvSpPr/>
          <p:nvPr/>
        </p:nvSpPr>
        <p:spPr>
          <a:xfrm rot="10800000">
            <a:off x="309130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2" name="Google Shape;1012;p44"/>
          <p:cNvSpPr/>
          <p:nvPr/>
        </p:nvSpPr>
        <p:spPr>
          <a:xfrm rot="10800000">
            <a:off x="309130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3" name="Google Shape;1013;p44"/>
          <p:cNvSpPr/>
          <p:nvPr/>
        </p:nvSpPr>
        <p:spPr>
          <a:xfrm rot="10800000">
            <a:off x="179585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4" name="Google Shape;1014;p44"/>
          <p:cNvSpPr/>
          <p:nvPr/>
        </p:nvSpPr>
        <p:spPr>
          <a:xfrm rot="10800000">
            <a:off x="244358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5" name="Google Shape;1015;p44"/>
          <p:cNvSpPr/>
          <p:nvPr/>
        </p:nvSpPr>
        <p:spPr>
          <a:xfrm rot="10800000">
            <a:off x="309130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6" name="Google Shape;1016;p44"/>
          <p:cNvSpPr/>
          <p:nvPr/>
        </p:nvSpPr>
        <p:spPr>
          <a:xfrm rot="10800000">
            <a:off x="375282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7" name="Google Shape;1017;p44"/>
          <p:cNvSpPr/>
          <p:nvPr/>
        </p:nvSpPr>
        <p:spPr>
          <a:xfrm rot="10800000">
            <a:off x="5004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8" name="Google Shape;1018;p44"/>
          <p:cNvSpPr/>
          <p:nvPr/>
        </p:nvSpPr>
        <p:spPr>
          <a:xfrm rot="10800000">
            <a:off x="11481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9" name="Google Shape;1019;p44"/>
          <p:cNvSpPr/>
          <p:nvPr/>
        </p:nvSpPr>
        <p:spPr>
          <a:xfrm rot="10800000">
            <a:off x="11481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0" name="Google Shape;1020;p44"/>
          <p:cNvSpPr/>
          <p:nvPr/>
        </p:nvSpPr>
        <p:spPr>
          <a:xfrm rot="10800000">
            <a:off x="17958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1" name="Google Shape;1021;p44"/>
          <p:cNvSpPr/>
          <p:nvPr/>
        </p:nvSpPr>
        <p:spPr>
          <a:xfrm rot="10800000">
            <a:off x="17958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2" name="Google Shape;1022;p44"/>
          <p:cNvSpPr/>
          <p:nvPr/>
        </p:nvSpPr>
        <p:spPr>
          <a:xfrm rot="10800000">
            <a:off x="24435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3" name="Google Shape;1023;p44"/>
          <p:cNvSpPr/>
          <p:nvPr/>
        </p:nvSpPr>
        <p:spPr>
          <a:xfrm rot="10800000">
            <a:off x="24435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4" name="Google Shape;1024;p44"/>
          <p:cNvSpPr/>
          <p:nvPr/>
        </p:nvSpPr>
        <p:spPr>
          <a:xfrm rot="10800000">
            <a:off x="37390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5" name="Google Shape;1025;p44"/>
          <p:cNvSpPr/>
          <p:nvPr/>
        </p:nvSpPr>
        <p:spPr>
          <a:xfrm rot="10800000">
            <a:off x="43867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6" name="Google Shape;1026;p44"/>
          <p:cNvSpPr/>
          <p:nvPr/>
        </p:nvSpPr>
        <p:spPr>
          <a:xfrm rot="10800000">
            <a:off x="56822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7" name="Google Shape;1027;p44"/>
          <p:cNvSpPr/>
          <p:nvPr/>
        </p:nvSpPr>
        <p:spPr>
          <a:xfrm rot="10800000">
            <a:off x="762538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8" name="Google Shape;1028;p44"/>
          <p:cNvSpPr/>
          <p:nvPr/>
        </p:nvSpPr>
        <p:spPr>
          <a:xfrm rot="10800000">
            <a:off x="82731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9" name="Google Shape;1029;p44"/>
          <p:cNvSpPr/>
          <p:nvPr/>
        </p:nvSpPr>
        <p:spPr>
          <a:xfrm rot="10800000">
            <a:off x="89208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0" name="Google Shape;1030;p44"/>
          <p:cNvSpPr/>
          <p:nvPr/>
        </p:nvSpPr>
        <p:spPr>
          <a:xfrm rot="10800000">
            <a:off x="956855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1" name="Google Shape;1031;p44"/>
          <p:cNvSpPr/>
          <p:nvPr/>
        </p:nvSpPr>
        <p:spPr>
          <a:xfrm rot="10800000">
            <a:off x="10216284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2" name="Google Shape;1032;p44"/>
          <p:cNvSpPr/>
          <p:nvPr/>
        </p:nvSpPr>
        <p:spPr>
          <a:xfrm rot="10800000">
            <a:off x="10216284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3" name="Google Shape;1033;p44"/>
          <p:cNvSpPr/>
          <p:nvPr/>
        </p:nvSpPr>
        <p:spPr>
          <a:xfrm rot="10800000">
            <a:off x="1086400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4" name="Google Shape;1034;p44"/>
          <p:cNvSpPr/>
          <p:nvPr/>
        </p:nvSpPr>
        <p:spPr>
          <a:xfrm rot="10800000">
            <a:off x="1151173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5" name="Google Shape;1035;p44"/>
          <p:cNvSpPr/>
          <p:nvPr/>
        </p:nvSpPr>
        <p:spPr>
          <a:xfrm rot="10800000">
            <a:off x="2443582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6" name="Google Shape;1036;p44"/>
          <p:cNvSpPr/>
          <p:nvPr/>
        </p:nvSpPr>
        <p:spPr>
          <a:xfrm rot="10800000">
            <a:off x="309130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7" name="Google Shape;1037;p44"/>
          <p:cNvSpPr/>
          <p:nvPr/>
        </p:nvSpPr>
        <p:spPr>
          <a:xfrm rot="10800000">
            <a:off x="3752822" y="242071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45"/>
          <p:cNvGrpSpPr/>
          <p:nvPr/>
        </p:nvGrpSpPr>
        <p:grpSpPr>
          <a:xfrm rot="5400000">
            <a:off x="440355" y="3791869"/>
            <a:ext cx="2676109" cy="2564616"/>
            <a:chOff x="9195173" y="4036227"/>
            <a:chExt cx="2676109" cy="2564616"/>
          </a:xfrm>
        </p:grpSpPr>
        <p:sp>
          <p:nvSpPr>
            <p:cNvPr id="1043" name="Google Shape;1043;p45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44" name="Google Shape;1044;p45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45" name="Google Shape;1045;p45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46" name="Google Shape;1046;p45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47" name="Google Shape;1047;p45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48" name="Google Shape;1048;p45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49" name="Google Shape;1049;p45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0" name="Google Shape;1050;p45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1" name="Google Shape;1051;p45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2" name="Google Shape;1052;p45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3" name="Google Shape;1053;p45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4" name="Google Shape;1054;p45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5" name="Google Shape;1055;p45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6" name="Google Shape;1056;p45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7" name="Google Shape;1057;p45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058" name="Google Shape;1058;p45"/>
          <p:cNvGrpSpPr/>
          <p:nvPr/>
        </p:nvGrpSpPr>
        <p:grpSpPr>
          <a:xfrm rot="10800000">
            <a:off x="508007" y="497356"/>
            <a:ext cx="2676109" cy="2564616"/>
            <a:chOff x="9195173" y="4036227"/>
            <a:chExt cx="2676109" cy="2564616"/>
          </a:xfrm>
        </p:grpSpPr>
        <p:sp>
          <p:nvSpPr>
            <p:cNvPr id="1059" name="Google Shape;1059;p45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0" name="Google Shape;1060;p45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1" name="Google Shape;1061;p45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2" name="Google Shape;1062;p45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3" name="Google Shape;1063;p45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4" name="Google Shape;1064;p45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5" name="Google Shape;1065;p45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6" name="Google Shape;1066;p45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7" name="Google Shape;1067;p45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8" name="Google Shape;1068;p45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9" name="Google Shape;1069;p45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70" name="Google Shape;1070;p45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71" name="Google Shape;1071;p45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C008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72" name="Google Shape;1072;p45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73" name="Google Shape;1073;p45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descr="Uma imagem contendo objeto&#10;&#10;Descrição gerada automaticamente" id="1074" name="Google Shape;1074;p45"/>
          <p:cNvPicPr preferRelativeResize="0"/>
          <p:nvPr/>
        </p:nvPicPr>
        <p:blipFill rotWithShape="1">
          <a:blip r:embed="rId3">
            <a:alphaModFix/>
          </a:blip>
          <a:srcRect b="8040" l="24136" r="29174" t="6567"/>
          <a:stretch/>
        </p:blipFill>
        <p:spPr>
          <a:xfrm>
            <a:off x="-34435" y="0"/>
            <a:ext cx="3505976" cy="641223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45"/>
          <p:cNvSpPr txBox="1"/>
          <p:nvPr/>
        </p:nvSpPr>
        <p:spPr>
          <a:xfrm>
            <a:off x="3724647" y="1456499"/>
            <a:ext cx="49215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Teste de velocidade</a:t>
            </a:r>
            <a:endParaRPr/>
          </a:p>
        </p:txBody>
      </p:sp>
      <p:sp>
        <p:nvSpPr>
          <p:cNvPr id="1076" name="Google Shape;1076;p45"/>
          <p:cNvSpPr txBox="1"/>
          <p:nvPr/>
        </p:nvSpPr>
        <p:spPr>
          <a:xfrm>
            <a:off x="12300390" y="396516"/>
            <a:ext cx="1851837" cy="24929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ideia aqui é mostrar a nota do site atual do cliente, com base no resultado obtido no PageSpeed Insights.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Basta inserir o site do seu cliente na ferramenta e colocar o resultado aqui.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https://developers.google.com/speed/pagespeed/insights/</a:t>
            </a:r>
            <a:endParaRPr/>
          </a:p>
        </p:txBody>
      </p:sp>
      <p:grpSp>
        <p:nvGrpSpPr>
          <p:cNvPr id="1077" name="Google Shape;1077;p45"/>
          <p:cNvGrpSpPr/>
          <p:nvPr/>
        </p:nvGrpSpPr>
        <p:grpSpPr>
          <a:xfrm>
            <a:off x="3808429" y="3003806"/>
            <a:ext cx="6962947" cy="2387202"/>
            <a:chOff x="4045385" y="2945220"/>
            <a:chExt cx="6933504" cy="2377108"/>
          </a:xfrm>
        </p:grpSpPr>
        <p:sp>
          <p:nvSpPr>
            <p:cNvPr id="1078" name="Google Shape;1078;p45"/>
            <p:cNvSpPr/>
            <p:nvPr/>
          </p:nvSpPr>
          <p:spPr>
            <a:xfrm>
              <a:off x="4045385" y="2946158"/>
              <a:ext cx="3359367" cy="2230035"/>
            </a:xfrm>
            <a:prstGeom prst="roundRect">
              <a:avLst>
                <a:gd fmla="val 3867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9" name="Google Shape;1079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84201" y="4031756"/>
              <a:ext cx="2561041" cy="1268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0" name="Google Shape;1080;p45"/>
            <p:cNvSpPr/>
            <p:nvPr/>
          </p:nvSpPr>
          <p:spPr>
            <a:xfrm>
              <a:off x="4260155" y="3101357"/>
              <a:ext cx="727015" cy="673684"/>
            </a:xfrm>
            <a:prstGeom prst="roundRect">
              <a:avLst>
                <a:gd fmla="val 16679" name="adj"/>
              </a:avLst>
            </a:prstGeom>
            <a:solidFill>
              <a:srgbClr val="C500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45"/>
            <p:cNvSpPr txBox="1"/>
            <p:nvPr/>
          </p:nvSpPr>
          <p:spPr>
            <a:xfrm>
              <a:off x="4301740" y="3187519"/>
              <a:ext cx="6511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7,7</a:t>
              </a:r>
              <a:endParaRPr/>
            </a:p>
          </p:txBody>
        </p:sp>
        <p:sp>
          <p:nvSpPr>
            <p:cNvPr id="1082" name="Google Shape;1082;p45"/>
            <p:cNvSpPr txBox="1"/>
            <p:nvPr/>
          </p:nvSpPr>
          <p:spPr>
            <a:xfrm>
              <a:off x="5040185" y="3184506"/>
              <a:ext cx="1612314" cy="521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Nota de velocidade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média em Mobile</a:t>
              </a:r>
              <a:endParaRPr/>
            </a:p>
          </p:txBody>
        </p:sp>
        <p:sp>
          <p:nvSpPr>
            <p:cNvPr id="1083" name="Google Shape;1083;p45"/>
            <p:cNvSpPr/>
            <p:nvPr/>
          </p:nvSpPr>
          <p:spPr>
            <a:xfrm>
              <a:off x="7619522" y="2945220"/>
              <a:ext cx="3359367" cy="2230035"/>
            </a:xfrm>
            <a:prstGeom prst="roundRect">
              <a:avLst>
                <a:gd fmla="val 3867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4" name="Google Shape;1084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58338" y="4030818"/>
              <a:ext cx="2561041" cy="12689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" name="Google Shape;1085;p45"/>
            <p:cNvGrpSpPr/>
            <p:nvPr/>
          </p:nvGrpSpPr>
          <p:grpSpPr>
            <a:xfrm rot="4516285">
              <a:off x="9542417" y="4644535"/>
              <a:ext cx="126459" cy="983290"/>
              <a:chOff x="3410952" y="4086224"/>
              <a:chExt cx="342900" cy="1431609"/>
            </a:xfrm>
          </p:grpSpPr>
          <p:sp>
            <p:nvSpPr>
              <p:cNvPr id="1086" name="Google Shape;1086;p45"/>
              <p:cNvSpPr/>
              <p:nvPr/>
            </p:nvSpPr>
            <p:spPr>
              <a:xfrm flipH="1" rot="10800000">
                <a:off x="3410952" y="5240655"/>
                <a:ext cx="342900" cy="277178"/>
              </a:xfrm>
              <a:prstGeom prst="trapezoid">
                <a:avLst>
                  <a:gd fmla="val 25000" name="adj"/>
                </a:avLst>
              </a:prstGeom>
              <a:solidFill>
                <a:srgbClr val="595959"/>
              </a:solidFill>
              <a:ln cap="flat" cmpd="sng" w="12700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45"/>
              <p:cNvSpPr/>
              <p:nvPr/>
            </p:nvSpPr>
            <p:spPr>
              <a:xfrm>
                <a:off x="3410952" y="4086224"/>
                <a:ext cx="342900" cy="1148715"/>
              </a:xfrm>
              <a:prstGeom prst="triangle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8" name="Google Shape;1088;p45"/>
            <p:cNvSpPr/>
            <p:nvPr/>
          </p:nvSpPr>
          <p:spPr>
            <a:xfrm>
              <a:off x="7834292" y="3100419"/>
              <a:ext cx="727015" cy="673684"/>
            </a:xfrm>
            <a:prstGeom prst="roundRect">
              <a:avLst>
                <a:gd fmla="val 16679" name="adj"/>
              </a:avLst>
            </a:prstGeom>
            <a:solidFill>
              <a:srgbClr val="C500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45"/>
            <p:cNvSpPr txBox="1"/>
            <p:nvPr/>
          </p:nvSpPr>
          <p:spPr>
            <a:xfrm>
              <a:off x="7875877" y="3186581"/>
              <a:ext cx="6511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7,7</a:t>
              </a:r>
              <a:endParaRPr/>
            </a:p>
          </p:txBody>
        </p:sp>
        <p:grpSp>
          <p:nvGrpSpPr>
            <p:cNvPr id="1090" name="Google Shape;1090;p45"/>
            <p:cNvGrpSpPr/>
            <p:nvPr/>
          </p:nvGrpSpPr>
          <p:grpSpPr>
            <a:xfrm rot="3107704">
              <a:off x="5885249" y="4450180"/>
              <a:ext cx="126460" cy="983290"/>
              <a:chOff x="3410950" y="4086224"/>
              <a:chExt cx="342902" cy="1431609"/>
            </a:xfrm>
          </p:grpSpPr>
          <p:sp>
            <p:nvSpPr>
              <p:cNvPr id="1091" name="Google Shape;1091;p45"/>
              <p:cNvSpPr/>
              <p:nvPr/>
            </p:nvSpPr>
            <p:spPr>
              <a:xfrm flipH="1" rot="10800000">
                <a:off x="3410952" y="5240655"/>
                <a:ext cx="342900" cy="277178"/>
              </a:xfrm>
              <a:prstGeom prst="trapezoid">
                <a:avLst>
                  <a:gd fmla="val 25000" name="adj"/>
                </a:avLst>
              </a:prstGeom>
              <a:solidFill>
                <a:srgbClr val="595959"/>
              </a:solidFill>
              <a:ln cap="flat" cmpd="sng" w="12700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45"/>
              <p:cNvSpPr/>
              <p:nvPr/>
            </p:nvSpPr>
            <p:spPr>
              <a:xfrm>
                <a:off x="3410950" y="4086224"/>
                <a:ext cx="342900" cy="1148700"/>
              </a:xfrm>
              <a:prstGeom prst="triangle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3" name="Google Shape;1093;p45"/>
            <p:cNvSpPr txBox="1"/>
            <p:nvPr/>
          </p:nvSpPr>
          <p:spPr>
            <a:xfrm>
              <a:off x="8551563" y="3201782"/>
              <a:ext cx="1612314" cy="521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Nota de velocidade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média em Desktop</a:t>
              </a:r>
              <a:endParaRPr/>
            </a:p>
          </p:txBody>
        </p:sp>
      </p:grpSp>
      <p:sp>
        <p:nvSpPr>
          <p:cNvPr id="1094" name="Google Shape;1094;p45"/>
          <p:cNvSpPr txBox="1"/>
          <p:nvPr/>
        </p:nvSpPr>
        <p:spPr>
          <a:xfrm>
            <a:off x="3808429" y="2048801"/>
            <a:ext cx="5675563" cy="774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Algumas ferramentas permitem a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análise da velocidade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do site em dispositivos móveis e desktops. Possuir um site rápido é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fundamental para garantir a retenção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do cliente com sua marca.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46"/>
          <p:cNvGrpSpPr/>
          <p:nvPr/>
        </p:nvGrpSpPr>
        <p:grpSpPr>
          <a:xfrm rot="10800000">
            <a:off x="9105876" y="497355"/>
            <a:ext cx="2688015" cy="5914876"/>
            <a:chOff x="496101" y="497356"/>
            <a:chExt cx="2688015" cy="5914876"/>
          </a:xfrm>
        </p:grpSpPr>
        <p:grpSp>
          <p:nvGrpSpPr>
            <p:cNvPr id="1101" name="Google Shape;1101;p46"/>
            <p:cNvGrpSpPr/>
            <p:nvPr/>
          </p:nvGrpSpPr>
          <p:grpSpPr>
            <a:xfrm rot="5400000">
              <a:off x="440355" y="3791869"/>
              <a:ext cx="2676109" cy="2564616"/>
              <a:chOff x="9195173" y="4036227"/>
              <a:chExt cx="2676109" cy="2564616"/>
            </a:xfrm>
          </p:grpSpPr>
          <p:sp>
            <p:nvSpPr>
              <p:cNvPr id="1102" name="Google Shape;1102;p46"/>
              <p:cNvSpPr/>
              <p:nvPr/>
            </p:nvSpPr>
            <p:spPr>
              <a:xfrm flipH="1">
                <a:off x="9195173" y="643146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03" name="Google Shape;1103;p46"/>
              <p:cNvSpPr/>
              <p:nvPr/>
            </p:nvSpPr>
            <p:spPr>
              <a:xfrm flipH="1">
                <a:off x="9806764" y="581714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 cap="flat" cmpd="sng" w="12700">
                <a:solidFill>
                  <a:srgbClr val="D8D8D8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04" name="Google Shape;1104;p46"/>
              <p:cNvSpPr/>
              <p:nvPr/>
            </p:nvSpPr>
            <p:spPr>
              <a:xfrm flipH="1">
                <a:off x="9806764" y="641137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05" name="Google Shape;1105;p46"/>
              <p:cNvSpPr/>
              <p:nvPr/>
            </p:nvSpPr>
            <p:spPr>
              <a:xfrm flipH="1">
                <a:off x="10462215" y="5222926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06" name="Google Shape;1106;p46"/>
              <p:cNvSpPr/>
              <p:nvPr/>
            </p:nvSpPr>
            <p:spPr>
              <a:xfrm flipH="1">
                <a:off x="10462215" y="5817150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07" name="Google Shape;1107;p46"/>
              <p:cNvSpPr/>
              <p:nvPr/>
            </p:nvSpPr>
            <p:spPr>
              <a:xfrm flipH="1">
                <a:off x="10462215" y="641137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08" name="Google Shape;1108;p46"/>
              <p:cNvSpPr/>
              <p:nvPr/>
            </p:nvSpPr>
            <p:spPr>
              <a:xfrm flipH="1">
                <a:off x="11094631" y="5222926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09" name="Google Shape;1109;p46"/>
              <p:cNvSpPr/>
              <p:nvPr/>
            </p:nvSpPr>
            <p:spPr>
              <a:xfrm flipH="1">
                <a:off x="11094631" y="581714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0" name="Google Shape;1110;p46"/>
              <p:cNvSpPr/>
              <p:nvPr/>
            </p:nvSpPr>
            <p:spPr>
              <a:xfrm flipH="1">
                <a:off x="11094631" y="641137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1" name="Google Shape;1111;p46"/>
              <p:cNvSpPr/>
              <p:nvPr/>
            </p:nvSpPr>
            <p:spPr>
              <a:xfrm flipH="1">
                <a:off x="11094631" y="462870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 cap="flat" cmpd="sng" w="12700">
                <a:solidFill>
                  <a:srgbClr val="D8D8D8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2" name="Google Shape;1112;p46"/>
              <p:cNvSpPr/>
              <p:nvPr/>
            </p:nvSpPr>
            <p:spPr>
              <a:xfrm flipH="1">
                <a:off x="11698057" y="522583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3" name="Google Shape;1113;p46"/>
              <p:cNvSpPr/>
              <p:nvPr/>
            </p:nvSpPr>
            <p:spPr>
              <a:xfrm flipH="1">
                <a:off x="11698057" y="5820645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 cap="flat" cmpd="sng" w="12700">
                <a:solidFill>
                  <a:srgbClr val="D8D8D8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4" name="Google Shape;1114;p46"/>
              <p:cNvSpPr/>
              <p:nvPr/>
            </p:nvSpPr>
            <p:spPr>
              <a:xfrm flipH="1">
                <a:off x="11698057" y="6415451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5" name="Google Shape;1115;p46"/>
              <p:cNvSpPr/>
              <p:nvPr/>
            </p:nvSpPr>
            <p:spPr>
              <a:xfrm flipH="1">
                <a:off x="11698057" y="463103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6" name="Google Shape;1116;p46"/>
              <p:cNvSpPr/>
              <p:nvPr/>
            </p:nvSpPr>
            <p:spPr>
              <a:xfrm flipH="1">
                <a:off x="11698057" y="4036227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1117" name="Google Shape;1117;p46"/>
            <p:cNvGrpSpPr/>
            <p:nvPr/>
          </p:nvGrpSpPr>
          <p:grpSpPr>
            <a:xfrm rot="10800000">
              <a:off x="508007" y="497356"/>
              <a:ext cx="2676109" cy="2564616"/>
              <a:chOff x="9195173" y="4036227"/>
              <a:chExt cx="2676109" cy="2564616"/>
            </a:xfrm>
          </p:grpSpPr>
          <p:sp>
            <p:nvSpPr>
              <p:cNvPr id="1118" name="Google Shape;1118;p46"/>
              <p:cNvSpPr/>
              <p:nvPr/>
            </p:nvSpPr>
            <p:spPr>
              <a:xfrm flipH="1">
                <a:off x="9195173" y="643146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19" name="Google Shape;1119;p46"/>
              <p:cNvSpPr/>
              <p:nvPr/>
            </p:nvSpPr>
            <p:spPr>
              <a:xfrm flipH="1">
                <a:off x="9806764" y="581714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 cap="flat" cmpd="sng" w="12700">
                <a:solidFill>
                  <a:srgbClr val="D8D8D8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0" name="Google Shape;1120;p46"/>
              <p:cNvSpPr/>
              <p:nvPr/>
            </p:nvSpPr>
            <p:spPr>
              <a:xfrm flipH="1">
                <a:off x="9806764" y="641137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1" name="Google Shape;1121;p46"/>
              <p:cNvSpPr/>
              <p:nvPr/>
            </p:nvSpPr>
            <p:spPr>
              <a:xfrm flipH="1">
                <a:off x="10462215" y="5222926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2" name="Google Shape;1122;p46"/>
              <p:cNvSpPr/>
              <p:nvPr/>
            </p:nvSpPr>
            <p:spPr>
              <a:xfrm flipH="1">
                <a:off x="10462215" y="5817150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3" name="Google Shape;1123;p46"/>
              <p:cNvSpPr/>
              <p:nvPr/>
            </p:nvSpPr>
            <p:spPr>
              <a:xfrm flipH="1">
                <a:off x="10462215" y="641137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4" name="Google Shape;1124;p46"/>
              <p:cNvSpPr/>
              <p:nvPr/>
            </p:nvSpPr>
            <p:spPr>
              <a:xfrm flipH="1">
                <a:off x="11094631" y="5222926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5" name="Google Shape;1125;p46"/>
              <p:cNvSpPr/>
              <p:nvPr/>
            </p:nvSpPr>
            <p:spPr>
              <a:xfrm flipH="1">
                <a:off x="11094631" y="581714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6" name="Google Shape;1126;p46"/>
              <p:cNvSpPr/>
              <p:nvPr/>
            </p:nvSpPr>
            <p:spPr>
              <a:xfrm flipH="1">
                <a:off x="11094631" y="641137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7" name="Google Shape;1127;p46"/>
              <p:cNvSpPr/>
              <p:nvPr/>
            </p:nvSpPr>
            <p:spPr>
              <a:xfrm flipH="1">
                <a:off x="11094631" y="462870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 cap="flat" cmpd="sng" w="12700">
                <a:solidFill>
                  <a:srgbClr val="D8D8D8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8" name="Google Shape;1128;p46"/>
              <p:cNvSpPr/>
              <p:nvPr/>
            </p:nvSpPr>
            <p:spPr>
              <a:xfrm flipH="1">
                <a:off x="11698057" y="5225839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29" name="Google Shape;1129;p46"/>
              <p:cNvSpPr/>
              <p:nvPr/>
            </p:nvSpPr>
            <p:spPr>
              <a:xfrm flipH="1">
                <a:off x="11698057" y="5820645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 cap="flat" cmpd="sng" w="12700">
                <a:solidFill>
                  <a:srgbClr val="D8D8D8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30" name="Google Shape;1130;p46"/>
              <p:cNvSpPr/>
              <p:nvPr/>
            </p:nvSpPr>
            <p:spPr>
              <a:xfrm flipH="1">
                <a:off x="11698057" y="6415451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noFill/>
              <a:ln cap="flat" cmpd="sng" w="12700">
                <a:solidFill>
                  <a:srgbClr val="EC008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31" name="Google Shape;1131;p46"/>
              <p:cNvSpPr/>
              <p:nvPr/>
            </p:nvSpPr>
            <p:spPr>
              <a:xfrm flipH="1">
                <a:off x="11698057" y="4631033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32" name="Google Shape;1132;p46"/>
              <p:cNvSpPr/>
              <p:nvPr/>
            </p:nvSpPr>
            <p:spPr>
              <a:xfrm flipH="1">
                <a:off x="11698057" y="4036227"/>
                <a:ext cx="173225" cy="169374"/>
              </a:xfrm>
              <a:custGeom>
                <a:rect b="b" l="l" r="r" t="t"/>
                <a:pathLst>
                  <a:path extrusionOk="0" h="836384" w="836384">
                    <a:moveTo>
                      <a:pt x="418192" y="836384"/>
                    </a:moveTo>
                    <a:cubicBezTo>
                      <a:pt x="359642" y="836384"/>
                      <a:pt x="312178" y="788920"/>
                      <a:pt x="312178" y="730370"/>
                    </a:cubicBezTo>
                    <a:lnTo>
                      <a:pt x="312178" y="524206"/>
                    </a:lnTo>
                    <a:lnTo>
                      <a:pt x="106014" y="524206"/>
                    </a:lnTo>
                    <a:cubicBezTo>
                      <a:pt x="47464" y="524206"/>
                      <a:pt x="0" y="476742"/>
                      <a:pt x="0" y="418192"/>
                    </a:cubicBezTo>
                    <a:cubicBezTo>
                      <a:pt x="0" y="359642"/>
                      <a:pt x="47464" y="312178"/>
                      <a:pt x="106014" y="312178"/>
                    </a:cubicBezTo>
                    <a:lnTo>
                      <a:pt x="312178" y="312178"/>
                    </a:lnTo>
                    <a:lnTo>
                      <a:pt x="312178" y="106014"/>
                    </a:lnTo>
                    <a:cubicBezTo>
                      <a:pt x="312178" y="47464"/>
                      <a:pt x="359642" y="0"/>
                      <a:pt x="418192" y="0"/>
                    </a:cubicBezTo>
                    <a:cubicBezTo>
                      <a:pt x="476742" y="0"/>
                      <a:pt x="524206" y="47464"/>
                      <a:pt x="524206" y="106014"/>
                    </a:cubicBezTo>
                    <a:lnTo>
                      <a:pt x="524206" y="312178"/>
                    </a:lnTo>
                    <a:lnTo>
                      <a:pt x="730370" y="312178"/>
                    </a:lnTo>
                    <a:cubicBezTo>
                      <a:pt x="788920" y="312178"/>
                      <a:pt x="836384" y="359642"/>
                      <a:pt x="836384" y="418192"/>
                    </a:cubicBezTo>
                    <a:cubicBezTo>
                      <a:pt x="836384" y="476742"/>
                      <a:pt x="788920" y="524206"/>
                      <a:pt x="730370" y="524206"/>
                    </a:cubicBezTo>
                    <a:lnTo>
                      <a:pt x="524206" y="524206"/>
                    </a:lnTo>
                    <a:lnTo>
                      <a:pt x="524206" y="730370"/>
                    </a:lnTo>
                    <a:cubicBezTo>
                      <a:pt x="524206" y="788920"/>
                      <a:pt x="476742" y="836384"/>
                      <a:pt x="418192" y="836384"/>
                    </a:cubicBezTo>
                    <a:close/>
                  </a:path>
                </a:pathLst>
              </a:custGeom>
              <a:solidFill>
                <a:srgbClr val="EC0080"/>
              </a:solidFill>
              <a:ln>
                <a:noFill/>
              </a:ln>
            </p:spPr>
            <p:txBody>
              <a:bodyPr anchorCtr="0" anchor="ctr" bIns="38100" lIns="38100" spcFirstLastPara="1" rIns="38100" wrap="square" tIns="38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pic>
        <p:nvPicPr>
          <p:cNvPr descr="Uma imagem contendo objeto&#10;&#10;Descrição gerada automaticamente" id="1133" name="Google Shape;1133;p46"/>
          <p:cNvPicPr preferRelativeResize="0"/>
          <p:nvPr/>
        </p:nvPicPr>
        <p:blipFill rotWithShape="1">
          <a:blip r:embed="rId3">
            <a:alphaModFix/>
          </a:blip>
          <a:srcRect b="8040" l="34641" r="29174" t="6567"/>
          <a:stretch/>
        </p:blipFill>
        <p:spPr>
          <a:xfrm flipH="1">
            <a:off x="8764535" y="0"/>
            <a:ext cx="3029355" cy="64122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46"/>
          <p:cNvSpPr txBox="1"/>
          <p:nvPr/>
        </p:nvSpPr>
        <p:spPr>
          <a:xfrm>
            <a:off x="1326666" y="1316613"/>
            <a:ext cx="4698722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Pontos de atenção</a:t>
            </a:r>
            <a:endParaRPr/>
          </a:p>
        </p:txBody>
      </p:sp>
      <p:sp>
        <p:nvSpPr>
          <p:cNvPr id="1135" name="Google Shape;1135;p46"/>
          <p:cNvSpPr txBox="1"/>
          <p:nvPr/>
        </p:nvSpPr>
        <p:spPr>
          <a:xfrm>
            <a:off x="12308778" y="226710"/>
            <a:ext cx="1851837" cy="8309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Nesta página, liste alguns pontos de atenção do website do cliente que você observou.</a:t>
            </a:r>
            <a:endParaRPr/>
          </a:p>
        </p:txBody>
      </p:sp>
      <p:sp>
        <p:nvSpPr>
          <p:cNvPr id="1136" name="Google Shape;1136;p46"/>
          <p:cNvSpPr/>
          <p:nvPr/>
        </p:nvSpPr>
        <p:spPr>
          <a:xfrm>
            <a:off x="1326666" y="2542154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46"/>
          <p:cNvSpPr txBox="1"/>
          <p:nvPr/>
        </p:nvSpPr>
        <p:spPr>
          <a:xfrm>
            <a:off x="1987809" y="2744801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/>
          </a:p>
        </p:txBody>
      </p:sp>
      <p:sp>
        <p:nvSpPr>
          <p:cNvPr id="1138" name="Google Shape;1138;p46"/>
          <p:cNvSpPr/>
          <p:nvPr/>
        </p:nvSpPr>
        <p:spPr>
          <a:xfrm>
            <a:off x="1397996" y="2594275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46"/>
          <p:cNvSpPr/>
          <p:nvPr/>
        </p:nvSpPr>
        <p:spPr>
          <a:xfrm>
            <a:off x="1345480" y="4157982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46"/>
          <p:cNvSpPr txBox="1"/>
          <p:nvPr/>
        </p:nvSpPr>
        <p:spPr>
          <a:xfrm>
            <a:off x="2006623" y="4360629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/>
          </a:p>
        </p:txBody>
      </p:sp>
      <p:sp>
        <p:nvSpPr>
          <p:cNvPr id="1141" name="Google Shape;1141;p46"/>
          <p:cNvSpPr/>
          <p:nvPr/>
        </p:nvSpPr>
        <p:spPr>
          <a:xfrm>
            <a:off x="1416810" y="421010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46"/>
          <p:cNvSpPr/>
          <p:nvPr/>
        </p:nvSpPr>
        <p:spPr>
          <a:xfrm>
            <a:off x="1345480" y="3358614"/>
            <a:ext cx="270413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46"/>
          <p:cNvSpPr txBox="1"/>
          <p:nvPr/>
        </p:nvSpPr>
        <p:spPr>
          <a:xfrm>
            <a:off x="2006623" y="3561261"/>
            <a:ext cx="185021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Dolor sit amet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46"/>
          <p:cNvSpPr/>
          <p:nvPr/>
        </p:nvSpPr>
        <p:spPr>
          <a:xfrm>
            <a:off x="1416810" y="3410735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46"/>
          <p:cNvSpPr/>
          <p:nvPr/>
        </p:nvSpPr>
        <p:spPr>
          <a:xfrm>
            <a:off x="4503726" y="2542154"/>
            <a:ext cx="291601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46"/>
          <p:cNvSpPr txBox="1"/>
          <p:nvPr/>
        </p:nvSpPr>
        <p:spPr>
          <a:xfrm>
            <a:off x="5164869" y="2744801"/>
            <a:ext cx="206470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/>
          </a:p>
        </p:txBody>
      </p:sp>
      <p:sp>
        <p:nvSpPr>
          <p:cNvPr id="1147" name="Google Shape;1147;p46"/>
          <p:cNvSpPr/>
          <p:nvPr/>
        </p:nvSpPr>
        <p:spPr>
          <a:xfrm>
            <a:off x="4575056" y="2594275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46"/>
          <p:cNvSpPr txBox="1"/>
          <p:nvPr/>
        </p:nvSpPr>
        <p:spPr>
          <a:xfrm>
            <a:off x="1514541" y="2644869"/>
            <a:ext cx="340158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49" name="Google Shape;1149;p46"/>
          <p:cNvSpPr txBox="1"/>
          <p:nvPr/>
        </p:nvSpPr>
        <p:spPr>
          <a:xfrm>
            <a:off x="1528102" y="3461329"/>
            <a:ext cx="340158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150" name="Google Shape;1150;p46"/>
          <p:cNvSpPr txBox="1"/>
          <p:nvPr/>
        </p:nvSpPr>
        <p:spPr>
          <a:xfrm>
            <a:off x="1536582" y="4260697"/>
            <a:ext cx="340158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151" name="Google Shape;1151;p46"/>
          <p:cNvSpPr/>
          <p:nvPr/>
        </p:nvSpPr>
        <p:spPr>
          <a:xfrm>
            <a:off x="1345480" y="4955449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46"/>
          <p:cNvSpPr txBox="1"/>
          <p:nvPr/>
        </p:nvSpPr>
        <p:spPr>
          <a:xfrm>
            <a:off x="2006623" y="5158096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Dolor sit amet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46"/>
          <p:cNvSpPr/>
          <p:nvPr/>
        </p:nvSpPr>
        <p:spPr>
          <a:xfrm>
            <a:off x="1416810" y="5007570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46"/>
          <p:cNvSpPr txBox="1"/>
          <p:nvPr/>
        </p:nvSpPr>
        <p:spPr>
          <a:xfrm>
            <a:off x="1525672" y="5058164"/>
            <a:ext cx="340158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155" name="Google Shape;1155;p46"/>
          <p:cNvSpPr txBox="1"/>
          <p:nvPr/>
        </p:nvSpPr>
        <p:spPr>
          <a:xfrm>
            <a:off x="4678385" y="2644869"/>
            <a:ext cx="340158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156" name="Google Shape;1156;p46"/>
          <p:cNvSpPr/>
          <p:nvPr/>
        </p:nvSpPr>
        <p:spPr>
          <a:xfrm>
            <a:off x="4484912" y="3358614"/>
            <a:ext cx="253017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46"/>
          <p:cNvSpPr txBox="1"/>
          <p:nvPr/>
        </p:nvSpPr>
        <p:spPr>
          <a:xfrm>
            <a:off x="5146055" y="3561261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Dolor sit amet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46"/>
          <p:cNvSpPr/>
          <p:nvPr/>
        </p:nvSpPr>
        <p:spPr>
          <a:xfrm>
            <a:off x="4556242" y="3410735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46"/>
          <p:cNvSpPr/>
          <p:nvPr/>
        </p:nvSpPr>
        <p:spPr>
          <a:xfrm>
            <a:off x="4503726" y="4955449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46"/>
          <p:cNvSpPr txBox="1"/>
          <p:nvPr/>
        </p:nvSpPr>
        <p:spPr>
          <a:xfrm>
            <a:off x="5164869" y="5158096"/>
            <a:ext cx="192154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Dolor sit amet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46"/>
          <p:cNvSpPr/>
          <p:nvPr/>
        </p:nvSpPr>
        <p:spPr>
          <a:xfrm>
            <a:off x="4575056" y="5007570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46"/>
          <p:cNvSpPr/>
          <p:nvPr/>
        </p:nvSpPr>
        <p:spPr>
          <a:xfrm>
            <a:off x="4503725" y="4157982"/>
            <a:ext cx="3029355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46"/>
          <p:cNvSpPr txBox="1"/>
          <p:nvPr/>
        </p:nvSpPr>
        <p:spPr>
          <a:xfrm>
            <a:off x="5164869" y="4360629"/>
            <a:ext cx="22548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/>
          </a:p>
        </p:txBody>
      </p:sp>
      <p:sp>
        <p:nvSpPr>
          <p:cNvPr id="1164" name="Google Shape;1164;p46"/>
          <p:cNvSpPr/>
          <p:nvPr/>
        </p:nvSpPr>
        <p:spPr>
          <a:xfrm>
            <a:off x="4575056" y="421010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46"/>
          <p:cNvSpPr txBox="1"/>
          <p:nvPr/>
        </p:nvSpPr>
        <p:spPr>
          <a:xfrm>
            <a:off x="4668209" y="3461329"/>
            <a:ext cx="309235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1166" name="Google Shape;1166;p46"/>
          <p:cNvSpPr txBox="1"/>
          <p:nvPr/>
        </p:nvSpPr>
        <p:spPr>
          <a:xfrm>
            <a:off x="4678385" y="4260697"/>
            <a:ext cx="340158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1167" name="Google Shape;1167;p46"/>
          <p:cNvSpPr txBox="1"/>
          <p:nvPr/>
        </p:nvSpPr>
        <p:spPr>
          <a:xfrm>
            <a:off x="4678385" y="5058164"/>
            <a:ext cx="340158" cy="46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1168" name="Google Shape;1168;p46"/>
          <p:cNvSpPr txBox="1"/>
          <p:nvPr/>
        </p:nvSpPr>
        <p:spPr>
          <a:xfrm>
            <a:off x="1339526" y="1733115"/>
            <a:ext cx="4300698" cy="543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Aqui estão listados outros pontos do site que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necessitam de atenção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por ordem de importância.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vestuário&#10;&#10;Descrição gerada automaticamente" id="1173" name="Google Shape;117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47"/>
          <p:cNvSpPr/>
          <p:nvPr/>
        </p:nvSpPr>
        <p:spPr>
          <a:xfrm rot="10800000">
            <a:off x="5004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5" name="Google Shape;1175;p47"/>
          <p:cNvSpPr/>
          <p:nvPr/>
        </p:nvSpPr>
        <p:spPr>
          <a:xfrm rot="10800000">
            <a:off x="5004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6" name="Google Shape;1176;p47"/>
          <p:cNvSpPr/>
          <p:nvPr/>
        </p:nvSpPr>
        <p:spPr>
          <a:xfrm rot="10800000">
            <a:off x="5004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7" name="Google Shape;1177;p47"/>
          <p:cNvSpPr/>
          <p:nvPr/>
        </p:nvSpPr>
        <p:spPr>
          <a:xfrm rot="10800000">
            <a:off x="5004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8" name="Google Shape;1178;p47"/>
          <p:cNvSpPr/>
          <p:nvPr/>
        </p:nvSpPr>
        <p:spPr>
          <a:xfrm rot="10800000">
            <a:off x="5004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9" name="Google Shape;1179;p47"/>
          <p:cNvSpPr/>
          <p:nvPr/>
        </p:nvSpPr>
        <p:spPr>
          <a:xfrm rot="10800000">
            <a:off x="5004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0" name="Google Shape;1180;p47"/>
          <p:cNvSpPr/>
          <p:nvPr/>
        </p:nvSpPr>
        <p:spPr>
          <a:xfrm rot="10800000">
            <a:off x="5004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1" name="Google Shape;1181;p47"/>
          <p:cNvSpPr/>
          <p:nvPr/>
        </p:nvSpPr>
        <p:spPr>
          <a:xfrm rot="10800000">
            <a:off x="5004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2" name="Google Shape;1182;p47"/>
          <p:cNvSpPr/>
          <p:nvPr/>
        </p:nvSpPr>
        <p:spPr>
          <a:xfrm rot="10800000">
            <a:off x="5004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3" name="Google Shape;1183;p47"/>
          <p:cNvSpPr/>
          <p:nvPr/>
        </p:nvSpPr>
        <p:spPr>
          <a:xfrm rot="10800000">
            <a:off x="11481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4" name="Google Shape;1184;p47"/>
          <p:cNvSpPr/>
          <p:nvPr/>
        </p:nvSpPr>
        <p:spPr>
          <a:xfrm rot="10800000">
            <a:off x="11481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5" name="Google Shape;1185;p47"/>
          <p:cNvSpPr/>
          <p:nvPr/>
        </p:nvSpPr>
        <p:spPr>
          <a:xfrm rot="10800000">
            <a:off x="11481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6" name="Google Shape;1186;p47"/>
          <p:cNvSpPr/>
          <p:nvPr/>
        </p:nvSpPr>
        <p:spPr>
          <a:xfrm rot="10800000">
            <a:off x="11481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7" name="Google Shape;1187;p47"/>
          <p:cNvSpPr/>
          <p:nvPr/>
        </p:nvSpPr>
        <p:spPr>
          <a:xfrm rot="10800000">
            <a:off x="11481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8" name="Google Shape;1188;p47"/>
          <p:cNvSpPr/>
          <p:nvPr/>
        </p:nvSpPr>
        <p:spPr>
          <a:xfrm rot="10800000">
            <a:off x="11481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9" name="Google Shape;1189;p47"/>
          <p:cNvSpPr/>
          <p:nvPr/>
        </p:nvSpPr>
        <p:spPr>
          <a:xfrm rot="10800000">
            <a:off x="11481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0" name="Google Shape;1190;p47"/>
          <p:cNvSpPr/>
          <p:nvPr/>
        </p:nvSpPr>
        <p:spPr>
          <a:xfrm rot="10800000">
            <a:off x="11481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1" name="Google Shape;1191;p47"/>
          <p:cNvSpPr/>
          <p:nvPr/>
        </p:nvSpPr>
        <p:spPr>
          <a:xfrm rot="10800000">
            <a:off x="17958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2" name="Google Shape;1192;p47"/>
          <p:cNvSpPr/>
          <p:nvPr/>
        </p:nvSpPr>
        <p:spPr>
          <a:xfrm rot="10800000">
            <a:off x="17958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3" name="Google Shape;1193;p47"/>
          <p:cNvSpPr/>
          <p:nvPr/>
        </p:nvSpPr>
        <p:spPr>
          <a:xfrm rot="10800000">
            <a:off x="17958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4" name="Google Shape;1194;p47"/>
          <p:cNvSpPr/>
          <p:nvPr/>
        </p:nvSpPr>
        <p:spPr>
          <a:xfrm rot="10800000">
            <a:off x="17958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5" name="Google Shape;1195;p47"/>
          <p:cNvSpPr/>
          <p:nvPr/>
        </p:nvSpPr>
        <p:spPr>
          <a:xfrm rot="10800000">
            <a:off x="24435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6" name="Google Shape;1196;p47"/>
          <p:cNvSpPr/>
          <p:nvPr/>
        </p:nvSpPr>
        <p:spPr>
          <a:xfrm rot="10800000">
            <a:off x="24435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7" name="Google Shape;1197;p47"/>
          <p:cNvSpPr/>
          <p:nvPr/>
        </p:nvSpPr>
        <p:spPr>
          <a:xfrm rot="10800000">
            <a:off x="24435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8" name="Google Shape;1198;p47"/>
          <p:cNvSpPr/>
          <p:nvPr/>
        </p:nvSpPr>
        <p:spPr>
          <a:xfrm rot="10800000">
            <a:off x="24435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9" name="Google Shape;1199;p47"/>
          <p:cNvSpPr/>
          <p:nvPr/>
        </p:nvSpPr>
        <p:spPr>
          <a:xfrm rot="10800000">
            <a:off x="30913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0" name="Google Shape;1200;p47"/>
          <p:cNvSpPr/>
          <p:nvPr/>
        </p:nvSpPr>
        <p:spPr>
          <a:xfrm rot="10800000">
            <a:off x="30913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1" name="Google Shape;1201;p47"/>
          <p:cNvSpPr/>
          <p:nvPr/>
        </p:nvSpPr>
        <p:spPr>
          <a:xfrm rot="10800000">
            <a:off x="30913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2" name="Google Shape;1202;p47"/>
          <p:cNvSpPr/>
          <p:nvPr/>
        </p:nvSpPr>
        <p:spPr>
          <a:xfrm rot="10800000">
            <a:off x="30913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3" name="Google Shape;1203;p47"/>
          <p:cNvSpPr/>
          <p:nvPr/>
        </p:nvSpPr>
        <p:spPr>
          <a:xfrm rot="10800000">
            <a:off x="30913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4" name="Google Shape;1204;p47"/>
          <p:cNvSpPr/>
          <p:nvPr/>
        </p:nvSpPr>
        <p:spPr>
          <a:xfrm rot="10800000">
            <a:off x="30913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5" name="Google Shape;1205;p47"/>
          <p:cNvSpPr/>
          <p:nvPr/>
        </p:nvSpPr>
        <p:spPr>
          <a:xfrm rot="10800000">
            <a:off x="37390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6" name="Google Shape;1206;p47"/>
          <p:cNvSpPr/>
          <p:nvPr/>
        </p:nvSpPr>
        <p:spPr>
          <a:xfrm rot="10800000">
            <a:off x="37390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7" name="Google Shape;1207;p47"/>
          <p:cNvSpPr/>
          <p:nvPr/>
        </p:nvSpPr>
        <p:spPr>
          <a:xfrm rot="10800000">
            <a:off x="37390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8" name="Google Shape;1208;p47"/>
          <p:cNvSpPr/>
          <p:nvPr/>
        </p:nvSpPr>
        <p:spPr>
          <a:xfrm rot="10800000">
            <a:off x="37390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9" name="Google Shape;1209;p47"/>
          <p:cNvSpPr/>
          <p:nvPr/>
        </p:nvSpPr>
        <p:spPr>
          <a:xfrm rot="10800000">
            <a:off x="37390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0" name="Google Shape;1210;p47"/>
          <p:cNvSpPr/>
          <p:nvPr/>
        </p:nvSpPr>
        <p:spPr>
          <a:xfrm rot="10800000">
            <a:off x="43867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1" name="Google Shape;1211;p47"/>
          <p:cNvSpPr/>
          <p:nvPr/>
        </p:nvSpPr>
        <p:spPr>
          <a:xfrm rot="10800000">
            <a:off x="43867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2" name="Google Shape;1212;p47"/>
          <p:cNvSpPr/>
          <p:nvPr/>
        </p:nvSpPr>
        <p:spPr>
          <a:xfrm rot="10800000">
            <a:off x="43867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3" name="Google Shape;1213;p47"/>
          <p:cNvSpPr/>
          <p:nvPr/>
        </p:nvSpPr>
        <p:spPr>
          <a:xfrm rot="10800000">
            <a:off x="43867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4" name="Google Shape;1214;p47"/>
          <p:cNvSpPr/>
          <p:nvPr/>
        </p:nvSpPr>
        <p:spPr>
          <a:xfrm rot="10800000">
            <a:off x="43867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5" name="Google Shape;1215;p47"/>
          <p:cNvSpPr/>
          <p:nvPr/>
        </p:nvSpPr>
        <p:spPr>
          <a:xfrm rot="10800000">
            <a:off x="50344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6" name="Google Shape;1216;p47"/>
          <p:cNvSpPr/>
          <p:nvPr/>
        </p:nvSpPr>
        <p:spPr>
          <a:xfrm rot="10800000">
            <a:off x="50344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7" name="Google Shape;1217;p47"/>
          <p:cNvSpPr/>
          <p:nvPr/>
        </p:nvSpPr>
        <p:spPr>
          <a:xfrm rot="10800000">
            <a:off x="50344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8" name="Google Shape;1218;p47"/>
          <p:cNvSpPr/>
          <p:nvPr/>
        </p:nvSpPr>
        <p:spPr>
          <a:xfrm rot="10800000">
            <a:off x="50344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9" name="Google Shape;1219;p47"/>
          <p:cNvSpPr/>
          <p:nvPr/>
        </p:nvSpPr>
        <p:spPr>
          <a:xfrm rot="10800000">
            <a:off x="50344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0" name="Google Shape;1220;p47"/>
          <p:cNvSpPr/>
          <p:nvPr/>
        </p:nvSpPr>
        <p:spPr>
          <a:xfrm rot="10800000">
            <a:off x="56822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1" name="Google Shape;1221;p47"/>
          <p:cNvSpPr/>
          <p:nvPr/>
        </p:nvSpPr>
        <p:spPr>
          <a:xfrm rot="10800000">
            <a:off x="56822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2" name="Google Shape;1222;p47"/>
          <p:cNvSpPr/>
          <p:nvPr/>
        </p:nvSpPr>
        <p:spPr>
          <a:xfrm rot="10800000">
            <a:off x="56822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3" name="Google Shape;1223;p47"/>
          <p:cNvSpPr/>
          <p:nvPr/>
        </p:nvSpPr>
        <p:spPr>
          <a:xfrm rot="10800000">
            <a:off x="56822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4" name="Google Shape;1224;p47"/>
          <p:cNvSpPr/>
          <p:nvPr/>
        </p:nvSpPr>
        <p:spPr>
          <a:xfrm rot="10800000">
            <a:off x="56822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5" name="Google Shape;1225;p47"/>
          <p:cNvSpPr/>
          <p:nvPr/>
        </p:nvSpPr>
        <p:spPr>
          <a:xfrm rot="10800000">
            <a:off x="4400546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6" name="Google Shape;1226;p47"/>
          <p:cNvSpPr/>
          <p:nvPr/>
        </p:nvSpPr>
        <p:spPr>
          <a:xfrm rot="10800000">
            <a:off x="63299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7" name="Google Shape;1227;p47"/>
          <p:cNvSpPr/>
          <p:nvPr/>
        </p:nvSpPr>
        <p:spPr>
          <a:xfrm rot="10800000">
            <a:off x="63299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8" name="Google Shape;1228;p47"/>
          <p:cNvSpPr/>
          <p:nvPr/>
        </p:nvSpPr>
        <p:spPr>
          <a:xfrm rot="10800000">
            <a:off x="4400546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9" name="Google Shape;1229;p47"/>
          <p:cNvSpPr/>
          <p:nvPr/>
        </p:nvSpPr>
        <p:spPr>
          <a:xfrm rot="10800000">
            <a:off x="63299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0" name="Google Shape;1230;p47"/>
          <p:cNvSpPr/>
          <p:nvPr/>
        </p:nvSpPr>
        <p:spPr>
          <a:xfrm rot="10800000">
            <a:off x="63299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1" name="Google Shape;1231;p47"/>
          <p:cNvSpPr/>
          <p:nvPr/>
        </p:nvSpPr>
        <p:spPr>
          <a:xfrm rot="10800000">
            <a:off x="63299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2" name="Google Shape;1232;p47"/>
          <p:cNvSpPr/>
          <p:nvPr/>
        </p:nvSpPr>
        <p:spPr>
          <a:xfrm rot="10800000">
            <a:off x="69776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3" name="Google Shape;1233;p47"/>
          <p:cNvSpPr/>
          <p:nvPr/>
        </p:nvSpPr>
        <p:spPr>
          <a:xfrm rot="10800000">
            <a:off x="69776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4" name="Google Shape;1234;p47"/>
          <p:cNvSpPr/>
          <p:nvPr/>
        </p:nvSpPr>
        <p:spPr>
          <a:xfrm rot="10800000">
            <a:off x="69776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5" name="Google Shape;1235;p47"/>
          <p:cNvSpPr/>
          <p:nvPr/>
        </p:nvSpPr>
        <p:spPr>
          <a:xfrm rot="10800000">
            <a:off x="69776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6" name="Google Shape;1236;p47"/>
          <p:cNvSpPr/>
          <p:nvPr/>
        </p:nvSpPr>
        <p:spPr>
          <a:xfrm rot="10800000">
            <a:off x="69776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7" name="Google Shape;1237;p47"/>
          <p:cNvSpPr/>
          <p:nvPr/>
        </p:nvSpPr>
        <p:spPr>
          <a:xfrm rot="10800000">
            <a:off x="69776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8" name="Google Shape;1238;p47"/>
          <p:cNvSpPr/>
          <p:nvPr/>
        </p:nvSpPr>
        <p:spPr>
          <a:xfrm rot="10800000">
            <a:off x="76253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9" name="Google Shape;1239;p47"/>
          <p:cNvSpPr/>
          <p:nvPr/>
        </p:nvSpPr>
        <p:spPr>
          <a:xfrm rot="10800000">
            <a:off x="76253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0" name="Google Shape;1240;p47"/>
          <p:cNvSpPr/>
          <p:nvPr/>
        </p:nvSpPr>
        <p:spPr>
          <a:xfrm rot="10800000">
            <a:off x="76253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1" name="Google Shape;1241;p47"/>
          <p:cNvSpPr/>
          <p:nvPr/>
        </p:nvSpPr>
        <p:spPr>
          <a:xfrm rot="10800000">
            <a:off x="762538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2" name="Google Shape;1242;p47"/>
          <p:cNvSpPr/>
          <p:nvPr/>
        </p:nvSpPr>
        <p:spPr>
          <a:xfrm rot="10800000">
            <a:off x="76253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3" name="Google Shape;1243;p47"/>
          <p:cNvSpPr/>
          <p:nvPr/>
        </p:nvSpPr>
        <p:spPr>
          <a:xfrm rot="10800000">
            <a:off x="762538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4" name="Google Shape;1244;p47"/>
          <p:cNvSpPr/>
          <p:nvPr/>
        </p:nvSpPr>
        <p:spPr>
          <a:xfrm rot="10800000">
            <a:off x="76253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5" name="Google Shape;1245;p47"/>
          <p:cNvSpPr/>
          <p:nvPr/>
        </p:nvSpPr>
        <p:spPr>
          <a:xfrm rot="10800000">
            <a:off x="762538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6" name="Google Shape;1246;p47"/>
          <p:cNvSpPr/>
          <p:nvPr/>
        </p:nvSpPr>
        <p:spPr>
          <a:xfrm rot="10800000">
            <a:off x="76253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7" name="Google Shape;1247;p47"/>
          <p:cNvSpPr/>
          <p:nvPr/>
        </p:nvSpPr>
        <p:spPr>
          <a:xfrm rot="10800000">
            <a:off x="82731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8" name="Google Shape;1248;p47"/>
          <p:cNvSpPr/>
          <p:nvPr/>
        </p:nvSpPr>
        <p:spPr>
          <a:xfrm rot="10800000">
            <a:off x="82731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9" name="Google Shape;1249;p47"/>
          <p:cNvSpPr/>
          <p:nvPr/>
        </p:nvSpPr>
        <p:spPr>
          <a:xfrm rot="10800000">
            <a:off x="82731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0" name="Google Shape;1250;p47"/>
          <p:cNvSpPr/>
          <p:nvPr/>
        </p:nvSpPr>
        <p:spPr>
          <a:xfrm rot="10800000">
            <a:off x="82731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1" name="Google Shape;1251;p47"/>
          <p:cNvSpPr/>
          <p:nvPr/>
        </p:nvSpPr>
        <p:spPr>
          <a:xfrm rot="10800000">
            <a:off x="82731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2" name="Google Shape;1252;p47"/>
          <p:cNvSpPr/>
          <p:nvPr/>
        </p:nvSpPr>
        <p:spPr>
          <a:xfrm rot="10800000">
            <a:off x="82731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3" name="Google Shape;1253;p47"/>
          <p:cNvSpPr/>
          <p:nvPr/>
        </p:nvSpPr>
        <p:spPr>
          <a:xfrm rot="10800000">
            <a:off x="82731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4" name="Google Shape;1254;p47"/>
          <p:cNvSpPr/>
          <p:nvPr/>
        </p:nvSpPr>
        <p:spPr>
          <a:xfrm rot="10800000">
            <a:off x="82731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5" name="Google Shape;1255;p47"/>
          <p:cNvSpPr/>
          <p:nvPr/>
        </p:nvSpPr>
        <p:spPr>
          <a:xfrm rot="10800000">
            <a:off x="82731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6" name="Google Shape;1256;p47"/>
          <p:cNvSpPr/>
          <p:nvPr/>
        </p:nvSpPr>
        <p:spPr>
          <a:xfrm rot="10800000">
            <a:off x="89208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7" name="Google Shape;1257;p47"/>
          <p:cNvSpPr/>
          <p:nvPr/>
        </p:nvSpPr>
        <p:spPr>
          <a:xfrm rot="10800000">
            <a:off x="89208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8" name="Google Shape;1258;p47"/>
          <p:cNvSpPr/>
          <p:nvPr/>
        </p:nvSpPr>
        <p:spPr>
          <a:xfrm rot="10800000">
            <a:off x="89208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9" name="Google Shape;1259;p47"/>
          <p:cNvSpPr/>
          <p:nvPr/>
        </p:nvSpPr>
        <p:spPr>
          <a:xfrm rot="10800000">
            <a:off x="89208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0" name="Google Shape;1260;p47"/>
          <p:cNvSpPr/>
          <p:nvPr/>
        </p:nvSpPr>
        <p:spPr>
          <a:xfrm rot="10800000">
            <a:off x="89208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1" name="Google Shape;1261;p47"/>
          <p:cNvSpPr/>
          <p:nvPr/>
        </p:nvSpPr>
        <p:spPr>
          <a:xfrm rot="10800000">
            <a:off x="89208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2" name="Google Shape;1262;p47"/>
          <p:cNvSpPr/>
          <p:nvPr/>
        </p:nvSpPr>
        <p:spPr>
          <a:xfrm rot="10800000">
            <a:off x="89208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3" name="Google Shape;1263;p47"/>
          <p:cNvSpPr/>
          <p:nvPr/>
        </p:nvSpPr>
        <p:spPr>
          <a:xfrm rot="10800000">
            <a:off x="89208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4" name="Google Shape;1264;p47"/>
          <p:cNvSpPr/>
          <p:nvPr/>
        </p:nvSpPr>
        <p:spPr>
          <a:xfrm rot="10800000">
            <a:off x="89208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5" name="Google Shape;1265;p47"/>
          <p:cNvSpPr/>
          <p:nvPr/>
        </p:nvSpPr>
        <p:spPr>
          <a:xfrm rot="10800000">
            <a:off x="956855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6" name="Google Shape;1266;p47"/>
          <p:cNvSpPr/>
          <p:nvPr/>
        </p:nvSpPr>
        <p:spPr>
          <a:xfrm rot="10800000">
            <a:off x="956855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7" name="Google Shape;1267;p47"/>
          <p:cNvSpPr/>
          <p:nvPr/>
        </p:nvSpPr>
        <p:spPr>
          <a:xfrm rot="10800000">
            <a:off x="956855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8" name="Google Shape;1268;p47"/>
          <p:cNvSpPr/>
          <p:nvPr/>
        </p:nvSpPr>
        <p:spPr>
          <a:xfrm rot="10800000">
            <a:off x="956855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9" name="Google Shape;1269;p47"/>
          <p:cNvSpPr/>
          <p:nvPr/>
        </p:nvSpPr>
        <p:spPr>
          <a:xfrm rot="10800000">
            <a:off x="956855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0" name="Google Shape;1270;p47"/>
          <p:cNvSpPr/>
          <p:nvPr/>
        </p:nvSpPr>
        <p:spPr>
          <a:xfrm rot="10800000">
            <a:off x="956855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1" name="Google Shape;1271;p47"/>
          <p:cNvSpPr/>
          <p:nvPr/>
        </p:nvSpPr>
        <p:spPr>
          <a:xfrm rot="10800000">
            <a:off x="956855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2" name="Google Shape;1272;p47"/>
          <p:cNvSpPr/>
          <p:nvPr/>
        </p:nvSpPr>
        <p:spPr>
          <a:xfrm rot="10800000">
            <a:off x="956855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3" name="Google Shape;1273;p47"/>
          <p:cNvSpPr/>
          <p:nvPr/>
        </p:nvSpPr>
        <p:spPr>
          <a:xfrm rot="10800000">
            <a:off x="956855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4" name="Google Shape;1274;p47"/>
          <p:cNvSpPr/>
          <p:nvPr/>
        </p:nvSpPr>
        <p:spPr>
          <a:xfrm rot="10800000">
            <a:off x="10216284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5" name="Google Shape;1275;p47"/>
          <p:cNvSpPr/>
          <p:nvPr/>
        </p:nvSpPr>
        <p:spPr>
          <a:xfrm rot="10800000">
            <a:off x="10216284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6" name="Google Shape;1276;p47"/>
          <p:cNvSpPr/>
          <p:nvPr/>
        </p:nvSpPr>
        <p:spPr>
          <a:xfrm rot="10800000">
            <a:off x="10216284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7" name="Google Shape;1277;p47"/>
          <p:cNvSpPr/>
          <p:nvPr/>
        </p:nvSpPr>
        <p:spPr>
          <a:xfrm rot="10800000">
            <a:off x="10216284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8" name="Google Shape;1278;p47"/>
          <p:cNvSpPr/>
          <p:nvPr/>
        </p:nvSpPr>
        <p:spPr>
          <a:xfrm rot="10800000">
            <a:off x="10216284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9" name="Google Shape;1279;p47"/>
          <p:cNvSpPr/>
          <p:nvPr/>
        </p:nvSpPr>
        <p:spPr>
          <a:xfrm rot="10800000">
            <a:off x="10216284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0" name="Google Shape;1280;p47"/>
          <p:cNvSpPr/>
          <p:nvPr/>
        </p:nvSpPr>
        <p:spPr>
          <a:xfrm rot="10800000">
            <a:off x="10216284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1" name="Google Shape;1281;p47"/>
          <p:cNvSpPr/>
          <p:nvPr/>
        </p:nvSpPr>
        <p:spPr>
          <a:xfrm rot="10800000">
            <a:off x="10216284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2" name="Google Shape;1282;p47"/>
          <p:cNvSpPr/>
          <p:nvPr/>
        </p:nvSpPr>
        <p:spPr>
          <a:xfrm rot="10800000">
            <a:off x="1086400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3" name="Google Shape;1283;p47"/>
          <p:cNvSpPr/>
          <p:nvPr/>
        </p:nvSpPr>
        <p:spPr>
          <a:xfrm rot="10800000">
            <a:off x="1086400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4" name="Google Shape;1284;p47"/>
          <p:cNvSpPr/>
          <p:nvPr/>
        </p:nvSpPr>
        <p:spPr>
          <a:xfrm rot="10800000">
            <a:off x="1086400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5" name="Google Shape;1285;p47"/>
          <p:cNvSpPr/>
          <p:nvPr/>
        </p:nvSpPr>
        <p:spPr>
          <a:xfrm rot="10800000">
            <a:off x="1086400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6" name="Google Shape;1286;p47"/>
          <p:cNvSpPr/>
          <p:nvPr/>
        </p:nvSpPr>
        <p:spPr>
          <a:xfrm rot="10800000">
            <a:off x="1086400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7" name="Google Shape;1287;p47"/>
          <p:cNvSpPr/>
          <p:nvPr/>
        </p:nvSpPr>
        <p:spPr>
          <a:xfrm rot="10800000">
            <a:off x="1086400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8" name="Google Shape;1288;p47"/>
          <p:cNvSpPr/>
          <p:nvPr/>
        </p:nvSpPr>
        <p:spPr>
          <a:xfrm rot="10800000">
            <a:off x="1086400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9" name="Google Shape;1289;p47"/>
          <p:cNvSpPr/>
          <p:nvPr/>
        </p:nvSpPr>
        <p:spPr>
          <a:xfrm rot="10800000">
            <a:off x="1086400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0" name="Google Shape;1290;p47"/>
          <p:cNvSpPr/>
          <p:nvPr/>
        </p:nvSpPr>
        <p:spPr>
          <a:xfrm rot="10800000">
            <a:off x="1086400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1" name="Google Shape;1291;p47"/>
          <p:cNvSpPr/>
          <p:nvPr/>
        </p:nvSpPr>
        <p:spPr>
          <a:xfrm rot="10800000">
            <a:off x="1151173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2" name="Google Shape;1292;p47"/>
          <p:cNvSpPr/>
          <p:nvPr/>
        </p:nvSpPr>
        <p:spPr>
          <a:xfrm rot="10800000">
            <a:off x="1151173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3" name="Google Shape;1293;p47"/>
          <p:cNvSpPr/>
          <p:nvPr/>
        </p:nvSpPr>
        <p:spPr>
          <a:xfrm rot="10800000">
            <a:off x="1151173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4" name="Google Shape;1294;p47"/>
          <p:cNvSpPr/>
          <p:nvPr/>
        </p:nvSpPr>
        <p:spPr>
          <a:xfrm rot="10800000">
            <a:off x="1151173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5" name="Google Shape;1295;p47"/>
          <p:cNvSpPr/>
          <p:nvPr/>
        </p:nvSpPr>
        <p:spPr>
          <a:xfrm rot="10800000">
            <a:off x="1151173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6" name="Google Shape;1296;p47"/>
          <p:cNvSpPr/>
          <p:nvPr/>
        </p:nvSpPr>
        <p:spPr>
          <a:xfrm rot="10800000">
            <a:off x="1151173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7" name="Google Shape;1297;p47"/>
          <p:cNvSpPr/>
          <p:nvPr/>
        </p:nvSpPr>
        <p:spPr>
          <a:xfrm rot="10800000">
            <a:off x="1151173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8" name="Google Shape;1298;p47"/>
          <p:cNvSpPr/>
          <p:nvPr/>
        </p:nvSpPr>
        <p:spPr>
          <a:xfrm rot="10800000">
            <a:off x="1151173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9" name="Google Shape;1299;p47"/>
          <p:cNvSpPr/>
          <p:nvPr/>
        </p:nvSpPr>
        <p:spPr>
          <a:xfrm rot="10800000">
            <a:off x="1151173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0" name="Google Shape;1300;p47"/>
          <p:cNvSpPr/>
          <p:nvPr/>
        </p:nvSpPr>
        <p:spPr>
          <a:xfrm rot="10800000">
            <a:off x="3715733" y="304718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1" name="Google Shape;1301;p47"/>
          <p:cNvSpPr/>
          <p:nvPr/>
        </p:nvSpPr>
        <p:spPr>
          <a:xfrm rot="10800000">
            <a:off x="179585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2" name="Google Shape;1302;p47"/>
          <p:cNvSpPr/>
          <p:nvPr/>
        </p:nvSpPr>
        <p:spPr>
          <a:xfrm rot="10800000">
            <a:off x="179585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3" name="Google Shape;1303;p47"/>
          <p:cNvSpPr/>
          <p:nvPr/>
        </p:nvSpPr>
        <p:spPr>
          <a:xfrm rot="10800000">
            <a:off x="179585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4" name="Google Shape;1304;p47"/>
          <p:cNvSpPr/>
          <p:nvPr/>
        </p:nvSpPr>
        <p:spPr>
          <a:xfrm rot="10800000">
            <a:off x="2443582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5" name="Google Shape;1305;p47"/>
          <p:cNvSpPr/>
          <p:nvPr/>
        </p:nvSpPr>
        <p:spPr>
          <a:xfrm rot="10800000">
            <a:off x="2443582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6" name="Google Shape;1306;p47"/>
          <p:cNvSpPr/>
          <p:nvPr/>
        </p:nvSpPr>
        <p:spPr>
          <a:xfrm rot="10800000">
            <a:off x="309130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7" name="Google Shape;1307;p47"/>
          <p:cNvSpPr/>
          <p:nvPr/>
        </p:nvSpPr>
        <p:spPr>
          <a:xfrm rot="10800000">
            <a:off x="309130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8" name="Google Shape;1308;p47"/>
          <p:cNvSpPr/>
          <p:nvPr/>
        </p:nvSpPr>
        <p:spPr>
          <a:xfrm rot="10800000">
            <a:off x="179585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9" name="Google Shape;1309;p47"/>
          <p:cNvSpPr/>
          <p:nvPr/>
        </p:nvSpPr>
        <p:spPr>
          <a:xfrm rot="10800000">
            <a:off x="244358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0" name="Google Shape;1310;p47"/>
          <p:cNvSpPr/>
          <p:nvPr/>
        </p:nvSpPr>
        <p:spPr>
          <a:xfrm rot="10800000">
            <a:off x="309130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1" name="Google Shape;1311;p47"/>
          <p:cNvSpPr/>
          <p:nvPr/>
        </p:nvSpPr>
        <p:spPr>
          <a:xfrm rot="10800000">
            <a:off x="375282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2" name="Google Shape;1312;p47"/>
          <p:cNvSpPr/>
          <p:nvPr/>
        </p:nvSpPr>
        <p:spPr>
          <a:xfrm rot="10800000">
            <a:off x="440054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3" name="Google Shape;1313;p47"/>
          <p:cNvSpPr/>
          <p:nvPr/>
        </p:nvSpPr>
        <p:spPr>
          <a:xfrm rot="10800000">
            <a:off x="5004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4" name="Google Shape;1314;p47"/>
          <p:cNvSpPr/>
          <p:nvPr/>
        </p:nvSpPr>
        <p:spPr>
          <a:xfrm rot="10800000">
            <a:off x="11481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5" name="Google Shape;1315;p47"/>
          <p:cNvSpPr/>
          <p:nvPr/>
        </p:nvSpPr>
        <p:spPr>
          <a:xfrm rot="10800000">
            <a:off x="11481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6" name="Google Shape;1316;p47"/>
          <p:cNvSpPr/>
          <p:nvPr/>
        </p:nvSpPr>
        <p:spPr>
          <a:xfrm rot="10800000">
            <a:off x="17958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7" name="Google Shape;1317;p47"/>
          <p:cNvSpPr/>
          <p:nvPr/>
        </p:nvSpPr>
        <p:spPr>
          <a:xfrm rot="10800000">
            <a:off x="17958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8" name="Google Shape;1318;p47"/>
          <p:cNvSpPr/>
          <p:nvPr/>
        </p:nvSpPr>
        <p:spPr>
          <a:xfrm rot="10800000">
            <a:off x="24435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9" name="Google Shape;1319;p47"/>
          <p:cNvSpPr/>
          <p:nvPr/>
        </p:nvSpPr>
        <p:spPr>
          <a:xfrm rot="10800000">
            <a:off x="24435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0" name="Google Shape;1320;p47"/>
          <p:cNvSpPr/>
          <p:nvPr/>
        </p:nvSpPr>
        <p:spPr>
          <a:xfrm rot="10800000">
            <a:off x="37390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1" name="Google Shape;1321;p47"/>
          <p:cNvSpPr/>
          <p:nvPr/>
        </p:nvSpPr>
        <p:spPr>
          <a:xfrm rot="10800000">
            <a:off x="43867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2" name="Google Shape;1322;p47"/>
          <p:cNvSpPr/>
          <p:nvPr/>
        </p:nvSpPr>
        <p:spPr>
          <a:xfrm rot="10800000">
            <a:off x="50344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3" name="Google Shape;1323;p47"/>
          <p:cNvSpPr/>
          <p:nvPr/>
        </p:nvSpPr>
        <p:spPr>
          <a:xfrm rot="10800000">
            <a:off x="56822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4" name="Google Shape;1324;p47"/>
          <p:cNvSpPr/>
          <p:nvPr/>
        </p:nvSpPr>
        <p:spPr>
          <a:xfrm rot="10800000">
            <a:off x="3752821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5" name="Google Shape;1325;p47"/>
          <p:cNvSpPr/>
          <p:nvPr/>
        </p:nvSpPr>
        <p:spPr>
          <a:xfrm rot="10800000">
            <a:off x="63299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6" name="Google Shape;1326;p47"/>
          <p:cNvSpPr/>
          <p:nvPr/>
        </p:nvSpPr>
        <p:spPr>
          <a:xfrm rot="10800000">
            <a:off x="4400546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7" name="Google Shape;1327;p47"/>
          <p:cNvSpPr/>
          <p:nvPr/>
        </p:nvSpPr>
        <p:spPr>
          <a:xfrm rot="10800000">
            <a:off x="762538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8" name="Google Shape;1328;p47"/>
          <p:cNvSpPr/>
          <p:nvPr/>
        </p:nvSpPr>
        <p:spPr>
          <a:xfrm rot="10800000">
            <a:off x="82731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9" name="Google Shape;1329;p47"/>
          <p:cNvSpPr/>
          <p:nvPr/>
        </p:nvSpPr>
        <p:spPr>
          <a:xfrm rot="10800000">
            <a:off x="89208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0" name="Google Shape;1330;p47"/>
          <p:cNvSpPr/>
          <p:nvPr/>
        </p:nvSpPr>
        <p:spPr>
          <a:xfrm rot="10800000">
            <a:off x="956855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1" name="Google Shape;1331;p47"/>
          <p:cNvSpPr/>
          <p:nvPr/>
        </p:nvSpPr>
        <p:spPr>
          <a:xfrm rot="10800000">
            <a:off x="10216284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2" name="Google Shape;1332;p47"/>
          <p:cNvSpPr/>
          <p:nvPr/>
        </p:nvSpPr>
        <p:spPr>
          <a:xfrm rot="10800000">
            <a:off x="10216284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3" name="Google Shape;1333;p47"/>
          <p:cNvSpPr/>
          <p:nvPr/>
        </p:nvSpPr>
        <p:spPr>
          <a:xfrm rot="10800000">
            <a:off x="1086400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4" name="Google Shape;1334;p47"/>
          <p:cNvSpPr/>
          <p:nvPr/>
        </p:nvSpPr>
        <p:spPr>
          <a:xfrm rot="10800000">
            <a:off x="1151173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5" name="Google Shape;1335;p47"/>
          <p:cNvSpPr/>
          <p:nvPr/>
        </p:nvSpPr>
        <p:spPr>
          <a:xfrm rot="10800000">
            <a:off x="3715733" y="24101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6" name="Google Shape;1336;p47"/>
          <p:cNvSpPr/>
          <p:nvPr/>
        </p:nvSpPr>
        <p:spPr>
          <a:xfrm rot="10800000">
            <a:off x="2443582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7" name="Google Shape;1337;p47"/>
          <p:cNvSpPr/>
          <p:nvPr/>
        </p:nvSpPr>
        <p:spPr>
          <a:xfrm rot="10800000">
            <a:off x="309130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8"/>
          <p:cNvSpPr txBox="1"/>
          <p:nvPr/>
        </p:nvSpPr>
        <p:spPr>
          <a:xfrm>
            <a:off x="12300390" y="396516"/>
            <a:ext cx="1851837" cy="24929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ideia aqui é mostrar a nota do site atual do cliente, com base no resultado obtido no PageSpeed Insights.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Basta inserir o site do seu cliente na ferramenta e colocar o resultado aqui.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https://developers.google.com/speed/pagespeed/insights/</a:t>
            </a:r>
            <a:endParaRPr/>
          </a:p>
        </p:txBody>
      </p:sp>
      <p:sp>
        <p:nvSpPr>
          <p:cNvPr id="1343" name="Google Shape;1343;p48"/>
          <p:cNvSpPr/>
          <p:nvPr/>
        </p:nvSpPr>
        <p:spPr>
          <a:xfrm>
            <a:off x="8894830" y="4447923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3074" y="5243318"/>
            <a:ext cx="1876421" cy="92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48"/>
          <p:cNvSpPr/>
          <p:nvPr/>
        </p:nvSpPr>
        <p:spPr>
          <a:xfrm>
            <a:off x="9052188" y="4561634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48"/>
          <p:cNvSpPr txBox="1"/>
          <p:nvPr/>
        </p:nvSpPr>
        <p:spPr>
          <a:xfrm>
            <a:off x="9059796" y="4624763"/>
            <a:ext cx="5132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4,5</a:t>
            </a:r>
            <a:endParaRPr/>
          </a:p>
        </p:txBody>
      </p:sp>
      <p:sp>
        <p:nvSpPr>
          <p:cNvPr id="1347" name="Google Shape;1347;p48"/>
          <p:cNvSpPr txBox="1"/>
          <p:nvPr/>
        </p:nvSpPr>
        <p:spPr>
          <a:xfrm>
            <a:off x="9604170" y="4643773"/>
            <a:ext cx="122822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Engajamento</a:t>
            </a:r>
            <a:endParaRPr/>
          </a:p>
        </p:txBody>
      </p:sp>
      <p:sp>
        <p:nvSpPr>
          <p:cNvPr id="1348" name="Google Shape;1348;p48"/>
          <p:cNvSpPr/>
          <p:nvPr/>
        </p:nvSpPr>
        <p:spPr>
          <a:xfrm>
            <a:off x="810780" y="4484643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9" name="Google Shape;134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024" y="5280038"/>
            <a:ext cx="1876421" cy="9297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0" name="Google Shape;1350;p48"/>
          <p:cNvGrpSpPr/>
          <p:nvPr/>
        </p:nvGrpSpPr>
        <p:grpSpPr>
          <a:xfrm rot="4516285">
            <a:off x="2219645" y="5729695"/>
            <a:ext cx="92654" cy="720436"/>
            <a:chOff x="3410952" y="4086224"/>
            <a:chExt cx="342900" cy="1431609"/>
          </a:xfrm>
        </p:grpSpPr>
        <p:sp>
          <p:nvSpPr>
            <p:cNvPr id="1351" name="Google Shape;1351;p48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3" name="Google Shape;1353;p48"/>
          <p:cNvSpPr/>
          <p:nvPr/>
        </p:nvSpPr>
        <p:spPr>
          <a:xfrm>
            <a:off x="968138" y="4598354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48"/>
          <p:cNvSpPr txBox="1"/>
          <p:nvPr/>
        </p:nvSpPr>
        <p:spPr>
          <a:xfrm>
            <a:off x="975747" y="4672913"/>
            <a:ext cx="4988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8,7</a:t>
            </a:r>
            <a:endParaRPr/>
          </a:p>
        </p:txBody>
      </p:sp>
      <p:grpSp>
        <p:nvGrpSpPr>
          <p:cNvPr id="1355" name="Google Shape;1355;p48"/>
          <p:cNvGrpSpPr/>
          <p:nvPr/>
        </p:nvGrpSpPr>
        <p:grpSpPr>
          <a:xfrm rot="-1463510">
            <a:off x="9933920" y="5461879"/>
            <a:ext cx="92654" cy="720436"/>
            <a:chOff x="3410952" y="4086224"/>
            <a:chExt cx="342900" cy="1431609"/>
          </a:xfrm>
        </p:grpSpPr>
        <p:sp>
          <p:nvSpPr>
            <p:cNvPr id="1356" name="Google Shape;1356;p48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8" name="Google Shape;1358;p48"/>
          <p:cNvSpPr/>
          <p:nvPr/>
        </p:nvSpPr>
        <p:spPr>
          <a:xfrm>
            <a:off x="3520362" y="4463088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9" name="Google Shape;135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606" y="5258483"/>
            <a:ext cx="1876421" cy="92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48"/>
          <p:cNvSpPr/>
          <p:nvPr/>
        </p:nvSpPr>
        <p:spPr>
          <a:xfrm>
            <a:off x="3677720" y="4576800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8"/>
          <p:cNvSpPr txBox="1"/>
          <p:nvPr/>
        </p:nvSpPr>
        <p:spPr>
          <a:xfrm>
            <a:off x="3685328" y="4651358"/>
            <a:ext cx="5052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7,6</a:t>
            </a:r>
            <a:endParaRPr/>
          </a:p>
        </p:txBody>
      </p:sp>
      <p:sp>
        <p:nvSpPr>
          <p:cNvPr id="1362" name="Google Shape;1362;p48"/>
          <p:cNvSpPr/>
          <p:nvPr/>
        </p:nvSpPr>
        <p:spPr>
          <a:xfrm>
            <a:off x="6229944" y="4451957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8187" y="5247352"/>
            <a:ext cx="1876421" cy="9297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4" name="Google Shape;1364;p48"/>
          <p:cNvGrpSpPr/>
          <p:nvPr/>
        </p:nvGrpSpPr>
        <p:grpSpPr>
          <a:xfrm rot="898087">
            <a:off x="7473237" y="5463667"/>
            <a:ext cx="92654" cy="720436"/>
            <a:chOff x="3410952" y="4086224"/>
            <a:chExt cx="342900" cy="1431609"/>
          </a:xfrm>
        </p:grpSpPr>
        <p:sp>
          <p:nvSpPr>
            <p:cNvPr id="1365" name="Google Shape;1365;p48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48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7" name="Google Shape;1367;p48"/>
          <p:cNvSpPr/>
          <p:nvPr/>
        </p:nvSpPr>
        <p:spPr>
          <a:xfrm>
            <a:off x="6387302" y="4565668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48"/>
          <p:cNvSpPr txBox="1"/>
          <p:nvPr/>
        </p:nvSpPr>
        <p:spPr>
          <a:xfrm>
            <a:off x="6394910" y="4640227"/>
            <a:ext cx="5196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6,4</a:t>
            </a:r>
            <a:endParaRPr/>
          </a:p>
        </p:txBody>
      </p:sp>
      <p:grpSp>
        <p:nvGrpSpPr>
          <p:cNvPr id="1369" name="Google Shape;1369;p48"/>
          <p:cNvGrpSpPr/>
          <p:nvPr/>
        </p:nvGrpSpPr>
        <p:grpSpPr>
          <a:xfrm rot="3107704">
            <a:off x="4868391" y="5565052"/>
            <a:ext cx="92654" cy="720436"/>
            <a:chOff x="3410952" y="4086224"/>
            <a:chExt cx="342900" cy="1431609"/>
          </a:xfrm>
        </p:grpSpPr>
        <p:sp>
          <p:nvSpPr>
            <p:cNvPr id="1370" name="Google Shape;1370;p48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48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2" name="Google Shape;1372;p48"/>
          <p:cNvSpPr txBox="1"/>
          <p:nvPr/>
        </p:nvSpPr>
        <p:spPr>
          <a:xfrm>
            <a:off x="1520120" y="4650576"/>
            <a:ext cx="131318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Interação 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usuários</a:t>
            </a:r>
            <a:endParaRPr/>
          </a:p>
        </p:txBody>
      </p:sp>
      <p:sp>
        <p:nvSpPr>
          <p:cNvPr id="1373" name="Google Shape;1373;p48"/>
          <p:cNvSpPr txBox="1"/>
          <p:nvPr/>
        </p:nvSpPr>
        <p:spPr>
          <a:xfrm>
            <a:off x="4232622" y="4619663"/>
            <a:ext cx="130356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Frequência 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publicações</a:t>
            </a:r>
            <a:endParaRPr/>
          </a:p>
        </p:txBody>
      </p:sp>
      <p:sp>
        <p:nvSpPr>
          <p:cNvPr id="1374" name="Google Shape;1374;p48"/>
          <p:cNvSpPr txBox="1"/>
          <p:nvPr/>
        </p:nvSpPr>
        <p:spPr>
          <a:xfrm>
            <a:off x="6936509" y="4699629"/>
            <a:ext cx="1164101" cy="284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Informações</a:t>
            </a:r>
            <a:endParaRPr/>
          </a:p>
        </p:txBody>
      </p:sp>
      <p:sp>
        <p:nvSpPr>
          <p:cNvPr id="1375" name="Google Shape;1375;p48"/>
          <p:cNvSpPr txBox="1"/>
          <p:nvPr/>
        </p:nvSpPr>
        <p:spPr>
          <a:xfrm>
            <a:off x="3613590" y="2556825"/>
            <a:ext cx="49648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análise de facebook</a:t>
            </a:r>
            <a:endParaRPr sz="3600">
              <a:solidFill>
                <a:srgbClr val="C500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clip-art&#10;&#10;Descrição gerada automaticamente" id="1376" name="Google Shape;137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3880" y="1692103"/>
            <a:ext cx="784241" cy="784241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48"/>
          <p:cNvSpPr txBox="1"/>
          <p:nvPr/>
        </p:nvSpPr>
        <p:spPr>
          <a:xfrm>
            <a:off x="3095053" y="3203156"/>
            <a:ext cx="6048021" cy="774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Abaixo, a análise que fizemos referente ao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status atual da comunicação da sua empresa no Facebook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 Note que as notas aqui dadas, representam a nossa percepção com relação à sua comunicação.</a:t>
            </a:r>
            <a:endParaRPr/>
          </a:p>
        </p:txBody>
      </p:sp>
      <p:grpSp>
        <p:nvGrpSpPr>
          <p:cNvPr id="1378" name="Google Shape;1378;p48"/>
          <p:cNvGrpSpPr/>
          <p:nvPr/>
        </p:nvGrpSpPr>
        <p:grpSpPr>
          <a:xfrm rot="10800000">
            <a:off x="596009" y="466908"/>
            <a:ext cx="2676109" cy="2564616"/>
            <a:chOff x="9195173" y="4036227"/>
            <a:chExt cx="2676109" cy="2564616"/>
          </a:xfrm>
        </p:grpSpPr>
        <p:sp>
          <p:nvSpPr>
            <p:cNvPr id="1379" name="Google Shape;1379;p48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0" name="Google Shape;1380;p48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1" name="Google Shape;1381;p48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2" name="Google Shape;1382;p48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3" name="Google Shape;1383;p48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4" name="Google Shape;1384;p48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5" name="Google Shape;1385;p48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6" name="Google Shape;1386;p48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7" name="Google Shape;1387;p48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8" name="Google Shape;1388;p48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9" name="Google Shape;1389;p48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90" name="Google Shape;1390;p48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91" name="Google Shape;1391;p48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92" name="Google Shape;1392;p48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93" name="Google Shape;1393;p48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49"/>
          <p:cNvSpPr/>
          <p:nvPr/>
        </p:nvSpPr>
        <p:spPr>
          <a:xfrm>
            <a:off x="8835775" y="0"/>
            <a:ext cx="335622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49"/>
          <p:cNvSpPr txBox="1"/>
          <p:nvPr/>
        </p:nvSpPr>
        <p:spPr>
          <a:xfrm>
            <a:off x="1030929" y="1205516"/>
            <a:ext cx="4698722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Pontos de atenção</a:t>
            </a:r>
            <a:endParaRPr/>
          </a:p>
        </p:txBody>
      </p:sp>
      <p:sp>
        <p:nvSpPr>
          <p:cNvPr id="1401" name="Google Shape;1401;p49"/>
          <p:cNvSpPr txBox="1"/>
          <p:nvPr/>
        </p:nvSpPr>
        <p:spPr>
          <a:xfrm>
            <a:off x="12308778" y="226710"/>
            <a:ext cx="1851837" cy="8309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Nesta página, liste alguns pontos de atenção do website do cliente que você observou.</a:t>
            </a:r>
            <a:endParaRPr/>
          </a:p>
        </p:txBody>
      </p:sp>
      <p:sp>
        <p:nvSpPr>
          <p:cNvPr id="1402" name="Google Shape;1402;p49"/>
          <p:cNvSpPr/>
          <p:nvPr/>
        </p:nvSpPr>
        <p:spPr>
          <a:xfrm>
            <a:off x="1030929" y="2525062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49"/>
          <p:cNvSpPr txBox="1"/>
          <p:nvPr/>
        </p:nvSpPr>
        <p:spPr>
          <a:xfrm>
            <a:off x="1692072" y="2754384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404" name="Google Shape;1404;p49"/>
          <p:cNvSpPr/>
          <p:nvPr/>
        </p:nvSpPr>
        <p:spPr>
          <a:xfrm>
            <a:off x="1102259" y="257302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49"/>
          <p:cNvSpPr/>
          <p:nvPr/>
        </p:nvSpPr>
        <p:spPr>
          <a:xfrm>
            <a:off x="1049743" y="4157982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49"/>
          <p:cNvSpPr txBox="1"/>
          <p:nvPr/>
        </p:nvSpPr>
        <p:spPr>
          <a:xfrm>
            <a:off x="1710886" y="4387304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407" name="Google Shape;1407;p49"/>
          <p:cNvSpPr/>
          <p:nvPr/>
        </p:nvSpPr>
        <p:spPr>
          <a:xfrm>
            <a:off x="1121073" y="420594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49"/>
          <p:cNvSpPr/>
          <p:nvPr/>
        </p:nvSpPr>
        <p:spPr>
          <a:xfrm>
            <a:off x="1049743" y="3360515"/>
            <a:ext cx="270413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49"/>
          <p:cNvSpPr txBox="1"/>
          <p:nvPr/>
        </p:nvSpPr>
        <p:spPr>
          <a:xfrm>
            <a:off x="1710886" y="3589837"/>
            <a:ext cx="185021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10" name="Google Shape;1410;p49"/>
          <p:cNvSpPr/>
          <p:nvPr/>
        </p:nvSpPr>
        <p:spPr>
          <a:xfrm>
            <a:off x="1121073" y="3408482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49"/>
          <p:cNvSpPr/>
          <p:nvPr/>
        </p:nvSpPr>
        <p:spPr>
          <a:xfrm>
            <a:off x="3932264" y="2525062"/>
            <a:ext cx="291601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49"/>
          <p:cNvSpPr txBox="1"/>
          <p:nvPr/>
        </p:nvSpPr>
        <p:spPr>
          <a:xfrm>
            <a:off x="4593407" y="2754384"/>
            <a:ext cx="206470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413" name="Google Shape;1413;p49"/>
          <p:cNvSpPr/>
          <p:nvPr/>
        </p:nvSpPr>
        <p:spPr>
          <a:xfrm>
            <a:off x="4003594" y="257302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49"/>
          <p:cNvSpPr txBox="1"/>
          <p:nvPr/>
        </p:nvSpPr>
        <p:spPr>
          <a:xfrm>
            <a:off x="1201712" y="2633596"/>
            <a:ext cx="336952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415" name="Google Shape;1415;p49"/>
          <p:cNvSpPr txBox="1"/>
          <p:nvPr/>
        </p:nvSpPr>
        <p:spPr>
          <a:xfrm>
            <a:off x="1198181" y="3451606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416" name="Google Shape;1416;p49"/>
          <p:cNvSpPr txBox="1"/>
          <p:nvPr/>
        </p:nvSpPr>
        <p:spPr>
          <a:xfrm>
            <a:off x="1198115" y="4279902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417" name="Google Shape;1417;p49"/>
          <p:cNvSpPr/>
          <p:nvPr/>
        </p:nvSpPr>
        <p:spPr>
          <a:xfrm>
            <a:off x="1049743" y="4955449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49"/>
          <p:cNvSpPr txBox="1"/>
          <p:nvPr/>
        </p:nvSpPr>
        <p:spPr>
          <a:xfrm>
            <a:off x="1710886" y="5184771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19" name="Google Shape;1419;p49"/>
          <p:cNvSpPr/>
          <p:nvPr/>
        </p:nvSpPr>
        <p:spPr>
          <a:xfrm>
            <a:off x="1121073" y="5003416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49"/>
          <p:cNvSpPr txBox="1"/>
          <p:nvPr/>
        </p:nvSpPr>
        <p:spPr>
          <a:xfrm>
            <a:off x="1178659" y="5067641"/>
            <a:ext cx="431528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421" name="Google Shape;1421;p49"/>
          <p:cNvSpPr txBox="1"/>
          <p:nvPr/>
        </p:nvSpPr>
        <p:spPr>
          <a:xfrm>
            <a:off x="4086763" y="2646982"/>
            <a:ext cx="41069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422" name="Google Shape;1422;p49"/>
          <p:cNvSpPr/>
          <p:nvPr/>
        </p:nvSpPr>
        <p:spPr>
          <a:xfrm>
            <a:off x="3913450" y="3322529"/>
            <a:ext cx="253017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49"/>
          <p:cNvSpPr txBox="1"/>
          <p:nvPr/>
        </p:nvSpPr>
        <p:spPr>
          <a:xfrm>
            <a:off x="4574593" y="3551851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24" name="Google Shape;1424;p49"/>
          <p:cNvSpPr/>
          <p:nvPr/>
        </p:nvSpPr>
        <p:spPr>
          <a:xfrm>
            <a:off x="3984780" y="3370496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49"/>
          <p:cNvSpPr/>
          <p:nvPr/>
        </p:nvSpPr>
        <p:spPr>
          <a:xfrm>
            <a:off x="3932264" y="4955449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49"/>
          <p:cNvSpPr txBox="1"/>
          <p:nvPr/>
        </p:nvSpPr>
        <p:spPr>
          <a:xfrm>
            <a:off x="4593407" y="5184771"/>
            <a:ext cx="192154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27" name="Google Shape;1427;p49"/>
          <p:cNvSpPr/>
          <p:nvPr/>
        </p:nvSpPr>
        <p:spPr>
          <a:xfrm>
            <a:off x="4003594" y="5003416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49"/>
          <p:cNvSpPr/>
          <p:nvPr/>
        </p:nvSpPr>
        <p:spPr>
          <a:xfrm>
            <a:off x="3932263" y="4157982"/>
            <a:ext cx="3029355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49"/>
          <p:cNvSpPr txBox="1"/>
          <p:nvPr/>
        </p:nvSpPr>
        <p:spPr>
          <a:xfrm>
            <a:off x="4593407" y="4387304"/>
            <a:ext cx="22548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430" name="Google Shape;1430;p49"/>
          <p:cNvSpPr/>
          <p:nvPr/>
        </p:nvSpPr>
        <p:spPr>
          <a:xfrm>
            <a:off x="4003594" y="420594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49"/>
          <p:cNvSpPr txBox="1"/>
          <p:nvPr/>
        </p:nvSpPr>
        <p:spPr>
          <a:xfrm>
            <a:off x="4055049" y="3431063"/>
            <a:ext cx="42191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1432" name="Google Shape;1432;p49"/>
          <p:cNvSpPr txBox="1"/>
          <p:nvPr/>
        </p:nvSpPr>
        <p:spPr>
          <a:xfrm>
            <a:off x="4090430" y="4258801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1433" name="Google Shape;1433;p49"/>
          <p:cNvSpPr txBox="1"/>
          <p:nvPr/>
        </p:nvSpPr>
        <p:spPr>
          <a:xfrm>
            <a:off x="4080636" y="5057913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1434" name="Google Shape;1434;p49"/>
          <p:cNvSpPr txBox="1"/>
          <p:nvPr/>
        </p:nvSpPr>
        <p:spPr>
          <a:xfrm>
            <a:off x="1049743" y="1644131"/>
            <a:ext cx="421337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Aqui estão listados outros pontos do site que necessitam de atenção, por ordem de importância.</a:t>
            </a:r>
            <a:endParaRPr/>
          </a:p>
        </p:txBody>
      </p:sp>
      <p:sp>
        <p:nvSpPr>
          <p:cNvPr id="1435" name="Google Shape;1435;p49"/>
          <p:cNvSpPr/>
          <p:nvPr/>
        </p:nvSpPr>
        <p:spPr>
          <a:xfrm>
            <a:off x="8629650" y="1337310"/>
            <a:ext cx="3562349" cy="40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monitor, equipamentos eletrônicos, computador, mostrador&#10;&#10;Descrição gerada automaticamente" id="1436" name="Google Shape;1436;p49"/>
          <p:cNvPicPr preferRelativeResize="0"/>
          <p:nvPr/>
        </p:nvPicPr>
        <p:blipFill rotWithShape="1">
          <a:blip r:embed="rId3">
            <a:alphaModFix/>
          </a:blip>
          <a:srcRect b="0" l="0" r="44901" t="0"/>
          <a:stretch/>
        </p:blipFill>
        <p:spPr>
          <a:xfrm>
            <a:off x="7006827" y="1041106"/>
            <a:ext cx="5185173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" name="Google Shape;14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50"/>
          <p:cNvSpPr/>
          <p:nvPr/>
        </p:nvSpPr>
        <p:spPr>
          <a:xfrm rot="10800000">
            <a:off x="5004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3" name="Google Shape;1443;p50"/>
          <p:cNvSpPr/>
          <p:nvPr/>
        </p:nvSpPr>
        <p:spPr>
          <a:xfrm rot="10800000">
            <a:off x="5004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4" name="Google Shape;1444;p50"/>
          <p:cNvSpPr/>
          <p:nvPr/>
        </p:nvSpPr>
        <p:spPr>
          <a:xfrm rot="10800000">
            <a:off x="5004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5" name="Google Shape;1445;p50"/>
          <p:cNvSpPr/>
          <p:nvPr/>
        </p:nvSpPr>
        <p:spPr>
          <a:xfrm rot="10800000">
            <a:off x="5004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6" name="Google Shape;1446;p50"/>
          <p:cNvSpPr/>
          <p:nvPr/>
        </p:nvSpPr>
        <p:spPr>
          <a:xfrm rot="10800000">
            <a:off x="5004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7" name="Google Shape;1447;p50"/>
          <p:cNvSpPr/>
          <p:nvPr/>
        </p:nvSpPr>
        <p:spPr>
          <a:xfrm rot="10800000">
            <a:off x="5004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8" name="Google Shape;1448;p50"/>
          <p:cNvSpPr/>
          <p:nvPr/>
        </p:nvSpPr>
        <p:spPr>
          <a:xfrm rot="10800000">
            <a:off x="5004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9" name="Google Shape;1449;p50"/>
          <p:cNvSpPr/>
          <p:nvPr/>
        </p:nvSpPr>
        <p:spPr>
          <a:xfrm rot="10800000">
            <a:off x="5004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0" name="Google Shape;1450;p50"/>
          <p:cNvSpPr/>
          <p:nvPr/>
        </p:nvSpPr>
        <p:spPr>
          <a:xfrm rot="10800000">
            <a:off x="5004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1" name="Google Shape;1451;p50"/>
          <p:cNvSpPr/>
          <p:nvPr/>
        </p:nvSpPr>
        <p:spPr>
          <a:xfrm rot="10800000">
            <a:off x="11481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2" name="Google Shape;1452;p50"/>
          <p:cNvSpPr/>
          <p:nvPr/>
        </p:nvSpPr>
        <p:spPr>
          <a:xfrm rot="10800000">
            <a:off x="11481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3" name="Google Shape;1453;p50"/>
          <p:cNvSpPr/>
          <p:nvPr/>
        </p:nvSpPr>
        <p:spPr>
          <a:xfrm rot="10800000">
            <a:off x="11481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4" name="Google Shape;1454;p50"/>
          <p:cNvSpPr/>
          <p:nvPr/>
        </p:nvSpPr>
        <p:spPr>
          <a:xfrm rot="10800000">
            <a:off x="11481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5" name="Google Shape;1455;p50"/>
          <p:cNvSpPr/>
          <p:nvPr/>
        </p:nvSpPr>
        <p:spPr>
          <a:xfrm rot="10800000">
            <a:off x="11481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6" name="Google Shape;1456;p50"/>
          <p:cNvSpPr/>
          <p:nvPr/>
        </p:nvSpPr>
        <p:spPr>
          <a:xfrm rot="10800000">
            <a:off x="11481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7" name="Google Shape;1457;p50"/>
          <p:cNvSpPr/>
          <p:nvPr/>
        </p:nvSpPr>
        <p:spPr>
          <a:xfrm rot="10800000">
            <a:off x="11481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8" name="Google Shape;1458;p50"/>
          <p:cNvSpPr/>
          <p:nvPr/>
        </p:nvSpPr>
        <p:spPr>
          <a:xfrm rot="10800000">
            <a:off x="11481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9" name="Google Shape;1459;p50"/>
          <p:cNvSpPr/>
          <p:nvPr/>
        </p:nvSpPr>
        <p:spPr>
          <a:xfrm rot="10800000">
            <a:off x="17958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0" name="Google Shape;1460;p50"/>
          <p:cNvSpPr/>
          <p:nvPr/>
        </p:nvSpPr>
        <p:spPr>
          <a:xfrm rot="10800000">
            <a:off x="17958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1" name="Google Shape;1461;p50"/>
          <p:cNvSpPr/>
          <p:nvPr/>
        </p:nvSpPr>
        <p:spPr>
          <a:xfrm rot="10800000">
            <a:off x="17958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2" name="Google Shape;1462;p50"/>
          <p:cNvSpPr/>
          <p:nvPr/>
        </p:nvSpPr>
        <p:spPr>
          <a:xfrm rot="10800000">
            <a:off x="17958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3" name="Google Shape;1463;p50"/>
          <p:cNvSpPr/>
          <p:nvPr/>
        </p:nvSpPr>
        <p:spPr>
          <a:xfrm rot="10800000">
            <a:off x="24435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4" name="Google Shape;1464;p50"/>
          <p:cNvSpPr/>
          <p:nvPr/>
        </p:nvSpPr>
        <p:spPr>
          <a:xfrm rot="10800000">
            <a:off x="24435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5" name="Google Shape;1465;p50"/>
          <p:cNvSpPr/>
          <p:nvPr/>
        </p:nvSpPr>
        <p:spPr>
          <a:xfrm rot="10800000">
            <a:off x="24435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6" name="Google Shape;1466;p50"/>
          <p:cNvSpPr/>
          <p:nvPr/>
        </p:nvSpPr>
        <p:spPr>
          <a:xfrm rot="10800000">
            <a:off x="24435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7" name="Google Shape;1467;p50"/>
          <p:cNvSpPr/>
          <p:nvPr/>
        </p:nvSpPr>
        <p:spPr>
          <a:xfrm rot="10800000">
            <a:off x="30913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8" name="Google Shape;1468;p50"/>
          <p:cNvSpPr/>
          <p:nvPr/>
        </p:nvSpPr>
        <p:spPr>
          <a:xfrm rot="10800000">
            <a:off x="30913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9" name="Google Shape;1469;p50"/>
          <p:cNvSpPr/>
          <p:nvPr/>
        </p:nvSpPr>
        <p:spPr>
          <a:xfrm rot="10800000">
            <a:off x="30913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0" name="Google Shape;1470;p50"/>
          <p:cNvSpPr/>
          <p:nvPr/>
        </p:nvSpPr>
        <p:spPr>
          <a:xfrm rot="10800000">
            <a:off x="30913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1" name="Google Shape;1471;p50"/>
          <p:cNvSpPr/>
          <p:nvPr/>
        </p:nvSpPr>
        <p:spPr>
          <a:xfrm rot="10800000">
            <a:off x="30913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2" name="Google Shape;1472;p50"/>
          <p:cNvSpPr/>
          <p:nvPr/>
        </p:nvSpPr>
        <p:spPr>
          <a:xfrm rot="10800000">
            <a:off x="30913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3" name="Google Shape;1473;p50"/>
          <p:cNvSpPr/>
          <p:nvPr/>
        </p:nvSpPr>
        <p:spPr>
          <a:xfrm rot="10800000">
            <a:off x="37390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4" name="Google Shape;1474;p50"/>
          <p:cNvSpPr/>
          <p:nvPr/>
        </p:nvSpPr>
        <p:spPr>
          <a:xfrm rot="10800000">
            <a:off x="37390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5" name="Google Shape;1475;p50"/>
          <p:cNvSpPr/>
          <p:nvPr/>
        </p:nvSpPr>
        <p:spPr>
          <a:xfrm rot="10800000">
            <a:off x="37390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6" name="Google Shape;1476;p50"/>
          <p:cNvSpPr/>
          <p:nvPr/>
        </p:nvSpPr>
        <p:spPr>
          <a:xfrm rot="10800000">
            <a:off x="37390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7" name="Google Shape;1477;p50"/>
          <p:cNvSpPr/>
          <p:nvPr/>
        </p:nvSpPr>
        <p:spPr>
          <a:xfrm rot="10800000">
            <a:off x="37390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8" name="Google Shape;1478;p50"/>
          <p:cNvSpPr/>
          <p:nvPr/>
        </p:nvSpPr>
        <p:spPr>
          <a:xfrm rot="10800000">
            <a:off x="43867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9" name="Google Shape;1479;p50"/>
          <p:cNvSpPr/>
          <p:nvPr/>
        </p:nvSpPr>
        <p:spPr>
          <a:xfrm rot="10800000">
            <a:off x="43867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0" name="Google Shape;1480;p50"/>
          <p:cNvSpPr/>
          <p:nvPr/>
        </p:nvSpPr>
        <p:spPr>
          <a:xfrm rot="10800000">
            <a:off x="43867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1" name="Google Shape;1481;p50"/>
          <p:cNvSpPr/>
          <p:nvPr/>
        </p:nvSpPr>
        <p:spPr>
          <a:xfrm rot="10800000">
            <a:off x="43867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2" name="Google Shape;1482;p50"/>
          <p:cNvSpPr/>
          <p:nvPr/>
        </p:nvSpPr>
        <p:spPr>
          <a:xfrm rot="10800000">
            <a:off x="43867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3" name="Google Shape;1483;p50"/>
          <p:cNvSpPr/>
          <p:nvPr/>
        </p:nvSpPr>
        <p:spPr>
          <a:xfrm rot="10800000">
            <a:off x="50344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4" name="Google Shape;1484;p50"/>
          <p:cNvSpPr/>
          <p:nvPr/>
        </p:nvSpPr>
        <p:spPr>
          <a:xfrm rot="10800000">
            <a:off x="50344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5" name="Google Shape;1485;p50"/>
          <p:cNvSpPr/>
          <p:nvPr/>
        </p:nvSpPr>
        <p:spPr>
          <a:xfrm rot="10800000">
            <a:off x="50344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6" name="Google Shape;1486;p50"/>
          <p:cNvSpPr/>
          <p:nvPr/>
        </p:nvSpPr>
        <p:spPr>
          <a:xfrm rot="10800000">
            <a:off x="50344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7" name="Google Shape;1487;p50"/>
          <p:cNvSpPr/>
          <p:nvPr/>
        </p:nvSpPr>
        <p:spPr>
          <a:xfrm rot="10800000">
            <a:off x="50344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8" name="Google Shape;1488;p50"/>
          <p:cNvSpPr/>
          <p:nvPr/>
        </p:nvSpPr>
        <p:spPr>
          <a:xfrm rot="10800000">
            <a:off x="56822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9" name="Google Shape;1489;p50"/>
          <p:cNvSpPr/>
          <p:nvPr/>
        </p:nvSpPr>
        <p:spPr>
          <a:xfrm rot="10800000">
            <a:off x="56822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0" name="Google Shape;1490;p50"/>
          <p:cNvSpPr/>
          <p:nvPr/>
        </p:nvSpPr>
        <p:spPr>
          <a:xfrm rot="10800000">
            <a:off x="56822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1" name="Google Shape;1491;p50"/>
          <p:cNvSpPr/>
          <p:nvPr/>
        </p:nvSpPr>
        <p:spPr>
          <a:xfrm rot="10800000">
            <a:off x="56822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2" name="Google Shape;1492;p50"/>
          <p:cNvSpPr/>
          <p:nvPr/>
        </p:nvSpPr>
        <p:spPr>
          <a:xfrm rot="10800000">
            <a:off x="56822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3" name="Google Shape;1493;p50"/>
          <p:cNvSpPr/>
          <p:nvPr/>
        </p:nvSpPr>
        <p:spPr>
          <a:xfrm rot="10800000">
            <a:off x="4400546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4" name="Google Shape;1494;p50"/>
          <p:cNvSpPr/>
          <p:nvPr/>
        </p:nvSpPr>
        <p:spPr>
          <a:xfrm rot="10800000">
            <a:off x="63299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5" name="Google Shape;1495;p50"/>
          <p:cNvSpPr/>
          <p:nvPr/>
        </p:nvSpPr>
        <p:spPr>
          <a:xfrm rot="10800000">
            <a:off x="63299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6" name="Google Shape;1496;p50"/>
          <p:cNvSpPr/>
          <p:nvPr/>
        </p:nvSpPr>
        <p:spPr>
          <a:xfrm rot="10800000">
            <a:off x="4400546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7" name="Google Shape;1497;p50"/>
          <p:cNvSpPr/>
          <p:nvPr/>
        </p:nvSpPr>
        <p:spPr>
          <a:xfrm rot="10800000">
            <a:off x="63299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8" name="Google Shape;1498;p50"/>
          <p:cNvSpPr/>
          <p:nvPr/>
        </p:nvSpPr>
        <p:spPr>
          <a:xfrm rot="10800000">
            <a:off x="63299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9" name="Google Shape;1499;p50"/>
          <p:cNvSpPr/>
          <p:nvPr/>
        </p:nvSpPr>
        <p:spPr>
          <a:xfrm rot="10800000">
            <a:off x="63299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0" name="Google Shape;1500;p50"/>
          <p:cNvSpPr/>
          <p:nvPr/>
        </p:nvSpPr>
        <p:spPr>
          <a:xfrm rot="10800000">
            <a:off x="69776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1" name="Google Shape;1501;p50"/>
          <p:cNvSpPr/>
          <p:nvPr/>
        </p:nvSpPr>
        <p:spPr>
          <a:xfrm rot="10800000">
            <a:off x="69776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2" name="Google Shape;1502;p50"/>
          <p:cNvSpPr/>
          <p:nvPr/>
        </p:nvSpPr>
        <p:spPr>
          <a:xfrm rot="10800000">
            <a:off x="69776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3" name="Google Shape;1503;p50"/>
          <p:cNvSpPr/>
          <p:nvPr/>
        </p:nvSpPr>
        <p:spPr>
          <a:xfrm rot="10800000">
            <a:off x="69776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4" name="Google Shape;1504;p50"/>
          <p:cNvSpPr/>
          <p:nvPr/>
        </p:nvSpPr>
        <p:spPr>
          <a:xfrm rot="10800000">
            <a:off x="69776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5" name="Google Shape;1505;p50"/>
          <p:cNvSpPr/>
          <p:nvPr/>
        </p:nvSpPr>
        <p:spPr>
          <a:xfrm rot="10800000">
            <a:off x="69776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6" name="Google Shape;1506;p50"/>
          <p:cNvSpPr/>
          <p:nvPr/>
        </p:nvSpPr>
        <p:spPr>
          <a:xfrm rot="10800000">
            <a:off x="76253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7" name="Google Shape;1507;p50"/>
          <p:cNvSpPr/>
          <p:nvPr/>
        </p:nvSpPr>
        <p:spPr>
          <a:xfrm rot="10800000">
            <a:off x="76253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8" name="Google Shape;1508;p50"/>
          <p:cNvSpPr/>
          <p:nvPr/>
        </p:nvSpPr>
        <p:spPr>
          <a:xfrm rot="10800000">
            <a:off x="76253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9" name="Google Shape;1509;p50"/>
          <p:cNvSpPr/>
          <p:nvPr/>
        </p:nvSpPr>
        <p:spPr>
          <a:xfrm rot="10800000">
            <a:off x="762538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0" name="Google Shape;1510;p50"/>
          <p:cNvSpPr/>
          <p:nvPr/>
        </p:nvSpPr>
        <p:spPr>
          <a:xfrm rot="10800000">
            <a:off x="76253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1" name="Google Shape;1511;p50"/>
          <p:cNvSpPr/>
          <p:nvPr/>
        </p:nvSpPr>
        <p:spPr>
          <a:xfrm rot="10800000">
            <a:off x="762538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2" name="Google Shape;1512;p50"/>
          <p:cNvSpPr/>
          <p:nvPr/>
        </p:nvSpPr>
        <p:spPr>
          <a:xfrm rot="10800000">
            <a:off x="76253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3" name="Google Shape;1513;p50"/>
          <p:cNvSpPr/>
          <p:nvPr/>
        </p:nvSpPr>
        <p:spPr>
          <a:xfrm rot="10800000">
            <a:off x="762538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4" name="Google Shape;1514;p50"/>
          <p:cNvSpPr/>
          <p:nvPr/>
        </p:nvSpPr>
        <p:spPr>
          <a:xfrm rot="10800000">
            <a:off x="76253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5" name="Google Shape;1515;p50"/>
          <p:cNvSpPr/>
          <p:nvPr/>
        </p:nvSpPr>
        <p:spPr>
          <a:xfrm rot="10800000">
            <a:off x="82731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6" name="Google Shape;1516;p50"/>
          <p:cNvSpPr/>
          <p:nvPr/>
        </p:nvSpPr>
        <p:spPr>
          <a:xfrm rot="10800000">
            <a:off x="82731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7" name="Google Shape;1517;p50"/>
          <p:cNvSpPr/>
          <p:nvPr/>
        </p:nvSpPr>
        <p:spPr>
          <a:xfrm rot="10800000">
            <a:off x="82731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8" name="Google Shape;1518;p50"/>
          <p:cNvSpPr/>
          <p:nvPr/>
        </p:nvSpPr>
        <p:spPr>
          <a:xfrm rot="10800000">
            <a:off x="82731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9" name="Google Shape;1519;p50"/>
          <p:cNvSpPr/>
          <p:nvPr/>
        </p:nvSpPr>
        <p:spPr>
          <a:xfrm rot="10800000">
            <a:off x="82731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0" name="Google Shape;1520;p50"/>
          <p:cNvSpPr/>
          <p:nvPr/>
        </p:nvSpPr>
        <p:spPr>
          <a:xfrm rot="10800000">
            <a:off x="82731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1" name="Google Shape;1521;p50"/>
          <p:cNvSpPr/>
          <p:nvPr/>
        </p:nvSpPr>
        <p:spPr>
          <a:xfrm rot="10800000">
            <a:off x="82731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2" name="Google Shape;1522;p50"/>
          <p:cNvSpPr/>
          <p:nvPr/>
        </p:nvSpPr>
        <p:spPr>
          <a:xfrm rot="10800000">
            <a:off x="82731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3" name="Google Shape;1523;p50"/>
          <p:cNvSpPr/>
          <p:nvPr/>
        </p:nvSpPr>
        <p:spPr>
          <a:xfrm rot="10800000">
            <a:off x="82731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4" name="Google Shape;1524;p50"/>
          <p:cNvSpPr/>
          <p:nvPr/>
        </p:nvSpPr>
        <p:spPr>
          <a:xfrm rot="10800000">
            <a:off x="89208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5" name="Google Shape;1525;p50"/>
          <p:cNvSpPr/>
          <p:nvPr/>
        </p:nvSpPr>
        <p:spPr>
          <a:xfrm rot="10800000">
            <a:off x="89208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6" name="Google Shape;1526;p50"/>
          <p:cNvSpPr/>
          <p:nvPr/>
        </p:nvSpPr>
        <p:spPr>
          <a:xfrm rot="10800000">
            <a:off x="89208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7" name="Google Shape;1527;p50"/>
          <p:cNvSpPr/>
          <p:nvPr/>
        </p:nvSpPr>
        <p:spPr>
          <a:xfrm rot="10800000">
            <a:off x="89208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8" name="Google Shape;1528;p50"/>
          <p:cNvSpPr/>
          <p:nvPr/>
        </p:nvSpPr>
        <p:spPr>
          <a:xfrm rot="10800000">
            <a:off x="89208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9" name="Google Shape;1529;p50"/>
          <p:cNvSpPr/>
          <p:nvPr/>
        </p:nvSpPr>
        <p:spPr>
          <a:xfrm rot="10800000">
            <a:off x="89208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0" name="Google Shape;1530;p50"/>
          <p:cNvSpPr/>
          <p:nvPr/>
        </p:nvSpPr>
        <p:spPr>
          <a:xfrm rot="10800000">
            <a:off x="89208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1" name="Google Shape;1531;p50"/>
          <p:cNvSpPr/>
          <p:nvPr/>
        </p:nvSpPr>
        <p:spPr>
          <a:xfrm rot="10800000">
            <a:off x="89208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2" name="Google Shape;1532;p50"/>
          <p:cNvSpPr/>
          <p:nvPr/>
        </p:nvSpPr>
        <p:spPr>
          <a:xfrm rot="10800000">
            <a:off x="89208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3" name="Google Shape;1533;p50"/>
          <p:cNvSpPr/>
          <p:nvPr/>
        </p:nvSpPr>
        <p:spPr>
          <a:xfrm rot="10800000">
            <a:off x="956855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4" name="Google Shape;1534;p50"/>
          <p:cNvSpPr/>
          <p:nvPr/>
        </p:nvSpPr>
        <p:spPr>
          <a:xfrm rot="10800000">
            <a:off x="956855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5" name="Google Shape;1535;p50"/>
          <p:cNvSpPr/>
          <p:nvPr/>
        </p:nvSpPr>
        <p:spPr>
          <a:xfrm rot="10800000">
            <a:off x="956855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6" name="Google Shape;1536;p50"/>
          <p:cNvSpPr/>
          <p:nvPr/>
        </p:nvSpPr>
        <p:spPr>
          <a:xfrm rot="10800000">
            <a:off x="956855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7" name="Google Shape;1537;p50"/>
          <p:cNvSpPr/>
          <p:nvPr/>
        </p:nvSpPr>
        <p:spPr>
          <a:xfrm rot="10800000">
            <a:off x="956855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8" name="Google Shape;1538;p50"/>
          <p:cNvSpPr/>
          <p:nvPr/>
        </p:nvSpPr>
        <p:spPr>
          <a:xfrm rot="10800000">
            <a:off x="956855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9" name="Google Shape;1539;p50"/>
          <p:cNvSpPr/>
          <p:nvPr/>
        </p:nvSpPr>
        <p:spPr>
          <a:xfrm rot="10800000">
            <a:off x="956855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0" name="Google Shape;1540;p50"/>
          <p:cNvSpPr/>
          <p:nvPr/>
        </p:nvSpPr>
        <p:spPr>
          <a:xfrm rot="10800000">
            <a:off x="956855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1" name="Google Shape;1541;p50"/>
          <p:cNvSpPr/>
          <p:nvPr/>
        </p:nvSpPr>
        <p:spPr>
          <a:xfrm rot="10800000">
            <a:off x="956855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2" name="Google Shape;1542;p50"/>
          <p:cNvSpPr/>
          <p:nvPr/>
        </p:nvSpPr>
        <p:spPr>
          <a:xfrm rot="10800000">
            <a:off x="10216284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3" name="Google Shape;1543;p50"/>
          <p:cNvSpPr/>
          <p:nvPr/>
        </p:nvSpPr>
        <p:spPr>
          <a:xfrm rot="10800000">
            <a:off x="10216284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4" name="Google Shape;1544;p50"/>
          <p:cNvSpPr/>
          <p:nvPr/>
        </p:nvSpPr>
        <p:spPr>
          <a:xfrm rot="10800000">
            <a:off x="10216284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5" name="Google Shape;1545;p50"/>
          <p:cNvSpPr/>
          <p:nvPr/>
        </p:nvSpPr>
        <p:spPr>
          <a:xfrm rot="10800000">
            <a:off x="10216284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6" name="Google Shape;1546;p50"/>
          <p:cNvSpPr/>
          <p:nvPr/>
        </p:nvSpPr>
        <p:spPr>
          <a:xfrm rot="10800000">
            <a:off x="10216284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7" name="Google Shape;1547;p50"/>
          <p:cNvSpPr/>
          <p:nvPr/>
        </p:nvSpPr>
        <p:spPr>
          <a:xfrm rot="10800000">
            <a:off x="10216284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8" name="Google Shape;1548;p50"/>
          <p:cNvSpPr/>
          <p:nvPr/>
        </p:nvSpPr>
        <p:spPr>
          <a:xfrm rot="10800000">
            <a:off x="10216284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9" name="Google Shape;1549;p50"/>
          <p:cNvSpPr/>
          <p:nvPr/>
        </p:nvSpPr>
        <p:spPr>
          <a:xfrm rot="10800000">
            <a:off x="10216284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0" name="Google Shape;1550;p50"/>
          <p:cNvSpPr/>
          <p:nvPr/>
        </p:nvSpPr>
        <p:spPr>
          <a:xfrm rot="10800000">
            <a:off x="1086400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1" name="Google Shape;1551;p50"/>
          <p:cNvSpPr/>
          <p:nvPr/>
        </p:nvSpPr>
        <p:spPr>
          <a:xfrm rot="10800000">
            <a:off x="1086400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2" name="Google Shape;1552;p50"/>
          <p:cNvSpPr/>
          <p:nvPr/>
        </p:nvSpPr>
        <p:spPr>
          <a:xfrm rot="10800000">
            <a:off x="1086400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3" name="Google Shape;1553;p50"/>
          <p:cNvSpPr/>
          <p:nvPr/>
        </p:nvSpPr>
        <p:spPr>
          <a:xfrm rot="10800000">
            <a:off x="1086400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4" name="Google Shape;1554;p50"/>
          <p:cNvSpPr/>
          <p:nvPr/>
        </p:nvSpPr>
        <p:spPr>
          <a:xfrm rot="10800000">
            <a:off x="1086400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5" name="Google Shape;1555;p50"/>
          <p:cNvSpPr/>
          <p:nvPr/>
        </p:nvSpPr>
        <p:spPr>
          <a:xfrm rot="10800000">
            <a:off x="1086400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6" name="Google Shape;1556;p50"/>
          <p:cNvSpPr/>
          <p:nvPr/>
        </p:nvSpPr>
        <p:spPr>
          <a:xfrm rot="10800000">
            <a:off x="1086400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7" name="Google Shape;1557;p50"/>
          <p:cNvSpPr/>
          <p:nvPr/>
        </p:nvSpPr>
        <p:spPr>
          <a:xfrm rot="10800000">
            <a:off x="1086400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8" name="Google Shape;1558;p50"/>
          <p:cNvSpPr/>
          <p:nvPr/>
        </p:nvSpPr>
        <p:spPr>
          <a:xfrm rot="10800000">
            <a:off x="1086400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9" name="Google Shape;1559;p50"/>
          <p:cNvSpPr/>
          <p:nvPr/>
        </p:nvSpPr>
        <p:spPr>
          <a:xfrm rot="10800000">
            <a:off x="1151173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0" name="Google Shape;1560;p50"/>
          <p:cNvSpPr/>
          <p:nvPr/>
        </p:nvSpPr>
        <p:spPr>
          <a:xfrm rot="10800000">
            <a:off x="1151173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1" name="Google Shape;1561;p50"/>
          <p:cNvSpPr/>
          <p:nvPr/>
        </p:nvSpPr>
        <p:spPr>
          <a:xfrm rot="10800000">
            <a:off x="1151173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2" name="Google Shape;1562;p50"/>
          <p:cNvSpPr/>
          <p:nvPr/>
        </p:nvSpPr>
        <p:spPr>
          <a:xfrm rot="10800000">
            <a:off x="1151173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3" name="Google Shape;1563;p50"/>
          <p:cNvSpPr/>
          <p:nvPr/>
        </p:nvSpPr>
        <p:spPr>
          <a:xfrm rot="10800000">
            <a:off x="1151173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4" name="Google Shape;1564;p50"/>
          <p:cNvSpPr/>
          <p:nvPr/>
        </p:nvSpPr>
        <p:spPr>
          <a:xfrm rot="10800000">
            <a:off x="1151173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5" name="Google Shape;1565;p50"/>
          <p:cNvSpPr/>
          <p:nvPr/>
        </p:nvSpPr>
        <p:spPr>
          <a:xfrm rot="10800000">
            <a:off x="1151173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6" name="Google Shape;1566;p50"/>
          <p:cNvSpPr/>
          <p:nvPr/>
        </p:nvSpPr>
        <p:spPr>
          <a:xfrm rot="10800000">
            <a:off x="1151173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7" name="Google Shape;1567;p50"/>
          <p:cNvSpPr/>
          <p:nvPr/>
        </p:nvSpPr>
        <p:spPr>
          <a:xfrm rot="10800000">
            <a:off x="1151173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8" name="Google Shape;1568;p50"/>
          <p:cNvSpPr/>
          <p:nvPr/>
        </p:nvSpPr>
        <p:spPr>
          <a:xfrm rot="10800000">
            <a:off x="3715733" y="304718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9" name="Google Shape;1569;p50"/>
          <p:cNvSpPr/>
          <p:nvPr/>
        </p:nvSpPr>
        <p:spPr>
          <a:xfrm rot="10800000">
            <a:off x="179585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0" name="Google Shape;1570;p50"/>
          <p:cNvSpPr/>
          <p:nvPr/>
        </p:nvSpPr>
        <p:spPr>
          <a:xfrm rot="10800000">
            <a:off x="179585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1" name="Google Shape;1571;p50"/>
          <p:cNvSpPr/>
          <p:nvPr/>
        </p:nvSpPr>
        <p:spPr>
          <a:xfrm rot="10800000">
            <a:off x="179585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2" name="Google Shape;1572;p50"/>
          <p:cNvSpPr/>
          <p:nvPr/>
        </p:nvSpPr>
        <p:spPr>
          <a:xfrm rot="10800000">
            <a:off x="2443582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3" name="Google Shape;1573;p50"/>
          <p:cNvSpPr/>
          <p:nvPr/>
        </p:nvSpPr>
        <p:spPr>
          <a:xfrm rot="10800000">
            <a:off x="2443582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4" name="Google Shape;1574;p50"/>
          <p:cNvSpPr/>
          <p:nvPr/>
        </p:nvSpPr>
        <p:spPr>
          <a:xfrm rot="10800000">
            <a:off x="309130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5" name="Google Shape;1575;p50"/>
          <p:cNvSpPr/>
          <p:nvPr/>
        </p:nvSpPr>
        <p:spPr>
          <a:xfrm rot="10800000">
            <a:off x="309130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6" name="Google Shape;1576;p50"/>
          <p:cNvSpPr/>
          <p:nvPr/>
        </p:nvSpPr>
        <p:spPr>
          <a:xfrm rot="10800000">
            <a:off x="179585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7" name="Google Shape;1577;p50"/>
          <p:cNvSpPr/>
          <p:nvPr/>
        </p:nvSpPr>
        <p:spPr>
          <a:xfrm rot="10800000">
            <a:off x="244358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8" name="Google Shape;1578;p50"/>
          <p:cNvSpPr/>
          <p:nvPr/>
        </p:nvSpPr>
        <p:spPr>
          <a:xfrm rot="10800000">
            <a:off x="309130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9" name="Google Shape;1579;p50"/>
          <p:cNvSpPr/>
          <p:nvPr/>
        </p:nvSpPr>
        <p:spPr>
          <a:xfrm rot="10800000">
            <a:off x="375282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0" name="Google Shape;1580;p50"/>
          <p:cNvSpPr/>
          <p:nvPr/>
        </p:nvSpPr>
        <p:spPr>
          <a:xfrm rot="10800000">
            <a:off x="440054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1" name="Google Shape;1581;p50"/>
          <p:cNvSpPr/>
          <p:nvPr/>
        </p:nvSpPr>
        <p:spPr>
          <a:xfrm rot="10800000">
            <a:off x="5004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2" name="Google Shape;1582;p50"/>
          <p:cNvSpPr/>
          <p:nvPr/>
        </p:nvSpPr>
        <p:spPr>
          <a:xfrm rot="10800000">
            <a:off x="11481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3" name="Google Shape;1583;p50"/>
          <p:cNvSpPr/>
          <p:nvPr/>
        </p:nvSpPr>
        <p:spPr>
          <a:xfrm rot="10800000">
            <a:off x="11481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4" name="Google Shape;1584;p50"/>
          <p:cNvSpPr/>
          <p:nvPr/>
        </p:nvSpPr>
        <p:spPr>
          <a:xfrm rot="10800000">
            <a:off x="17958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5" name="Google Shape;1585;p50"/>
          <p:cNvSpPr/>
          <p:nvPr/>
        </p:nvSpPr>
        <p:spPr>
          <a:xfrm rot="10800000">
            <a:off x="17958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6" name="Google Shape;1586;p50"/>
          <p:cNvSpPr/>
          <p:nvPr/>
        </p:nvSpPr>
        <p:spPr>
          <a:xfrm rot="10800000">
            <a:off x="24435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7" name="Google Shape;1587;p50"/>
          <p:cNvSpPr/>
          <p:nvPr/>
        </p:nvSpPr>
        <p:spPr>
          <a:xfrm rot="10800000">
            <a:off x="24435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8" name="Google Shape;1588;p50"/>
          <p:cNvSpPr/>
          <p:nvPr/>
        </p:nvSpPr>
        <p:spPr>
          <a:xfrm rot="10800000">
            <a:off x="37390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9" name="Google Shape;1589;p50"/>
          <p:cNvSpPr/>
          <p:nvPr/>
        </p:nvSpPr>
        <p:spPr>
          <a:xfrm rot="10800000">
            <a:off x="43867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0" name="Google Shape;1590;p50"/>
          <p:cNvSpPr/>
          <p:nvPr/>
        </p:nvSpPr>
        <p:spPr>
          <a:xfrm rot="10800000">
            <a:off x="50344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1" name="Google Shape;1591;p50"/>
          <p:cNvSpPr/>
          <p:nvPr/>
        </p:nvSpPr>
        <p:spPr>
          <a:xfrm rot="10800000">
            <a:off x="56822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2" name="Google Shape;1592;p50"/>
          <p:cNvSpPr/>
          <p:nvPr/>
        </p:nvSpPr>
        <p:spPr>
          <a:xfrm rot="10800000">
            <a:off x="3752821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3" name="Google Shape;1593;p50"/>
          <p:cNvSpPr/>
          <p:nvPr/>
        </p:nvSpPr>
        <p:spPr>
          <a:xfrm rot="10800000">
            <a:off x="63299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4" name="Google Shape;1594;p50"/>
          <p:cNvSpPr/>
          <p:nvPr/>
        </p:nvSpPr>
        <p:spPr>
          <a:xfrm rot="10800000">
            <a:off x="4400546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5" name="Google Shape;1595;p50"/>
          <p:cNvSpPr/>
          <p:nvPr/>
        </p:nvSpPr>
        <p:spPr>
          <a:xfrm rot="10800000">
            <a:off x="762538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6" name="Google Shape;1596;p50"/>
          <p:cNvSpPr/>
          <p:nvPr/>
        </p:nvSpPr>
        <p:spPr>
          <a:xfrm rot="10800000">
            <a:off x="82731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7" name="Google Shape;1597;p50"/>
          <p:cNvSpPr/>
          <p:nvPr/>
        </p:nvSpPr>
        <p:spPr>
          <a:xfrm rot="10800000">
            <a:off x="89208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8" name="Google Shape;1598;p50"/>
          <p:cNvSpPr/>
          <p:nvPr/>
        </p:nvSpPr>
        <p:spPr>
          <a:xfrm rot="10800000">
            <a:off x="956855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9" name="Google Shape;1599;p50"/>
          <p:cNvSpPr/>
          <p:nvPr/>
        </p:nvSpPr>
        <p:spPr>
          <a:xfrm rot="10800000">
            <a:off x="10216284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0" name="Google Shape;1600;p50"/>
          <p:cNvSpPr/>
          <p:nvPr/>
        </p:nvSpPr>
        <p:spPr>
          <a:xfrm rot="10800000">
            <a:off x="10216284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1" name="Google Shape;1601;p50"/>
          <p:cNvSpPr/>
          <p:nvPr/>
        </p:nvSpPr>
        <p:spPr>
          <a:xfrm rot="10800000">
            <a:off x="1086400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2" name="Google Shape;1602;p50"/>
          <p:cNvSpPr/>
          <p:nvPr/>
        </p:nvSpPr>
        <p:spPr>
          <a:xfrm rot="10800000">
            <a:off x="1151173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3" name="Google Shape;1603;p50"/>
          <p:cNvSpPr/>
          <p:nvPr/>
        </p:nvSpPr>
        <p:spPr>
          <a:xfrm rot="10800000">
            <a:off x="3715733" y="24101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4" name="Google Shape;1604;p50"/>
          <p:cNvSpPr/>
          <p:nvPr/>
        </p:nvSpPr>
        <p:spPr>
          <a:xfrm rot="10800000">
            <a:off x="2443582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5" name="Google Shape;1605;p50"/>
          <p:cNvSpPr/>
          <p:nvPr/>
        </p:nvSpPr>
        <p:spPr>
          <a:xfrm rot="10800000">
            <a:off x="309130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33"/>
          <p:cNvGrpSpPr/>
          <p:nvPr/>
        </p:nvGrpSpPr>
        <p:grpSpPr>
          <a:xfrm>
            <a:off x="455767" y="457883"/>
            <a:ext cx="5228872" cy="6131704"/>
            <a:chOff x="455767" y="457883"/>
            <a:chExt cx="5228872" cy="6131704"/>
          </a:xfrm>
        </p:grpSpPr>
        <p:sp>
          <p:nvSpPr>
            <p:cNvPr id="169" name="Google Shape;169;p33"/>
            <p:cNvSpPr/>
            <p:nvPr/>
          </p:nvSpPr>
          <p:spPr>
            <a:xfrm>
              <a:off x="455767" y="581113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1664133" y="640594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1045777" y="640594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455767" y="640594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1045777" y="581171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2903005" y="4069896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4660710" y="463754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4660710" y="5231766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4660710" y="582599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8" name="Google Shape;178;p33"/>
            <p:cNvSpPr/>
            <p:nvPr/>
          </p:nvSpPr>
          <p:spPr>
            <a:xfrm>
              <a:off x="4056527" y="463754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9" name="Google Shape;179;p33"/>
            <p:cNvSpPr/>
            <p:nvPr/>
          </p:nvSpPr>
          <p:spPr>
            <a:xfrm>
              <a:off x="3702716" y="642021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4056527" y="5231766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4056527" y="582599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3452344" y="463754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2903005" y="642021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3452344" y="5231766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3452344" y="582599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2903005" y="463754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2305011" y="642021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2903005" y="5231766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2903005" y="582599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3565203" y="283477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C5007A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3565203" y="224055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2903005" y="342900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2903005" y="283477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2903005" y="224055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2903005" y="164633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2305011" y="342900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2305011" y="402322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C5007A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2305011" y="461744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2305011" y="283477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2305011" y="224055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2305011" y="105210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2305011" y="164633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C5007A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64133" y="342900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664133" y="521167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664133" y="402322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664133" y="461744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1664133" y="283477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664133" y="45788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664133" y="224055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133" y="105210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1664133" y="164633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1045777" y="342900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1045777" y="521167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1045777" y="402322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1045777" y="461744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1045777" y="283477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C5007A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1045777" y="45788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C5007A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1045777" y="224055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1045777" y="105210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1045777" y="164633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C5007A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55767" y="343191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455767" y="5216331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455767" y="4026719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C5007A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455767" y="4621525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455767" y="2837107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455767" y="45788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7" name="Google Shape;227;p33"/>
            <p:cNvSpPr/>
            <p:nvPr/>
          </p:nvSpPr>
          <p:spPr>
            <a:xfrm>
              <a:off x="455767" y="2242301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455767" y="1052689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455767" y="1647495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C5007A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5515265" y="642021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1" name="Google Shape;231;p33"/>
            <p:cNvSpPr/>
            <p:nvPr/>
          </p:nvSpPr>
          <p:spPr>
            <a:xfrm>
              <a:off x="4911082" y="642021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4306899" y="6420213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5276739" y="5825990"/>
              <a:ext cx="169374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34" name="Google Shape;234;p33"/>
          <p:cNvSpPr txBox="1"/>
          <p:nvPr/>
        </p:nvSpPr>
        <p:spPr>
          <a:xfrm>
            <a:off x="5917869" y="3457392"/>
            <a:ext cx="3823354" cy="1467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Seguimos as principais tendências publicitárias</a:t>
            </a:r>
            <a:endParaRPr/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(e criamos outras) para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levar resultado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 nossos</a:t>
            </a:r>
            <a:endParaRPr/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clientes. Especializados em campanhas digitais,</a:t>
            </a:r>
            <a:endParaRPr/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Gostamos de entender o dia-a-dia do seu negócio</a:t>
            </a:r>
            <a:endParaRPr/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 oferecer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soluções personalizadas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Nada de mais do mesmo.</a:t>
            </a:r>
            <a:endParaRPr/>
          </a:p>
        </p:txBody>
      </p:sp>
      <p:sp>
        <p:nvSpPr>
          <p:cNvPr id="235" name="Google Shape;235;p33"/>
          <p:cNvSpPr txBox="1"/>
          <p:nvPr/>
        </p:nvSpPr>
        <p:spPr>
          <a:xfrm>
            <a:off x="5902271" y="2589425"/>
            <a:ext cx="6289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Uma agência feita</a:t>
            </a:r>
            <a:endParaRPr>
              <a:solidFill>
                <a:srgbClr val="00FF00"/>
              </a:solidFill>
            </a:endParaRPr>
          </a:p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para o seu negócio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12308778" y="226710"/>
            <a:ext cx="1851837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Não esqueça de atualizar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textos!</a:t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 rotWithShape="1">
          <a:blip r:embed="rId3">
            <a:alphaModFix/>
          </a:blip>
          <a:srcRect b="16311" l="21874" r="16832" t="15859"/>
          <a:stretch/>
        </p:blipFill>
        <p:spPr>
          <a:xfrm>
            <a:off x="0" y="876908"/>
            <a:ext cx="5404731" cy="598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51"/>
          <p:cNvSpPr txBox="1"/>
          <p:nvPr/>
        </p:nvSpPr>
        <p:spPr>
          <a:xfrm>
            <a:off x="12300390" y="396516"/>
            <a:ext cx="1851837" cy="12003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ideia aqui é mostrar a nota de diferentes características do instagram do cliente, com base na percepção que você teve.</a:t>
            </a:r>
            <a:endParaRPr/>
          </a:p>
        </p:txBody>
      </p:sp>
      <p:sp>
        <p:nvSpPr>
          <p:cNvPr id="1611" name="Google Shape;1611;p51"/>
          <p:cNvSpPr/>
          <p:nvPr/>
        </p:nvSpPr>
        <p:spPr>
          <a:xfrm>
            <a:off x="8894830" y="4447923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2" name="Google Shape;161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3074" y="5243318"/>
            <a:ext cx="1876421" cy="92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613" name="Google Shape;1613;p51"/>
          <p:cNvSpPr/>
          <p:nvPr/>
        </p:nvSpPr>
        <p:spPr>
          <a:xfrm>
            <a:off x="9052188" y="4561634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51"/>
          <p:cNvSpPr txBox="1"/>
          <p:nvPr/>
        </p:nvSpPr>
        <p:spPr>
          <a:xfrm>
            <a:off x="9059796" y="4624763"/>
            <a:ext cx="5132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4,5</a:t>
            </a:r>
            <a:endParaRPr/>
          </a:p>
        </p:txBody>
      </p:sp>
      <p:sp>
        <p:nvSpPr>
          <p:cNvPr id="1615" name="Google Shape;1615;p51"/>
          <p:cNvSpPr txBox="1"/>
          <p:nvPr/>
        </p:nvSpPr>
        <p:spPr>
          <a:xfrm>
            <a:off x="9604170" y="4643773"/>
            <a:ext cx="122822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Engajamento</a:t>
            </a:r>
            <a:endParaRPr/>
          </a:p>
        </p:txBody>
      </p:sp>
      <p:sp>
        <p:nvSpPr>
          <p:cNvPr id="1616" name="Google Shape;1616;p51"/>
          <p:cNvSpPr/>
          <p:nvPr/>
        </p:nvSpPr>
        <p:spPr>
          <a:xfrm>
            <a:off x="810780" y="4484643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7" name="Google Shape;161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024" y="5280038"/>
            <a:ext cx="1876421" cy="9297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8" name="Google Shape;1618;p51"/>
          <p:cNvGrpSpPr/>
          <p:nvPr/>
        </p:nvGrpSpPr>
        <p:grpSpPr>
          <a:xfrm rot="4516285">
            <a:off x="2219645" y="5729695"/>
            <a:ext cx="92654" cy="720436"/>
            <a:chOff x="3410952" y="4086224"/>
            <a:chExt cx="342900" cy="1431609"/>
          </a:xfrm>
        </p:grpSpPr>
        <p:sp>
          <p:nvSpPr>
            <p:cNvPr id="1619" name="Google Shape;1619;p51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51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1" name="Google Shape;1621;p51"/>
          <p:cNvSpPr/>
          <p:nvPr/>
        </p:nvSpPr>
        <p:spPr>
          <a:xfrm>
            <a:off x="968138" y="4598354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p51"/>
          <p:cNvSpPr txBox="1"/>
          <p:nvPr/>
        </p:nvSpPr>
        <p:spPr>
          <a:xfrm>
            <a:off x="975747" y="4672913"/>
            <a:ext cx="4988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8,7</a:t>
            </a:r>
            <a:endParaRPr/>
          </a:p>
        </p:txBody>
      </p:sp>
      <p:grpSp>
        <p:nvGrpSpPr>
          <p:cNvPr id="1623" name="Google Shape;1623;p51"/>
          <p:cNvGrpSpPr/>
          <p:nvPr/>
        </p:nvGrpSpPr>
        <p:grpSpPr>
          <a:xfrm rot="-1463510">
            <a:off x="9933920" y="5461879"/>
            <a:ext cx="92654" cy="720436"/>
            <a:chOff x="3410952" y="4086224"/>
            <a:chExt cx="342900" cy="1431609"/>
          </a:xfrm>
        </p:grpSpPr>
        <p:sp>
          <p:nvSpPr>
            <p:cNvPr id="1624" name="Google Shape;1624;p51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51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6" name="Google Shape;1626;p51"/>
          <p:cNvSpPr/>
          <p:nvPr/>
        </p:nvSpPr>
        <p:spPr>
          <a:xfrm>
            <a:off x="3520362" y="4463088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7" name="Google Shape;162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606" y="5258483"/>
            <a:ext cx="1876421" cy="92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51"/>
          <p:cNvSpPr/>
          <p:nvPr/>
        </p:nvSpPr>
        <p:spPr>
          <a:xfrm>
            <a:off x="3677720" y="4576800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51"/>
          <p:cNvSpPr txBox="1"/>
          <p:nvPr/>
        </p:nvSpPr>
        <p:spPr>
          <a:xfrm>
            <a:off x="3685328" y="4651358"/>
            <a:ext cx="5052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7,6</a:t>
            </a:r>
            <a:endParaRPr/>
          </a:p>
        </p:txBody>
      </p:sp>
      <p:sp>
        <p:nvSpPr>
          <p:cNvPr id="1630" name="Google Shape;1630;p51"/>
          <p:cNvSpPr/>
          <p:nvPr/>
        </p:nvSpPr>
        <p:spPr>
          <a:xfrm>
            <a:off x="6229944" y="4451957"/>
            <a:ext cx="2461338" cy="1633900"/>
          </a:xfrm>
          <a:prstGeom prst="roundRect">
            <a:avLst>
              <a:gd fmla="val 38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1" name="Google Shape;163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8187" y="5247352"/>
            <a:ext cx="1876421" cy="9297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2" name="Google Shape;1632;p51"/>
          <p:cNvGrpSpPr/>
          <p:nvPr/>
        </p:nvGrpSpPr>
        <p:grpSpPr>
          <a:xfrm rot="898087">
            <a:off x="7473237" y="5463667"/>
            <a:ext cx="92654" cy="720436"/>
            <a:chOff x="3410952" y="4086224"/>
            <a:chExt cx="342900" cy="1431609"/>
          </a:xfrm>
        </p:grpSpPr>
        <p:sp>
          <p:nvSpPr>
            <p:cNvPr id="1633" name="Google Shape;1633;p51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51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5" name="Google Shape;1635;p51"/>
          <p:cNvSpPr/>
          <p:nvPr/>
        </p:nvSpPr>
        <p:spPr>
          <a:xfrm>
            <a:off x="6387302" y="4565668"/>
            <a:ext cx="532669" cy="493594"/>
          </a:xfrm>
          <a:prstGeom prst="roundRect">
            <a:avLst>
              <a:gd fmla="val 16679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6" name="Google Shape;1636;p51"/>
          <p:cNvSpPr txBox="1"/>
          <p:nvPr/>
        </p:nvSpPr>
        <p:spPr>
          <a:xfrm>
            <a:off x="6394910" y="4640227"/>
            <a:ext cx="5196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6,4</a:t>
            </a:r>
            <a:endParaRPr/>
          </a:p>
        </p:txBody>
      </p:sp>
      <p:grpSp>
        <p:nvGrpSpPr>
          <p:cNvPr id="1637" name="Google Shape;1637;p51"/>
          <p:cNvGrpSpPr/>
          <p:nvPr/>
        </p:nvGrpSpPr>
        <p:grpSpPr>
          <a:xfrm rot="3107704">
            <a:off x="4868391" y="5565052"/>
            <a:ext cx="92654" cy="720436"/>
            <a:chOff x="3410952" y="4086224"/>
            <a:chExt cx="342900" cy="1431609"/>
          </a:xfrm>
        </p:grpSpPr>
        <p:sp>
          <p:nvSpPr>
            <p:cNvPr id="1638" name="Google Shape;1638;p51"/>
            <p:cNvSpPr/>
            <p:nvPr/>
          </p:nvSpPr>
          <p:spPr>
            <a:xfrm flipH="1" rot="10800000">
              <a:off x="3410952" y="5240655"/>
              <a:ext cx="342900" cy="277178"/>
            </a:xfrm>
            <a:prstGeom prst="trapezoid">
              <a:avLst>
                <a:gd fmla="val 25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51"/>
            <p:cNvSpPr/>
            <p:nvPr/>
          </p:nvSpPr>
          <p:spPr>
            <a:xfrm>
              <a:off x="3410952" y="4086224"/>
              <a:ext cx="342900" cy="1148715"/>
            </a:xfrm>
            <a:prstGeom prst="triangle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0" name="Google Shape;1640;p51"/>
          <p:cNvSpPr txBox="1"/>
          <p:nvPr/>
        </p:nvSpPr>
        <p:spPr>
          <a:xfrm>
            <a:off x="1520120" y="4650576"/>
            <a:ext cx="131318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Interação 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usuários</a:t>
            </a:r>
            <a:endParaRPr/>
          </a:p>
        </p:txBody>
      </p:sp>
      <p:sp>
        <p:nvSpPr>
          <p:cNvPr id="1641" name="Google Shape;1641;p51"/>
          <p:cNvSpPr txBox="1"/>
          <p:nvPr/>
        </p:nvSpPr>
        <p:spPr>
          <a:xfrm>
            <a:off x="4232622" y="4619663"/>
            <a:ext cx="130356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Frequência 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publicações</a:t>
            </a:r>
            <a:endParaRPr/>
          </a:p>
        </p:txBody>
      </p:sp>
      <p:sp>
        <p:nvSpPr>
          <p:cNvPr id="1642" name="Google Shape;1642;p51"/>
          <p:cNvSpPr txBox="1"/>
          <p:nvPr/>
        </p:nvSpPr>
        <p:spPr>
          <a:xfrm>
            <a:off x="6936509" y="4699629"/>
            <a:ext cx="1164101" cy="284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Informações</a:t>
            </a:r>
            <a:endParaRPr/>
          </a:p>
        </p:txBody>
      </p:sp>
      <p:sp>
        <p:nvSpPr>
          <p:cNvPr id="1643" name="Google Shape;1643;p51"/>
          <p:cNvSpPr txBox="1"/>
          <p:nvPr/>
        </p:nvSpPr>
        <p:spPr>
          <a:xfrm>
            <a:off x="3613590" y="2556825"/>
            <a:ext cx="50529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análise de instagram</a:t>
            </a:r>
            <a:endParaRPr sz="3600">
              <a:solidFill>
                <a:srgbClr val="C500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gráficos vetoriais&#10;&#10;Descrição gerada automaticamente" id="1644" name="Google Shape;164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9579" y="1692102"/>
            <a:ext cx="784242" cy="784242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51"/>
          <p:cNvSpPr txBox="1"/>
          <p:nvPr/>
        </p:nvSpPr>
        <p:spPr>
          <a:xfrm>
            <a:off x="3095053" y="3203156"/>
            <a:ext cx="6048021" cy="774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Abaixo, a análise que fizemos referente ao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status atual da comunicação da sua empresa no Instagram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 Note que as notas aqui dadas, representam a nossa percepção com relação à sua comunicação.</a:t>
            </a:r>
            <a:endParaRPr/>
          </a:p>
        </p:txBody>
      </p:sp>
      <p:grpSp>
        <p:nvGrpSpPr>
          <p:cNvPr id="1646" name="Google Shape;1646;p51"/>
          <p:cNvGrpSpPr/>
          <p:nvPr/>
        </p:nvGrpSpPr>
        <p:grpSpPr>
          <a:xfrm rot="10800000">
            <a:off x="596009" y="466908"/>
            <a:ext cx="2676109" cy="2564616"/>
            <a:chOff x="9195173" y="4036227"/>
            <a:chExt cx="2676109" cy="2564616"/>
          </a:xfrm>
        </p:grpSpPr>
        <p:sp>
          <p:nvSpPr>
            <p:cNvPr id="1647" name="Google Shape;1647;p51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48" name="Google Shape;1648;p51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49" name="Google Shape;1649;p51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0" name="Google Shape;1650;p51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1" name="Google Shape;1651;p51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2" name="Google Shape;1652;p51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3" name="Google Shape;1653;p51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4" name="Google Shape;1654;p51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5" name="Google Shape;1655;p51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6" name="Google Shape;1656;p51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7" name="Google Shape;1657;p51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8" name="Google Shape;1658;p51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9" name="Google Shape;1659;p51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60" name="Google Shape;1660;p51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61" name="Google Shape;1661;p51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52"/>
          <p:cNvSpPr/>
          <p:nvPr/>
        </p:nvSpPr>
        <p:spPr>
          <a:xfrm>
            <a:off x="8969339" y="0"/>
            <a:ext cx="3222661" cy="6858000"/>
          </a:xfrm>
          <a:prstGeom prst="rect">
            <a:avLst/>
          </a:prstGeom>
          <a:solidFill>
            <a:srgbClr val="EC00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8" name="Google Shape;1668;p52"/>
          <p:cNvSpPr/>
          <p:nvPr/>
        </p:nvSpPr>
        <p:spPr>
          <a:xfrm>
            <a:off x="8527774" y="835319"/>
            <a:ext cx="3251907" cy="6153276"/>
          </a:xfrm>
          <a:prstGeom prst="roundRect">
            <a:avLst>
              <a:gd fmla="val 9026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monitor&#10;&#10;Descrição gerada automaticamente" id="1669" name="Google Shape;1669;p52"/>
          <p:cNvPicPr preferRelativeResize="0"/>
          <p:nvPr/>
        </p:nvPicPr>
        <p:blipFill rotWithShape="1">
          <a:blip r:embed="rId3">
            <a:alphaModFix/>
          </a:blip>
          <a:srcRect b="10276" l="0" r="0" t="0"/>
          <a:stretch/>
        </p:blipFill>
        <p:spPr>
          <a:xfrm>
            <a:off x="8384595" y="704724"/>
            <a:ext cx="3441875" cy="615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52"/>
          <p:cNvSpPr txBox="1"/>
          <p:nvPr/>
        </p:nvSpPr>
        <p:spPr>
          <a:xfrm>
            <a:off x="12308778" y="226710"/>
            <a:ext cx="1851837" cy="8309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Nesta página, liste alguns pontos de atenção do instagram do cliente que você observou.</a:t>
            </a:r>
            <a:endParaRPr/>
          </a:p>
        </p:txBody>
      </p:sp>
      <p:sp>
        <p:nvSpPr>
          <p:cNvPr id="1671" name="Google Shape;1671;p52"/>
          <p:cNvSpPr txBox="1"/>
          <p:nvPr/>
        </p:nvSpPr>
        <p:spPr>
          <a:xfrm>
            <a:off x="1030929" y="1205516"/>
            <a:ext cx="4698722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Pontos de atenção</a:t>
            </a:r>
            <a:endParaRPr/>
          </a:p>
        </p:txBody>
      </p:sp>
      <p:sp>
        <p:nvSpPr>
          <p:cNvPr id="1672" name="Google Shape;1672;p52"/>
          <p:cNvSpPr/>
          <p:nvPr/>
        </p:nvSpPr>
        <p:spPr>
          <a:xfrm>
            <a:off x="1030929" y="2525062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52"/>
          <p:cNvSpPr txBox="1"/>
          <p:nvPr/>
        </p:nvSpPr>
        <p:spPr>
          <a:xfrm>
            <a:off x="1692072" y="2754384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674" name="Google Shape;1674;p52"/>
          <p:cNvSpPr/>
          <p:nvPr/>
        </p:nvSpPr>
        <p:spPr>
          <a:xfrm>
            <a:off x="1102259" y="257302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52"/>
          <p:cNvSpPr/>
          <p:nvPr/>
        </p:nvSpPr>
        <p:spPr>
          <a:xfrm>
            <a:off x="1049743" y="4157982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52"/>
          <p:cNvSpPr txBox="1"/>
          <p:nvPr/>
        </p:nvSpPr>
        <p:spPr>
          <a:xfrm>
            <a:off x="1710886" y="4387304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677" name="Google Shape;1677;p52"/>
          <p:cNvSpPr/>
          <p:nvPr/>
        </p:nvSpPr>
        <p:spPr>
          <a:xfrm>
            <a:off x="1121073" y="420594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p52"/>
          <p:cNvSpPr/>
          <p:nvPr/>
        </p:nvSpPr>
        <p:spPr>
          <a:xfrm>
            <a:off x="1049743" y="3360515"/>
            <a:ext cx="270413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9" name="Google Shape;1679;p52"/>
          <p:cNvSpPr txBox="1"/>
          <p:nvPr/>
        </p:nvSpPr>
        <p:spPr>
          <a:xfrm>
            <a:off x="1710886" y="3589837"/>
            <a:ext cx="185021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80" name="Google Shape;1680;p52"/>
          <p:cNvSpPr/>
          <p:nvPr/>
        </p:nvSpPr>
        <p:spPr>
          <a:xfrm>
            <a:off x="1121073" y="3408482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52"/>
          <p:cNvSpPr/>
          <p:nvPr/>
        </p:nvSpPr>
        <p:spPr>
          <a:xfrm>
            <a:off x="3932264" y="2525062"/>
            <a:ext cx="291601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2" name="Google Shape;1682;p52"/>
          <p:cNvSpPr txBox="1"/>
          <p:nvPr/>
        </p:nvSpPr>
        <p:spPr>
          <a:xfrm>
            <a:off x="4593407" y="2754384"/>
            <a:ext cx="206470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683" name="Google Shape;1683;p52"/>
          <p:cNvSpPr/>
          <p:nvPr/>
        </p:nvSpPr>
        <p:spPr>
          <a:xfrm>
            <a:off x="4003594" y="257302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52"/>
          <p:cNvSpPr txBox="1"/>
          <p:nvPr/>
        </p:nvSpPr>
        <p:spPr>
          <a:xfrm>
            <a:off x="1201712" y="2633596"/>
            <a:ext cx="336952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685" name="Google Shape;1685;p52"/>
          <p:cNvSpPr txBox="1"/>
          <p:nvPr/>
        </p:nvSpPr>
        <p:spPr>
          <a:xfrm>
            <a:off x="1198181" y="3451606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686" name="Google Shape;1686;p52"/>
          <p:cNvSpPr txBox="1"/>
          <p:nvPr/>
        </p:nvSpPr>
        <p:spPr>
          <a:xfrm>
            <a:off x="1198115" y="4279902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687" name="Google Shape;1687;p52"/>
          <p:cNvSpPr/>
          <p:nvPr/>
        </p:nvSpPr>
        <p:spPr>
          <a:xfrm>
            <a:off x="1049743" y="4955449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52"/>
          <p:cNvSpPr txBox="1"/>
          <p:nvPr/>
        </p:nvSpPr>
        <p:spPr>
          <a:xfrm>
            <a:off x="1710886" y="5184771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89" name="Google Shape;1689;p52"/>
          <p:cNvSpPr/>
          <p:nvPr/>
        </p:nvSpPr>
        <p:spPr>
          <a:xfrm>
            <a:off x="1121073" y="5003416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52"/>
          <p:cNvSpPr txBox="1"/>
          <p:nvPr/>
        </p:nvSpPr>
        <p:spPr>
          <a:xfrm>
            <a:off x="1178659" y="5067641"/>
            <a:ext cx="431528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691" name="Google Shape;1691;p52"/>
          <p:cNvSpPr txBox="1"/>
          <p:nvPr/>
        </p:nvSpPr>
        <p:spPr>
          <a:xfrm>
            <a:off x="4086763" y="2646982"/>
            <a:ext cx="41069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692" name="Google Shape;1692;p52"/>
          <p:cNvSpPr/>
          <p:nvPr/>
        </p:nvSpPr>
        <p:spPr>
          <a:xfrm>
            <a:off x="3913450" y="3322529"/>
            <a:ext cx="253017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52"/>
          <p:cNvSpPr txBox="1"/>
          <p:nvPr/>
        </p:nvSpPr>
        <p:spPr>
          <a:xfrm>
            <a:off x="4574593" y="3551851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94" name="Google Shape;1694;p52"/>
          <p:cNvSpPr/>
          <p:nvPr/>
        </p:nvSpPr>
        <p:spPr>
          <a:xfrm>
            <a:off x="3984780" y="3370496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5" name="Google Shape;1695;p52"/>
          <p:cNvSpPr/>
          <p:nvPr/>
        </p:nvSpPr>
        <p:spPr>
          <a:xfrm>
            <a:off x="3932264" y="4955449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6" name="Google Shape;1696;p52"/>
          <p:cNvSpPr txBox="1"/>
          <p:nvPr/>
        </p:nvSpPr>
        <p:spPr>
          <a:xfrm>
            <a:off x="4593407" y="5184771"/>
            <a:ext cx="192154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Dolor sit amet</a:t>
            </a:r>
            <a:endParaRPr sz="1400">
              <a:solidFill>
                <a:srgbClr val="7F7F7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97" name="Google Shape;1697;p52"/>
          <p:cNvSpPr/>
          <p:nvPr/>
        </p:nvSpPr>
        <p:spPr>
          <a:xfrm>
            <a:off x="4003594" y="5003416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52"/>
          <p:cNvSpPr/>
          <p:nvPr/>
        </p:nvSpPr>
        <p:spPr>
          <a:xfrm>
            <a:off x="3932263" y="4157982"/>
            <a:ext cx="3029355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52"/>
          <p:cNvSpPr txBox="1"/>
          <p:nvPr/>
        </p:nvSpPr>
        <p:spPr>
          <a:xfrm>
            <a:off x="4593407" y="4387304"/>
            <a:ext cx="22548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Lorem Ipsum</a:t>
            </a:r>
            <a:endParaRPr/>
          </a:p>
        </p:txBody>
      </p:sp>
      <p:sp>
        <p:nvSpPr>
          <p:cNvPr id="1700" name="Google Shape;1700;p52"/>
          <p:cNvSpPr/>
          <p:nvPr/>
        </p:nvSpPr>
        <p:spPr>
          <a:xfrm>
            <a:off x="4003594" y="4205949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52"/>
          <p:cNvSpPr txBox="1"/>
          <p:nvPr/>
        </p:nvSpPr>
        <p:spPr>
          <a:xfrm>
            <a:off x="4055049" y="3431063"/>
            <a:ext cx="42191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1702" name="Google Shape;1702;p52"/>
          <p:cNvSpPr txBox="1"/>
          <p:nvPr/>
        </p:nvSpPr>
        <p:spPr>
          <a:xfrm>
            <a:off x="4090430" y="4258801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1703" name="Google Shape;1703;p52"/>
          <p:cNvSpPr txBox="1"/>
          <p:nvPr/>
        </p:nvSpPr>
        <p:spPr>
          <a:xfrm>
            <a:off x="4080636" y="5057913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1704" name="Google Shape;1704;p52"/>
          <p:cNvSpPr txBox="1"/>
          <p:nvPr/>
        </p:nvSpPr>
        <p:spPr>
          <a:xfrm>
            <a:off x="1049743" y="1644131"/>
            <a:ext cx="421337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Aqui estão listados outros pontos do site que necessitam de atenção, por ordem de importância.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interior&#10;&#10;Descrição gerada com muito alta confiança" id="1709" name="Google Shape;170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0"/>
            <a:ext cx="12192000" cy="685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53"/>
          <p:cNvSpPr txBox="1"/>
          <p:nvPr/>
        </p:nvSpPr>
        <p:spPr>
          <a:xfrm>
            <a:off x="4014339" y="6207412"/>
            <a:ext cx="41633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Google Shape;1711;p53"/>
          <p:cNvSpPr/>
          <p:nvPr/>
        </p:nvSpPr>
        <p:spPr>
          <a:xfrm rot="10800000">
            <a:off x="5004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2" name="Google Shape;1712;p53"/>
          <p:cNvSpPr/>
          <p:nvPr/>
        </p:nvSpPr>
        <p:spPr>
          <a:xfrm rot="10800000">
            <a:off x="5004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3" name="Google Shape;1713;p53"/>
          <p:cNvSpPr/>
          <p:nvPr/>
        </p:nvSpPr>
        <p:spPr>
          <a:xfrm rot="10800000">
            <a:off x="5004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4" name="Google Shape;1714;p53"/>
          <p:cNvSpPr/>
          <p:nvPr/>
        </p:nvSpPr>
        <p:spPr>
          <a:xfrm rot="10800000">
            <a:off x="5004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5" name="Google Shape;1715;p53"/>
          <p:cNvSpPr/>
          <p:nvPr/>
        </p:nvSpPr>
        <p:spPr>
          <a:xfrm rot="10800000">
            <a:off x="5004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6" name="Google Shape;1716;p53"/>
          <p:cNvSpPr/>
          <p:nvPr/>
        </p:nvSpPr>
        <p:spPr>
          <a:xfrm rot="10800000">
            <a:off x="5004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7" name="Google Shape;1717;p53"/>
          <p:cNvSpPr/>
          <p:nvPr/>
        </p:nvSpPr>
        <p:spPr>
          <a:xfrm rot="10800000">
            <a:off x="5004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8" name="Google Shape;1718;p53"/>
          <p:cNvSpPr/>
          <p:nvPr/>
        </p:nvSpPr>
        <p:spPr>
          <a:xfrm rot="10800000">
            <a:off x="5004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9" name="Google Shape;1719;p53"/>
          <p:cNvSpPr/>
          <p:nvPr/>
        </p:nvSpPr>
        <p:spPr>
          <a:xfrm rot="10800000">
            <a:off x="5004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0" name="Google Shape;1720;p53"/>
          <p:cNvSpPr/>
          <p:nvPr/>
        </p:nvSpPr>
        <p:spPr>
          <a:xfrm rot="10800000">
            <a:off x="11481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1" name="Google Shape;1721;p53"/>
          <p:cNvSpPr/>
          <p:nvPr/>
        </p:nvSpPr>
        <p:spPr>
          <a:xfrm rot="10800000">
            <a:off x="11481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2" name="Google Shape;1722;p53"/>
          <p:cNvSpPr/>
          <p:nvPr/>
        </p:nvSpPr>
        <p:spPr>
          <a:xfrm rot="10800000">
            <a:off x="11481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3" name="Google Shape;1723;p53"/>
          <p:cNvSpPr/>
          <p:nvPr/>
        </p:nvSpPr>
        <p:spPr>
          <a:xfrm rot="10800000">
            <a:off x="11481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4" name="Google Shape;1724;p53"/>
          <p:cNvSpPr/>
          <p:nvPr/>
        </p:nvSpPr>
        <p:spPr>
          <a:xfrm rot="10800000">
            <a:off x="11481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5" name="Google Shape;1725;p53"/>
          <p:cNvSpPr/>
          <p:nvPr/>
        </p:nvSpPr>
        <p:spPr>
          <a:xfrm rot="10800000">
            <a:off x="11481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6" name="Google Shape;1726;p53"/>
          <p:cNvSpPr/>
          <p:nvPr/>
        </p:nvSpPr>
        <p:spPr>
          <a:xfrm rot="10800000">
            <a:off x="11481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7" name="Google Shape;1727;p53"/>
          <p:cNvSpPr/>
          <p:nvPr/>
        </p:nvSpPr>
        <p:spPr>
          <a:xfrm rot="10800000">
            <a:off x="11481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8" name="Google Shape;1728;p53"/>
          <p:cNvSpPr/>
          <p:nvPr/>
        </p:nvSpPr>
        <p:spPr>
          <a:xfrm rot="10800000">
            <a:off x="17958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9" name="Google Shape;1729;p53"/>
          <p:cNvSpPr/>
          <p:nvPr/>
        </p:nvSpPr>
        <p:spPr>
          <a:xfrm rot="10800000">
            <a:off x="17958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0" name="Google Shape;1730;p53"/>
          <p:cNvSpPr/>
          <p:nvPr/>
        </p:nvSpPr>
        <p:spPr>
          <a:xfrm rot="10800000">
            <a:off x="17958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1" name="Google Shape;1731;p53"/>
          <p:cNvSpPr/>
          <p:nvPr/>
        </p:nvSpPr>
        <p:spPr>
          <a:xfrm rot="10800000">
            <a:off x="17958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2" name="Google Shape;1732;p53"/>
          <p:cNvSpPr/>
          <p:nvPr/>
        </p:nvSpPr>
        <p:spPr>
          <a:xfrm rot="10800000">
            <a:off x="24435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3" name="Google Shape;1733;p53"/>
          <p:cNvSpPr/>
          <p:nvPr/>
        </p:nvSpPr>
        <p:spPr>
          <a:xfrm rot="10800000">
            <a:off x="24435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4" name="Google Shape;1734;p53"/>
          <p:cNvSpPr/>
          <p:nvPr/>
        </p:nvSpPr>
        <p:spPr>
          <a:xfrm rot="10800000">
            <a:off x="24435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5" name="Google Shape;1735;p53"/>
          <p:cNvSpPr/>
          <p:nvPr/>
        </p:nvSpPr>
        <p:spPr>
          <a:xfrm rot="10800000">
            <a:off x="24435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6" name="Google Shape;1736;p53"/>
          <p:cNvSpPr/>
          <p:nvPr/>
        </p:nvSpPr>
        <p:spPr>
          <a:xfrm rot="10800000">
            <a:off x="30913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7" name="Google Shape;1737;p53"/>
          <p:cNvSpPr/>
          <p:nvPr/>
        </p:nvSpPr>
        <p:spPr>
          <a:xfrm rot="10800000">
            <a:off x="30913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8" name="Google Shape;1738;p53"/>
          <p:cNvSpPr/>
          <p:nvPr/>
        </p:nvSpPr>
        <p:spPr>
          <a:xfrm rot="10800000">
            <a:off x="30913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9" name="Google Shape;1739;p53"/>
          <p:cNvSpPr/>
          <p:nvPr/>
        </p:nvSpPr>
        <p:spPr>
          <a:xfrm rot="10800000">
            <a:off x="30913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0" name="Google Shape;1740;p53"/>
          <p:cNvSpPr/>
          <p:nvPr/>
        </p:nvSpPr>
        <p:spPr>
          <a:xfrm rot="10800000">
            <a:off x="30913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1" name="Google Shape;1741;p53"/>
          <p:cNvSpPr/>
          <p:nvPr/>
        </p:nvSpPr>
        <p:spPr>
          <a:xfrm rot="10800000">
            <a:off x="30913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2" name="Google Shape;1742;p53"/>
          <p:cNvSpPr/>
          <p:nvPr/>
        </p:nvSpPr>
        <p:spPr>
          <a:xfrm rot="10800000">
            <a:off x="37390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3" name="Google Shape;1743;p53"/>
          <p:cNvSpPr/>
          <p:nvPr/>
        </p:nvSpPr>
        <p:spPr>
          <a:xfrm rot="10800000">
            <a:off x="37390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4" name="Google Shape;1744;p53"/>
          <p:cNvSpPr/>
          <p:nvPr/>
        </p:nvSpPr>
        <p:spPr>
          <a:xfrm rot="10800000">
            <a:off x="37390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5" name="Google Shape;1745;p53"/>
          <p:cNvSpPr/>
          <p:nvPr/>
        </p:nvSpPr>
        <p:spPr>
          <a:xfrm rot="10800000">
            <a:off x="37390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6" name="Google Shape;1746;p53"/>
          <p:cNvSpPr/>
          <p:nvPr/>
        </p:nvSpPr>
        <p:spPr>
          <a:xfrm rot="10800000">
            <a:off x="43867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7" name="Google Shape;1747;p53"/>
          <p:cNvSpPr/>
          <p:nvPr/>
        </p:nvSpPr>
        <p:spPr>
          <a:xfrm rot="10800000">
            <a:off x="43867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8" name="Google Shape;1748;p53"/>
          <p:cNvSpPr/>
          <p:nvPr/>
        </p:nvSpPr>
        <p:spPr>
          <a:xfrm rot="10800000">
            <a:off x="43867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9" name="Google Shape;1749;p53"/>
          <p:cNvSpPr/>
          <p:nvPr/>
        </p:nvSpPr>
        <p:spPr>
          <a:xfrm rot="10800000">
            <a:off x="43867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0" name="Google Shape;1750;p53"/>
          <p:cNvSpPr/>
          <p:nvPr/>
        </p:nvSpPr>
        <p:spPr>
          <a:xfrm rot="10800000">
            <a:off x="50344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1" name="Google Shape;1751;p53"/>
          <p:cNvSpPr/>
          <p:nvPr/>
        </p:nvSpPr>
        <p:spPr>
          <a:xfrm rot="10800000">
            <a:off x="50344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2" name="Google Shape;1752;p53"/>
          <p:cNvSpPr/>
          <p:nvPr/>
        </p:nvSpPr>
        <p:spPr>
          <a:xfrm rot="10800000">
            <a:off x="50344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3" name="Google Shape;1753;p53"/>
          <p:cNvSpPr/>
          <p:nvPr/>
        </p:nvSpPr>
        <p:spPr>
          <a:xfrm rot="10800000">
            <a:off x="50344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4" name="Google Shape;1754;p53"/>
          <p:cNvSpPr/>
          <p:nvPr/>
        </p:nvSpPr>
        <p:spPr>
          <a:xfrm rot="10800000">
            <a:off x="56822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5" name="Google Shape;1755;p53"/>
          <p:cNvSpPr/>
          <p:nvPr/>
        </p:nvSpPr>
        <p:spPr>
          <a:xfrm rot="10800000">
            <a:off x="56822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6" name="Google Shape;1756;p53"/>
          <p:cNvSpPr/>
          <p:nvPr/>
        </p:nvSpPr>
        <p:spPr>
          <a:xfrm rot="10800000">
            <a:off x="56822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7" name="Google Shape;1757;p53"/>
          <p:cNvSpPr/>
          <p:nvPr/>
        </p:nvSpPr>
        <p:spPr>
          <a:xfrm rot="10800000">
            <a:off x="56822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8" name="Google Shape;1758;p53"/>
          <p:cNvSpPr/>
          <p:nvPr/>
        </p:nvSpPr>
        <p:spPr>
          <a:xfrm rot="10800000">
            <a:off x="56822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9" name="Google Shape;1759;p53"/>
          <p:cNvSpPr/>
          <p:nvPr/>
        </p:nvSpPr>
        <p:spPr>
          <a:xfrm rot="10800000">
            <a:off x="4400546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0" name="Google Shape;1760;p53"/>
          <p:cNvSpPr/>
          <p:nvPr/>
        </p:nvSpPr>
        <p:spPr>
          <a:xfrm rot="10800000">
            <a:off x="63299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1" name="Google Shape;1761;p53"/>
          <p:cNvSpPr/>
          <p:nvPr/>
        </p:nvSpPr>
        <p:spPr>
          <a:xfrm rot="10800000">
            <a:off x="63299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2" name="Google Shape;1762;p53"/>
          <p:cNvSpPr/>
          <p:nvPr/>
        </p:nvSpPr>
        <p:spPr>
          <a:xfrm rot="10800000">
            <a:off x="4400546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3" name="Google Shape;1763;p53"/>
          <p:cNvSpPr/>
          <p:nvPr/>
        </p:nvSpPr>
        <p:spPr>
          <a:xfrm rot="10800000">
            <a:off x="63299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4" name="Google Shape;1764;p53"/>
          <p:cNvSpPr/>
          <p:nvPr/>
        </p:nvSpPr>
        <p:spPr>
          <a:xfrm rot="10800000">
            <a:off x="63299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5" name="Google Shape;1765;p53"/>
          <p:cNvSpPr/>
          <p:nvPr/>
        </p:nvSpPr>
        <p:spPr>
          <a:xfrm rot="10800000">
            <a:off x="63299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6" name="Google Shape;1766;p53"/>
          <p:cNvSpPr/>
          <p:nvPr/>
        </p:nvSpPr>
        <p:spPr>
          <a:xfrm rot="10800000">
            <a:off x="697765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7" name="Google Shape;1767;p53"/>
          <p:cNvSpPr/>
          <p:nvPr/>
        </p:nvSpPr>
        <p:spPr>
          <a:xfrm rot="10800000">
            <a:off x="69776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8" name="Google Shape;1768;p53"/>
          <p:cNvSpPr/>
          <p:nvPr/>
        </p:nvSpPr>
        <p:spPr>
          <a:xfrm rot="10800000">
            <a:off x="69776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9" name="Google Shape;1769;p53"/>
          <p:cNvSpPr/>
          <p:nvPr/>
        </p:nvSpPr>
        <p:spPr>
          <a:xfrm rot="10800000">
            <a:off x="69776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0" name="Google Shape;1770;p53"/>
          <p:cNvSpPr/>
          <p:nvPr/>
        </p:nvSpPr>
        <p:spPr>
          <a:xfrm rot="10800000">
            <a:off x="69776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1" name="Google Shape;1771;p53"/>
          <p:cNvSpPr/>
          <p:nvPr/>
        </p:nvSpPr>
        <p:spPr>
          <a:xfrm rot="10800000">
            <a:off x="69776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2" name="Google Shape;1772;p53"/>
          <p:cNvSpPr/>
          <p:nvPr/>
        </p:nvSpPr>
        <p:spPr>
          <a:xfrm rot="10800000">
            <a:off x="76253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3" name="Google Shape;1773;p53"/>
          <p:cNvSpPr/>
          <p:nvPr/>
        </p:nvSpPr>
        <p:spPr>
          <a:xfrm rot="10800000">
            <a:off x="76253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4" name="Google Shape;1774;p53"/>
          <p:cNvSpPr/>
          <p:nvPr/>
        </p:nvSpPr>
        <p:spPr>
          <a:xfrm rot="10800000">
            <a:off x="76253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5" name="Google Shape;1775;p53"/>
          <p:cNvSpPr/>
          <p:nvPr/>
        </p:nvSpPr>
        <p:spPr>
          <a:xfrm rot="10800000">
            <a:off x="762538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6" name="Google Shape;1776;p53"/>
          <p:cNvSpPr/>
          <p:nvPr/>
        </p:nvSpPr>
        <p:spPr>
          <a:xfrm rot="10800000">
            <a:off x="76253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7" name="Google Shape;1777;p53"/>
          <p:cNvSpPr/>
          <p:nvPr/>
        </p:nvSpPr>
        <p:spPr>
          <a:xfrm rot="10800000">
            <a:off x="762538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8" name="Google Shape;1778;p53"/>
          <p:cNvSpPr/>
          <p:nvPr/>
        </p:nvSpPr>
        <p:spPr>
          <a:xfrm rot="10800000">
            <a:off x="76253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9" name="Google Shape;1779;p53"/>
          <p:cNvSpPr/>
          <p:nvPr/>
        </p:nvSpPr>
        <p:spPr>
          <a:xfrm rot="10800000">
            <a:off x="762538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0" name="Google Shape;1780;p53"/>
          <p:cNvSpPr/>
          <p:nvPr/>
        </p:nvSpPr>
        <p:spPr>
          <a:xfrm rot="10800000">
            <a:off x="82731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1" name="Google Shape;1781;p53"/>
          <p:cNvSpPr/>
          <p:nvPr/>
        </p:nvSpPr>
        <p:spPr>
          <a:xfrm rot="10800000">
            <a:off x="82731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2" name="Google Shape;1782;p53"/>
          <p:cNvSpPr/>
          <p:nvPr/>
        </p:nvSpPr>
        <p:spPr>
          <a:xfrm rot="10800000">
            <a:off x="82731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3" name="Google Shape;1783;p53"/>
          <p:cNvSpPr/>
          <p:nvPr/>
        </p:nvSpPr>
        <p:spPr>
          <a:xfrm rot="10800000">
            <a:off x="82731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4" name="Google Shape;1784;p53"/>
          <p:cNvSpPr/>
          <p:nvPr/>
        </p:nvSpPr>
        <p:spPr>
          <a:xfrm rot="10800000">
            <a:off x="82731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5" name="Google Shape;1785;p53"/>
          <p:cNvSpPr/>
          <p:nvPr/>
        </p:nvSpPr>
        <p:spPr>
          <a:xfrm rot="10800000">
            <a:off x="82731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6" name="Google Shape;1786;p53"/>
          <p:cNvSpPr/>
          <p:nvPr/>
        </p:nvSpPr>
        <p:spPr>
          <a:xfrm rot="10800000">
            <a:off x="82731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7" name="Google Shape;1787;p53"/>
          <p:cNvSpPr/>
          <p:nvPr/>
        </p:nvSpPr>
        <p:spPr>
          <a:xfrm rot="10800000">
            <a:off x="82731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8" name="Google Shape;1788;p53"/>
          <p:cNvSpPr/>
          <p:nvPr/>
        </p:nvSpPr>
        <p:spPr>
          <a:xfrm rot="10800000">
            <a:off x="89208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9" name="Google Shape;1789;p53"/>
          <p:cNvSpPr/>
          <p:nvPr/>
        </p:nvSpPr>
        <p:spPr>
          <a:xfrm rot="10800000">
            <a:off x="89208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0" name="Google Shape;1790;p53"/>
          <p:cNvSpPr/>
          <p:nvPr/>
        </p:nvSpPr>
        <p:spPr>
          <a:xfrm rot="10800000">
            <a:off x="89208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1" name="Google Shape;1791;p53"/>
          <p:cNvSpPr/>
          <p:nvPr/>
        </p:nvSpPr>
        <p:spPr>
          <a:xfrm rot="10800000">
            <a:off x="89208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2" name="Google Shape;1792;p53"/>
          <p:cNvSpPr/>
          <p:nvPr/>
        </p:nvSpPr>
        <p:spPr>
          <a:xfrm rot="10800000">
            <a:off x="89208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3" name="Google Shape;1793;p53"/>
          <p:cNvSpPr/>
          <p:nvPr/>
        </p:nvSpPr>
        <p:spPr>
          <a:xfrm rot="10800000">
            <a:off x="89208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4" name="Google Shape;1794;p53"/>
          <p:cNvSpPr/>
          <p:nvPr/>
        </p:nvSpPr>
        <p:spPr>
          <a:xfrm rot="10800000">
            <a:off x="89208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5" name="Google Shape;1795;p53"/>
          <p:cNvSpPr/>
          <p:nvPr/>
        </p:nvSpPr>
        <p:spPr>
          <a:xfrm rot="10800000">
            <a:off x="89208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6" name="Google Shape;1796;p53"/>
          <p:cNvSpPr/>
          <p:nvPr/>
        </p:nvSpPr>
        <p:spPr>
          <a:xfrm rot="10800000">
            <a:off x="89208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7" name="Google Shape;1797;p53"/>
          <p:cNvSpPr/>
          <p:nvPr/>
        </p:nvSpPr>
        <p:spPr>
          <a:xfrm rot="10800000">
            <a:off x="956855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8" name="Google Shape;1798;p53"/>
          <p:cNvSpPr/>
          <p:nvPr/>
        </p:nvSpPr>
        <p:spPr>
          <a:xfrm rot="10800000">
            <a:off x="956855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9" name="Google Shape;1799;p53"/>
          <p:cNvSpPr/>
          <p:nvPr/>
        </p:nvSpPr>
        <p:spPr>
          <a:xfrm rot="10800000">
            <a:off x="956855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0" name="Google Shape;1800;p53"/>
          <p:cNvSpPr/>
          <p:nvPr/>
        </p:nvSpPr>
        <p:spPr>
          <a:xfrm rot="10800000">
            <a:off x="956855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1" name="Google Shape;1801;p53"/>
          <p:cNvSpPr/>
          <p:nvPr/>
        </p:nvSpPr>
        <p:spPr>
          <a:xfrm rot="10800000">
            <a:off x="956855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2" name="Google Shape;1802;p53"/>
          <p:cNvSpPr/>
          <p:nvPr/>
        </p:nvSpPr>
        <p:spPr>
          <a:xfrm rot="10800000">
            <a:off x="956855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3" name="Google Shape;1803;p53"/>
          <p:cNvSpPr/>
          <p:nvPr/>
        </p:nvSpPr>
        <p:spPr>
          <a:xfrm rot="10800000">
            <a:off x="956855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4" name="Google Shape;1804;p53"/>
          <p:cNvSpPr/>
          <p:nvPr/>
        </p:nvSpPr>
        <p:spPr>
          <a:xfrm rot="10800000">
            <a:off x="956855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5" name="Google Shape;1805;p53"/>
          <p:cNvSpPr/>
          <p:nvPr/>
        </p:nvSpPr>
        <p:spPr>
          <a:xfrm rot="10800000">
            <a:off x="956855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6" name="Google Shape;1806;p53"/>
          <p:cNvSpPr/>
          <p:nvPr/>
        </p:nvSpPr>
        <p:spPr>
          <a:xfrm rot="10800000">
            <a:off x="10216284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7" name="Google Shape;1807;p53"/>
          <p:cNvSpPr/>
          <p:nvPr/>
        </p:nvSpPr>
        <p:spPr>
          <a:xfrm rot="10800000">
            <a:off x="10216284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8" name="Google Shape;1808;p53"/>
          <p:cNvSpPr/>
          <p:nvPr/>
        </p:nvSpPr>
        <p:spPr>
          <a:xfrm rot="10800000">
            <a:off x="10216284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9" name="Google Shape;1809;p53"/>
          <p:cNvSpPr/>
          <p:nvPr/>
        </p:nvSpPr>
        <p:spPr>
          <a:xfrm rot="10800000">
            <a:off x="10216284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0" name="Google Shape;1810;p53"/>
          <p:cNvSpPr/>
          <p:nvPr/>
        </p:nvSpPr>
        <p:spPr>
          <a:xfrm rot="10800000">
            <a:off x="10216284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1" name="Google Shape;1811;p53"/>
          <p:cNvSpPr/>
          <p:nvPr/>
        </p:nvSpPr>
        <p:spPr>
          <a:xfrm rot="10800000">
            <a:off x="10216284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2" name="Google Shape;1812;p53"/>
          <p:cNvSpPr/>
          <p:nvPr/>
        </p:nvSpPr>
        <p:spPr>
          <a:xfrm rot="10800000">
            <a:off x="10216284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3" name="Google Shape;1813;p53"/>
          <p:cNvSpPr/>
          <p:nvPr/>
        </p:nvSpPr>
        <p:spPr>
          <a:xfrm rot="10800000">
            <a:off x="10216284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4" name="Google Shape;1814;p53"/>
          <p:cNvSpPr/>
          <p:nvPr/>
        </p:nvSpPr>
        <p:spPr>
          <a:xfrm rot="10800000">
            <a:off x="1086400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5" name="Google Shape;1815;p53"/>
          <p:cNvSpPr/>
          <p:nvPr/>
        </p:nvSpPr>
        <p:spPr>
          <a:xfrm rot="10800000">
            <a:off x="1086400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6" name="Google Shape;1816;p53"/>
          <p:cNvSpPr/>
          <p:nvPr/>
        </p:nvSpPr>
        <p:spPr>
          <a:xfrm rot="10800000">
            <a:off x="1086400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7" name="Google Shape;1817;p53"/>
          <p:cNvSpPr/>
          <p:nvPr/>
        </p:nvSpPr>
        <p:spPr>
          <a:xfrm rot="10800000">
            <a:off x="1086400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8" name="Google Shape;1818;p53"/>
          <p:cNvSpPr/>
          <p:nvPr/>
        </p:nvSpPr>
        <p:spPr>
          <a:xfrm rot="10800000">
            <a:off x="1086400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9" name="Google Shape;1819;p53"/>
          <p:cNvSpPr/>
          <p:nvPr/>
        </p:nvSpPr>
        <p:spPr>
          <a:xfrm rot="10800000">
            <a:off x="1086400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0" name="Google Shape;1820;p53"/>
          <p:cNvSpPr/>
          <p:nvPr/>
        </p:nvSpPr>
        <p:spPr>
          <a:xfrm rot="10800000">
            <a:off x="1086400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1" name="Google Shape;1821;p53"/>
          <p:cNvSpPr/>
          <p:nvPr/>
        </p:nvSpPr>
        <p:spPr>
          <a:xfrm rot="10800000">
            <a:off x="1086400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2" name="Google Shape;1822;p53"/>
          <p:cNvSpPr/>
          <p:nvPr/>
        </p:nvSpPr>
        <p:spPr>
          <a:xfrm rot="10800000">
            <a:off x="1086400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3" name="Google Shape;1823;p53"/>
          <p:cNvSpPr/>
          <p:nvPr/>
        </p:nvSpPr>
        <p:spPr>
          <a:xfrm rot="10800000">
            <a:off x="1151173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4" name="Google Shape;1824;p53"/>
          <p:cNvSpPr/>
          <p:nvPr/>
        </p:nvSpPr>
        <p:spPr>
          <a:xfrm rot="10800000">
            <a:off x="1151173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5" name="Google Shape;1825;p53"/>
          <p:cNvSpPr/>
          <p:nvPr/>
        </p:nvSpPr>
        <p:spPr>
          <a:xfrm rot="10800000">
            <a:off x="1151173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6" name="Google Shape;1826;p53"/>
          <p:cNvSpPr/>
          <p:nvPr/>
        </p:nvSpPr>
        <p:spPr>
          <a:xfrm rot="10800000">
            <a:off x="1151173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7" name="Google Shape;1827;p53"/>
          <p:cNvSpPr/>
          <p:nvPr/>
        </p:nvSpPr>
        <p:spPr>
          <a:xfrm rot="10800000">
            <a:off x="1151173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8" name="Google Shape;1828;p53"/>
          <p:cNvSpPr/>
          <p:nvPr/>
        </p:nvSpPr>
        <p:spPr>
          <a:xfrm rot="10800000">
            <a:off x="1151173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9" name="Google Shape;1829;p53"/>
          <p:cNvSpPr/>
          <p:nvPr/>
        </p:nvSpPr>
        <p:spPr>
          <a:xfrm rot="10800000">
            <a:off x="1151173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0" name="Google Shape;1830;p53"/>
          <p:cNvSpPr/>
          <p:nvPr/>
        </p:nvSpPr>
        <p:spPr>
          <a:xfrm rot="10800000">
            <a:off x="1151173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1" name="Google Shape;1831;p53"/>
          <p:cNvSpPr/>
          <p:nvPr/>
        </p:nvSpPr>
        <p:spPr>
          <a:xfrm rot="10800000">
            <a:off x="1151173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2" name="Google Shape;1832;p53"/>
          <p:cNvSpPr/>
          <p:nvPr/>
        </p:nvSpPr>
        <p:spPr>
          <a:xfrm rot="10800000">
            <a:off x="3715733" y="304718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3" name="Google Shape;1833;p53"/>
          <p:cNvSpPr/>
          <p:nvPr/>
        </p:nvSpPr>
        <p:spPr>
          <a:xfrm rot="10800000">
            <a:off x="179585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4" name="Google Shape;1834;p53"/>
          <p:cNvSpPr/>
          <p:nvPr/>
        </p:nvSpPr>
        <p:spPr>
          <a:xfrm rot="10800000">
            <a:off x="179585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5" name="Google Shape;1835;p53"/>
          <p:cNvSpPr/>
          <p:nvPr/>
        </p:nvSpPr>
        <p:spPr>
          <a:xfrm rot="10800000">
            <a:off x="179585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6" name="Google Shape;1836;p53"/>
          <p:cNvSpPr/>
          <p:nvPr/>
        </p:nvSpPr>
        <p:spPr>
          <a:xfrm rot="10800000">
            <a:off x="2443582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7" name="Google Shape;1837;p53"/>
          <p:cNvSpPr/>
          <p:nvPr/>
        </p:nvSpPr>
        <p:spPr>
          <a:xfrm rot="10800000">
            <a:off x="2443582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8" name="Google Shape;1838;p53"/>
          <p:cNvSpPr/>
          <p:nvPr/>
        </p:nvSpPr>
        <p:spPr>
          <a:xfrm rot="10800000">
            <a:off x="309130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9" name="Google Shape;1839;p53"/>
          <p:cNvSpPr/>
          <p:nvPr/>
        </p:nvSpPr>
        <p:spPr>
          <a:xfrm rot="10800000">
            <a:off x="309130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0" name="Google Shape;1840;p53"/>
          <p:cNvSpPr/>
          <p:nvPr/>
        </p:nvSpPr>
        <p:spPr>
          <a:xfrm rot="10800000">
            <a:off x="179585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1" name="Google Shape;1841;p53"/>
          <p:cNvSpPr/>
          <p:nvPr/>
        </p:nvSpPr>
        <p:spPr>
          <a:xfrm rot="10800000">
            <a:off x="244358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2" name="Google Shape;1842;p53"/>
          <p:cNvSpPr/>
          <p:nvPr/>
        </p:nvSpPr>
        <p:spPr>
          <a:xfrm rot="10800000">
            <a:off x="309130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3" name="Google Shape;1843;p53"/>
          <p:cNvSpPr/>
          <p:nvPr/>
        </p:nvSpPr>
        <p:spPr>
          <a:xfrm rot="10800000">
            <a:off x="375282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4" name="Google Shape;1844;p53"/>
          <p:cNvSpPr/>
          <p:nvPr/>
        </p:nvSpPr>
        <p:spPr>
          <a:xfrm rot="10800000">
            <a:off x="440054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845" name="Google Shape;1845;p53"/>
          <p:cNvGrpSpPr/>
          <p:nvPr/>
        </p:nvGrpSpPr>
        <p:grpSpPr>
          <a:xfrm>
            <a:off x="500408" y="1140756"/>
            <a:ext cx="11192910" cy="5277960"/>
            <a:chOff x="500408" y="1140756"/>
            <a:chExt cx="11192910" cy="5277960"/>
          </a:xfrm>
        </p:grpSpPr>
        <p:sp>
          <p:nvSpPr>
            <p:cNvPr id="1846" name="Google Shape;1846;p53"/>
            <p:cNvSpPr/>
            <p:nvPr/>
          </p:nvSpPr>
          <p:spPr>
            <a:xfrm rot="10800000">
              <a:off x="500408" y="4963041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47" name="Google Shape;1847;p53"/>
            <p:cNvSpPr/>
            <p:nvPr/>
          </p:nvSpPr>
          <p:spPr>
            <a:xfrm rot="10800000">
              <a:off x="1148133" y="3051899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48" name="Google Shape;1848;p53"/>
            <p:cNvSpPr/>
            <p:nvPr/>
          </p:nvSpPr>
          <p:spPr>
            <a:xfrm rot="10800000">
              <a:off x="1148133" y="5600088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49" name="Google Shape;1849;p53"/>
            <p:cNvSpPr/>
            <p:nvPr/>
          </p:nvSpPr>
          <p:spPr>
            <a:xfrm rot="10800000">
              <a:off x="1795858" y="4963041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0" name="Google Shape;1850;p53"/>
            <p:cNvSpPr/>
            <p:nvPr/>
          </p:nvSpPr>
          <p:spPr>
            <a:xfrm rot="10800000">
              <a:off x="1795858" y="6237136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1" name="Google Shape;1851;p53"/>
            <p:cNvSpPr/>
            <p:nvPr/>
          </p:nvSpPr>
          <p:spPr>
            <a:xfrm rot="10800000">
              <a:off x="2443583" y="5600088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2" name="Google Shape;1852;p53"/>
            <p:cNvSpPr/>
            <p:nvPr/>
          </p:nvSpPr>
          <p:spPr>
            <a:xfrm rot="10800000">
              <a:off x="2443583" y="4963041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3" name="Google Shape;1853;p53"/>
            <p:cNvSpPr/>
            <p:nvPr/>
          </p:nvSpPr>
          <p:spPr>
            <a:xfrm rot="10800000">
              <a:off x="3739033" y="1777804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4" name="Google Shape;1854;p53"/>
            <p:cNvSpPr/>
            <p:nvPr/>
          </p:nvSpPr>
          <p:spPr>
            <a:xfrm rot="10800000">
              <a:off x="4386758" y="4963041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5" name="Google Shape;1855;p53"/>
            <p:cNvSpPr/>
            <p:nvPr/>
          </p:nvSpPr>
          <p:spPr>
            <a:xfrm rot="10800000">
              <a:off x="5034483" y="1777804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6" name="Google Shape;1856;p53"/>
            <p:cNvSpPr/>
            <p:nvPr/>
          </p:nvSpPr>
          <p:spPr>
            <a:xfrm rot="10800000">
              <a:off x="5682208" y="1140756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7" name="Google Shape;1857;p53"/>
            <p:cNvSpPr/>
            <p:nvPr/>
          </p:nvSpPr>
          <p:spPr>
            <a:xfrm rot="10800000">
              <a:off x="3752821" y="3688946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8" name="Google Shape;1858;p53"/>
            <p:cNvSpPr/>
            <p:nvPr/>
          </p:nvSpPr>
          <p:spPr>
            <a:xfrm rot="10800000">
              <a:off x="6329933" y="1777804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9" name="Google Shape;1859;p53"/>
            <p:cNvSpPr/>
            <p:nvPr/>
          </p:nvSpPr>
          <p:spPr>
            <a:xfrm rot="10800000">
              <a:off x="4400546" y="3688946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0" name="Google Shape;1860;p53"/>
            <p:cNvSpPr/>
            <p:nvPr/>
          </p:nvSpPr>
          <p:spPr>
            <a:xfrm rot="10800000">
              <a:off x="6977658" y="4325993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1" name="Google Shape;1861;p53"/>
            <p:cNvSpPr/>
            <p:nvPr/>
          </p:nvSpPr>
          <p:spPr>
            <a:xfrm rot="10800000">
              <a:off x="7625383" y="2414851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2" name="Google Shape;1862;p53"/>
            <p:cNvSpPr/>
            <p:nvPr/>
          </p:nvSpPr>
          <p:spPr>
            <a:xfrm rot="10800000">
              <a:off x="8273108" y="5600088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3" name="Google Shape;1863;p53"/>
            <p:cNvSpPr/>
            <p:nvPr/>
          </p:nvSpPr>
          <p:spPr>
            <a:xfrm rot="10800000">
              <a:off x="8920833" y="5600088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4" name="Google Shape;1864;p53"/>
            <p:cNvSpPr/>
            <p:nvPr/>
          </p:nvSpPr>
          <p:spPr>
            <a:xfrm rot="10800000">
              <a:off x="9568559" y="5600088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5" name="Google Shape;1865;p53"/>
            <p:cNvSpPr/>
            <p:nvPr/>
          </p:nvSpPr>
          <p:spPr>
            <a:xfrm rot="10800000">
              <a:off x="10216284" y="3051899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6" name="Google Shape;1866;p53"/>
            <p:cNvSpPr/>
            <p:nvPr/>
          </p:nvSpPr>
          <p:spPr>
            <a:xfrm rot="10800000">
              <a:off x="10216284" y="5600088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7" name="Google Shape;1867;p53"/>
            <p:cNvSpPr/>
            <p:nvPr/>
          </p:nvSpPr>
          <p:spPr>
            <a:xfrm rot="10800000">
              <a:off x="10864009" y="4963041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8" name="Google Shape;1868;p53"/>
            <p:cNvSpPr/>
            <p:nvPr/>
          </p:nvSpPr>
          <p:spPr>
            <a:xfrm rot="10800000">
              <a:off x="11511738" y="3051899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9" name="Google Shape;1869;p53"/>
            <p:cNvSpPr/>
            <p:nvPr/>
          </p:nvSpPr>
          <p:spPr>
            <a:xfrm rot="10800000">
              <a:off x="3715733" y="2410141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70" name="Google Shape;1870;p53"/>
            <p:cNvSpPr/>
            <p:nvPr/>
          </p:nvSpPr>
          <p:spPr>
            <a:xfrm rot="10800000">
              <a:off x="2443582" y="3040172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71" name="Google Shape;1871;p53"/>
            <p:cNvSpPr/>
            <p:nvPr/>
          </p:nvSpPr>
          <p:spPr>
            <a:xfrm rot="10800000">
              <a:off x="3091307" y="2403125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72" name="Google Shape;1872;p53"/>
            <p:cNvSpPr/>
            <p:nvPr/>
          </p:nvSpPr>
          <p:spPr>
            <a:xfrm rot="10800000">
              <a:off x="5048272" y="4337719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73" name="Google Shape;1873;p53"/>
            <p:cNvSpPr/>
            <p:nvPr/>
          </p:nvSpPr>
          <p:spPr>
            <a:xfrm rot="10800000">
              <a:off x="5034483" y="2400399"/>
              <a:ext cx="181580" cy="181580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FFFFFF">
                  <a:alpha val="49803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874" name="Google Shape;1874;p53"/>
          <p:cNvSpPr/>
          <p:nvPr/>
        </p:nvSpPr>
        <p:spPr>
          <a:xfrm rot="10800000">
            <a:off x="5682208" y="24003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5" name="Google Shape;1875;p53"/>
          <p:cNvSpPr/>
          <p:nvPr/>
        </p:nvSpPr>
        <p:spPr>
          <a:xfrm rot="10800000">
            <a:off x="6329933" y="24003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76" name="Google Shape;187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" y="-23156"/>
            <a:ext cx="12352749" cy="887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/>
          <p:nvPr/>
        </p:nvSpPr>
        <p:spPr>
          <a:xfrm>
            <a:off x="3670083" y="290530"/>
            <a:ext cx="1154713" cy="1915133"/>
          </a:xfrm>
          <a:custGeom>
            <a:rect b="b" l="l" r="r" t="t"/>
            <a:pathLst>
              <a:path extrusionOk="0" h="1196100" w="721178">
                <a:moveTo>
                  <a:pt x="715901" y="754247"/>
                </a:moveTo>
                <a:lnTo>
                  <a:pt x="698311" y="752136"/>
                </a:lnTo>
                <a:lnTo>
                  <a:pt x="689692" y="748091"/>
                </a:lnTo>
                <a:lnTo>
                  <a:pt x="687054" y="746683"/>
                </a:lnTo>
                <a:lnTo>
                  <a:pt x="686526" y="746156"/>
                </a:lnTo>
                <a:lnTo>
                  <a:pt x="685471" y="745100"/>
                </a:lnTo>
                <a:lnTo>
                  <a:pt x="680194" y="738064"/>
                </a:lnTo>
                <a:lnTo>
                  <a:pt x="677732" y="736129"/>
                </a:lnTo>
                <a:lnTo>
                  <a:pt x="662780" y="731380"/>
                </a:lnTo>
                <a:lnTo>
                  <a:pt x="659086" y="731028"/>
                </a:lnTo>
                <a:lnTo>
                  <a:pt x="658207" y="731028"/>
                </a:lnTo>
                <a:lnTo>
                  <a:pt x="649236" y="733139"/>
                </a:lnTo>
                <a:lnTo>
                  <a:pt x="647829" y="733139"/>
                </a:lnTo>
                <a:lnTo>
                  <a:pt x="645894" y="732787"/>
                </a:lnTo>
                <a:lnTo>
                  <a:pt x="642376" y="731908"/>
                </a:lnTo>
                <a:lnTo>
                  <a:pt x="640793" y="731204"/>
                </a:lnTo>
                <a:lnTo>
                  <a:pt x="639738" y="730501"/>
                </a:lnTo>
                <a:lnTo>
                  <a:pt x="637099" y="725224"/>
                </a:lnTo>
                <a:lnTo>
                  <a:pt x="634989" y="723289"/>
                </a:lnTo>
                <a:lnTo>
                  <a:pt x="632526" y="721354"/>
                </a:lnTo>
                <a:lnTo>
                  <a:pt x="630591" y="719419"/>
                </a:lnTo>
                <a:lnTo>
                  <a:pt x="628656" y="714318"/>
                </a:lnTo>
                <a:lnTo>
                  <a:pt x="627777" y="713263"/>
                </a:lnTo>
                <a:lnTo>
                  <a:pt x="626897" y="712032"/>
                </a:lnTo>
                <a:lnTo>
                  <a:pt x="622852" y="708338"/>
                </a:lnTo>
                <a:lnTo>
                  <a:pt x="622324" y="707634"/>
                </a:lnTo>
                <a:lnTo>
                  <a:pt x="621972" y="706931"/>
                </a:lnTo>
                <a:lnTo>
                  <a:pt x="621796" y="706227"/>
                </a:lnTo>
                <a:lnTo>
                  <a:pt x="621796" y="705699"/>
                </a:lnTo>
                <a:lnTo>
                  <a:pt x="621796" y="705523"/>
                </a:lnTo>
                <a:lnTo>
                  <a:pt x="621796" y="704996"/>
                </a:lnTo>
                <a:lnTo>
                  <a:pt x="622500" y="701830"/>
                </a:lnTo>
                <a:lnTo>
                  <a:pt x="622852" y="697960"/>
                </a:lnTo>
                <a:lnTo>
                  <a:pt x="622852" y="695321"/>
                </a:lnTo>
                <a:lnTo>
                  <a:pt x="622324" y="693738"/>
                </a:lnTo>
                <a:lnTo>
                  <a:pt x="619862" y="688813"/>
                </a:lnTo>
                <a:lnTo>
                  <a:pt x="618102" y="686350"/>
                </a:lnTo>
                <a:lnTo>
                  <a:pt x="616343" y="684592"/>
                </a:lnTo>
                <a:lnTo>
                  <a:pt x="605965" y="678259"/>
                </a:lnTo>
                <a:lnTo>
                  <a:pt x="600161" y="672806"/>
                </a:lnTo>
                <a:lnTo>
                  <a:pt x="598578" y="671927"/>
                </a:lnTo>
                <a:lnTo>
                  <a:pt x="597171" y="671223"/>
                </a:lnTo>
                <a:lnTo>
                  <a:pt x="595939" y="671048"/>
                </a:lnTo>
                <a:lnTo>
                  <a:pt x="594005" y="670168"/>
                </a:lnTo>
                <a:lnTo>
                  <a:pt x="593301" y="669289"/>
                </a:lnTo>
                <a:lnTo>
                  <a:pt x="592773" y="668409"/>
                </a:lnTo>
                <a:lnTo>
                  <a:pt x="592246" y="664891"/>
                </a:lnTo>
                <a:lnTo>
                  <a:pt x="592246" y="663132"/>
                </a:lnTo>
                <a:lnTo>
                  <a:pt x="592597" y="661373"/>
                </a:lnTo>
                <a:lnTo>
                  <a:pt x="593301" y="659087"/>
                </a:lnTo>
                <a:lnTo>
                  <a:pt x="594180" y="657855"/>
                </a:lnTo>
                <a:lnTo>
                  <a:pt x="594532" y="657328"/>
                </a:lnTo>
                <a:lnTo>
                  <a:pt x="595060" y="656800"/>
                </a:lnTo>
                <a:lnTo>
                  <a:pt x="595763" y="656448"/>
                </a:lnTo>
                <a:lnTo>
                  <a:pt x="596467" y="656096"/>
                </a:lnTo>
                <a:lnTo>
                  <a:pt x="597171" y="656096"/>
                </a:lnTo>
                <a:lnTo>
                  <a:pt x="598754" y="656272"/>
                </a:lnTo>
                <a:lnTo>
                  <a:pt x="599633" y="656272"/>
                </a:lnTo>
                <a:lnTo>
                  <a:pt x="600337" y="656096"/>
                </a:lnTo>
                <a:lnTo>
                  <a:pt x="601040" y="655744"/>
                </a:lnTo>
                <a:lnTo>
                  <a:pt x="601744" y="655393"/>
                </a:lnTo>
                <a:lnTo>
                  <a:pt x="602272" y="655041"/>
                </a:lnTo>
                <a:lnTo>
                  <a:pt x="602799" y="654513"/>
                </a:lnTo>
                <a:lnTo>
                  <a:pt x="603327" y="652930"/>
                </a:lnTo>
                <a:lnTo>
                  <a:pt x="604382" y="648709"/>
                </a:lnTo>
                <a:lnTo>
                  <a:pt x="604558" y="648005"/>
                </a:lnTo>
                <a:lnTo>
                  <a:pt x="605438" y="646774"/>
                </a:lnTo>
                <a:lnTo>
                  <a:pt x="606317" y="645718"/>
                </a:lnTo>
                <a:lnTo>
                  <a:pt x="609308" y="642552"/>
                </a:lnTo>
                <a:lnTo>
                  <a:pt x="611067" y="641321"/>
                </a:lnTo>
                <a:lnTo>
                  <a:pt x="611594" y="640793"/>
                </a:lnTo>
                <a:lnTo>
                  <a:pt x="612122" y="640266"/>
                </a:lnTo>
                <a:lnTo>
                  <a:pt x="612474" y="639562"/>
                </a:lnTo>
                <a:lnTo>
                  <a:pt x="612650" y="638858"/>
                </a:lnTo>
                <a:lnTo>
                  <a:pt x="612650" y="637627"/>
                </a:lnTo>
                <a:lnTo>
                  <a:pt x="612474" y="636396"/>
                </a:lnTo>
                <a:lnTo>
                  <a:pt x="611946" y="634637"/>
                </a:lnTo>
                <a:lnTo>
                  <a:pt x="611242" y="633757"/>
                </a:lnTo>
                <a:lnTo>
                  <a:pt x="610715" y="633054"/>
                </a:lnTo>
                <a:lnTo>
                  <a:pt x="608780" y="631822"/>
                </a:lnTo>
                <a:lnTo>
                  <a:pt x="607373" y="631295"/>
                </a:lnTo>
                <a:lnTo>
                  <a:pt x="604910" y="630591"/>
                </a:lnTo>
                <a:lnTo>
                  <a:pt x="593125" y="626018"/>
                </a:lnTo>
                <a:lnTo>
                  <a:pt x="580460" y="619158"/>
                </a:lnTo>
                <a:lnTo>
                  <a:pt x="574832" y="614760"/>
                </a:lnTo>
                <a:lnTo>
                  <a:pt x="572545" y="612122"/>
                </a:lnTo>
                <a:lnTo>
                  <a:pt x="569731" y="606669"/>
                </a:lnTo>
                <a:lnTo>
                  <a:pt x="569555" y="605966"/>
                </a:lnTo>
                <a:lnTo>
                  <a:pt x="569203" y="604207"/>
                </a:lnTo>
                <a:lnTo>
                  <a:pt x="569203" y="600337"/>
                </a:lnTo>
                <a:lnTo>
                  <a:pt x="569555" y="594708"/>
                </a:lnTo>
                <a:lnTo>
                  <a:pt x="569379" y="592773"/>
                </a:lnTo>
                <a:lnTo>
                  <a:pt x="567268" y="585034"/>
                </a:lnTo>
                <a:lnTo>
                  <a:pt x="566741" y="583627"/>
                </a:lnTo>
                <a:lnTo>
                  <a:pt x="561288" y="575359"/>
                </a:lnTo>
                <a:lnTo>
                  <a:pt x="560232" y="574304"/>
                </a:lnTo>
                <a:lnTo>
                  <a:pt x="552844" y="569379"/>
                </a:lnTo>
                <a:lnTo>
                  <a:pt x="552141" y="569027"/>
                </a:lnTo>
                <a:lnTo>
                  <a:pt x="550382" y="568675"/>
                </a:lnTo>
                <a:lnTo>
                  <a:pt x="548447" y="568675"/>
                </a:lnTo>
                <a:lnTo>
                  <a:pt x="542115" y="569203"/>
                </a:lnTo>
                <a:lnTo>
                  <a:pt x="540180" y="569027"/>
                </a:lnTo>
                <a:lnTo>
                  <a:pt x="538421" y="568675"/>
                </a:lnTo>
                <a:lnTo>
                  <a:pt x="537366" y="568148"/>
                </a:lnTo>
                <a:lnTo>
                  <a:pt x="535959" y="567268"/>
                </a:lnTo>
                <a:lnTo>
                  <a:pt x="533496" y="565333"/>
                </a:lnTo>
                <a:lnTo>
                  <a:pt x="532441" y="564102"/>
                </a:lnTo>
                <a:lnTo>
                  <a:pt x="532089" y="563047"/>
                </a:lnTo>
                <a:lnTo>
                  <a:pt x="532089" y="561991"/>
                </a:lnTo>
                <a:lnTo>
                  <a:pt x="532616" y="560584"/>
                </a:lnTo>
                <a:lnTo>
                  <a:pt x="533320" y="559001"/>
                </a:lnTo>
                <a:lnTo>
                  <a:pt x="533672" y="557594"/>
                </a:lnTo>
                <a:lnTo>
                  <a:pt x="534024" y="556890"/>
                </a:lnTo>
                <a:lnTo>
                  <a:pt x="534551" y="556187"/>
                </a:lnTo>
                <a:lnTo>
                  <a:pt x="534903" y="555659"/>
                </a:lnTo>
                <a:lnTo>
                  <a:pt x="538069" y="552845"/>
                </a:lnTo>
                <a:lnTo>
                  <a:pt x="540004" y="550734"/>
                </a:lnTo>
                <a:lnTo>
                  <a:pt x="542115" y="548799"/>
                </a:lnTo>
                <a:lnTo>
                  <a:pt x="543874" y="546512"/>
                </a:lnTo>
                <a:lnTo>
                  <a:pt x="544929" y="545457"/>
                </a:lnTo>
                <a:lnTo>
                  <a:pt x="546336" y="543698"/>
                </a:lnTo>
                <a:lnTo>
                  <a:pt x="547216" y="542643"/>
                </a:lnTo>
                <a:lnTo>
                  <a:pt x="550206" y="540532"/>
                </a:lnTo>
                <a:lnTo>
                  <a:pt x="550734" y="540004"/>
                </a:lnTo>
                <a:lnTo>
                  <a:pt x="551789" y="539125"/>
                </a:lnTo>
                <a:lnTo>
                  <a:pt x="553724" y="538069"/>
                </a:lnTo>
                <a:lnTo>
                  <a:pt x="556538" y="535783"/>
                </a:lnTo>
                <a:lnTo>
                  <a:pt x="557946" y="534200"/>
                </a:lnTo>
                <a:lnTo>
                  <a:pt x="558473" y="533672"/>
                </a:lnTo>
                <a:lnTo>
                  <a:pt x="558649" y="532968"/>
                </a:lnTo>
                <a:lnTo>
                  <a:pt x="558825" y="532089"/>
                </a:lnTo>
                <a:lnTo>
                  <a:pt x="558649" y="531385"/>
                </a:lnTo>
                <a:lnTo>
                  <a:pt x="555483" y="521359"/>
                </a:lnTo>
                <a:lnTo>
                  <a:pt x="555483" y="520480"/>
                </a:lnTo>
                <a:lnTo>
                  <a:pt x="555659" y="519776"/>
                </a:lnTo>
                <a:lnTo>
                  <a:pt x="558121" y="515027"/>
                </a:lnTo>
                <a:lnTo>
                  <a:pt x="558649" y="513795"/>
                </a:lnTo>
                <a:lnTo>
                  <a:pt x="559001" y="510278"/>
                </a:lnTo>
                <a:lnTo>
                  <a:pt x="559529" y="508870"/>
                </a:lnTo>
                <a:lnTo>
                  <a:pt x="559704" y="507991"/>
                </a:lnTo>
                <a:lnTo>
                  <a:pt x="559881" y="504473"/>
                </a:lnTo>
                <a:lnTo>
                  <a:pt x="561288" y="497789"/>
                </a:lnTo>
                <a:lnTo>
                  <a:pt x="563223" y="492512"/>
                </a:lnTo>
                <a:lnTo>
                  <a:pt x="564630" y="490753"/>
                </a:lnTo>
                <a:lnTo>
                  <a:pt x="566389" y="486707"/>
                </a:lnTo>
                <a:lnTo>
                  <a:pt x="566916" y="484772"/>
                </a:lnTo>
                <a:lnTo>
                  <a:pt x="567620" y="483365"/>
                </a:lnTo>
                <a:lnTo>
                  <a:pt x="568324" y="482134"/>
                </a:lnTo>
                <a:lnTo>
                  <a:pt x="569203" y="480903"/>
                </a:lnTo>
                <a:lnTo>
                  <a:pt x="573776" y="476857"/>
                </a:lnTo>
                <a:lnTo>
                  <a:pt x="574480" y="476329"/>
                </a:lnTo>
                <a:lnTo>
                  <a:pt x="585034" y="472108"/>
                </a:lnTo>
                <a:lnTo>
                  <a:pt x="593477" y="470701"/>
                </a:lnTo>
                <a:lnTo>
                  <a:pt x="594356" y="470701"/>
                </a:lnTo>
                <a:lnTo>
                  <a:pt x="598050" y="471052"/>
                </a:lnTo>
                <a:lnTo>
                  <a:pt x="598930" y="471052"/>
                </a:lnTo>
                <a:lnTo>
                  <a:pt x="602448" y="470701"/>
                </a:lnTo>
                <a:lnTo>
                  <a:pt x="616695" y="470525"/>
                </a:lnTo>
                <a:lnTo>
                  <a:pt x="617223" y="470525"/>
                </a:lnTo>
                <a:lnTo>
                  <a:pt x="617751" y="470349"/>
                </a:lnTo>
                <a:lnTo>
                  <a:pt x="618278" y="469645"/>
                </a:lnTo>
                <a:lnTo>
                  <a:pt x="618102" y="469118"/>
                </a:lnTo>
                <a:lnTo>
                  <a:pt x="617751" y="468414"/>
                </a:lnTo>
                <a:lnTo>
                  <a:pt x="616168" y="467359"/>
                </a:lnTo>
                <a:lnTo>
                  <a:pt x="615640" y="467183"/>
                </a:lnTo>
                <a:lnTo>
                  <a:pt x="615112" y="466831"/>
                </a:lnTo>
                <a:lnTo>
                  <a:pt x="614760" y="466303"/>
                </a:lnTo>
                <a:lnTo>
                  <a:pt x="614233" y="465600"/>
                </a:lnTo>
                <a:lnTo>
                  <a:pt x="612825" y="462785"/>
                </a:lnTo>
                <a:lnTo>
                  <a:pt x="611242" y="460499"/>
                </a:lnTo>
                <a:lnTo>
                  <a:pt x="610539" y="459091"/>
                </a:lnTo>
                <a:lnTo>
                  <a:pt x="610539" y="458036"/>
                </a:lnTo>
                <a:lnTo>
                  <a:pt x="610891" y="457332"/>
                </a:lnTo>
                <a:lnTo>
                  <a:pt x="611418" y="456981"/>
                </a:lnTo>
                <a:lnTo>
                  <a:pt x="613529" y="456101"/>
                </a:lnTo>
                <a:lnTo>
                  <a:pt x="614057" y="455749"/>
                </a:lnTo>
                <a:lnTo>
                  <a:pt x="614585" y="455222"/>
                </a:lnTo>
                <a:lnTo>
                  <a:pt x="614936" y="454518"/>
                </a:lnTo>
                <a:lnTo>
                  <a:pt x="615288" y="453815"/>
                </a:lnTo>
                <a:lnTo>
                  <a:pt x="615640" y="453111"/>
                </a:lnTo>
                <a:lnTo>
                  <a:pt x="615992" y="448362"/>
                </a:lnTo>
                <a:lnTo>
                  <a:pt x="616343" y="446779"/>
                </a:lnTo>
                <a:lnTo>
                  <a:pt x="618102" y="443085"/>
                </a:lnTo>
                <a:lnTo>
                  <a:pt x="618278" y="442029"/>
                </a:lnTo>
                <a:lnTo>
                  <a:pt x="618278" y="441150"/>
                </a:lnTo>
                <a:lnTo>
                  <a:pt x="617927" y="440446"/>
                </a:lnTo>
                <a:lnTo>
                  <a:pt x="616871" y="439039"/>
                </a:lnTo>
                <a:lnTo>
                  <a:pt x="616168" y="437808"/>
                </a:lnTo>
                <a:lnTo>
                  <a:pt x="615992" y="436929"/>
                </a:lnTo>
                <a:lnTo>
                  <a:pt x="616168" y="436049"/>
                </a:lnTo>
                <a:lnTo>
                  <a:pt x="617223" y="434818"/>
                </a:lnTo>
                <a:lnTo>
                  <a:pt x="617399" y="434114"/>
                </a:lnTo>
                <a:lnTo>
                  <a:pt x="618630" y="430244"/>
                </a:lnTo>
                <a:lnTo>
                  <a:pt x="619158" y="427606"/>
                </a:lnTo>
                <a:lnTo>
                  <a:pt x="619334" y="426902"/>
                </a:lnTo>
                <a:lnTo>
                  <a:pt x="619685" y="426199"/>
                </a:lnTo>
                <a:lnTo>
                  <a:pt x="620741" y="424967"/>
                </a:lnTo>
                <a:lnTo>
                  <a:pt x="621445" y="424264"/>
                </a:lnTo>
                <a:lnTo>
                  <a:pt x="621620" y="422505"/>
                </a:lnTo>
                <a:lnTo>
                  <a:pt x="621268" y="420922"/>
                </a:lnTo>
                <a:lnTo>
                  <a:pt x="620389" y="418459"/>
                </a:lnTo>
                <a:lnTo>
                  <a:pt x="619862" y="416524"/>
                </a:lnTo>
                <a:lnTo>
                  <a:pt x="618982" y="410016"/>
                </a:lnTo>
                <a:lnTo>
                  <a:pt x="618630" y="408257"/>
                </a:lnTo>
                <a:lnTo>
                  <a:pt x="617927" y="407202"/>
                </a:lnTo>
                <a:lnTo>
                  <a:pt x="610011" y="403860"/>
                </a:lnTo>
                <a:lnTo>
                  <a:pt x="609132" y="403332"/>
                </a:lnTo>
                <a:lnTo>
                  <a:pt x="608252" y="402453"/>
                </a:lnTo>
                <a:lnTo>
                  <a:pt x="606493" y="399638"/>
                </a:lnTo>
                <a:lnTo>
                  <a:pt x="605965" y="398935"/>
                </a:lnTo>
                <a:lnTo>
                  <a:pt x="605262" y="398407"/>
                </a:lnTo>
                <a:lnTo>
                  <a:pt x="604558" y="398231"/>
                </a:lnTo>
                <a:lnTo>
                  <a:pt x="603855" y="397879"/>
                </a:lnTo>
                <a:lnTo>
                  <a:pt x="602975" y="397703"/>
                </a:lnTo>
                <a:lnTo>
                  <a:pt x="602096" y="397703"/>
                </a:lnTo>
                <a:lnTo>
                  <a:pt x="601216" y="397703"/>
                </a:lnTo>
                <a:lnTo>
                  <a:pt x="600513" y="398055"/>
                </a:lnTo>
                <a:lnTo>
                  <a:pt x="599985" y="398407"/>
                </a:lnTo>
                <a:lnTo>
                  <a:pt x="599281" y="398759"/>
                </a:lnTo>
                <a:lnTo>
                  <a:pt x="598578" y="399111"/>
                </a:lnTo>
                <a:lnTo>
                  <a:pt x="597171" y="399638"/>
                </a:lnTo>
                <a:lnTo>
                  <a:pt x="595412" y="399814"/>
                </a:lnTo>
                <a:lnTo>
                  <a:pt x="585737" y="400342"/>
                </a:lnTo>
                <a:lnTo>
                  <a:pt x="580812" y="401397"/>
                </a:lnTo>
                <a:lnTo>
                  <a:pt x="579581" y="402277"/>
                </a:lnTo>
                <a:lnTo>
                  <a:pt x="578701" y="403332"/>
                </a:lnTo>
                <a:lnTo>
                  <a:pt x="578174" y="403860"/>
                </a:lnTo>
                <a:lnTo>
                  <a:pt x="577470" y="404212"/>
                </a:lnTo>
                <a:lnTo>
                  <a:pt x="576063" y="404739"/>
                </a:lnTo>
                <a:lnTo>
                  <a:pt x="568851" y="406147"/>
                </a:lnTo>
                <a:lnTo>
                  <a:pt x="568148" y="405971"/>
                </a:lnTo>
                <a:lnTo>
                  <a:pt x="567620" y="405971"/>
                </a:lnTo>
                <a:lnTo>
                  <a:pt x="566741" y="405971"/>
                </a:lnTo>
                <a:lnTo>
                  <a:pt x="562695" y="406674"/>
                </a:lnTo>
                <a:lnTo>
                  <a:pt x="561991" y="407026"/>
                </a:lnTo>
                <a:lnTo>
                  <a:pt x="561288" y="407378"/>
                </a:lnTo>
                <a:lnTo>
                  <a:pt x="560408" y="408433"/>
                </a:lnTo>
                <a:lnTo>
                  <a:pt x="559881" y="408961"/>
                </a:lnTo>
                <a:lnTo>
                  <a:pt x="559177" y="409137"/>
                </a:lnTo>
                <a:lnTo>
                  <a:pt x="557770" y="409137"/>
                </a:lnTo>
                <a:lnTo>
                  <a:pt x="557066" y="409313"/>
                </a:lnTo>
                <a:lnTo>
                  <a:pt x="555131" y="411247"/>
                </a:lnTo>
                <a:lnTo>
                  <a:pt x="553900" y="411951"/>
                </a:lnTo>
                <a:lnTo>
                  <a:pt x="552844" y="412479"/>
                </a:lnTo>
                <a:lnTo>
                  <a:pt x="552493" y="412655"/>
                </a:lnTo>
                <a:lnTo>
                  <a:pt x="552493" y="413006"/>
                </a:lnTo>
                <a:lnTo>
                  <a:pt x="551789" y="414062"/>
                </a:lnTo>
                <a:lnTo>
                  <a:pt x="550030" y="416348"/>
                </a:lnTo>
                <a:lnTo>
                  <a:pt x="549503" y="416876"/>
                </a:lnTo>
                <a:lnTo>
                  <a:pt x="548975" y="417228"/>
                </a:lnTo>
                <a:lnTo>
                  <a:pt x="546336" y="418635"/>
                </a:lnTo>
                <a:lnTo>
                  <a:pt x="543346" y="419163"/>
                </a:lnTo>
                <a:lnTo>
                  <a:pt x="542643" y="419163"/>
                </a:lnTo>
                <a:lnTo>
                  <a:pt x="541587" y="418987"/>
                </a:lnTo>
                <a:lnTo>
                  <a:pt x="540708" y="418459"/>
                </a:lnTo>
                <a:lnTo>
                  <a:pt x="539476" y="417228"/>
                </a:lnTo>
                <a:lnTo>
                  <a:pt x="538773" y="416173"/>
                </a:lnTo>
                <a:lnTo>
                  <a:pt x="538421" y="414941"/>
                </a:lnTo>
                <a:lnTo>
                  <a:pt x="538069" y="413534"/>
                </a:lnTo>
                <a:lnTo>
                  <a:pt x="537542" y="412303"/>
                </a:lnTo>
                <a:lnTo>
                  <a:pt x="536838" y="411423"/>
                </a:lnTo>
                <a:lnTo>
                  <a:pt x="536134" y="410896"/>
                </a:lnTo>
                <a:lnTo>
                  <a:pt x="535255" y="410544"/>
                </a:lnTo>
                <a:lnTo>
                  <a:pt x="533496" y="410192"/>
                </a:lnTo>
                <a:lnTo>
                  <a:pt x="532265" y="409137"/>
                </a:lnTo>
                <a:lnTo>
                  <a:pt x="531561" y="407730"/>
                </a:lnTo>
                <a:lnTo>
                  <a:pt x="530330" y="404563"/>
                </a:lnTo>
                <a:lnTo>
                  <a:pt x="529450" y="402804"/>
                </a:lnTo>
                <a:lnTo>
                  <a:pt x="521711" y="391547"/>
                </a:lnTo>
                <a:lnTo>
                  <a:pt x="521007" y="390843"/>
                </a:lnTo>
                <a:lnTo>
                  <a:pt x="520479" y="390492"/>
                </a:lnTo>
                <a:lnTo>
                  <a:pt x="517489" y="389260"/>
                </a:lnTo>
                <a:lnTo>
                  <a:pt x="515730" y="388205"/>
                </a:lnTo>
                <a:lnTo>
                  <a:pt x="513444" y="385566"/>
                </a:lnTo>
                <a:lnTo>
                  <a:pt x="510805" y="379586"/>
                </a:lnTo>
                <a:lnTo>
                  <a:pt x="509574" y="377475"/>
                </a:lnTo>
                <a:lnTo>
                  <a:pt x="508870" y="376420"/>
                </a:lnTo>
                <a:lnTo>
                  <a:pt x="508167" y="375716"/>
                </a:lnTo>
                <a:lnTo>
                  <a:pt x="507463" y="375365"/>
                </a:lnTo>
                <a:lnTo>
                  <a:pt x="506760" y="375189"/>
                </a:lnTo>
                <a:lnTo>
                  <a:pt x="505880" y="375013"/>
                </a:lnTo>
                <a:lnTo>
                  <a:pt x="504825" y="374837"/>
                </a:lnTo>
                <a:lnTo>
                  <a:pt x="503945" y="374661"/>
                </a:lnTo>
                <a:lnTo>
                  <a:pt x="503066" y="373957"/>
                </a:lnTo>
                <a:lnTo>
                  <a:pt x="502714" y="373430"/>
                </a:lnTo>
                <a:lnTo>
                  <a:pt x="502714" y="372550"/>
                </a:lnTo>
                <a:lnTo>
                  <a:pt x="502890" y="371671"/>
                </a:lnTo>
                <a:lnTo>
                  <a:pt x="503066" y="370791"/>
                </a:lnTo>
                <a:lnTo>
                  <a:pt x="503066" y="369560"/>
                </a:lnTo>
                <a:lnTo>
                  <a:pt x="502538" y="368680"/>
                </a:lnTo>
                <a:lnTo>
                  <a:pt x="502010" y="368153"/>
                </a:lnTo>
                <a:lnTo>
                  <a:pt x="500427" y="367273"/>
                </a:lnTo>
                <a:lnTo>
                  <a:pt x="500075" y="366570"/>
                </a:lnTo>
                <a:lnTo>
                  <a:pt x="500075" y="366042"/>
                </a:lnTo>
                <a:lnTo>
                  <a:pt x="500427" y="365514"/>
                </a:lnTo>
                <a:lnTo>
                  <a:pt x="500779" y="365162"/>
                </a:lnTo>
                <a:lnTo>
                  <a:pt x="500955" y="364283"/>
                </a:lnTo>
                <a:lnTo>
                  <a:pt x="500603" y="363579"/>
                </a:lnTo>
                <a:lnTo>
                  <a:pt x="497965" y="360413"/>
                </a:lnTo>
                <a:lnTo>
                  <a:pt x="497437" y="359885"/>
                </a:lnTo>
                <a:lnTo>
                  <a:pt x="496734" y="359710"/>
                </a:lnTo>
                <a:lnTo>
                  <a:pt x="496206" y="359885"/>
                </a:lnTo>
                <a:lnTo>
                  <a:pt x="495854" y="360589"/>
                </a:lnTo>
                <a:lnTo>
                  <a:pt x="496030" y="361644"/>
                </a:lnTo>
                <a:lnTo>
                  <a:pt x="496030" y="362524"/>
                </a:lnTo>
                <a:lnTo>
                  <a:pt x="495854" y="363404"/>
                </a:lnTo>
                <a:lnTo>
                  <a:pt x="495502" y="363755"/>
                </a:lnTo>
                <a:lnTo>
                  <a:pt x="494799" y="363755"/>
                </a:lnTo>
                <a:lnTo>
                  <a:pt x="494095" y="363404"/>
                </a:lnTo>
                <a:lnTo>
                  <a:pt x="493215" y="362876"/>
                </a:lnTo>
                <a:lnTo>
                  <a:pt x="493040" y="362172"/>
                </a:lnTo>
                <a:lnTo>
                  <a:pt x="493040" y="361293"/>
                </a:lnTo>
                <a:lnTo>
                  <a:pt x="493215" y="360413"/>
                </a:lnTo>
                <a:lnTo>
                  <a:pt x="492864" y="358830"/>
                </a:lnTo>
                <a:lnTo>
                  <a:pt x="490929" y="354081"/>
                </a:lnTo>
                <a:lnTo>
                  <a:pt x="490225" y="352674"/>
                </a:lnTo>
                <a:lnTo>
                  <a:pt x="489346" y="351794"/>
                </a:lnTo>
                <a:lnTo>
                  <a:pt x="488642" y="351618"/>
                </a:lnTo>
                <a:lnTo>
                  <a:pt x="486707" y="351618"/>
                </a:lnTo>
                <a:lnTo>
                  <a:pt x="485828" y="351442"/>
                </a:lnTo>
                <a:lnTo>
                  <a:pt x="484948" y="350915"/>
                </a:lnTo>
                <a:lnTo>
                  <a:pt x="484772" y="350211"/>
                </a:lnTo>
                <a:lnTo>
                  <a:pt x="485124" y="348628"/>
                </a:lnTo>
                <a:lnTo>
                  <a:pt x="485124" y="347397"/>
                </a:lnTo>
                <a:lnTo>
                  <a:pt x="484772" y="345462"/>
                </a:lnTo>
                <a:lnTo>
                  <a:pt x="484069" y="344758"/>
                </a:lnTo>
                <a:lnTo>
                  <a:pt x="483365" y="344407"/>
                </a:lnTo>
                <a:lnTo>
                  <a:pt x="480727" y="344231"/>
                </a:lnTo>
                <a:lnTo>
                  <a:pt x="479847" y="344407"/>
                </a:lnTo>
                <a:lnTo>
                  <a:pt x="479144" y="344583"/>
                </a:lnTo>
                <a:lnTo>
                  <a:pt x="478616" y="344934"/>
                </a:lnTo>
                <a:lnTo>
                  <a:pt x="477912" y="345110"/>
                </a:lnTo>
                <a:lnTo>
                  <a:pt x="477033" y="345110"/>
                </a:lnTo>
                <a:lnTo>
                  <a:pt x="475626" y="344231"/>
                </a:lnTo>
                <a:lnTo>
                  <a:pt x="474746" y="342823"/>
                </a:lnTo>
                <a:lnTo>
                  <a:pt x="472635" y="338954"/>
                </a:lnTo>
                <a:lnTo>
                  <a:pt x="472460" y="338602"/>
                </a:lnTo>
                <a:lnTo>
                  <a:pt x="472108" y="337898"/>
                </a:lnTo>
                <a:lnTo>
                  <a:pt x="471580" y="334205"/>
                </a:lnTo>
                <a:lnTo>
                  <a:pt x="471228" y="333149"/>
                </a:lnTo>
                <a:lnTo>
                  <a:pt x="470877" y="332622"/>
                </a:lnTo>
                <a:lnTo>
                  <a:pt x="470525" y="332270"/>
                </a:lnTo>
                <a:lnTo>
                  <a:pt x="470173" y="332094"/>
                </a:lnTo>
                <a:lnTo>
                  <a:pt x="469469" y="331918"/>
                </a:lnTo>
                <a:lnTo>
                  <a:pt x="468590" y="331742"/>
                </a:lnTo>
                <a:lnTo>
                  <a:pt x="465248" y="332094"/>
                </a:lnTo>
                <a:lnTo>
                  <a:pt x="461730" y="332622"/>
                </a:lnTo>
                <a:lnTo>
                  <a:pt x="461202" y="332797"/>
                </a:lnTo>
                <a:lnTo>
                  <a:pt x="459795" y="333149"/>
                </a:lnTo>
                <a:lnTo>
                  <a:pt x="457332" y="331918"/>
                </a:lnTo>
                <a:lnTo>
                  <a:pt x="462082" y="328048"/>
                </a:lnTo>
                <a:lnTo>
                  <a:pt x="467710" y="325586"/>
                </a:lnTo>
                <a:lnTo>
                  <a:pt x="472284" y="322595"/>
                </a:lnTo>
                <a:lnTo>
                  <a:pt x="474218" y="316439"/>
                </a:lnTo>
                <a:lnTo>
                  <a:pt x="472812" y="310986"/>
                </a:lnTo>
                <a:lnTo>
                  <a:pt x="468766" y="307820"/>
                </a:lnTo>
                <a:lnTo>
                  <a:pt x="463489" y="306413"/>
                </a:lnTo>
                <a:lnTo>
                  <a:pt x="457860" y="306061"/>
                </a:lnTo>
                <a:lnTo>
                  <a:pt x="455573" y="307644"/>
                </a:lnTo>
                <a:lnTo>
                  <a:pt x="452407" y="310634"/>
                </a:lnTo>
                <a:lnTo>
                  <a:pt x="449593" y="312041"/>
                </a:lnTo>
                <a:lnTo>
                  <a:pt x="447306" y="305357"/>
                </a:lnTo>
                <a:lnTo>
                  <a:pt x="444668" y="303071"/>
                </a:lnTo>
                <a:lnTo>
                  <a:pt x="439215" y="300080"/>
                </a:lnTo>
                <a:lnTo>
                  <a:pt x="435521" y="295155"/>
                </a:lnTo>
                <a:lnTo>
                  <a:pt x="437808" y="290582"/>
                </a:lnTo>
                <a:lnTo>
                  <a:pt x="443613" y="288295"/>
                </a:lnTo>
                <a:lnTo>
                  <a:pt x="450297" y="290054"/>
                </a:lnTo>
                <a:lnTo>
                  <a:pt x="458212" y="277038"/>
                </a:lnTo>
                <a:lnTo>
                  <a:pt x="468590" y="268243"/>
                </a:lnTo>
                <a:lnTo>
                  <a:pt x="470173" y="264549"/>
                </a:lnTo>
                <a:lnTo>
                  <a:pt x="470525" y="261735"/>
                </a:lnTo>
                <a:lnTo>
                  <a:pt x="472460" y="253116"/>
                </a:lnTo>
                <a:lnTo>
                  <a:pt x="472812" y="251885"/>
                </a:lnTo>
                <a:lnTo>
                  <a:pt x="473163" y="250653"/>
                </a:lnTo>
                <a:lnTo>
                  <a:pt x="472635" y="249422"/>
                </a:lnTo>
                <a:lnTo>
                  <a:pt x="471932" y="248543"/>
                </a:lnTo>
                <a:lnTo>
                  <a:pt x="471404" y="247487"/>
                </a:lnTo>
                <a:lnTo>
                  <a:pt x="471228" y="246256"/>
                </a:lnTo>
                <a:lnTo>
                  <a:pt x="471052" y="245376"/>
                </a:lnTo>
                <a:lnTo>
                  <a:pt x="471228" y="236406"/>
                </a:lnTo>
                <a:lnTo>
                  <a:pt x="472108" y="232360"/>
                </a:lnTo>
                <a:lnTo>
                  <a:pt x="474043" y="227963"/>
                </a:lnTo>
                <a:lnTo>
                  <a:pt x="472284" y="222862"/>
                </a:lnTo>
                <a:lnTo>
                  <a:pt x="473339" y="217585"/>
                </a:lnTo>
                <a:lnTo>
                  <a:pt x="477033" y="208086"/>
                </a:lnTo>
                <a:lnTo>
                  <a:pt x="477385" y="202633"/>
                </a:lnTo>
                <a:lnTo>
                  <a:pt x="477737" y="200347"/>
                </a:lnTo>
                <a:lnTo>
                  <a:pt x="478792" y="198060"/>
                </a:lnTo>
                <a:lnTo>
                  <a:pt x="482662" y="193311"/>
                </a:lnTo>
                <a:lnTo>
                  <a:pt x="483893" y="191024"/>
                </a:lnTo>
                <a:lnTo>
                  <a:pt x="481958" y="187682"/>
                </a:lnTo>
                <a:lnTo>
                  <a:pt x="481958" y="184340"/>
                </a:lnTo>
                <a:lnTo>
                  <a:pt x="484948" y="177128"/>
                </a:lnTo>
                <a:lnTo>
                  <a:pt x="483365" y="172203"/>
                </a:lnTo>
                <a:lnTo>
                  <a:pt x="488114" y="161474"/>
                </a:lnTo>
                <a:lnTo>
                  <a:pt x="488818" y="155141"/>
                </a:lnTo>
                <a:lnTo>
                  <a:pt x="487411" y="152327"/>
                </a:lnTo>
                <a:lnTo>
                  <a:pt x="483541" y="147578"/>
                </a:lnTo>
                <a:lnTo>
                  <a:pt x="482838" y="144587"/>
                </a:lnTo>
                <a:lnTo>
                  <a:pt x="482486" y="141597"/>
                </a:lnTo>
                <a:lnTo>
                  <a:pt x="481079" y="136320"/>
                </a:lnTo>
                <a:lnTo>
                  <a:pt x="480903" y="117499"/>
                </a:lnTo>
                <a:lnTo>
                  <a:pt x="482662" y="108177"/>
                </a:lnTo>
                <a:lnTo>
                  <a:pt x="482662" y="102196"/>
                </a:lnTo>
                <a:lnTo>
                  <a:pt x="482134" y="100789"/>
                </a:lnTo>
                <a:lnTo>
                  <a:pt x="480903" y="99030"/>
                </a:lnTo>
                <a:lnTo>
                  <a:pt x="480375" y="96392"/>
                </a:lnTo>
                <a:lnTo>
                  <a:pt x="478792" y="94457"/>
                </a:lnTo>
                <a:lnTo>
                  <a:pt x="478616" y="92698"/>
                </a:lnTo>
                <a:lnTo>
                  <a:pt x="478440" y="91291"/>
                </a:lnTo>
                <a:lnTo>
                  <a:pt x="478088" y="89883"/>
                </a:lnTo>
                <a:lnTo>
                  <a:pt x="477385" y="88652"/>
                </a:lnTo>
                <a:lnTo>
                  <a:pt x="476681" y="87245"/>
                </a:lnTo>
                <a:lnTo>
                  <a:pt x="473163" y="84782"/>
                </a:lnTo>
                <a:lnTo>
                  <a:pt x="472460" y="83903"/>
                </a:lnTo>
                <a:lnTo>
                  <a:pt x="474570" y="61388"/>
                </a:lnTo>
                <a:lnTo>
                  <a:pt x="470349" y="52417"/>
                </a:lnTo>
                <a:lnTo>
                  <a:pt x="467710" y="48196"/>
                </a:lnTo>
                <a:lnTo>
                  <a:pt x="464544" y="45381"/>
                </a:lnTo>
                <a:lnTo>
                  <a:pt x="462082" y="44854"/>
                </a:lnTo>
                <a:lnTo>
                  <a:pt x="456277" y="44150"/>
                </a:lnTo>
                <a:lnTo>
                  <a:pt x="454166" y="43095"/>
                </a:lnTo>
                <a:lnTo>
                  <a:pt x="451352" y="40808"/>
                </a:lnTo>
                <a:lnTo>
                  <a:pt x="437456" y="32893"/>
                </a:lnTo>
                <a:lnTo>
                  <a:pt x="434993" y="32013"/>
                </a:lnTo>
                <a:lnTo>
                  <a:pt x="432003" y="31662"/>
                </a:lnTo>
                <a:lnTo>
                  <a:pt x="426726" y="32541"/>
                </a:lnTo>
                <a:lnTo>
                  <a:pt x="423560" y="32541"/>
                </a:lnTo>
                <a:lnTo>
                  <a:pt x="420570" y="31662"/>
                </a:lnTo>
                <a:lnTo>
                  <a:pt x="418635" y="29551"/>
                </a:lnTo>
                <a:lnTo>
                  <a:pt x="417756" y="26736"/>
                </a:lnTo>
                <a:lnTo>
                  <a:pt x="417580" y="20228"/>
                </a:lnTo>
                <a:lnTo>
                  <a:pt x="416700" y="16710"/>
                </a:lnTo>
                <a:lnTo>
                  <a:pt x="414589" y="14424"/>
                </a:lnTo>
                <a:lnTo>
                  <a:pt x="411599" y="12841"/>
                </a:lnTo>
                <a:lnTo>
                  <a:pt x="405794" y="10906"/>
                </a:lnTo>
                <a:lnTo>
                  <a:pt x="400166" y="10026"/>
                </a:lnTo>
                <a:lnTo>
                  <a:pt x="397000" y="9850"/>
                </a:lnTo>
                <a:lnTo>
                  <a:pt x="394361" y="10554"/>
                </a:lnTo>
                <a:lnTo>
                  <a:pt x="390667" y="13896"/>
                </a:lnTo>
                <a:lnTo>
                  <a:pt x="387677" y="14775"/>
                </a:lnTo>
                <a:lnTo>
                  <a:pt x="380641" y="14775"/>
                </a:lnTo>
                <a:lnTo>
                  <a:pt x="374661" y="13544"/>
                </a:lnTo>
                <a:lnTo>
                  <a:pt x="351442" y="2638"/>
                </a:lnTo>
                <a:lnTo>
                  <a:pt x="348980" y="1055"/>
                </a:lnTo>
                <a:lnTo>
                  <a:pt x="348452" y="352"/>
                </a:lnTo>
                <a:lnTo>
                  <a:pt x="347749" y="0"/>
                </a:lnTo>
                <a:lnTo>
                  <a:pt x="336315" y="352"/>
                </a:lnTo>
                <a:lnTo>
                  <a:pt x="330159" y="1407"/>
                </a:lnTo>
                <a:lnTo>
                  <a:pt x="324354" y="3342"/>
                </a:lnTo>
                <a:lnTo>
                  <a:pt x="319605" y="5981"/>
                </a:lnTo>
                <a:lnTo>
                  <a:pt x="317846" y="7915"/>
                </a:lnTo>
                <a:lnTo>
                  <a:pt x="316263" y="10202"/>
                </a:lnTo>
                <a:lnTo>
                  <a:pt x="312217" y="20052"/>
                </a:lnTo>
                <a:lnTo>
                  <a:pt x="311690" y="20932"/>
                </a:lnTo>
                <a:lnTo>
                  <a:pt x="309755" y="23042"/>
                </a:lnTo>
                <a:lnTo>
                  <a:pt x="308348" y="24098"/>
                </a:lnTo>
                <a:lnTo>
                  <a:pt x="307644" y="23570"/>
                </a:lnTo>
                <a:lnTo>
                  <a:pt x="306413" y="21108"/>
                </a:lnTo>
                <a:lnTo>
                  <a:pt x="303598" y="20404"/>
                </a:lnTo>
                <a:lnTo>
                  <a:pt x="298146" y="20932"/>
                </a:lnTo>
                <a:lnTo>
                  <a:pt x="296738" y="21987"/>
                </a:lnTo>
                <a:lnTo>
                  <a:pt x="291637" y="27968"/>
                </a:lnTo>
                <a:lnTo>
                  <a:pt x="296914" y="28319"/>
                </a:lnTo>
                <a:lnTo>
                  <a:pt x="304654" y="32893"/>
                </a:lnTo>
                <a:lnTo>
                  <a:pt x="311338" y="34476"/>
                </a:lnTo>
                <a:lnTo>
                  <a:pt x="313625" y="35707"/>
                </a:lnTo>
                <a:lnTo>
                  <a:pt x="316087" y="36235"/>
                </a:lnTo>
                <a:lnTo>
                  <a:pt x="319781" y="34828"/>
                </a:lnTo>
                <a:lnTo>
                  <a:pt x="339130" y="32893"/>
                </a:lnTo>
                <a:lnTo>
                  <a:pt x="342120" y="33420"/>
                </a:lnTo>
                <a:lnTo>
                  <a:pt x="343703" y="34652"/>
                </a:lnTo>
                <a:lnTo>
                  <a:pt x="350563" y="47140"/>
                </a:lnTo>
                <a:lnTo>
                  <a:pt x="353729" y="51362"/>
                </a:lnTo>
                <a:lnTo>
                  <a:pt x="357775" y="53824"/>
                </a:lnTo>
                <a:lnTo>
                  <a:pt x="360589" y="54000"/>
                </a:lnTo>
                <a:lnTo>
                  <a:pt x="363931" y="54000"/>
                </a:lnTo>
                <a:lnTo>
                  <a:pt x="366570" y="54352"/>
                </a:lnTo>
                <a:lnTo>
                  <a:pt x="367801" y="56287"/>
                </a:lnTo>
                <a:lnTo>
                  <a:pt x="368504" y="58222"/>
                </a:lnTo>
                <a:lnTo>
                  <a:pt x="370087" y="59981"/>
                </a:lnTo>
                <a:lnTo>
                  <a:pt x="373781" y="62619"/>
                </a:lnTo>
                <a:lnTo>
                  <a:pt x="375540" y="64730"/>
                </a:lnTo>
                <a:lnTo>
                  <a:pt x="376596" y="67193"/>
                </a:lnTo>
                <a:lnTo>
                  <a:pt x="376420" y="70007"/>
                </a:lnTo>
                <a:lnTo>
                  <a:pt x="374309" y="73173"/>
                </a:lnTo>
                <a:lnTo>
                  <a:pt x="370087" y="78098"/>
                </a:lnTo>
                <a:lnTo>
                  <a:pt x="367625" y="79505"/>
                </a:lnTo>
                <a:lnTo>
                  <a:pt x="363755" y="80561"/>
                </a:lnTo>
                <a:lnTo>
                  <a:pt x="358127" y="80737"/>
                </a:lnTo>
                <a:lnTo>
                  <a:pt x="355136" y="81792"/>
                </a:lnTo>
                <a:lnTo>
                  <a:pt x="353905" y="85134"/>
                </a:lnTo>
                <a:lnTo>
                  <a:pt x="353905" y="93401"/>
                </a:lnTo>
                <a:lnTo>
                  <a:pt x="354784" y="96567"/>
                </a:lnTo>
                <a:lnTo>
                  <a:pt x="357071" y="99558"/>
                </a:lnTo>
                <a:lnTo>
                  <a:pt x="363579" y="105890"/>
                </a:lnTo>
                <a:lnTo>
                  <a:pt x="364811" y="109056"/>
                </a:lnTo>
                <a:lnTo>
                  <a:pt x="364107" y="112047"/>
                </a:lnTo>
                <a:lnTo>
                  <a:pt x="362172" y="113454"/>
                </a:lnTo>
                <a:lnTo>
                  <a:pt x="353201" y="115037"/>
                </a:lnTo>
                <a:lnTo>
                  <a:pt x="350739" y="116268"/>
                </a:lnTo>
                <a:lnTo>
                  <a:pt x="348804" y="118027"/>
                </a:lnTo>
                <a:lnTo>
                  <a:pt x="347924" y="121017"/>
                </a:lnTo>
                <a:lnTo>
                  <a:pt x="348804" y="125063"/>
                </a:lnTo>
                <a:lnTo>
                  <a:pt x="350739" y="126118"/>
                </a:lnTo>
                <a:lnTo>
                  <a:pt x="353377" y="126822"/>
                </a:lnTo>
                <a:lnTo>
                  <a:pt x="356016" y="129460"/>
                </a:lnTo>
                <a:lnTo>
                  <a:pt x="356016" y="135793"/>
                </a:lnTo>
                <a:lnTo>
                  <a:pt x="350211" y="139135"/>
                </a:lnTo>
                <a:lnTo>
                  <a:pt x="337019" y="142653"/>
                </a:lnTo>
                <a:lnTo>
                  <a:pt x="335436" y="144412"/>
                </a:lnTo>
                <a:lnTo>
                  <a:pt x="334908" y="146522"/>
                </a:lnTo>
                <a:lnTo>
                  <a:pt x="335612" y="157252"/>
                </a:lnTo>
                <a:lnTo>
                  <a:pt x="337195" y="163408"/>
                </a:lnTo>
                <a:lnTo>
                  <a:pt x="338074" y="165167"/>
                </a:lnTo>
                <a:lnTo>
                  <a:pt x="339130" y="166223"/>
                </a:lnTo>
                <a:lnTo>
                  <a:pt x="341592" y="167806"/>
                </a:lnTo>
                <a:lnTo>
                  <a:pt x="342472" y="169213"/>
                </a:lnTo>
                <a:lnTo>
                  <a:pt x="342472" y="170796"/>
                </a:lnTo>
                <a:lnTo>
                  <a:pt x="342120" y="173962"/>
                </a:lnTo>
                <a:lnTo>
                  <a:pt x="340713" y="174314"/>
                </a:lnTo>
                <a:lnTo>
                  <a:pt x="330159" y="171500"/>
                </a:lnTo>
                <a:lnTo>
                  <a:pt x="324530" y="172731"/>
                </a:lnTo>
                <a:lnTo>
                  <a:pt x="320660" y="175545"/>
                </a:lnTo>
                <a:lnTo>
                  <a:pt x="313273" y="182581"/>
                </a:lnTo>
                <a:lnTo>
                  <a:pt x="309227" y="185044"/>
                </a:lnTo>
                <a:lnTo>
                  <a:pt x="308875" y="186099"/>
                </a:lnTo>
                <a:lnTo>
                  <a:pt x="308348" y="187506"/>
                </a:lnTo>
                <a:lnTo>
                  <a:pt x="307468" y="188913"/>
                </a:lnTo>
                <a:lnTo>
                  <a:pt x="302895" y="194894"/>
                </a:lnTo>
                <a:lnTo>
                  <a:pt x="301312" y="197708"/>
                </a:lnTo>
                <a:lnTo>
                  <a:pt x="300256" y="200523"/>
                </a:lnTo>
                <a:lnTo>
                  <a:pt x="301488" y="201050"/>
                </a:lnTo>
                <a:lnTo>
                  <a:pt x="302015" y="203513"/>
                </a:lnTo>
                <a:lnTo>
                  <a:pt x="302191" y="210021"/>
                </a:lnTo>
                <a:lnTo>
                  <a:pt x="301663" y="213539"/>
                </a:lnTo>
                <a:lnTo>
                  <a:pt x="300256" y="216354"/>
                </a:lnTo>
                <a:lnTo>
                  <a:pt x="297970" y="218288"/>
                </a:lnTo>
                <a:lnTo>
                  <a:pt x="278445" y="226555"/>
                </a:lnTo>
                <a:lnTo>
                  <a:pt x="274224" y="229546"/>
                </a:lnTo>
                <a:lnTo>
                  <a:pt x="271233" y="229370"/>
                </a:lnTo>
                <a:lnTo>
                  <a:pt x="267539" y="230073"/>
                </a:lnTo>
                <a:lnTo>
                  <a:pt x="250478" y="235526"/>
                </a:lnTo>
                <a:lnTo>
                  <a:pt x="247839" y="237109"/>
                </a:lnTo>
                <a:lnTo>
                  <a:pt x="245025" y="239748"/>
                </a:lnTo>
                <a:lnTo>
                  <a:pt x="223037" y="253468"/>
                </a:lnTo>
                <a:lnTo>
                  <a:pt x="220399" y="256634"/>
                </a:lnTo>
                <a:lnTo>
                  <a:pt x="219871" y="262438"/>
                </a:lnTo>
                <a:lnTo>
                  <a:pt x="224445" y="279676"/>
                </a:lnTo>
                <a:lnTo>
                  <a:pt x="225148" y="300432"/>
                </a:lnTo>
                <a:lnTo>
                  <a:pt x="224621" y="303598"/>
                </a:lnTo>
                <a:lnTo>
                  <a:pt x="220399" y="312745"/>
                </a:lnTo>
                <a:lnTo>
                  <a:pt x="197532" y="340713"/>
                </a:lnTo>
                <a:lnTo>
                  <a:pt x="196301" y="343703"/>
                </a:lnTo>
                <a:lnTo>
                  <a:pt x="195422" y="347573"/>
                </a:lnTo>
                <a:lnTo>
                  <a:pt x="195422" y="354960"/>
                </a:lnTo>
                <a:lnTo>
                  <a:pt x="197532" y="361293"/>
                </a:lnTo>
                <a:lnTo>
                  <a:pt x="201578" y="366745"/>
                </a:lnTo>
                <a:lnTo>
                  <a:pt x="207207" y="371846"/>
                </a:lnTo>
                <a:lnTo>
                  <a:pt x="219696" y="380641"/>
                </a:lnTo>
                <a:lnTo>
                  <a:pt x="225852" y="382400"/>
                </a:lnTo>
                <a:lnTo>
                  <a:pt x="227963" y="383808"/>
                </a:lnTo>
                <a:lnTo>
                  <a:pt x="228490" y="384863"/>
                </a:lnTo>
                <a:lnTo>
                  <a:pt x="228490" y="385918"/>
                </a:lnTo>
                <a:lnTo>
                  <a:pt x="227611" y="388205"/>
                </a:lnTo>
                <a:lnTo>
                  <a:pt x="227611" y="389964"/>
                </a:lnTo>
                <a:lnTo>
                  <a:pt x="227963" y="395241"/>
                </a:lnTo>
                <a:lnTo>
                  <a:pt x="227611" y="398935"/>
                </a:lnTo>
                <a:lnTo>
                  <a:pt x="227083" y="401925"/>
                </a:lnTo>
                <a:lnTo>
                  <a:pt x="224796" y="407730"/>
                </a:lnTo>
                <a:lnTo>
                  <a:pt x="224093" y="410720"/>
                </a:lnTo>
                <a:lnTo>
                  <a:pt x="223917" y="420218"/>
                </a:lnTo>
                <a:lnTo>
                  <a:pt x="223565" y="422153"/>
                </a:lnTo>
                <a:lnTo>
                  <a:pt x="222334" y="423384"/>
                </a:lnTo>
                <a:lnTo>
                  <a:pt x="221103" y="424440"/>
                </a:lnTo>
                <a:lnTo>
                  <a:pt x="220047" y="425847"/>
                </a:lnTo>
                <a:lnTo>
                  <a:pt x="219520" y="427254"/>
                </a:lnTo>
                <a:lnTo>
                  <a:pt x="218992" y="431827"/>
                </a:lnTo>
                <a:lnTo>
                  <a:pt x="208614" y="464368"/>
                </a:lnTo>
                <a:lnTo>
                  <a:pt x="208262" y="467359"/>
                </a:lnTo>
                <a:lnTo>
                  <a:pt x="207383" y="469469"/>
                </a:lnTo>
                <a:lnTo>
                  <a:pt x="205272" y="471404"/>
                </a:lnTo>
                <a:lnTo>
                  <a:pt x="201226" y="474043"/>
                </a:lnTo>
                <a:lnTo>
                  <a:pt x="197181" y="477561"/>
                </a:lnTo>
                <a:lnTo>
                  <a:pt x="194542" y="482134"/>
                </a:lnTo>
                <a:lnTo>
                  <a:pt x="190321" y="493919"/>
                </a:lnTo>
                <a:lnTo>
                  <a:pt x="184692" y="503066"/>
                </a:lnTo>
                <a:lnTo>
                  <a:pt x="183109" y="504121"/>
                </a:lnTo>
                <a:lnTo>
                  <a:pt x="179239" y="512037"/>
                </a:lnTo>
                <a:lnTo>
                  <a:pt x="180295" y="513971"/>
                </a:lnTo>
                <a:lnTo>
                  <a:pt x="180295" y="515730"/>
                </a:lnTo>
                <a:lnTo>
                  <a:pt x="179415" y="517489"/>
                </a:lnTo>
                <a:lnTo>
                  <a:pt x="172027" y="527164"/>
                </a:lnTo>
                <a:lnTo>
                  <a:pt x="171500" y="528747"/>
                </a:lnTo>
                <a:lnTo>
                  <a:pt x="170444" y="532441"/>
                </a:lnTo>
                <a:lnTo>
                  <a:pt x="168158" y="535255"/>
                </a:lnTo>
                <a:lnTo>
                  <a:pt x="165167" y="537717"/>
                </a:lnTo>
                <a:lnTo>
                  <a:pt x="162353" y="539301"/>
                </a:lnTo>
                <a:lnTo>
                  <a:pt x="153558" y="541235"/>
                </a:lnTo>
                <a:lnTo>
                  <a:pt x="150920" y="542643"/>
                </a:lnTo>
                <a:lnTo>
                  <a:pt x="142828" y="548799"/>
                </a:lnTo>
                <a:lnTo>
                  <a:pt x="140366" y="551437"/>
                </a:lnTo>
                <a:lnTo>
                  <a:pt x="139310" y="553548"/>
                </a:lnTo>
                <a:lnTo>
                  <a:pt x="138783" y="554780"/>
                </a:lnTo>
                <a:lnTo>
                  <a:pt x="138607" y="555835"/>
                </a:lnTo>
                <a:lnTo>
                  <a:pt x="137903" y="556890"/>
                </a:lnTo>
                <a:lnTo>
                  <a:pt x="135089" y="559529"/>
                </a:lnTo>
                <a:lnTo>
                  <a:pt x="134561" y="560936"/>
                </a:lnTo>
                <a:lnTo>
                  <a:pt x="133682" y="564278"/>
                </a:lnTo>
                <a:lnTo>
                  <a:pt x="131571" y="567268"/>
                </a:lnTo>
                <a:lnTo>
                  <a:pt x="126646" y="572545"/>
                </a:lnTo>
                <a:lnTo>
                  <a:pt x="117851" y="585210"/>
                </a:lnTo>
                <a:lnTo>
                  <a:pt x="114509" y="588552"/>
                </a:lnTo>
                <a:lnTo>
                  <a:pt x="110288" y="592070"/>
                </a:lnTo>
                <a:lnTo>
                  <a:pt x="108353" y="594356"/>
                </a:lnTo>
                <a:lnTo>
                  <a:pt x="107649" y="597171"/>
                </a:lnTo>
                <a:lnTo>
                  <a:pt x="106945" y="598402"/>
                </a:lnTo>
                <a:lnTo>
                  <a:pt x="102724" y="602624"/>
                </a:lnTo>
                <a:lnTo>
                  <a:pt x="99558" y="607021"/>
                </a:lnTo>
                <a:lnTo>
                  <a:pt x="98678" y="608780"/>
                </a:lnTo>
                <a:lnTo>
                  <a:pt x="97975" y="611770"/>
                </a:lnTo>
                <a:lnTo>
                  <a:pt x="97799" y="615288"/>
                </a:lnTo>
                <a:lnTo>
                  <a:pt x="97447" y="616871"/>
                </a:lnTo>
                <a:lnTo>
                  <a:pt x="96040" y="619510"/>
                </a:lnTo>
                <a:lnTo>
                  <a:pt x="92874" y="630943"/>
                </a:lnTo>
                <a:lnTo>
                  <a:pt x="91818" y="643432"/>
                </a:lnTo>
                <a:lnTo>
                  <a:pt x="91115" y="646422"/>
                </a:lnTo>
                <a:lnTo>
                  <a:pt x="87949" y="652930"/>
                </a:lnTo>
                <a:lnTo>
                  <a:pt x="86541" y="656976"/>
                </a:lnTo>
                <a:lnTo>
                  <a:pt x="86014" y="659790"/>
                </a:lnTo>
                <a:lnTo>
                  <a:pt x="85838" y="661549"/>
                </a:lnTo>
                <a:lnTo>
                  <a:pt x="85486" y="663132"/>
                </a:lnTo>
                <a:lnTo>
                  <a:pt x="84782" y="664012"/>
                </a:lnTo>
                <a:lnTo>
                  <a:pt x="84255" y="664715"/>
                </a:lnTo>
                <a:lnTo>
                  <a:pt x="83375" y="666474"/>
                </a:lnTo>
                <a:lnTo>
                  <a:pt x="80913" y="668057"/>
                </a:lnTo>
                <a:lnTo>
                  <a:pt x="79857" y="669113"/>
                </a:lnTo>
                <a:lnTo>
                  <a:pt x="79154" y="670520"/>
                </a:lnTo>
                <a:lnTo>
                  <a:pt x="77922" y="675269"/>
                </a:lnTo>
                <a:lnTo>
                  <a:pt x="75460" y="680546"/>
                </a:lnTo>
                <a:lnTo>
                  <a:pt x="73173" y="684240"/>
                </a:lnTo>
                <a:lnTo>
                  <a:pt x="69655" y="689517"/>
                </a:lnTo>
                <a:lnTo>
                  <a:pt x="67017" y="695321"/>
                </a:lnTo>
                <a:lnTo>
                  <a:pt x="64202" y="704820"/>
                </a:lnTo>
                <a:lnTo>
                  <a:pt x="64027" y="707986"/>
                </a:lnTo>
                <a:lnTo>
                  <a:pt x="63323" y="710273"/>
                </a:lnTo>
                <a:lnTo>
                  <a:pt x="61564" y="712559"/>
                </a:lnTo>
                <a:lnTo>
                  <a:pt x="53649" y="721002"/>
                </a:lnTo>
                <a:lnTo>
                  <a:pt x="52593" y="722585"/>
                </a:lnTo>
                <a:lnTo>
                  <a:pt x="51362" y="725752"/>
                </a:lnTo>
                <a:lnTo>
                  <a:pt x="50658" y="727159"/>
                </a:lnTo>
                <a:lnTo>
                  <a:pt x="49779" y="729797"/>
                </a:lnTo>
                <a:lnTo>
                  <a:pt x="49955" y="733139"/>
                </a:lnTo>
                <a:lnTo>
                  <a:pt x="51010" y="738592"/>
                </a:lnTo>
                <a:lnTo>
                  <a:pt x="50307" y="744572"/>
                </a:lnTo>
                <a:lnTo>
                  <a:pt x="48548" y="751081"/>
                </a:lnTo>
                <a:lnTo>
                  <a:pt x="45557" y="757413"/>
                </a:lnTo>
                <a:lnTo>
                  <a:pt x="42215" y="761811"/>
                </a:lnTo>
                <a:lnTo>
                  <a:pt x="37642" y="766208"/>
                </a:lnTo>
                <a:lnTo>
                  <a:pt x="35883" y="768670"/>
                </a:lnTo>
                <a:lnTo>
                  <a:pt x="35179" y="771485"/>
                </a:lnTo>
                <a:lnTo>
                  <a:pt x="35355" y="776586"/>
                </a:lnTo>
                <a:lnTo>
                  <a:pt x="35179" y="777993"/>
                </a:lnTo>
                <a:lnTo>
                  <a:pt x="34476" y="779752"/>
                </a:lnTo>
                <a:lnTo>
                  <a:pt x="32189" y="782566"/>
                </a:lnTo>
                <a:lnTo>
                  <a:pt x="31310" y="784149"/>
                </a:lnTo>
                <a:lnTo>
                  <a:pt x="32189" y="787491"/>
                </a:lnTo>
                <a:lnTo>
                  <a:pt x="32189" y="789426"/>
                </a:lnTo>
                <a:lnTo>
                  <a:pt x="30782" y="790306"/>
                </a:lnTo>
                <a:lnTo>
                  <a:pt x="30254" y="791009"/>
                </a:lnTo>
                <a:lnTo>
                  <a:pt x="27968" y="795935"/>
                </a:lnTo>
                <a:lnTo>
                  <a:pt x="26736" y="796462"/>
                </a:lnTo>
                <a:lnTo>
                  <a:pt x="25505" y="796814"/>
                </a:lnTo>
                <a:lnTo>
                  <a:pt x="24450" y="797342"/>
                </a:lnTo>
                <a:lnTo>
                  <a:pt x="23746" y="798221"/>
                </a:lnTo>
                <a:lnTo>
                  <a:pt x="23042" y="800156"/>
                </a:lnTo>
                <a:lnTo>
                  <a:pt x="22339" y="801387"/>
                </a:lnTo>
                <a:lnTo>
                  <a:pt x="20580" y="803850"/>
                </a:lnTo>
                <a:lnTo>
                  <a:pt x="20404" y="804729"/>
                </a:lnTo>
                <a:lnTo>
                  <a:pt x="20404" y="806840"/>
                </a:lnTo>
                <a:lnTo>
                  <a:pt x="22163" y="810710"/>
                </a:lnTo>
                <a:lnTo>
                  <a:pt x="22515" y="811941"/>
                </a:lnTo>
                <a:lnTo>
                  <a:pt x="22339" y="818098"/>
                </a:lnTo>
                <a:lnTo>
                  <a:pt x="21811" y="820912"/>
                </a:lnTo>
                <a:lnTo>
                  <a:pt x="20404" y="823374"/>
                </a:lnTo>
                <a:lnTo>
                  <a:pt x="20404" y="823902"/>
                </a:lnTo>
                <a:lnTo>
                  <a:pt x="19349" y="824957"/>
                </a:lnTo>
                <a:lnTo>
                  <a:pt x="18821" y="825309"/>
                </a:lnTo>
                <a:lnTo>
                  <a:pt x="17766" y="826365"/>
                </a:lnTo>
                <a:lnTo>
                  <a:pt x="16710" y="828300"/>
                </a:lnTo>
                <a:lnTo>
                  <a:pt x="16358" y="829003"/>
                </a:lnTo>
                <a:lnTo>
                  <a:pt x="16358" y="830058"/>
                </a:lnTo>
                <a:lnTo>
                  <a:pt x="17238" y="832521"/>
                </a:lnTo>
                <a:lnTo>
                  <a:pt x="18469" y="835335"/>
                </a:lnTo>
                <a:lnTo>
                  <a:pt x="18645" y="836391"/>
                </a:lnTo>
                <a:lnTo>
                  <a:pt x="18645" y="837446"/>
                </a:lnTo>
                <a:lnTo>
                  <a:pt x="18117" y="838853"/>
                </a:lnTo>
                <a:lnTo>
                  <a:pt x="17766" y="839909"/>
                </a:lnTo>
                <a:lnTo>
                  <a:pt x="17414" y="840788"/>
                </a:lnTo>
                <a:lnTo>
                  <a:pt x="15655" y="843075"/>
                </a:lnTo>
                <a:lnTo>
                  <a:pt x="15303" y="843954"/>
                </a:lnTo>
                <a:lnTo>
                  <a:pt x="15479" y="845010"/>
                </a:lnTo>
                <a:lnTo>
                  <a:pt x="16534" y="849055"/>
                </a:lnTo>
                <a:lnTo>
                  <a:pt x="17942" y="856443"/>
                </a:lnTo>
                <a:lnTo>
                  <a:pt x="18469" y="858026"/>
                </a:lnTo>
                <a:lnTo>
                  <a:pt x="18645" y="859082"/>
                </a:lnTo>
                <a:lnTo>
                  <a:pt x="18821" y="863479"/>
                </a:lnTo>
                <a:lnTo>
                  <a:pt x="18469" y="865590"/>
                </a:lnTo>
                <a:lnTo>
                  <a:pt x="18117" y="866821"/>
                </a:lnTo>
                <a:lnTo>
                  <a:pt x="17414" y="867525"/>
                </a:lnTo>
                <a:lnTo>
                  <a:pt x="16886" y="867876"/>
                </a:lnTo>
                <a:lnTo>
                  <a:pt x="16183" y="868228"/>
                </a:lnTo>
                <a:lnTo>
                  <a:pt x="15127" y="869108"/>
                </a:lnTo>
                <a:lnTo>
                  <a:pt x="14599" y="869635"/>
                </a:lnTo>
                <a:lnTo>
                  <a:pt x="14072" y="870163"/>
                </a:lnTo>
                <a:lnTo>
                  <a:pt x="11785" y="874209"/>
                </a:lnTo>
                <a:lnTo>
                  <a:pt x="11257" y="875616"/>
                </a:lnTo>
                <a:lnTo>
                  <a:pt x="10906" y="887929"/>
                </a:lnTo>
                <a:lnTo>
                  <a:pt x="10378" y="892854"/>
                </a:lnTo>
                <a:lnTo>
                  <a:pt x="10026" y="893381"/>
                </a:lnTo>
                <a:lnTo>
                  <a:pt x="8971" y="896547"/>
                </a:lnTo>
                <a:lnTo>
                  <a:pt x="8267" y="897779"/>
                </a:lnTo>
                <a:lnTo>
                  <a:pt x="7740" y="898482"/>
                </a:lnTo>
                <a:lnTo>
                  <a:pt x="7036" y="899714"/>
                </a:lnTo>
                <a:lnTo>
                  <a:pt x="2463" y="913961"/>
                </a:lnTo>
                <a:lnTo>
                  <a:pt x="1935" y="917479"/>
                </a:lnTo>
                <a:lnTo>
                  <a:pt x="1407" y="919238"/>
                </a:lnTo>
                <a:lnTo>
                  <a:pt x="528" y="921525"/>
                </a:lnTo>
                <a:lnTo>
                  <a:pt x="176" y="924163"/>
                </a:lnTo>
                <a:lnTo>
                  <a:pt x="0" y="928561"/>
                </a:lnTo>
                <a:lnTo>
                  <a:pt x="352" y="930320"/>
                </a:lnTo>
                <a:lnTo>
                  <a:pt x="1759" y="932783"/>
                </a:lnTo>
                <a:lnTo>
                  <a:pt x="3166" y="934541"/>
                </a:lnTo>
                <a:lnTo>
                  <a:pt x="3518" y="935245"/>
                </a:lnTo>
                <a:lnTo>
                  <a:pt x="4397" y="936476"/>
                </a:lnTo>
                <a:lnTo>
                  <a:pt x="4925" y="937004"/>
                </a:lnTo>
                <a:lnTo>
                  <a:pt x="5629" y="937356"/>
                </a:lnTo>
                <a:lnTo>
                  <a:pt x="11609" y="940522"/>
                </a:lnTo>
                <a:lnTo>
                  <a:pt x="12137" y="941050"/>
                </a:lnTo>
                <a:lnTo>
                  <a:pt x="12665" y="941577"/>
                </a:lnTo>
                <a:lnTo>
                  <a:pt x="13192" y="942105"/>
                </a:lnTo>
                <a:lnTo>
                  <a:pt x="13368" y="942984"/>
                </a:lnTo>
                <a:lnTo>
                  <a:pt x="13544" y="944216"/>
                </a:lnTo>
                <a:lnTo>
                  <a:pt x="12840" y="950900"/>
                </a:lnTo>
                <a:lnTo>
                  <a:pt x="12665" y="951779"/>
                </a:lnTo>
                <a:lnTo>
                  <a:pt x="12313" y="952483"/>
                </a:lnTo>
                <a:lnTo>
                  <a:pt x="11961" y="953011"/>
                </a:lnTo>
                <a:lnTo>
                  <a:pt x="11433" y="953538"/>
                </a:lnTo>
                <a:lnTo>
                  <a:pt x="10378" y="954418"/>
                </a:lnTo>
                <a:lnTo>
                  <a:pt x="8795" y="956001"/>
                </a:lnTo>
                <a:lnTo>
                  <a:pt x="7740" y="956880"/>
                </a:lnTo>
                <a:lnTo>
                  <a:pt x="6684" y="957936"/>
                </a:lnTo>
                <a:lnTo>
                  <a:pt x="5277" y="959519"/>
                </a:lnTo>
                <a:lnTo>
                  <a:pt x="4925" y="960222"/>
                </a:lnTo>
                <a:lnTo>
                  <a:pt x="4573" y="961278"/>
                </a:lnTo>
                <a:lnTo>
                  <a:pt x="4397" y="963565"/>
                </a:lnTo>
                <a:lnTo>
                  <a:pt x="4573" y="964620"/>
                </a:lnTo>
                <a:lnTo>
                  <a:pt x="4573" y="965499"/>
                </a:lnTo>
                <a:lnTo>
                  <a:pt x="5277" y="966555"/>
                </a:lnTo>
                <a:lnTo>
                  <a:pt x="6508" y="967786"/>
                </a:lnTo>
                <a:lnTo>
                  <a:pt x="6860" y="968665"/>
                </a:lnTo>
                <a:lnTo>
                  <a:pt x="7212" y="969897"/>
                </a:lnTo>
                <a:lnTo>
                  <a:pt x="7388" y="972183"/>
                </a:lnTo>
                <a:lnTo>
                  <a:pt x="8443" y="975174"/>
                </a:lnTo>
                <a:lnTo>
                  <a:pt x="8971" y="976053"/>
                </a:lnTo>
                <a:lnTo>
                  <a:pt x="9147" y="976933"/>
                </a:lnTo>
                <a:lnTo>
                  <a:pt x="9323" y="980450"/>
                </a:lnTo>
                <a:lnTo>
                  <a:pt x="9674" y="981858"/>
                </a:lnTo>
                <a:lnTo>
                  <a:pt x="10554" y="983089"/>
                </a:lnTo>
                <a:lnTo>
                  <a:pt x="11433" y="983441"/>
                </a:lnTo>
                <a:lnTo>
                  <a:pt x="13016" y="983968"/>
                </a:lnTo>
                <a:lnTo>
                  <a:pt x="13720" y="984320"/>
                </a:lnTo>
                <a:lnTo>
                  <a:pt x="14248" y="985024"/>
                </a:lnTo>
                <a:lnTo>
                  <a:pt x="14423" y="985903"/>
                </a:lnTo>
                <a:lnTo>
                  <a:pt x="14423" y="987662"/>
                </a:lnTo>
                <a:lnTo>
                  <a:pt x="14072" y="988893"/>
                </a:lnTo>
                <a:lnTo>
                  <a:pt x="13544" y="989597"/>
                </a:lnTo>
                <a:lnTo>
                  <a:pt x="12840" y="990125"/>
                </a:lnTo>
                <a:lnTo>
                  <a:pt x="12313" y="990477"/>
                </a:lnTo>
                <a:lnTo>
                  <a:pt x="11785" y="991004"/>
                </a:lnTo>
                <a:lnTo>
                  <a:pt x="11433" y="991708"/>
                </a:lnTo>
                <a:lnTo>
                  <a:pt x="11433" y="992587"/>
                </a:lnTo>
                <a:lnTo>
                  <a:pt x="11785" y="993643"/>
                </a:lnTo>
                <a:lnTo>
                  <a:pt x="12313" y="995050"/>
                </a:lnTo>
                <a:lnTo>
                  <a:pt x="12665" y="996281"/>
                </a:lnTo>
                <a:lnTo>
                  <a:pt x="12489" y="998040"/>
                </a:lnTo>
                <a:lnTo>
                  <a:pt x="12137" y="999096"/>
                </a:lnTo>
                <a:lnTo>
                  <a:pt x="11609" y="999799"/>
                </a:lnTo>
                <a:lnTo>
                  <a:pt x="9850" y="1001030"/>
                </a:lnTo>
                <a:lnTo>
                  <a:pt x="9498" y="1001558"/>
                </a:lnTo>
                <a:lnTo>
                  <a:pt x="8971" y="1002086"/>
                </a:lnTo>
                <a:lnTo>
                  <a:pt x="8971" y="1002262"/>
                </a:lnTo>
                <a:lnTo>
                  <a:pt x="9147" y="1005252"/>
                </a:lnTo>
                <a:lnTo>
                  <a:pt x="8795" y="1008418"/>
                </a:lnTo>
                <a:lnTo>
                  <a:pt x="10554" y="1030581"/>
                </a:lnTo>
                <a:lnTo>
                  <a:pt x="10906" y="1032164"/>
                </a:lnTo>
                <a:lnTo>
                  <a:pt x="12489" y="1034627"/>
                </a:lnTo>
                <a:lnTo>
                  <a:pt x="14951" y="1036562"/>
                </a:lnTo>
                <a:lnTo>
                  <a:pt x="15303" y="1037265"/>
                </a:lnTo>
                <a:lnTo>
                  <a:pt x="17414" y="1042542"/>
                </a:lnTo>
                <a:lnTo>
                  <a:pt x="17766" y="1044125"/>
                </a:lnTo>
                <a:lnTo>
                  <a:pt x="17590" y="1045532"/>
                </a:lnTo>
                <a:lnTo>
                  <a:pt x="16886" y="1047116"/>
                </a:lnTo>
                <a:lnTo>
                  <a:pt x="16710" y="1047819"/>
                </a:lnTo>
                <a:lnTo>
                  <a:pt x="19349" y="1066112"/>
                </a:lnTo>
                <a:lnTo>
                  <a:pt x="19349" y="1066992"/>
                </a:lnTo>
                <a:lnTo>
                  <a:pt x="19173" y="1067871"/>
                </a:lnTo>
                <a:lnTo>
                  <a:pt x="18645" y="1068399"/>
                </a:lnTo>
                <a:lnTo>
                  <a:pt x="18117" y="1068751"/>
                </a:lnTo>
                <a:lnTo>
                  <a:pt x="17414" y="1068927"/>
                </a:lnTo>
                <a:lnTo>
                  <a:pt x="16710" y="1069103"/>
                </a:lnTo>
                <a:lnTo>
                  <a:pt x="16183" y="1069982"/>
                </a:lnTo>
                <a:lnTo>
                  <a:pt x="16183" y="1071389"/>
                </a:lnTo>
                <a:lnTo>
                  <a:pt x="16358" y="1074028"/>
                </a:lnTo>
                <a:lnTo>
                  <a:pt x="16534" y="1076139"/>
                </a:lnTo>
                <a:lnTo>
                  <a:pt x="15831" y="1078425"/>
                </a:lnTo>
                <a:lnTo>
                  <a:pt x="15655" y="1080184"/>
                </a:lnTo>
                <a:lnTo>
                  <a:pt x="15303" y="1080888"/>
                </a:lnTo>
                <a:lnTo>
                  <a:pt x="14072" y="1083702"/>
                </a:lnTo>
                <a:lnTo>
                  <a:pt x="13896" y="1084582"/>
                </a:lnTo>
                <a:lnTo>
                  <a:pt x="13720" y="1085461"/>
                </a:lnTo>
                <a:lnTo>
                  <a:pt x="13720" y="1086693"/>
                </a:lnTo>
                <a:lnTo>
                  <a:pt x="14248" y="1089859"/>
                </a:lnTo>
                <a:lnTo>
                  <a:pt x="14072" y="1090914"/>
                </a:lnTo>
                <a:lnTo>
                  <a:pt x="13720" y="1091793"/>
                </a:lnTo>
                <a:lnTo>
                  <a:pt x="13368" y="1092145"/>
                </a:lnTo>
                <a:lnTo>
                  <a:pt x="12840" y="1091969"/>
                </a:lnTo>
                <a:lnTo>
                  <a:pt x="12489" y="1091442"/>
                </a:lnTo>
                <a:lnTo>
                  <a:pt x="11785" y="1091090"/>
                </a:lnTo>
                <a:lnTo>
                  <a:pt x="11082" y="1091090"/>
                </a:lnTo>
                <a:lnTo>
                  <a:pt x="10554" y="1091618"/>
                </a:lnTo>
                <a:lnTo>
                  <a:pt x="10202" y="1092321"/>
                </a:lnTo>
                <a:lnTo>
                  <a:pt x="10378" y="1093376"/>
                </a:lnTo>
                <a:lnTo>
                  <a:pt x="10730" y="1094608"/>
                </a:lnTo>
                <a:lnTo>
                  <a:pt x="11609" y="1095839"/>
                </a:lnTo>
                <a:lnTo>
                  <a:pt x="13896" y="1097422"/>
                </a:lnTo>
                <a:lnTo>
                  <a:pt x="16358" y="1098653"/>
                </a:lnTo>
                <a:lnTo>
                  <a:pt x="16886" y="1099181"/>
                </a:lnTo>
                <a:lnTo>
                  <a:pt x="17414" y="1099885"/>
                </a:lnTo>
                <a:lnTo>
                  <a:pt x="17590" y="1103227"/>
                </a:lnTo>
                <a:lnTo>
                  <a:pt x="17766" y="1104106"/>
                </a:lnTo>
                <a:lnTo>
                  <a:pt x="19173" y="1106569"/>
                </a:lnTo>
                <a:lnTo>
                  <a:pt x="19349" y="1107272"/>
                </a:lnTo>
                <a:lnTo>
                  <a:pt x="19700" y="1109031"/>
                </a:lnTo>
                <a:lnTo>
                  <a:pt x="20052" y="1111670"/>
                </a:lnTo>
                <a:lnTo>
                  <a:pt x="20052" y="1113429"/>
                </a:lnTo>
                <a:lnTo>
                  <a:pt x="19876" y="1115364"/>
                </a:lnTo>
                <a:lnTo>
                  <a:pt x="19876" y="1116243"/>
                </a:lnTo>
                <a:lnTo>
                  <a:pt x="20228" y="1117298"/>
                </a:lnTo>
                <a:lnTo>
                  <a:pt x="20932" y="1118706"/>
                </a:lnTo>
                <a:lnTo>
                  <a:pt x="21283" y="1120816"/>
                </a:lnTo>
                <a:lnTo>
                  <a:pt x="21459" y="1121520"/>
                </a:lnTo>
                <a:lnTo>
                  <a:pt x="21987" y="1121872"/>
                </a:lnTo>
                <a:lnTo>
                  <a:pt x="23042" y="1121696"/>
                </a:lnTo>
                <a:lnTo>
                  <a:pt x="24450" y="1121168"/>
                </a:lnTo>
                <a:lnTo>
                  <a:pt x="25329" y="1121168"/>
                </a:lnTo>
                <a:lnTo>
                  <a:pt x="26209" y="1121344"/>
                </a:lnTo>
                <a:lnTo>
                  <a:pt x="26560" y="1121520"/>
                </a:lnTo>
                <a:lnTo>
                  <a:pt x="26209" y="1122048"/>
                </a:lnTo>
                <a:lnTo>
                  <a:pt x="25857" y="1122575"/>
                </a:lnTo>
                <a:lnTo>
                  <a:pt x="25681" y="1123279"/>
                </a:lnTo>
                <a:lnTo>
                  <a:pt x="25857" y="1123983"/>
                </a:lnTo>
                <a:lnTo>
                  <a:pt x="26209" y="1124510"/>
                </a:lnTo>
                <a:lnTo>
                  <a:pt x="26912" y="1125214"/>
                </a:lnTo>
                <a:lnTo>
                  <a:pt x="27968" y="1125742"/>
                </a:lnTo>
                <a:lnTo>
                  <a:pt x="29902" y="1126445"/>
                </a:lnTo>
                <a:lnTo>
                  <a:pt x="31662" y="1126797"/>
                </a:lnTo>
                <a:lnTo>
                  <a:pt x="36235" y="1126797"/>
                </a:lnTo>
                <a:lnTo>
                  <a:pt x="38170" y="1127325"/>
                </a:lnTo>
                <a:lnTo>
                  <a:pt x="40984" y="1121696"/>
                </a:lnTo>
                <a:lnTo>
                  <a:pt x="41688" y="1118002"/>
                </a:lnTo>
                <a:lnTo>
                  <a:pt x="41688" y="1116419"/>
                </a:lnTo>
                <a:lnTo>
                  <a:pt x="41864" y="1115012"/>
                </a:lnTo>
                <a:lnTo>
                  <a:pt x="42743" y="1112198"/>
                </a:lnTo>
                <a:lnTo>
                  <a:pt x="42919" y="1110790"/>
                </a:lnTo>
                <a:lnTo>
                  <a:pt x="42743" y="1109207"/>
                </a:lnTo>
                <a:lnTo>
                  <a:pt x="43622" y="1105865"/>
                </a:lnTo>
                <a:lnTo>
                  <a:pt x="44678" y="1104810"/>
                </a:lnTo>
                <a:lnTo>
                  <a:pt x="46261" y="1103755"/>
                </a:lnTo>
                <a:lnTo>
                  <a:pt x="47668" y="1102523"/>
                </a:lnTo>
                <a:lnTo>
                  <a:pt x="48372" y="1100588"/>
                </a:lnTo>
                <a:lnTo>
                  <a:pt x="48724" y="1098829"/>
                </a:lnTo>
                <a:lnTo>
                  <a:pt x="48724" y="1097246"/>
                </a:lnTo>
                <a:lnTo>
                  <a:pt x="49427" y="1095311"/>
                </a:lnTo>
                <a:lnTo>
                  <a:pt x="50482" y="1093025"/>
                </a:lnTo>
                <a:lnTo>
                  <a:pt x="54704" y="1087924"/>
                </a:lnTo>
                <a:lnTo>
                  <a:pt x="56111" y="1086693"/>
                </a:lnTo>
                <a:lnTo>
                  <a:pt x="56639" y="1085461"/>
                </a:lnTo>
                <a:lnTo>
                  <a:pt x="56991" y="1084054"/>
                </a:lnTo>
                <a:lnTo>
                  <a:pt x="57518" y="1082471"/>
                </a:lnTo>
                <a:lnTo>
                  <a:pt x="59101" y="1081416"/>
                </a:lnTo>
                <a:lnTo>
                  <a:pt x="60333" y="1080888"/>
                </a:lnTo>
                <a:lnTo>
                  <a:pt x="61212" y="1080008"/>
                </a:lnTo>
                <a:lnTo>
                  <a:pt x="61564" y="1078953"/>
                </a:lnTo>
                <a:lnTo>
                  <a:pt x="62092" y="1078073"/>
                </a:lnTo>
                <a:lnTo>
                  <a:pt x="62971" y="1077546"/>
                </a:lnTo>
                <a:lnTo>
                  <a:pt x="64027" y="1077370"/>
                </a:lnTo>
                <a:lnTo>
                  <a:pt x="64906" y="1076314"/>
                </a:lnTo>
                <a:lnTo>
                  <a:pt x="65082" y="1075963"/>
                </a:lnTo>
                <a:lnTo>
                  <a:pt x="65434" y="1075435"/>
                </a:lnTo>
                <a:lnTo>
                  <a:pt x="67896" y="1073500"/>
                </a:lnTo>
                <a:lnTo>
                  <a:pt x="71414" y="1071389"/>
                </a:lnTo>
                <a:lnTo>
                  <a:pt x="74229" y="1068927"/>
                </a:lnTo>
                <a:lnTo>
                  <a:pt x="86717" y="1061187"/>
                </a:lnTo>
                <a:lnTo>
                  <a:pt x="88476" y="1062770"/>
                </a:lnTo>
                <a:lnTo>
                  <a:pt x="89708" y="1064002"/>
                </a:lnTo>
                <a:lnTo>
                  <a:pt x="90235" y="1065233"/>
                </a:lnTo>
                <a:lnTo>
                  <a:pt x="90411" y="1066992"/>
                </a:lnTo>
                <a:lnTo>
                  <a:pt x="90235" y="1069630"/>
                </a:lnTo>
                <a:lnTo>
                  <a:pt x="89532" y="1071389"/>
                </a:lnTo>
                <a:lnTo>
                  <a:pt x="88652" y="1072796"/>
                </a:lnTo>
                <a:lnTo>
                  <a:pt x="81089" y="1080888"/>
                </a:lnTo>
                <a:lnTo>
                  <a:pt x="80033" y="1082295"/>
                </a:lnTo>
                <a:lnTo>
                  <a:pt x="79330" y="1083878"/>
                </a:lnTo>
                <a:lnTo>
                  <a:pt x="78978" y="1085109"/>
                </a:lnTo>
                <a:lnTo>
                  <a:pt x="78978" y="1086693"/>
                </a:lnTo>
                <a:lnTo>
                  <a:pt x="80033" y="1093552"/>
                </a:lnTo>
                <a:lnTo>
                  <a:pt x="80033" y="1096367"/>
                </a:lnTo>
                <a:lnTo>
                  <a:pt x="79506" y="1099005"/>
                </a:lnTo>
                <a:lnTo>
                  <a:pt x="78450" y="1100940"/>
                </a:lnTo>
                <a:lnTo>
                  <a:pt x="70711" y="1112198"/>
                </a:lnTo>
                <a:lnTo>
                  <a:pt x="69655" y="1114484"/>
                </a:lnTo>
                <a:lnTo>
                  <a:pt x="68952" y="1116595"/>
                </a:lnTo>
                <a:lnTo>
                  <a:pt x="68600" y="1118881"/>
                </a:lnTo>
                <a:lnTo>
                  <a:pt x="69479" y="1134537"/>
                </a:lnTo>
                <a:lnTo>
                  <a:pt x="70183" y="1136823"/>
                </a:lnTo>
                <a:lnTo>
                  <a:pt x="71062" y="1138582"/>
                </a:lnTo>
                <a:lnTo>
                  <a:pt x="73877" y="1140341"/>
                </a:lnTo>
                <a:lnTo>
                  <a:pt x="101317" y="1153357"/>
                </a:lnTo>
                <a:lnTo>
                  <a:pt x="108704" y="1153533"/>
                </a:lnTo>
                <a:lnTo>
                  <a:pt x="110111" y="1153006"/>
                </a:lnTo>
                <a:lnTo>
                  <a:pt x="111343" y="1153357"/>
                </a:lnTo>
                <a:lnTo>
                  <a:pt x="113278" y="1154237"/>
                </a:lnTo>
                <a:lnTo>
                  <a:pt x="121721" y="1160921"/>
                </a:lnTo>
                <a:lnTo>
                  <a:pt x="154790" y="1176224"/>
                </a:lnTo>
                <a:lnTo>
                  <a:pt x="172203" y="1177983"/>
                </a:lnTo>
                <a:lnTo>
                  <a:pt x="179063" y="1179918"/>
                </a:lnTo>
                <a:lnTo>
                  <a:pt x="193487" y="1186602"/>
                </a:lnTo>
                <a:lnTo>
                  <a:pt x="196653" y="1187130"/>
                </a:lnTo>
                <a:lnTo>
                  <a:pt x="198764" y="1186954"/>
                </a:lnTo>
                <a:lnTo>
                  <a:pt x="199643" y="1185547"/>
                </a:lnTo>
                <a:lnTo>
                  <a:pt x="200171" y="1184491"/>
                </a:lnTo>
                <a:lnTo>
                  <a:pt x="200523" y="1183436"/>
                </a:lnTo>
                <a:lnTo>
                  <a:pt x="200699" y="1182380"/>
                </a:lnTo>
                <a:lnTo>
                  <a:pt x="200699" y="1177631"/>
                </a:lnTo>
                <a:lnTo>
                  <a:pt x="201050" y="1174817"/>
                </a:lnTo>
                <a:lnTo>
                  <a:pt x="202457" y="1170068"/>
                </a:lnTo>
                <a:lnTo>
                  <a:pt x="211252" y="1150367"/>
                </a:lnTo>
                <a:lnTo>
                  <a:pt x="234295" y="1110615"/>
                </a:lnTo>
                <a:lnTo>
                  <a:pt x="245376" y="1102347"/>
                </a:lnTo>
                <a:lnTo>
                  <a:pt x="251885" y="1098653"/>
                </a:lnTo>
                <a:lnTo>
                  <a:pt x="252588" y="1098478"/>
                </a:lnTo>
                <a:lnTo>
                  <a:pt x="253292" y="1098478"/>
                </a:lnTo>
                <a:lnTo>
                  <a:pt x="253819" y="1098478"/>
                </a:lnTo>
                <a:lnTo>
                  <a:pt x="253995" y="1098829"/>
                </a:lnTo>
                <a:lnTo>
                  <a:pt x="253995" y="1099357"/>
                </a:lnTo>
                <a:lnTo>
                  <a:pt x="252412" y="1106217"/>
                </a:lnTo>
                <a:lnTo>
                  <a:pt x="252236" y="1107624"/>
                </a:lnTo>
                <a:lnTo>
                  <a:pt x="252236" y="1108855"/>
                </a:lnTo>
                <a:lnTo>
                  <a:pt x="252764" y="1110087"/>
                </a:lnTo>
                <a:lnTo>
                  <a:pt x="253292" y="1111318"/>
                </a:lnTo>
                <a:lnTo>
                  <a:pt x="253995" y="1112021"/>
                </a:lnTo>
                <a:lnTo>
                  <a:pt x="254875" y="1112549"/>
                </a:lnTo>
                <a:lnTo>
                  <a:pt x="265429" y="1117826"/>
                </a:lnTo>
                <a:lnTo>
                  <a:pt x="274751" y="1125038"/>
                </a:lnTo>
                <a:lnTo>
                  <a:pt x="277741" y="1127852"/>
                </a:lnTo>
                <a:lnTo>
                  <a:pt x="280028" y="1131018"/>
                </a:lnTo>
                <a:lnTo>
                  <a:pt x="282315" y="1134888"/>
                </a:lnTo>
                <a:lnTo>
                  <a:pt x="283898" y="1139286"/>
                </a:lnTo>
                <a:lnTo>
                  <a:pt x="284426" y="1141220"/>
                </a:lnTo>
                <a:lnTo>
                  <a:pt x="284426" y="1143331"/>
                </a:lnTo>
                <a:lnTo>
                  <a:pt x="283194" y="1149488"/>
                </a:lnTo>
                <a:lnTo>
                  <a:pt x="283194" y="1150191"/>
                </a:lnTo>
                <a:lnTo>
                  <a:pt x="283194" y="1151423"/>
                </a:lnTo>
                <a:lnTo>
                  <a:pt x="283546" y="1153006"/>
                </a:lnTo>
                <a:lnTo>
                  <a:pt x="284250" y="1154940"/>
                </a:lnTo>
                <a:lnTo>
                  <a:pt x="287416" y="1161273"/>
                </a:lnTo>
                <a:lnTo>
                  <a:pt x="288295" y="1164263"/>
                </a:lnTo>
                <a:lnTo>
                  <a:pt x="289351" y="1181149"/>
                </a:lnTo>
                <a:lnTo>
                  <a:pt x="286888" y="1192758"/>
                </a:lnTo>
                <a:lnTo>
                  <a:pt x="286712" y="1194869"/>
                </a:lnTo>
                <a:lnTo>
                  <a:pt x="286712" y="1196804"/>
                </a:lnTo>
                <a:lnTo>
                  <a:pt x="286888" y="1198563"/>
                </a:lnTo>
                <a:lnTo>
                  <a:pt x="287768" y="1202081"/>
                </a:lnTo>
                <a:lnTo>
                  <a:pt x="288295" y="1203664"/>
                </a:lnTo>
                <a:lnTo>
                  <a:pt x="289175" y="1205247"/>
                </a:lnTo>
                <a:lnTo>
                  <a:pt x="290230" y="1206478"/>
                </a:lnTo>
                <a:lnTo>
                  <a:pt x="291110" y="1207006"/>
                </a:lnTo>
                <a:lnTo>
                  <a:pt x="291989" y="1207006"/>
                </a:lnTo>
                <a:lnTo>
                  <a:pt x="292517" y="1206830"/>
                </a:lnTo>
                <a:lnTo>
                  <a:pt x="297618" y="1203136"/>
                </a:lnTo>
                <a:lnTo>
                  <a:pt x="299201" y="1201553"/>
                </a:lnTo>
                <a:lnTo>
                  <a:pt x="300080" y="1200674"/>
                </a:lnTo>
                <a:lnTo>
                  <a:pt x="300608" y="1199970"/>
                </a:lnTo>
                <a:lnTo>
                  <a:pt x="300960" y="1198915"/>
                </a:lnTo>
                <a:lnTo>
                  <a:pt x="301663" y="1196628"/>
                </a:lnTo>
                <a:lnTo>
                  <a:pt x="302895" y="1189592"/>
                </a:lnTo>
                <a:lnTo>
                  <a:pt x="303423" y="1181325"/>
                </a:lnTo>
                <a:lnTo>
                  <a:pt x="304126" y="1177455"/>
                </a:lnTo>
                <a:lnTo>
                  <a:pt x="304654" y="1176048"/>
                </a:lnTo>
                <a:lnTo>
                  <a:pt x="305357" y="1174817"/>
                </a:lnTo>
                <a:lnTo>
                  <a:pt x="306413" y="1173937"/>
                </a:lnTo>
                <a:lnTo>
                  <a:pt x="307996" y="1173058"/>
                </a:lnTo>
                <a:lnTo>
                  <a:pt x="309755" y="1172530"/>
                </a:lnTo>
                <a:lnTo>
                  <a:pt x="312569" y="1172530"/>
                </a:lnTo>
                <a:lnTo>
                  <a:pt x="314504" y="1172882"/>
                </a:lnTo>
                <a:lnTo>
                  <a:pt x="317142" y="1173937"/>
                </a:lnTo>
                <a:lnTo>
                  <a:pt x="325410" y="1177631"/>
                </a:lnTo>
                <a:lnTo>
                  <a:pt x="330159" y="1178511"/>
                </a:lnTo>
                <a:lnTo>
                  <a:pt x="341240" y="1178511"/>
                </a:lnTo>
                <a:lnTo>
                  <a:pt x="344231" y="1178159"/>
                </a:lnTo>
                <a:lnTo>
                  <a:pt x="346869" y="1177455"/>
                </a:lnTo>
                <a:lnTo>
                  <a:pt x="349156" y="1176752"/>
                </a:lnTo>
                <a:lnTo>
                  <a:pt x="352674" y="1174817"/>
                </a:lnTo>
                <a:lnTo>
                  <a:pt x="367449" y="1163559"/>
                </a:lnTo>
                <a:lnTo>
                  <a:pt x="370791" y="1161449"/>
                </a:lnTo>
                <a:lnTo>
                  <a:pt x="376068" y="1159162"/>
                </a:lnTo>
                <a:lnTo>
                  <a:pt x="378531" y="1159338"/>
                </a:lnTo>
                <a:lnTo>
                  <a:pt x="379058" y="1159690"/>
                </a:lnTo>
                <a:lnTo>
                  <a:pt x="379586" y="1160393"/>
                </a:lnTo>
                <a:lnTo>
                  <a:pt x="379586" y="1161273"/>
                </a:lnTo>
                <a:lnTo>
                  <a:pt x="379410" y="1162152"/>
                </a:lnTo>
                <a:lnTo>
                  <a:pt x="379058" y="1163735"/>
                </a:lnTo>
                <a:lnTo>
                  <a:pt x="375892" y="1171475"/>
                </a:lnTo>
                <a:lnTo>
                  <a:pt x="375012" y="1174993"/>
                </a:lnTo>
                <a:lnTo>
                  <a:pt x="375189" y="1175872"/>
                </a:lnTo>
                <a:lnTo>
                  <a:pt x="375716" y="1176224"/>
                </a:lnTo>
                <a:lnTo>
                  <a:pt x="378706" y="1176048"/>
                </a:lnTo>
                <a:lnTo>
                  <a:pt x="381872" y="1176400"/>
                </a:lnTo>
                <a:lnTo>
                  <a:pt x="385918" y="1177279"/>
                </a:lnTo>
                <a:lnTo>
                  <a:pt x="389260" y="1178511"/>
                </a:lnTo>
                <a:lnTo>
                  <a:pt x="394537" y="1182029"/>
                </a:lnTo>
                <a:lnTo>
                  <a:pt x="399990" y="1186426"/>
                </a:lnTo>
                <a:lnTo>
                  <a:pt x="402628" y="1188009"/>
                </a:lnTo>
                <a:lnTo>
                  <a:pt x="404739" y="1188185"/>
                </a:lnTo>
                <a:lnTo>
                  <a:pt x="405794" y="1187306"/>
                </a:lnTo>
                <a:lnTo>
                  <a:pt x="407202" y="1185722"/>
                </a:lnTo>
                <a:lnTo>
                  <a:pt x="408081" y="1185195"/>
                </a:lnTo>
                <a:lnTo>
                  <a:pt x="409488" y="1185547"/>
                </a:lnTo>
                <a:lnTo>
                  <a:pt x="411775" y="1186778"/>
                </a:lnTo>
                <a:lnTo>
                  <a:pt x="415293" y="1189592"/>
                </a:lnTo>
                <a:lnTo>
                  <a:pt x="421274" y="1193110"/>
                </a:lnTo>
                <a:lnTo>
                  <a:pt x="446779" y="1201905"/>
                </a:lnTo>
                <a:lnTo>
                  <a:pt x="448889" y="1202081"/>
                </a:lnTo>
                <a:lnTo>
                  <a:pt x="450297" y="1201729"/>
                </a:lnTo>
                <a:lnTo>
                  <a:pt x="450473" y="1200674"/>
                </a:lnTo>
                <a:lnTo>
                  <a:pt x="450297" y="1198915"/>
                </a:lnTo>
                <a:lnTo>
                  <a:pt x="449769" y="1197156"/>
                </a:lnTo>
                <a:lnTo>
                  <a:pt x="441502" y="1178511"/>
                </a:lnTo>
                <a:lnTo>
                  <a:pt x="440446" y="1175520"/>
                </a:lnTo>
                <a:lnTo>
                  <a:pt x="440270" y="1174289"/>
                </a:lnTo>
                <a:lnTo>
                  <a:pt x="440446" y="1173234"/>
                </a:lnTo>
                <a:lnTo>
                  <a:pt x="440974" y="1172002"/>
                </a:lnTo>
                <a:lnTo>
                  <a:pt x="441678" y="1171123"/>
                </a:lnTo>
                <a:lnTo>
                  <a:pt x="442381" y="1170419"/>
                </a:lnTo>
                <a:lnTo>
                  <a:pt x="448538" y="1165142"/>
                </a:lnTo>
                <a:lnTo>
                  <a:pt x="449417" y="1164791"/>
                </a:lnTo>
                <a:lnTo>
                  <a:pt x="450473" y="1164439"/>
                </a:lnTo>
                <a:lnTo>
                  <a:pt x="451176" y="1164615"/>
                </a:lnTo>
                <a:lnTo>
                  <a:pt x="451704" y="1164967"/>
                </a:lnTo>
                <a:lnTo>
                  <a:pt x="452231" y="1165494"/>
                </a:lnTo>
                <a:lnTo>
                  <a:pt x="452583" y="1166198"/>
                </a:lnTo>
                <a:lnTo>
                  <a:pt x="453815" y="1169012"/>
                </a:lnTo>
                <a:lnTo>
                  <a:pt x="454694" y="1171123"/>
                </a:lnTo>
                <a:lnTo>
                  <a:pt x="459092" y="1175169"/>
                </a:lnTo>
                <a:lnTo>
                  <a:pt x="459443" y="1175696"/>
                </a:lnTo>
                <a:lnTo>
                  <a:pt x="459971" y="1176224"/>
                </a:lnTo>
                <a:lnTo>
                  <a:pt x="459971" y="1177104"/>
                </a:lnTo>
                <a:lnTo>
                  <a:pt x="460147" y="1179038"/>
                </a:lnTo>
                <a:lnTo>
                  <a:pt x="460323" y="1179742"/>
                </a:lnTo>
                <a:lnTo>
                  <a:pt x="460675" y="1180445"/>
                </a:lnTo>
                <a:lnTo>
                  <a:pt x="465072" y="1185371"/>
                </a:lnTo>
                <a:lnTo>
                  <a:pt x="465424" y="1185898"/>
                </a:lnTo>
                <a:lnTo>
                  <a:pt x="465775" y="1186602"/>
                </a:lnTo>
                <a:lnTo>
                  <a:pt x="465775" y="1187306"/>
                </a:lnTo>
                <a:lnTo>
                  <a:pt x="465600" y="1188009"/>
                </a:lnTo>
                <a:lnTo>
                  <a:pt x="465775" y="1188713"/>
                </a:lnTo>
                <a:lnTo>
                  <a:pt x="467007" y="1192582"/>
                </a:lnTo>
                <a:lnTo>
                  <a:pt x="467710" y="1193462"/>
                </a:lnTo>
                <a:lnTo>
                  <a:pt x="468238" y="1193638"/>
                </a:lnTo>
                <a:lnTo>
                  <a:pt x="468942" y="1193286"/>
                </a:lnTo>
                <a:lnTo>
                  <a:pt x="469821" y="1191175"/>
                </a:lnTo>
                <a:lnTo>
                  <a:pt x="470349" y="1190648"/>
                </a:lnTo>
                <a:lnTo>
                  <a:pt x="471052" y="1190296"/>
                </a:lnTo>
                <a:lnTo>
                  <a:pt x="471228" y="1189944"/>
                </a:lnTo>
                <a:lnTo>
                  <a:pt x="471228" y="1189592"/>
                </a:lnTo>
                <a:lnTo>
                  <a:pt x="471228" y="1189064"/>
                </a:lnTo>
                <a:lnTo>
                  <a:pt x="471404" y="1188713"/>
                </a:lnTo>
                <a:lnTo>
                  <a:pt x="471932" y="1187481"/>
                </a:lnTo>
                <a:lnTo>
                  <a:pt x="481606" y="1186250"/>
                </a:lnTo>
                <a:lnTo>
                  <a:pt x="485300" y="1184667"/>
                </a:lnTo>
                <a:lnTo>
                  <a:pt x="487763" y="1182908"/>
                </a:lnTo>
                <a:lnTo>
                  <a:pt x="497437" y="1178687"/>
                </a:lnTo>
                <a:lnTo>
                  <a:pt x="499724" y="1178159"/>
                </a:lnTo>
                <a:lnTo>
                  <a:pt x="500955" y="1178335"/>
                </a:lnTo>
                <a:lnTo>
                  <a:pt x="503242" y="1178511"/>
                </a:lnTo>
                <a:lnTo>
                  <a:pt x="504297" y="1178159"/>
                </a:lnTo>
                <a:lnTo>
                  <a:pt x="505177" y="1177631"/>
                </a:lnTo>
                <a:lnTo>
                  <a:pt x="506232" y="1176928"/>
                </a:lnTo>
                <a:lnTo>
                  <a:pt x="532441" y="1163208"/>
                </a:lnTo>
                <a:lnTo>
                  <a:pt x="538773" y="1161449"/>
                </a:lnTo>
                <a:lnTo>
                  <a:pt x="549854" y="1159162"/>
                </a:lnTo>
                <a:lnTo>
                  <a:pt x="551261" y="1159162"/>
                </a:lnTo>
                <a:lnTo>
                  <a:pt x="553548" y="1159338"/>
                </a:lnTo>
                <a:lnTo>
                  <a:pt x="557066" y="1160217"/>
                </a:lnTo>
                <a:lnTo>
                  <a:pt x="563750" y="1160217"/>
                </a:lnTo>
                <a:lnTo>
                  <a:pt x="570962" y="1159162"/>
                </a:lnTo>
                <a:lnTo>
                  <a:pt x="575008" y="1158282"/>
                </a:lnTo>
                <a:lnTo>
                  <a:pt x="578174" y="1157051"/>
                </a:lnTo>
                <a:lnTo>
                  <a:pt x="580285" y="1155644"/>
                </a:lnTo>
                <a:lnTo>
                  <a:pt x="582220" y="1154237"/>
                </a:lnTo>
                <a:lnTo>
                  <a:pt x="597346" y="1137703"/>
                </a:lnTo>
                <a:lnTo>
                  <a:pt x="599106" y="1136295"/>
                </a:lnTo>
                <a:lnTo>
                  <a:pt x="601392" y="1134712"/>
                </a:lnTo>
                <a:lnTo>
                  <a:pt x="605438" y="1133129"/>
                </a:lnTo>
                <a:lnTo>
                  <a:pt x="614936" y="1131194"/>
                </a:lnTo>
                <a:lnTo>
                  <a:pt x="620213" y="1129611"/>
                </a:lnTo>
                <a:lnTo>
                  <a:pt x="625138" y="1126797"/>
                </a:lnTo>
                <a:lnTo>
                  <a:pt x="626545" y="1126269"/>
                </a:lnTo>
                <a:lnTo>
                  <a:pt x="628304" y="1125917"/>
                </a:lnTo>
                <a:lnTo>
                  <a:pt x="640969" y="1125566"/>
                </a:lnTo>
                <a:lnTo>
                  <a:pt x="647653" y="1123983"/>
                </a:lnTo>
                <a:lnTo>
                  <a:pt x="657503" y="1118530"/>
                </a:lnTo>
                <a:lnTo>
                  <a:pt x="656096" y="1115891"/>
                </a:lnTo>
                <a:lnTo>
                  <a:pt x="655744" y="1113429"/>
                </a:lnTo>
                <a:lnTo>
                  <a:pt x="655744" y="1112373"/>
                </a:lnTo>
                <a:lnTo>
                  <a:pt x="655744" y="1111142"/>
                </a:lnTo>
                <a:lnTo>
                  <a:pt x="656448" y="1108152"/>
                </a:lnTo>
                <a:lnTo>
                  <a:pt x="657327" y="1106041"/>
                </a:lnTo>
                <a:lnTo>
                  <a:pt x="668057" y="1089683"/>
                </a:lnTo>
                <a:lnTo>
                  <a:pt x="668585" y="1088627"/>
                </a:lnTo>
                <a:lnTo>
                  <a:pt x="668761" y="1087396"/>
                </a:lnTo>
                <a:lnTo>
                  <a:pt x="668057" y="1074907"/>
                </a:lnTo>
                <a:lnTo>
                  <a:pt x="668057" y="1074380"/>
                </a:lnTo>
                <a:lnTo>
                  <a:pt x="667705" y="1073676"/>
                </a:lnTo>
                <a:lnTo>
                  <a:pt x="667354" y="1073148"/>
                </a:lnTo>
                <a:lnTo>
                  <a:pt x="666826" y="1072621"/>
                </a:lnTo>
                <a:lnTo>
                  <a:pt x="666298" y="1072093"/>
                </a:lnTo>
                <a:lnTo>
                  <a:pt x="663660" y="1070510"/>
                </a:lnTo>
                <a:lnTo>
                  <a:pt x="662077" y="1069982"/>
                </a:lnTo>
                <a:lnTo>
                  <a:pt x="652754" y="1067871"/>
                </a:lnTo>
                <a:lnTo>
                  <a:pt x="647301" y="1065233"/>
                </a:lnTo>
                <a:lnTo>
                  <a:pt x="646070" y="1064354"/>
                </a:lnTo>
                <a:lnTo>
                  <a:pt x="645190" y="1063122"/>
                </a:lnTo>
                <a:lnTo>
                  <a:pt x="643607" y="1059604"/>
                </a:lnTo>
                <a:lnTo>
                  <a:pt x="641321" y="1052568"/>
                </a:lnTo>
                <a:lnTo>
                  <a:pt x="640969" y="1051161"/>
                </a:lnTo>
                <a:lnTo>
                  <a:pt x="641849" y="1019675"/>
                </a:lnTo>
                <a:lnTo>
                  <a:pt x="642376" y="1016685"/>
                </a:lnTo>
                <a:lnTo>
                  <a:pt x="642552" y="1015806"/>
                </a:lnTo>
                <a:lnTo>
                  <a:pt x="642904" y="1015102"/>
                </a:lnTo>
                <a:lnTo>
                  <a:pt x="643432" y="1014575"/>
                </a:lnTo>
                <a:lnTo>
                  <a:pt x="643959" y="1014047"/>
                </a:lnTo>
                <a:lnTo>
                  <a:pt x="651875" y="1010001"/>
                </a:lnTo>
                <a:lnTo>
                  <a:pt x="653810" y="1008770"/>
                </a:lnTo>
                <a:lnTo>
                  <a:pt x="654865" y="1007715"/>
                </a:lnTo>
                <a:lnTo>
                  <a:pt x="659966" y="1000503"/>
                </a:lnTo>
                <a:lnTo>
                  <a:pt x="659966" y="1000327"/>
                </a:lnTo>
                <a:lnTo>
                  <a:pt x="660494" y="999975"/>
                </a:lnTo>
                <a:lnTo>
                  <a:pt x="662429" y="998920"/>
                </a:lnTo>
                <a:lnTo>
                  <a:pt x="671399" y="995930"/>
                </a:lnTo>
                <a:lnTo>
                  <a:pt x="672631" y="995050"/>
                </a:lnTo>
                <a:lnTo>
                  <a:pt x="675797" y="992060"/>
                </a:lnTo>
                <a:lnTo>
                  <a:pt x="676852" y="991356"/>
                </a:lnTo>
                <a:lnTo>
                  <a:pt x="677556" y="990828"/>
                </a:lnTo>
                <a:lnTo>
                  <a:pt x="679139" y="990125"/>
                </a:lnTo>
                <a:lnTo>
                  <a:pt x="680018" y="989773"/>
                </a:lnTo>
                <a:lnTo>
                  <a:pt x="680722" y="988718"/>
                </a:lnTo>
                <a:lnTo>
                  <a:pt x="680898" y="987838"/>
                </a:lnTo>
                <a:lnTo>
                  <a:pt x="680722" y="986959"/>
                </a:lnTo>
                <a:lnTo>
                  <a:pt x="677732" y="982033"/>
                </a:lnTo>
                <a:lnTo>
                  <a:pt x="676149" y="980450"/>
                </a:lnTo>
                <a:lnTo>
                  <a:pt x="673862" y="978692"/>
                </a:lnTo>
                <a:lnTo>
                  <a:pt x="671223" y="977284"/>
                </a:lnTo>
                <a:lnTo>
                  <a:pt x="668233" y="976053"/>
                </a:lnTo>
                <a:lnTo>
                  <a:pt x="666474" y="975701"/>
                </a:lnTo>
                <a:lnTo>
                  <a:pt x="664715" y="975525"/>
                </a:lnTo>
                <a:lnTo>
                  <a:pt x="662956" y="975525"/>
                </a:lnTo>
                <a:lnTo>
                  <a:pt x="659438" y="976229"/>
                </a:lnTo>
                <a:lnTo>
                  <a:pt x="656272" y="977108"/>
                </a:lnTo>
                <a:lnTo>
                  <a:pt x="654689" y="977284"/>
                </a:lnTo>
                <a:lnTo>
                  <a:pt x="653810" y="977284"/>
                </a:lnTo>
                <a:lnTo>
                  <a:pt x="653106" y="976933"/>
                </a:lnTo>
                <a:lnTo>
                  <a:pt x="652402" y="975701"/>
                </a:lnTo>
                <a:lnTo>
                  <a:pt x="651875" y="973766"/>
                </a:lnTo>
                <a:lnTo>
                  <a:pt x="650995" y="967258"/>
                </a:lnTo>
                <a:lnTo>
                  <a:pt x="650995" y="965675"/>
                </a:lnTo>
                <a:lnTo>
                  <a:pt x="651347" y="964092"/>
                </a:lnTo>
                <a:lnTo>
                  <a:pt x="651699" y="963388"/>
                </a:lnTo>
                <a:lnTo>
                  <a:pt x="652227" y="962685"/>
                </a:lnTo>
                <a:lnTo>
                  <a:pt x="653106" y="961630"/>
                </a:lnTo>
                <a:lnTo>
                  <a:pt x="654161" y="960574"/>
                </a:lnTo>
                <a:lnTo>
                  <a:pt x="655393" y="959871"/>
                </a:lnTo>
                <a:lnTo>
                  <a:pt x="663132" y="956528"/>
                </a:lnTo>
                <a:lnTo>
                  <a:pt x="672806" y="953186"/>
                </a:lnTo>
                <a:lnTo>
                  <a:pt x="674038" y="952307"/>
                </a:lnTo>
                <a:lnTo>
                  <a:pt x="674566" y="951779"/>
                </a:lnTo>
                <a:lnTo>
                  <a:pt x="675093" y="951428"/>
                </a:lnTo>
                <a:lnTo>
                  <a:pt x="675797" y="950900"/>
                </a:lnTo>
                <a:lnTo>
                  <a:pt x="676676" y="950020"/>
                </a:lnTo>
                <a:lnTo>
                  <a:pt x="677380" y="948261"/>
                </a:lnTo>
                <a:lnTo>
                  <a:pt x="678611" y="944392"/>
                </a:lnTo>
                <a:lnTo>
                  <a:pt x="678787" y="942633"/>
                </a:lnTo>
                <a:lnTo>
                  <a:pt x="678611" y="941401"/>
                </a:lnTo>
                <a:lnTo>
                  <a:pt x="678083" y="940874"/>
                </a:lnTo>
                <a:lnTo>
                  <a:pt x="676149" y="939642"/>
                </a:lnTo>
                <a:lnTo>
                  <a:pt x="674389" y="938411"/>
                </a:lnTo>
                <a:lnTo>
                  <a:pt x="663132" y="933134"/>
                </a:lnTo>
                <a:lnTo>
                  <a:pt x="650292" y="929440"/>
                </a:lnTo>
                <a:lnTo>
                  <a:pt x="628656" y="926626"/>
                </a:lnTo>
                <a:lnTo>
                  <a:pt x="627953" y="926450"/>
                </a:lnTo>
                <a:lnTo>
                  <a:pt x="626545" y="925923"/>
                </a:lnTo>
                <a:lnTo>
                  <a:pt x="625314" y="925043"/>
                </a:lnTo>
                <a:lnTo>
                  <a:pt x="624259" y="924163"/>
                </a:lnTo>
                <a:lnTo>
                  <a:pt x="623731" y="923636"/>
                </a:lnTo>
                <a:lnTo>
                  <a:pt x="623379" y="922932"/>
                </a:lnTo>
                <a:lnTo>
                  <a:pt x="621268" y="918535"/>
                </a:lnTo>
                <a:lnTo>
                  <a:pt x="620389" y="916072"/>
                </a:lnTo>
                <a:lnTo>
                  <a:pt x="619685" y="914489"/>
                </a:lnTo>
                <a:lnTo>
                  <a:pt x="619334" y="913961"/>
                </a:lnTo>
                <a:lnTo>
                  <a:pt x="618454" y="913082"/>
                </a:lnTo>
                <a:lnTo>
                  <a:pt x="618102" y="912730"/>
                </a:lnTo>
                <a:lnTo>
                  <a:pt x="617047" y="912027"/>
                </a:lnTo>
                <a:lnTo>
                  <a:pt x="611418" y="909388"/>
                </a:lnTo>
                <a:lnTo>
                  <a:pt x="610363" y="908509"/>
                </a:lnTo>
                <a:lnTo>
                  <a:pt x="609132" y="906398"/>
                </a:lnTo>
                <a:lnTo>
                  <a:pt x="608076" y="904111"/>
                </a:lnTo>
                <a:lnTo>
                  <a:pt x="607725" y="902528"/>
                </a:lnTo>
                <a:lnTo>
                  <a:pt x="607549" y="901297"/>
                </a:lnTo>
                <a:lnTo>
                  <a:pt x="607549" y="900417"/>
                </a:lnTo>
                <a:lnTo>
                  <a:pt x="607725" y="899538"/>
                </a:lnTo>
                <a:lnTo>
                  <a:pt x="608956" y="895668"/>
                </a:lnTo>
                <a:lnTo>
                  <a:pt x="609659" y="894085"/>
                </a:lnTo>
                <a:lnTo>
                  <a:pt x="613529" y="887401"/>
                </a:lnTo>
                <a:lnTo>
                  <a:pt x="615288" y="885466"/>
                </a:lnTo>
                <a:lnTo>
                  <a:pt x="616695" y="884938"/>
                </a:lnTo>
                <a:lnTo>
                  <a:pt x="617751" y="884411"/>
                </a:lnTo>
                <a:lnTo>
                  <a:pt x="621445" y="881420"/>
                </a:lnTo>
                <a:lnTo>
                  <a:pt x="622500" y="880189"/>
                </a:lnTo>
                <a:lnTo>
                  <a:pt x="623203" y="879310"/>
                </a:lnTo>
                <a:lnTo>
                  <a:pt x="627601" y="866997"/>
                </a:lnTo>
                <a:lnTo>
                  <a:pt x="634813" y="851342"/>
                </a:lnTo>
                <a:lnTo>
                  <a:pt x="636747" y="848352"/>
                </a:lnTo>
                <a:lnTo>
                  <a:pt x="637979" y="847297"/>
                </a:lnTo>
                <a:lnTo>
                  <a:pt x="640265" y="845713"/>
                </a:lnTo>
                <a:lnTo>
                  <a:pt x="644311" y="843603"/>
                </a:lnTo>
                <a:lnTo>
                  <a:pt x="649412" y="841843"/>
                </a:lnTo>
                <a:lnTo>
                  <a:pt x="652050" y="841316"/>
                </a:lnTo>
                <a:lnTo>
                  <a:pt x="653106" y="840964"/>
                </a:lnTo>
                <a:lnTo>
                  <a:pt x="654337" y="840260"/>
                </a:lnTo>
                <a:lnTo>
                  <a:pt x="656272" y="838853"/>
                </a:lnTo>
                <a:lnTo>
                  <a:pt x="656976" y="837798"/>
                </a:lnTo>
                <a:lnTo>
                  <a:pt x="657152" y="836743"/>
                </a:lnTo>
                <a:lnTo>
                  <a:pt x="656976" y="836039"/>
                </a:lnTo>
                <a:lnTo>
                  <a:pt x="656624" y="835335"/>
                </a:lnTo>
                <a:lnTo>
                  <a:pt x="651875" y="829003"/>
                </a:lnTo>
                <a:lnTo>
                  <a:pt x="651171" y="827596"/>
                </a:lnTo>
                <a:lnTo>
                  <a:pt x="650995" y="826892"/>
                </a:lnTo>
                <a:lnTo>
                  <a:pt x="650995" y="826013"/>
                </a:lnTo>
                <a:lnTo>
                  <a:pt x="650995" y="825133"/>
                </a:lnTo>
                <a:lnTo>
                  <a:pt x="650644" y="824430"/>
                </a:lnTo>
                <a:lnTo>
                  <a:pt x="650292" y="823902"/>
                </a:lnTo>
                <a:lnTo>
                  <a:pt x="649764" y="823550"/>
                </a:lnTo>
                <a:lnTo>
                  <a:pt x="648181" y="822847"/>
                </a:lnTo>
                <a:lnTo>
                  <a:pt x="646422" y="822495"/>
                </a:lnTo>
                <a:lnTo>
                  <a:pt x="645894" y="821967"/>
                </a:lnTo>
                <a:lnTo>
                  <a:pt x="645542" y="820912"/>
                </a:lnTo>
                <a:lnTo>
                  <a:pt x="645718" y="818977"/>
                </a:lnTo>
                <a:lnTo>
                  <a:pt x="646070" y="817922"/>
                </a:lnTo>
                <a:lnTo>
                  <a:pt x="646598" y="817042"/>
                </a:lnTo>
                <a:lnTo>
                  <a:pt x="651171" y="813524"/>
                </a:lnTo>
                <a:lnTo>
                  <a:pt x="653106" y="812293"/>
                </a:lnTo>
                <a:lnTo>
                  <a:pt x="655744" y="810006"/>
                </a:lnTo>
                <a:lnTo>
                  <a:pt x="661373" y="803498"/>
                </a:lnTo>
                <a:lnTo>
                  <a:pt x="662429" y="802618"/>
                </a:lnTo>
                <a:lnTo>
                  <a:pt x="662956" y="802267"/>
                </a:lnTo>
                <a:lnTo>
                  <a:pt x="670520" y="798749"/>
                </a:lnTo>
                <a:lnTo>
                  <a:pt x="671927" y="797693"/>
                </a:lnTo>
                <a:lnTo>
                  <a:pt x="677732" y="791537"/>
                </a:lnTo>
                <a:lnTo>
                  <a:pt x="678259" y="791185"/>
                </a:lnTo>
                <a:lnTo>
                  <a:pt x="680370" y="790306"/>
                </a:lnTo>
                <a:lnTo>
                  <a:pt x="684064" y="789778"/>
                </a:lnTo>
                <a:lnTo>
                  <a:pt x="684943" y="789426"/>
                </a:lnTo>
                <a:lnTo>
                  <a:pt x="689517" y="785908"/>
                </a:lnTo>
                <a:lnTo>
                  <a:pt x="697080" y="782214"/>
                </a:lnTo>
                <a:lnTo>
                  <a:pt x="700950" y="779224"/>
                </a:lnTo>
                <a:lnTo>
                  <a:pt x="702357" y="778345"/>
                </a:lnTo>
                <a:lnTo>
                  <a:pt x="706579" y="776762"/>
                </a:lnTo>
                <a:lnTo>
                  <a:pt x="709217" y="775179"/>
                </a:lnTo>
                <a:lnTo>
                  <a:pt x="711152" y="774123"/>
                </a:lnTo>
                <a:lnTo>
                  <a:pt x="711856" y="773771"/>
                </a:lnTo>
                <a:lnTo>
                  <a:pt x="713439" y="772716"/>
                </a:lnTo>
                <a:lnTo>
                  <a:pt x="716781" y="769550"/>
                </a:lnTo>
                <a:lnTo>
                  <a:pt x="717836" y="768319"/>
                </a:lnTo>
                <a:lnTo>
                  <a:pt x="718364" y="767263"/>
                </a:lnTo>
                <a:lnTo>
                  <a:pt x="718716" y="766384"/>
                </a:lnTo>
                <a:lnTo>
                  <a:pt x="719067" y="764801"/>
                </a:lnTo>
                <a:lnTo>
                  <a:pt x="719419" y="761634"/>
                </a:lnTo>
                <a:lnTo>
                  <a:pt x="719947" y="760051"/>
                </a:lnTo>
                <a:lnTo>
                  <a:pt x="721002" y="757589"/>
                </a:lnTo>
                <a:lnTo>
                  <a:pt x="721882" y="756182"/>
                </a:lnTo>
                <a:lnTo>
                  <a:pt x="722761" y="755302"/>
                </a:lnTo>
                <a:lnTo>
                  <a:pt x="723993" y="754599"/>
                </a:lnTo>
                <a:lnTo>
                  <a:pt x="725751" y="753895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4"/>
          <p:cNvSpPr/>
          <p:nvPr/>
        </p:nvSpPr>
        <p:spPr>
          <a:xfrm>
            <a:off x="6584185" y="1310058"/>
            <a:ext cx="422457" cy="478783"/>
          </a:xfrm>
          <a:custGeom>
            <a:rect b="b" l="l" r="r" t="t"/>
            <a:pathLst>
              <a:path extrusionOk="0" h="299025" w="263845">
                <a:moveTo>
                  <a:pt x="266484" y="140366"/>
                </a:moveTo>
                <a:lnTo>
                  <a:pt x="264901" y="133682"/>
                </a:lnTo>
                <a:lnTo>
                  <a:pt x="264022" y="132275"/>
                </a:lnTo>
                <a:lnTo>
                  <a:pt x="260855" y="129988"/>
                </a:lnTo>
                <a:lnTo>
                  <a:pt x="259448" y="129284"/>
                </a:lnTo>
                <a:lnTo>
                  <a:pt x="251005" y="131219"/>
                </a:lnTo>
                <a:lnTo>
                  <a:pt x="246080" y="131395"/>
                </a:lnTo>
                <a:lnTo>
                  <a:pt x="244497" y="129988"/>
                </a:lnTo>
                <a:lnTo>
                  <a:pt x="244497" y="126822"/>
                </a:lnTo>
                <a:lnTo>
                  <a:pt x="245552" y="121369"/>
                </a:lnTo>
                <a:lnTo>
                  <a:pt x="244848" y="118379"/>
                </a:lnTo>
                <a:lnTo>
                  <a:pt x="243618" y="115389"/>
                </a:lnTo>
                <a:lnTo>
                  <a:pt x="241859" y="112750"/>
                </a:lnTo>
                <a:lnTo>
                  <a:pt x="236582" y="106770"/>
                </a:lnTo>
                <a:lnTo>
                  <a:pt x="234647" y="106242"/>
                </a:lnTo>
                <a:lnTo>
                  <a:pt x="231656" y="107121"/>
                </a:lnTo>
                <a:lnTo>
                  <a:pt x="229018" y="109760"/>
                </a:lnTo>
                <a:lnTo>
                  <a:pt x="228139" y="110112"/>
                </a:lnTo>
                <a:lnTo>
                  <a:pt x="226907" y="109936"/>
                </a:lnTo>
                <a:lnTo>
                  <a:pt x="221278" y="107649"/>
                </a:lnTo>
                <a:lnTo>
                  <a:pt x="217409" y="104307"/>
                </a:lnTo>
                <a:lnTo>
                  <a:pt x="215650" y="103076"/>
                </a:lnTo>
                <a:lnTo>
                  <a:pt x="210021" y="102021"/>
                </a:lnTo>
                <a:lnTo>
                  <a:pt x="207031" y="100965"/>
                </a:lnTo>
                <a:lnTo>
                  <a:pt x="205624" y="99558"/>
                </a:lnTo>
                <a:lnTo>
                  <a:pt x="204920" y="96919"/>
                </a:lnTo>
                <a:lnTo>
                  <a:pt x="202985" y="94105"/>
                </a:lnTo>
                <a:lnTo>
                  <a:pt x="200699" y="91467"/>
                </a:lnTo>
                <a:lnTo>
                  <a:pt x="198588" y="90059"/>
                </a:lnTo>
                <a:lnTo>
                  <a:pt x="193135" y="88300"/>
                </a:lnTo>
                <a:lnTo>
                  <a:pt x="191376" y="87069"/>
                </a:lnTo>
                <a:lnTo>
                  <a:pt x="190672" y="84431"/>
                </a:lnTo>
                <a:lnTo>
                  <a:pt x="189617" y="71766"/>
                </a:lnTo>
                <a:lnTo>
                  <a:pt x="188562" y="69128"/>
                </a:lnTo>
                <a:lnTo>
                  <a:pt x="186451" y="66313"/>
                </a:lnTo>
                <a:lnTo>
                  <a:pt x="183813" y="64730"/>
                </a:lnTo>
                <a:lnTo>
                  <a:pt x="181174" y="65258"/>
                </a:lnTo>
                <a:lnTo>
                  <a:pt x="178184" y="66665"/>
                </a:lnTo>
                <a:lnTo>
                  <a:pt x="175193" y="65961"/>
                </a:lnTo>
                <a:lnTo>
                  <a:pt x="172555" y="64378"/>
                </a:lnTo>
                <a:lnTo>
                  <a:pt x="164112" y="56991"/>
                </a:lnTo>
                <a:lnTo>
                  <a:pt x="160242" y="54880"/>
                </a:lnTo>
                <a:lnTo>
                  <a:pt x="154789" y="53825"/>
                </a:lnTo>
                <a:lnTo>
                  <a:pt x="153031" y="54000"/>
                </a:lnTo>
                <a:lnTo>
                  <a:pt x="151447" y="54352"/>
                </a:lnTo>
                <a:lnTo>
                  <a:pt x="149864" y="54352"/>
                </a:lnTo>
                <a:lnTo>
                  <a:pt x="148281" y="53297"/>
                </a:lnTo>
                <a:lnTo>
                  <a:pt x="147402" y="52066"/>
                </a:lnTo>
                <a:lnTo>
                  <a:pt x="146170" y="49427"/>
                </a:lnTo>
                <a:lnTo>
                  <a:pt x="145291" y="48196"/>
                </a:lnTo>
                <a:lnTo>
                  <a:pt x="138079" y="40808"/>
                </a:lnTo>
                <a:lnTo>
                  <a:pt x="134737" y="38697"/>
                </a:lnTo>
                <a:lnTo>
                  <a:pt x="129108" y="36235"/>
                </a:lnTo>
                <a:lnTo>
                  <a:pt x="117675" y="33069"/>
                </a:lnTo>
                <a:lnTo>
                  <a:pt x="112750" y="30606"/>
                </a:lnTo>
                <a:lnTo>
                  <a:pt x="109408" y="31662"/>
                </a:lnTo>
                <a:lnTo>
                  <a:pt x="105714" y="31486"/>
                </a:lnTo>
                <a:lnTo>
                  <a:pt x="102020" y="30606"/>
                </a:lnTo>
                <a:lnTo>
                  <a:pt x="98854" y="29551"/>
                </a:lnTo>
                <a:lnTo>
                  <a:pt x="91115" y="24274"/>
                </a:lnTo>
                <a:lnTo>
                  <a:pt x="86893" y="22339"/>
                </a:lnTo>
                <a:lnTo>
                  <a:pt x="82847" y="17590"/>
                </a:lnTo>
                <a:lnTo>
                  <a:pt x="79330" y="16534"/>
                </a:lnTo>
                <a:lnTo>
                  <a:pt x="69127" y="15479"/>
                </a:lnTo>
                <a:lnTo>
                  <a:pt x="65785" y="16534"/>
                </a:lnTo>
                <a:lnTo>
                  <a:pt x="64026" y="12489"/>
                </a:lnTo>
                <a:lnTo>
                  <a:pt x="59629" y="10026"/>
                </a:lnTo>
                <a:lnTo>
                  <a:pt x="55056" y="8267"/>
                </a:lnTo>
                <a:lnTo>
                  <a:pt x="52945" y="5981"/>
                </a:lnTo>
                <a:lnTo>
                  <a:pt x="50834" y="4397"/>
                </a:lnTo>
                <a:lnTo>
                  <a:pt x="37818" y="1407"/>
                </a:lnTo>
                <a:lnTo>
                  <a:pt x="36059" y="0"/>
                </a:lnTo>
                <a:lnTo>
                  <a:pt x="33948" y="1583"/>
                </a:lnTo>
                <a:lnTo>
                  <a:pt x="33244" y="2287"/>
                </a:lnTo>
                <a:lnTo>
                  <a:pt x="32893" y="2814"/>
                </a:lnTo>
                <a:lnTo>
                  <a:pt x="32365" y="5101"/>
                </a:lnTo>
                <a:lnTo>
                  <a:pt x="31837" y="6508"/>
                </a:lnTo>
                <a:lnTo>
                  <a:pt x="30254" y="8795"/>
                </a:lnTo>
                <a:lnTo>
                  <a:pt x="29551" y="10202"/>
                </a:lnTo>
                <a:lnTo>
                  <a:pt x="29023" y="11609"/>
                </a:lnTo>
                <a:lnTo>
                  <a:pt x="29023" y="13192"/>
                </a:lnTo>
                <a:lnTo>
                  <a:pt x="29727" y="14775"/>
                </a:lnTo>
                <a:lnTo>
                  <a:pt x="31310" y="15831"/>
                </a:lnTo>
                <a:lnTo>
                  <a:pt x="32717" y="16183"/>
                </a:lnTo>
                <a:lnTo>
                  <a:pt x="35355" y="16710"/>
                </a:lnTo>
                <a:lnTo>
                  <a:pt x="36235" y="17062"/>
                </a:lnTo>
                <a:lnTo>
                  <a:pt x="36762" y="17942"/>
                </a:lnTo>
                <a:lnTo>
                  <a:pt x="36586" y="18821"/>
                </a:lnTo>
                <a:lnTo>
                  <a:pt x="34828" y="21459"/>
                </a:lnTo>
                <a:lnTo>
                  <a:pt x="33420" y="25857"/>
                </a:lnTo>
                <a:lnTo>
                  <a:pt x="32717" y="27088"/>
                </a:lnTo>
                <a:lnTo>
                  <a:pt x="31837" y="28144"/>
                </a:lnTo>
                <a:lnTo>
                  <a:pt x="31310" y="29375"/>
                </a:lnTo>
                <a:lnTo>
                  <a:pt x="31310" y="30782"/>
                </a:lnTo>
                <a:lnTo>
                  <a:pt x="32013" y="32541"/>
                </a:lnTo>
                <a:lnTo>
                  <a:pt x="35355" y="38170"/>
                </a:lnTo>
                <a:lnTo>
                  <a:pt x="40808" y="51010"/>
                </a:lnTo>
                <a:lnTo>
                  <a:pt x="41864" y="52417"/>
                </a:lnTo>
                <a:lnTo>
                  <a:pt x="43974" y="54176"/>
                </a:lnTo>
                <a:lnTo>
                  <a:pt x="45733" y="54880"/>
                </a:lnTo>
                <a:lnTo>
                  <a:pt x="49075" y="55759"/>
                </a:lnTo>
                <a:lnTo>
                  <a:pt x="49955" y="56639"/>
                </a:lnTo>
                <a:lnTo>
                  <a:pt x="49955" y="57870"/>
                </a:lnTo>
                <a:lnTo>
                  <a:pt x="49603" y="59277"/>
                </a:lnTo>
                <a:lnTo>
                  <a:pt x="49603" y="60861"/>
                </a:lnTo>
                <a:lnTo>
                  <a:pt x="50306" y="62268"/>
                </a:lnTo>
                <a:lnTo>
                  <a:pt x="57518" y="69655"/>
                </a:lnTo>
                <a:lnTo>
                  <a:pt x="59453" y="70887"/>
                </a:lnTo>
                <a:lnTo>
                  <a:pt x="60509" y="71766"/>
                </a:lnTo>
                <a:lnTo>
                  <a:pt x="61564" y="72822"/>
                </a:lnTo>
                <a:lnTo>
                  <a:pt x="67544" y="81440"/>
                </a:lnTo>
                <a:lnTo>
                  <a:pt x="68424" y="84255"/>
                </a:lnTo>
                <a:lnTo>
                  <a:pt x="68776" y="86190"/>
                </a:lnTo>
                <a:lnTo>
                  <a:pt x="68424" y="94105"/>
                </a:lnTo>
                <a:lnTo>
                  <a:pt x="68600" y="100261"/>
                </a:lnTo>
                <a:lnTo>
                  <a:pt x="67017" y="114333"/>
                </a:lnTo>
                <a:lnTo>
                  <a:pt x="65785" y="118555"/>
                </a:lnTo>
                <a:lnTo>
                  <a:pt x="64730" y="120841"/>
                </a:lnTo>
                <a:lnTo>
                  <a:pt x="63675" y="122600"/>
                </a:lnTo>
                <a:lnTo>
                  <a:pt x="62795" y="123656"/>
                </a:lnTo>
                <a:lnTo>
                  <a:pt x="61388" y="126998"/>
                </a:lnTo>
                <a:lnTo>
                  <a:pt x="60333" y="128405"/>
                </a:lnTo>
                <a:lnTo>
                  <a:pt x="59805" y="130164"/>
                </a:lnTo>
                <a:lnTo>
                  <a:pt x="59453" y="131747"/>
                </a:lnTo>
                <a:lnTo>
                  <a:pt x="62619" y="141245"/>
                </a:lnTo>
                <a:lnTo>
                  <a:pt x="62092" y="145643"/>
                </a:lnTo>
                <a:lnTo>
                  <a:pt x="61212" y="150392"/>
                </a:lnTo>
                <a:lnTo>
                  <a:pt x="61036" y="151799"/>
                </a:lnTo>
                <a:lnTo>
                  <a:pt x="61212" y="153382"/>
                </a:lnTo>
                <a:lnTo>
                  <a:pt x="61916" y="154965"/>
                </a:lnTo>
                <a:lnTo>
                  <a:pt x="62795" y="156021"/>
                </a:lnTo>
                <a:lnTo>
                  <a:pt x="65785" y="157780"/>
                </a:lnTo>
                <a:lnTo>
                  <a:pt x="66489" y="159011"/>
                </a:lnTo>
                <a:lnTo>
                  <a:pt x="67017" y="160242"/>
                </a:lnTo>
                <a:lnTo>
                  <a:pt x="67368" y="161825"/>
                </a:lnTo>
                <a:lnTo>
                  <a:pt x="66665" y="163936"/>
                </a:lnTo>
                <a:lnTo>
                  <a:pt x="65961" y="165695"/>
                </a:lnTo>
                <a:lnTo>
                  <a:pt x="64554" y="167454"/>
                </a:lnTo>
                <a:lnTo>
                  <a:pt x="62443" y="169389"/>
                </a:lnTo>
                <a:lnTo>
                  <a:pt x="54352" y="174138"/>
                </a:lnTo>
                <a:lnTo>
                  <a:pt x="39753" y="180470"/>
                </a:lnTo>
                <a:lnTo>
                  <a:pt x="36235" y="181350"/>
                </a:lnTo>
                <a:lnTo>
                  <a:pt x="35179" y="181174"/>
                </a:lnTo>
                <a:lnTo>
                  <a:pt x="33948" y="180646"/>
                </a:lnTo>
                <a:lnTo>
                  <a:pt x="27440" y="176073"/>
                </a:lnTo>
                <a:lnTo>
                  <a:pt x="24449" y="174490"/>
                </a:lnTo>
                <a:lnTo>
                  <a:pt x="22866" y="174138"/>
                </a:lnTo>
                <a:lnTo>
                  <a:pt x="19700" y="173611"/>
                </a:lnTo>
                <a:lnTo>
                  <a:pt x="12841" y="173259"/>
                </a:lnTo>
                <a:lnTo>
                  <a:pt x="11082" y="173611"/>
                </a:lnTo>
                <a:lnTo>
                  <a:pt x="9323" y="174138"/>
                </a:lnTo>
                <a:lnTo>
                  <a:pt x="7740" y="174842"/>
                </a:lnTo>
                <a:lnTo>
                  <a:pt x="6508" y="176073"/>
                </a:lnTo>
                <a:lnTo>
                  <a:pt x="5629" y="177128"/>
                </a:lnTo>
                <a:lnTo>
                  <a:pt x="5101" y="178184"/>
                </a:lnTo>
                <a:lnTo>
                  <a:pt x="4221" y="182230"/>
                </a:lnTo>
                <a:lnTo>
                  <a:pt x="352" y="190673"/>
                </a:lnTo>
                <a:lnTo>
                  <a:pt x="0" y="192256"/>
                </a:lnTo>
                <a:lnTo>
                  <a:pt x="0" y="194015"/>
                </a:lnTo>
                <a:lnTo>
                  <a:pt x="176" y="197884"/>
                </a:lnTo>
                <a:lnTo>
                  <a:pt x="704" y="199819"/>
                </a:lnTo>
                <a:lnTo>
                  <a:pt x="1583" y="201754"/>
                </a:lnTo>
                <a:lnTo>
                  <a:pt x="4046" y="204217"/>
                </a:lnTo>
                <a:lnTo>
                  <a:pt x="5804" y="205624"/>
                </a:lnTo>
                <a:lnTo>
                  <a:pt x="8267" y="208262"/>
                </a:lnTo>
                <a:lnTo>
                  <a:pt x="9146" y="212132"/>
                </a:lnTo>
                <a:lnTo>
                  <a:pt x="9850" y="213891"/>
                </a:lnTo>
                <a:lnTo>
                  <a:pt x="13192" y="216529"/>
                </a:lnTo>
                <a:lnTo>
                  <a:pt x="13896" y="217233"/>
                </a:lnTo>
                <a:lnTo>
                  <a:pt x="16710" y="219168"/>
                </a:lnTo>
                <a:lnTo>
                  <a:pt x="18293" y="219872"/>
                </a:lnTo>
                <a:lnTo>
                  <a:pt x="19700" y="220927"/>
                </a:lnTo>
                <a:lnTo>
                  <a:pt x="20756" y="223038"/>
                </a:lnTo>
                <a:lnTo>
                  <a:pt x="22339" y="227963"/>
                </a:lnTo>
                <a:lnTo>
                  <a:pt x="23042" y="232360"/>
                </a:lnTo>
                <a:lnTo>
                  <a:pt x="24098" y="235174"/>
                </a:lnTo>
                <a:lnTo>
                  <a:pt x="25505" y="240100"/>
                </a:lnTo>
                <a:lnTo>
                  <a:pt x="26385" y="241507"/>
                </a:lnTo>
                <a:lnTo>
                  <a:pt x="29727" y="243442"/>
                </a:lnTo>
                <a:lnTo>
                  <a:pt x="33772" y="245201"/>
                </a:lnTo>
                <a:lnTo>
                  <a:pt x="35179" y="245904"/>
                </a:lnTo>
                <a:lnTo>
                  <a:pt x="35707" y="246432"/>
                </a:lnTo>
                <a:lnTo>
                  <a:pt x="36586" y="247487"/>
                </a:lnTo>
                <a:lnTo>
                  <a:pt x="37642" y="249070"/>
                </a:lnTo>
                <a:lnTo>
                  <a:pt x="38345" y="251885"/>
                </a:lnTo>
                <a:lnTo>
                  <a:pt x="38522" y="253820"/>
                </a:lnTo>
                <a:lnTo>
                  <a:pt x="38169" y="256634"/>
                </a:lnTo>
                <a:lnTo>
                  <a:pt x="36762" y="261735"/>
                </a:lnTo>
                <a:lnTo>
                  <a:pt x="36939" y="264549"/>
                </a:lnTo>
                <a:lnTo>
                  <a:pt x="35707" y="267188"/>
                </a:lnTo>
                <a:lnTo>
                  <a:pt x="35003" y="268243"/>
                </a:lnTo>
                <a:lnTo>
                  <a:pt x="34828" y="269474"/>
                </a:lnTo>
                <a:lnTo>
                  <a:pt x="35003" y="270882"/>
                </a:lnTo>
                <a:lnTo>
                  <a:pt x="35883" y="272289"/>
                </a:lnTo>
                <a:lnTo>
                  <a:pt x="37114" y="273520"/>
                </a:lnTo>
                <a:lnTo>
                  <a:pt x="40105" y="275807"/>
                </a:lnTo>
                <a:lnTo>
                  <a:pt x="44854" y="276862"/>
                </a:lnTo>
                <a:lnTo>
                  <a:pt x="46261" y="277390"/>
                </a:lnTo>
                <a:lnTo>
                  <a:pt x="47140" y="277918"/>
                </a:lnTo>
                <a:lnTo>
                  <a:pt x="48020" y="277918"/>
                </a:lnTo>
                <a:lnTo>
                  <a:pt x="48899" y="277214"/>
                </a:lnTo>
                <a:lnTo>
                  <a:pt x="49779" y="276686"/>
                </a:lnTo>
                <a:lnTo>
                  <a:pt x="51186" y="277214"/>
                </a:lnTo>
                <a:lnTo>
                  <a:pt x="52593" y="278621"/>
                </a:lnTo>
                <a:lnTo>
                  <a:pt x="54528" y="280028"/>
                </a:lnTo>
                <a:lnTo>
                  <a:pt x="56287" y="280908"/>
                </a:lnTo>
                <a:lnTo>
                  <a:pt x="57518" y="281787"/>
                </a:lnTo>
                <a:lnTo>
                  <a:pt x="58750" y="283546"/>
                </a:lnTo>
                <a:lnTo>
                  <a:pt x="59981" y="286361"/>
                </a:lnTo>
                <a:lnTo>
                  <a:pt x="62092" y="290054"/>
                </a:lnTo>
                <a:lnTo>
                  <a:pt x="65258" y="294100"/>
                </a:lnTo>
                <a:lnTo>
                  <a:pt x="70183" y="296387"/>
                </a:lnTo>
                <a:lnTo>
                  <a:pt x="73349" y="297442"/>
                </a:lnTo>
                <a:lnTo>
                  <a:pt x="79857" y="298849"/>
                </a:lnTo>
                <a:lnTo>
                  <a:pt x="82144" y="300784"/>
                </a:lnTo>
                <a:lnTo>
                  <a:pt x="83551" y="300784"/>
                </a:lnTo>
                <a:lnTo>
                  <a:pt x="85310" y="299377"/>
                </a:lnTo>
                <a:lnTo>
                  <a:pt x="86541" y="296914"/>
                </a:lnTo>
                <a:lnTo>
                  <a:pt x="89004" y="293748"/>
                </a:lnTo>
                <a:lnTo>
                  <a:pt x="97799" y="296563"/>
                </a:lnTo>
                <a:lnTo>
                  <a:pt x="102196" y="296387"/>
                </a:lnTo>
                <a:lnTo>
                  <a:pt x="110991" y="293221"/>
                </a:lnTo>
                <a:lnTo>
                  <a:pt x="109584" y="293045"/>
                </a:lnTo>
                <a:lnTo>
                  <a:pt x="113805" y="291638"/>
                </a:lnTo>
                <a:lnTo>
                  <a:pt x="118379" y="289527"/>
                </a:lnTo>
                <a:lnTo>
                  <a:pt x="122073" y="286185"/>
                </a:lnTo>
                <a:lnTo>
                  <a:pt x="123656" y="281259"/>
                </a:lnTo>
                <a:lnTo>
                  <a:pt x="122776" y="280028"/>
                </a:lnTo>
                <a:lnTo>
                  <a:pt x="116795" y="277742"/>
                </a:lnTo>
                <a:lnTo>
                  <a:pt x="115212" y="276334"/>
                </a:lnTo>
                <a:lnTo>
                  <a:pt x="114157" y="274576"/>
                </a:lnTo>
                <a:lnTo>
                  <a:pt x="112750" y="269650"/>
                </a:lnTo>
                <a:lnTo>
                  <a:pt x="114157" y="271233"/>
                </a:lnTo>
                <a:lnTo>
                  <a:pt x="115388" y="271409"/>
                </a:lnTo>
                <a:lnTo>
                  <a:pt x="116444" y="270530"/>
                </a:lnTo>
                <a:lnTo>
                  <a:pt x="116795" y="268595"/>
                </a:lnTo>
                <a:lnTo>
                  <a:pt x="117675" y="274224"/>
                </a:lnTo>
                <a:lnTo>
                  <a:pt x="118731" y="276510"/>
                </a:lnTo>
                <a:lnTo>
                  <a:pt x="120841" y="276686"/>
                </a:lnTo>
                <a:lnTo>
                  <a:pt x="121897" y="275103"/>
                </a:lnTo>
                <a:lnTo>
                  <a:pt x="123656" y="267716"/>
                </a:lnTo>
                <a:lnTo>
                  <a:pt x="125942" y="263494"/>
                </a:lnTo>
                <a:lnTo>
                  <a:pt x="127174" y="261911"/>
                </a:lnTo>
                <a:lnTo>
                  <a:pt x="128757" y="260504"/>
                </a:lnTo>
                <a:lnTo>
                  <a:pt x="129988" y="260152"/>
                </a:lnTo>
                <a:lnTo>
                  <a:pt x="131395" y="259976"/>
                </a:lnTo>
                <a:lnTo>
                  <a:pt x="132274" y="259624"/>
                </a:lnTo>
                <a:lnTo>
                  <a:pt x="132627" y="258217"/>
                </a:lnTo>
                <a:lnTo>
                  <a:pt x="132274" y="256986"/>
                </a:lnTo>
                <a:lnTo>
                  <a:pt x="131571" y="256282"/>
                </a:lnTo>
                <a:lnTo>
                  <a:pt x="130867" y="255227"/>
                </a:lnTo>
                <a:lnTo>
                  <a:pt x="130691" y="253644"/>
                </a:lnTo>
                <a:lnTo>
                  <a:pt x="133857" y="255579"/>
                </a:lnTo>
                <a:lnTo>
                  <a:pt x="134737" y="256634"/>
                </a:lnTo>
                <a:lnTo>
                  <a:pt x="134737" y="253644"/>
                </a:lnTo>
                <a:lnTo>
                  <a:pt x="130691" y="246960"/>
                </a:lnTo>
                <a:lnTo>
                  <a:pt x="131219" y="243969"/>
                </a:lnTo>
                <a:lnTo>
                  <a:pt x="132274" y="244849"/>
                </a:lnTo>
                <a:lnTo>
                  <a:pt x="134034" y="247487"/>
                </a:lnTo>
                <a:lnTo>
                  <a:pt x="136848" y="252588"/>
                </a:lnTo>
                <a:lnTo>
                  <a:pt x="137727" y="252588"/>
                </a:lnTo>
                <a:lnTo>
                  <a:pt x="137200" y="250829"/>
                </a:lnTo>
                <a:lnTo>
                  <a:pt x="137024" y="249246"/>
                </a:lnTo>
                <a:lnTo>
                  <a:pt x="137727" y="245552"/>
                </a:lnTo>
                <a:lnTo>
                  <a:pt x="139310" y="247487"/>
                </a:lnTo>
                <a:lnTo>
                  <a:pt x="139662" y="251709"/>
                </a:lnTo>
                <a:lnTo>
                  <a:pt x="141597" y="253644"/>
                </a:lnTo>
                <a:lnTo>
                  <a:pt x="138959" y="254347"/>
                </a:lnTo>
                <a:lnTo>
                  <a:pt x="138255" y="254875"/>
                </a:lnTo>
                <a:lnTo>
                  <a:pt x="136848" y="256634"/>
                </a:lnTo>
                <a:lnTo>
                  <a:pt x="130691" y="261559"/>
                </a:lnTo>
                <a:lnTo>
                  <a:pt x="129108" y="263318"/>
                </a:lnTo>
                <a:lnTo>
                  <a:pt x="128581" y="264725"/>
                </a:lnTo>
                <a:lnTo>
                  <a:pt x="127701" y="268595"/>
                </a:lnTo>
                <a:lnTo>
                  <a:pt x="126822" y="270178"/>
                </a:lnTo>
                <a:lnTo>
                  <a:pt x="122600" y="275807"/>
                </a:lnTo>
                <a:lnTo>
                  <a:pt x="125239" y="276159"/>
                </a:lnTo>
                <a:lnTo>
                  <a:pt x="125239" y="277214"/>
                </a:lnTo>
                <a:lnTo>
                  <a:pt x="124535" y="278621"/>
                </a:lnTo>
                <a:lnTo>
                  <a:pt x="124711" y="279852"/>
                </a:lnTo>
                <a:lnTo>
                  <a:pt x="126646" y="280204"/>
                </a:lnTo>
                <a:lnTo>
                  <a:pt x="133154" y="278797"/>
                </a:lnTo>
                <a:lnTo>
                  <a:pt x="135265" y="276686"/>
                </a:lnTo>
                <a:lnTo>
                  <a:pt x="139662" y="263494"/>
                </a:lnTo>
                <a:lnTo>
                  <a:pt x="141949" y="258745"/>
                </a:lnTo>
                <a:lnTo>
                  <a:pt x="142652" y="257689"/>
                </a:lnTo>
                <a:lnTo>
                  <a:pt x="143884" y="256986"/>
                </a:lnTo>
                <a:lnTo>
                  <a:pt x="145467" y="256106"/>
                </a:lnTo>
                <a:lnTo>
                  <a:pt x="147050" y="255227"/>
                </a:lnTo>
                <a:lnTo>
                  <a:pt x="147577" y="253996"/>
                </a:lnTo>
                <a:lnTo>
                  <a:pt x="148985" y="250654"/>
                </a:lnTo>
                <a:lnTo>
                  <a:pt x="152151" y="248543"/>
                </a:lnTo>
                <a:lnTo>
                  <a:pt x="156197" y="246784"/>
                </a:lnTo>
                <a:lnTo>
                  <a:pt x="159539" y="244497"/>
                </a:lnTo>
                <a:lnTo>
                  <a:pt x="158659" y="243442"/>
                </a:lnTo>
                <a:lnTo>
                  <a:pt x="158659" y="244497"/>
                </a:lnTo>
                <a:lnTo>
                  <a:pt x="157428" y="241859"/>
                </a:lnTo>
                <a:lnTo>
                  <a:pt x="157428" y="236934"/>
                </a:lnTo>
                <a:lnTo>
                  <a:pt x="156548" y="235350"/>
                </a:lnTo>
                <a:lnTo>
                  <a:pt x="157428" y="233943"/>
                </a:lnTo>
                <a:lnTo>
                  <a:pt x="157252" y="232888"/>
                </a:lnTo>
                <a:lnTo>
                  <a:pt x="156197" y="232008"/>
                </a:lnTo>
                <a:lnTo>
                  <a:pt x="154614" y="231305"/>
                </a:lnTo>
                <a:lnTo>
                  <a:pt x="153910" y="231481"/>
                </a:lnTo>
                <a:lnTo>
                  <a:pt x="153558" y="232184"/>
                </a:lnTo>
                <a:lnTo>
                  <a:pt x="153031" y="233064"/>
                </a:lnTo>
                <a:lnTo>
                  <a:pt x="151623" y="233415"/>
                </a:lnTo>
                <a:lnTo>
                  <a:pt x="149689" y="232360"/>
                </a:lnTo>
                <a:lnTo>
                  <a:pt x="149161" y="231129"/>
                </a:lnTo>
                <a:lnTo>
                  <a:pt x="150040" y="230249"/>
                </a:lnTo>
                <a:lnTo>
                  <a:pt x="152679" y="231305"/>
                </a:lnTo>
                <a:lnTo>
                  <a:pt x="152679" y="230249"/>
                </a:lnTo>
                <a:lnTo>
                  <a:pt x="150568" y="229370"/>
                </a:lnTo>
                <a:lnTo>
                  <a:pt x="149336" y="228666"/>
                </a:lnTo>
                <a:lnTo>
                  <a:pt x="148105" y="227787"/>
                </a:lnTo>
                <a:lnTo>
                  <a:pt x="146874" y="227083"/>
                </a:lnTo>
                <a:lnTo>
                  <a:pt x="145643" y="227259"/>
                </a:lnTo>
                <a:lnTo>
                  <a:pt x="144587" y="227611"/>
                </a:lnTo>
                <a:lnTo>
                  <a:pt x="143708" y="227259"/>
                </a:lnTo>
                <a:lnTo>
                  <a:pt x="142828" y="226204"/>
                </a:lnTo>
                <a:lnTo>
                  <a:pt x="141773" y="224621"/>
                </a:lnTo>
                <a:lnTo>
                  <a:pt x="141069" y="222862"/>
                </a:lnTo>
                <a:lnTo>
                  <a:pt x="140718" y="221630"/>
                </a:lnTo>
                <a:lnTo>
                  <a:pt x="141245" y="220047"/>
                </a:lnTo>
                <a:lnTo>
                  <a:pt x="142125" y="219168"/>
                </a:lnTo>
                <a:lnTo>
                  <a:pt x="143180" y="218992"/>
                </a:lnTo>
                <a:lnTo>
                  <a:pt x="143708" y="219695"/>
                </a:lnTo>
                <a:lnTo>
                  <a:pt x="145115" y="220047"/>
                </a:lnTo>
                <a:lnTo>
                  <a:pt x="151096" y="222510"/>
                </a:lnTo>
                <a:lnTo>
                  <a:pt x="152151" y="223214"/>
                </a:lnTo>
                <a:lnTo>
                  <a:pt x="154262" y="227787"/>
                </a:lnTo>
                <a:lnTo>
                  <a:pt x="155669" y="229370"/>
                </a:lnTo>
                <a:lnTo>
                  <a:pt x="156548" y="227259"/>
                </a:lnTo>
                <a:lnTo>
                  <a:pt x="157604" y="227259"/>
                </a:lnTo>
                <a:lnTo>
                  <a:pt x="158307" y="228666"/>
                </a:lnTo>
                <a:lnTo>
                  <a:pt x="159187" y="229194"/>
                </a:lnTo>
                <a:lnTo>
                  <a:pt x="159890" y="229370"/>
                </a:lnTo>
                <a:lnTo>
                  <a:pt x="160594" y="230249"/>
                </a:lnTo>
                <a:lnTo>
                  <a:pt x="160418" y="231657"/>
                </a:lnTo>
                <a:lnTo>
                  <a:pt x="159890" y="233240"/>
                </a:lnTo>
                <a:lnTo>
                  <a:pt x="159714" y="234823"/>
                </a:lnTo>
                <a:lnTo>
                  <a:pt x="161122" y="235350"/>
                </a:lnTo>
                <a:lnTo>
                  <a:pt x="163232" y="233767"/>
                </a:lnTo>
                <a:lnTo>
                  <a:pt x="173962" y="216705"/>
                </a:lnTo>
                <a:lnTo>
                  <a:pt x="174666" y="214595"/>
                </a:lnTo>
                <a:lnTo>
                  <a:pt x="174842" y="211604"/>
                </a:lnTo>
                <a:lnTo>
                  <a:pt x="175546" y="209318"/>
                </a:lnTo>
                <a:lnTo>
                  <a:pt x="176952" y="207207"/>
                </a:lnTo>
                <a:lnTo>
                  <a:pt x="184340" y="199995"/>
                </a:lnTo>
                <a:lnTo>
                  <a:pt x="186627" y="197005"/>
                </a:lnTo>
                <a:lnTo>
                  <a:pt x="188210" y="192607"/>
                </a:lnTo>
                <a:lnTo>
                  <a:pt x="195421" y="183285"/>
                </a:lnTo>
                <a:lnTo>
                  <a:pt x="215122" y="168510"/>
                </a:lnTo>
                <a:lnTo>
                  <a:pt x="237989" y="154086"/>
                </a:lnTo>
                <a:lnTo>
                  <a:pt x="240099" y="153558"/>
                </a:lnTo>
                <a:lnTo>
                  <a:pt x="240803" y="153031"/>
                </a:lnTo>
                <a:lnTo>
                  <a:pt x="242210" y="151096"/>
                </a:lnTo>
                <a:lnTo>
                  <a:pt x="242914" y="150568"/>
                </a:lnTo>
                <a:lnTo>
                  <a:pt x="248543" y="149513"/>
                </a:lnTo>
                <a:lnTo>
                  <a:pt x="251181" y="148105"/>
                </a:lnTo>
                <a:lnTo>
                  <a:pt x="253468" y="147226"/>
                </a:lnTo>
                <a:lnTo>
                  <a:pt x="256106" y="146522"/>
                </a:lnTo>
                <a:lnTo>
                  <a:pt x="260328" y="146171"/>
                </a:lnTo>
                <a:lnTo>
                  <a:pt x="265605" y="144412"/>
                </a:lnTo>
                <a:lnTo>
                  <a:pt x="267539" y="143356"/>
                </a:lnTo>
                <a:lnTo>
                  <a:pt x="267891" y="143004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3102303" y="3772132"/>
            <a:ext cx="2084117" cy="1380023"/>
          </a:xfrm>
          <a:custGeom>
            <a:rect b="b" l="l" r="r" t="t"/>
            <a:pathLst>
              <a:path extrusionOk="0" h="861895" w="1301638">
                <a:moveTo>
                  <a:pt x="1002262" y="654865"/>
                </a:moveTo>
                <a:lnTo>
                  <a:pt x="1000679" y="651523"/>
                </a:lnTo>
                <a:lnTo>
                  <a:pt x="998568" y="648709"/>
                </a:lnTo>
                <a:lnTo>
                  <a:pt x="998216" y="647829"/>
                </a:lnTo>
                <a:lnTo>
                  <a:pt x="998392" y="647125"/>
                </a:lnTo>
                <a:lnTo>
                  <a:pt x="998216" y="646598"/>
                </a:lnTo>
                <a:lnTo>
                  <a:pt x="996985" y="646422"/>
                </a:lnTo>
                <a:lnTo>
                  <a:pt x="993995" y="646422"/>
                </a:lnTo>
                <a:lnTo>
                  <a:pt x="989245" y="645542"/>
                </a:lnTo>
                <a:lnTo>
                  <a:pt x="987486" y="645542"/>
                </a:lnTo>
                <a:lnTo>
                  <a:pt x="988190" y="646950"/>
                </a:lnTo>
                <a:lnTo>
                  <a:pt x="988366" y="648005"/>
                </a:lnTo>
                <a:lnTo>
                  <a:pt x="988190" y="648884"/>
                </a:lnTo>
                <a:lnTo>
                  <a:pt x="987662" y="649940"/>
                </a:lnTo>
                <a:lnTo>
                  <a:pt x="986431" y="649236"/>
                </a:lnTo>
                <a:lnTo>
                  <a:pt x="985728" y="649060"/>
                </a:lnTo>
                <a:lnTo>
                  <a:pt x="983793" y="649940"/>
                </a:lnTo>
                <a:lnTo>
                  <a:pt x="986079" y="653634"/>
                </a:lnTo>
                <a:lnTo>
                  <a:pt x="986783" y="654337"/>
                </a:lnTo>
                <a:lnTo>
                  <a:pt x="988014" y="654689"/>
                </a:lnTo>
                <a:lnTo>
                  <a:pt x="990477" y="654865"/>
                </a:lnTo>
                <a:lnTo>
                  <a:pt x="991708" y="655393"/>
                </a:lnTo>
                <a:lnTo>
                  <a:pt x="993291" y="653634"/>
                </a:lnTo>
                <a:lnTo>
                  <a:pt x="995402" y="653458"/>
                </a:lnTo>
                <a:lnTo>
                  <a:pt x="1002614" y="656800"/>
                </a:lnTo>
                <a:lnTo>
                  <a:pt x="1002262" y="654865"/>
                </a:lnTo>
                <a:close/>
                <a:moveTo>
                  <a:pt x="830058" y="769022"/>
                </a:moveTo>
                <a:lnTo>
                  <a:pt x="828651" y="769550"/>
                </a:lnTo>
                <a:lnTo>
                  <a:pt x="825133" y="769374"/>
                </a:lnTo>
                <a:lnTo>
                  <a:pt x="823550" y="769550"/>
                </a:lnTo>
                <a:lnTo>
                  <a:pt x="820912" y="770957"/>
                </a:lnTo>
                <a:lnTo>
                  <a:pt x="817042" y="775178"/>
                </a:lnTo>
                <a:lnTo>
                  <a:pt x="809654" y="778169"/>
                </a:lnTo>
                <a:lnTo>
                  <a:pt x="800860" y="787315"/>
                </a:lnTo>
                <a:lnTo>
                  <a:pt x="794527" y="790306"/>
                </a:lnTo>
                <a:lnTo>
                  <a:pt x="777817" y="803498"/>
                </a:lnTo>
                <a:lnTo>
                  <a:pt x="771837" y="810710"/>
                </a:lnTo>
                <a:lnTo>
                  <a:pt x="770781" y="811765"/>
                </a:lnTo>
                <a:lnTo>
                  <a:pt x="770254" y="814580"/>
                </a:lnTo>
                <a:lnTo>
                  <a:pt x="767967" y="820032"/>
                </a:lnTo>
                <a:lnTo>
                  <a:pt x="767967" y="823374"/>
                </a:lnTo>
                <a:lnTo>
                  <a:pt x="769726" y="824078"/>
                </a:lnTo>
                <a:lnTo>
                  <a:pt x="771309" y="821791"/>
                </a:lnTo>
                <a:lnTo>
                  <a:pt x="773947" y="815635"/>
                </a:lnTo>
                <a:lnTo>
                  <a:pt x="776937" y="810710"/>
                </a:lnTo>
                <a:lnTo>
                  <a:pt x="779224" y="808071"/>
                </a:lnTo>
                <a:lnTo>
                  <a:pt x="784677" y="805257"/>
                </a:lnTo>
                <a:lnTo>
                  <a:pt x="818977" y="776234"/>
                </a:lnTo>
                <a:lnTo>
                  <a:pt x="821791" y="774651"/>
                </a:lnTo>
                <a:lnTo>
                  <a:pt x="826892" y="773244"/>
                </a:lnTo>
                <a:lnTo>
                  <a:pt x="833752" y="768318"/>
                </a:lnTo>
                <a:lnTo>
                  <a:pt x="833752" y="767263"/>
                </a:lnTo>
                <a:lnTo>
                  <a:pt x="832169" y="767791"/>
                </a:lnTo>
                <a:lnTo>
                  <a:pt x="830058" y="769022"/>
                </a:lnTo>
                <a:close/>
                <a:moveTo>
                  <a:pt x="1312368" y="449945"/>
                </a:moveTo>
                <a:lnTo>
                  <a:pt x="1312193" y="448890"/>
                </a:lnTo>
                <a:lnTo>
                  <a:pt x="1311841" y="447834"/>
                </a:lnTo>
                <a:lnTo>
                  <a:pt x="1308850" y="442205"/>
                </a:lnTo>
                <a:lnTo>
                  <a:pt x="1306212" y="438687"/>
                </a:lnTo>
                <a:lnTo>
                  <a:pt x="1304629" y="435873"/>
                </a:lnTo>
                <a:lnTo>
                  <a:pt x="1303925" y="435697"/>
                </a:lnTo>
                <a:lnTo>
                  <a:pt x="1303222" y="435873"/>
                </a:lnTo>
                <a:lnTo>
                  <a:pt x="1302518" y="436401"/>
                </a:lnTo>
                <a:lnTo>
                  <a:pt x="1301815" y="436753"/>
                </a:lnTo>
                <a:lnTo>
                  <a:pt x="1300935" y="437104"/>
                </a:lnTo>
                <a:lnTo>
                  <a:pt x="1299000" y="437104"/>
                </a:lnTo>
                <a:lnTo>
                  <a:pt x="1294251" y="436401"/>
                </a:lnTo>
                <a:lnTo>
                  <a:pt x="1290205" y="436577"/>
                </a:lnTo>
                <a:lnTo>
                  <a:pt x="1288446" y="436928"/>
                </a:lnTo>
                <a:lnTo>
                  <a:pt x="1286336" y="437456"/>
                </a:lnTo>
                <a:lnTo>
                  <a:pt x="1284928" y="437632"/>
                </a:lnTo>
                <a:lnTo>
                  <a:pt x="1284049" y="437104"/>
                </a:lnTo>
                <a:lnTo>
                  <a:pt x="1282466" y="435345"/>
                </a:lnTo>
                <a:lnTo>
                  <a:pt x="1281586" y="435169"/>
                </a:lnTo>
                <a:lnTo>
                  <a:pt x="1281059" y="435345"/>
                </a:lnTo>
                <a:lnTo>
                  <a:pt x="1280179" y="436753"/>
                </a:lnTo>
                <a:lnTo>
                  <a:pt x="1279300" y="437280"/>
                </a:lnTo>
                <a:lnTo>
                  <a:pt x="1277893" y="437632"/>
                </a:lnTo>
                <a:lnTo>
                  <a:pt x="1275078" y="437632"/>
                </a:lnTo>
                <a:lnTo>
                  <a:pt x="1273671" y="437808"/>
                </a:lnTo>
                <a:lnTo>
                  <a:pt x="1272967" y="438336"/>
                </a:lnTo>
                <a:lnTo>
                  <a:pt x="1272440" y="439039"/>
                </a:lnTo>
                <a:lnTo>
                  <a:pt x="1271384" y="439567"/>
                </a:lnTo>
                <a:lnTo>
                  <a:pt x="1265580" y="439567"/>
                </a:lnTo>
                <a:lnTo>
                  <a:pt x="1264876" y="439743"/>
                </a:lnTo>
                <a:lnTo>
                  <a:pt x="1264172" y="440095"/>
                </a:lnTo>
                <a:lnTo>
                  <a:pt x="1263645" y="440446"/>
                </a:lnTo>
                <a:lnTo>
                  <a:pt x="1262941" y="440798"/>
                </a:lnTo>
                <a:lnTo>
                  <a:pt x="1261886" y="441150"/>
                </a:lnTo>
                <a:lnTo>
                  <a:pt x="1259775" y="441326"/>
                </a:lnTo>
                <a:lnTo>
                  <a:pt x="1258368" y="441326"/>
                </a:lnTo>
                <a:lnTo>
                  <a:pt x="1257312" y="441150"/>
                </a:lnTo>
                <a:lnTo>
                  <a:pt x="1255202" y="439215"/>
                </a:lnTo>
                <a:lnTo>
                  <a:pt x="1254322" y="439039"/>
                </a:lnTo>
                <a:lnTo>
                  <a:pt x="1253267" y="439215"/>
                </a:lnTo>
                <a:lnTo>
                  <a:pt x="1252036" y="439567"/>
                </a:lnTo>
                <a:lnTo>
                  <a:pt x="1250101" y="439919"/>
                </a:lnTo>
                <a:lnTo>
                  <a:pt x="1248869" y="439919"/>
                </a:lnTo>
                <a:lnTo>
                  <a:pt x="1247814" y="439743"/>
                </a:lnTo>
                <a:lnTo>
                  <a:pt x="1244472" y="438511"/>
                </a:lnTo>
                <a:lnTo>
                  <a:pt x="1243769" y="438160"/>
                </a:lnTo>
                <a:lnTo>
                  <a:pt x="1243241" y="437632"/>
                </a:lnTo>
                <a:lnTo>
                  <a:pt x="1242889" y="436928"/>
                </a:lnTo>
                <a:lnTo>
                  <a:pt x="1242537" y="436225"/>
                </a:lnTo>
                <a:lnTo>
                  <a:pt x="1241658" y="431651"/>
                </a:lnTo>
                <a:lnTo>
                  <a:pt x="1240954" y="430772"/>
                </a:lnTo>
                <a:lnTo>
                  <a:pt x="1240075" y="430596"/>
                </a:lnTo>
                <a:lnTo>
                  <a:pt x="1239019" y="430596"/>
                </a:lnTo>
                <a:lnTo>
                  <a:pt x="1238316" y="430244"/>
                </a:lnTo>
                <a:lnTo>
                  <a:pt x="1237964" y="429717"/>
                </a:lnTo>
                <a:lnTo>
                  <a:pt x="1237436" y="428485"/>
                </a:lnTo>
                <a:lnTo>
                  <a:pt x="1235150" y="425671"/>
                </a:lnTo>
                <a:lnTo>
                  <a:pt x="1233039" y="424088"/>
                </a:lnTo>
                <a:lnTo>
                  <a:pt x="1231984" y="422857"/>
                </a:lnTo>
                <a:lnTo>
                  <a:pt x="1231280" y="421977"/>
                </a:lnTo>
                <a:lnTo>
                  <a:pt x="1227410" y="414589"/>
                </a:lnTo>
                <a:lnTo>
                  <a:pt x="1226179" y="412831"/>
                </a:lnTo>
                <a:lnTo>
                  <a:pt x="1225124" y="411775"/>
                </a:lnTo>
                <a:lnTo>
                  <a:pt x="1223189" y="410368"/>
                </a:lnTo>
                <a:lnTo>
                  <a:pt x="1218439" y="408257"/>
                </a:lnTo>
                <a:lnTo>
                  <a:pt x="1216680" y="407905"/>
                </a:lnTo>
                <a:lnTo>
                  <a:pt x="1214570" y="407729"/>
                </a:lnTo>
                <a:lnTo>
                  <a:pt x="1205071" y="413358"/>
                </a:lnTo>
                <a:lnTo>
                  <a:pt x="1201202" y="414765"/>
                </a:lnTo>
                <a:lnTo>
                  <a:pt x="1200146" y="414765"/>
                </a:lnTo>
                <a:lnTo>
                  <a:pt x="1198035" y="414414"/>
                </a:lnTo>
                <a:lnTo>
                  <a:pt x="1194342" y="414414"/>
                </a:lnTo>
                <a:lnTo>
                  <a:pt x="1192758" y="414765"/>
                </a:lnTo>
                <a:lnTo>
                  <a:pt x="1191175" y="415469"/>
                </a:lnTo>
                <a:lnTo>
                  <a:pt x="1188889" y="416700"/>
                </a:lnTo>
                <a:lnTo>
                  <a:pt x="1187482" y="417228"/>
                </a:lnTo>
                <a:lnTo>
                  <a:pt x="1186074" y="417404"/>
                </a:lnTo>
                <a:lnTo>
                  <a:pt x="1183436" y="416876"/>
                </a:lnTo>
                <a:lnTo>
                  <a:pt x="1181853" y="417228"/>
                </a:lnTo>
                <a:lnTo>
                  <a:pt x="1173586" y="421098"/>
                </a:lnTo>
                <a:lnTo>
                  <a:pt x="1171826" y="422329"/>
                </a:lnTo>
                <a:lnTo>
                  <a:pt x="1164087" y="426726"/>
                </a:lnTo>
                <a:lnTo>
                  <a:pt x="1162856" y="427782"/>
                </a:lnTo>
                <a:lnTo>
                  <a:pt x="1160569" y="430244"/>
                </a:lnTo>
                <a:lnTo>
                  <a:pt x="1158283" y="432179"/>
                </a:lnTo>
                <a:lnTo>
                  <a:pt x="1157051" y="432531"/>
                </a:lnTo>
                <a:lnTo>
                  <a:pt x="1155820" y="432531"/>
                </a:lnTo>
                <a:lnTo>
                  <a:pt x="1154413" y="432355"/>
                </a:lnTo>
                <a:lnTo>
                  <a:pt x="1153709" y="432707"/>
                </a:lnTo>
                <a:lnTo>
                  <a:pt x="1153533" y="433410"/>
                </a:lnTo>
                <a:lnTo>
                  <a:pt x="1153709" y="435169"/>
                </a:lnTo>
                <a:lnTo>
                  <a:pt x="1153533" y="436225"/>
                </a:lnTo>
                <a:lnTo>
                  <a:pt x="1152830" y="437632"/>
                </a:lnTo>
                <a:lnTo>
                  <a:pt x="1151774" y="438511"/>
                </a:lnTo>
                <a:lnTo>
                  <a:pt x="1150719" y="439039"/>
                </a:lnTo>
                <a:lnTo>
                  <a:pt x="1139638" y="442381"/>
                </a:lnTo>
                <a:lnTo>
                  <a:pt x="1133657" y="445723"/>
                </a:lnTo>
                <a:lnTo>
                  <a:pt x="1132074" y="446251"/>
                </a:lnTo>
                <a:lnTo>
                  <a:pt x="1130843" y="446251"/>
                </a:lnTo>
                <a:lnTo>
                  <a:pt x="1130315" y="445723"/>
                </a:lnTo>
                <a:lnTo>
                  <a:pt x="1129963" y="445020"/>
                </a:lnTo>
                <a:lnTo>
                  <a:pt x="1129787" y="444140"/>
                </a:lnTo>
                <a:lnTo>
                  <a:pt x="1129787" y="442030"/>
                </a:lnTo>
                <a:lnTo>
                  <a:pt x="1129611" y="441150"/>
                </a:lnTo>
                <a:lnTo>
                  <a:pt x="1129259" y="440446"/>
                </a:lnTo>
                <a:lnTo>
                  <a:pt x="1128732" y="439919"/>
                </a:lnTo>
                <a:lnTo>
                  <a:pt x="1127501" y="438863"/>
                </a:lnTo>
                <a:lnTo>
                  <a:pt x="1126797" y="438336"/>
                </a:lnTo>
                <a:lnTo>
                  <a:pt x="1125918" y="437984"/>
                </a:lnTo>
                <a:lnTo>
                  <a:pt x="1124686" y="437808"/>
                </a:lnTo>
                <a:lnTo>
                  <a:pt x="1123807" y="437984"/>
                </a:lnTo>
                <a:lnTo>
                  <a:pt x="1123103" y="438511"/>
                </a:lnTo>
                <a:lnTo>
                  <a:pt x="1120992" y="441853"/>
                </a:lnTo>
                <a:lnTo>
                  <a:pt x="1120113" y="442733"/>
                </a:lnTo>
                <a:lnTo>
                  <a:pt x="1118706" y="443788"/>
                </a:lnTo>
                <a:lnTo>
                  <a:pt x="1115716" y="445547"/>
                </a:lnTo>
                <a:lnTo>
                  <a:pt x="1113956" y="446251"/>
                </a:lnTo>
                <a:lnTo>
                  <a:pt x="1113253" y="445196"/>
                </a:lnTo>
                <a:lnTo>
                  <a:pt x="1108328" y="444316"/>
                </a:lnTo>
                <a:lnTo>
                  <a:pt x="1107624" y="443964"/>
                </a:lnTo>
                <a:lnTo>
                  <a:pt x="1107272" y="443261"/>
                </a:lnTo>
                <a:lnTo>
                  <a:pt x="1107096" y="442381"/>
                </a:lnTo>
                <a:lnTo>
                  <a:pt x="1107096" y="441502"/>
                </a:lnTo>
                <a:lnTo>
                  <a:pt x="1106921" y="440622"/>
                </a:lnTo>
                <a:lnTo>
                  <a:pt x="1106393" y="439919"/>
                </a:lnTo>
                <a:lnTo>
                  <a:pt x="1105337" y="439567"/>
                </a:lnTo>
                <a:lnTo>
                  <a:pt x="1104458" y="439743"/>
                </a:lnTo>
                <a:lnTo>
                  <a:pt x="1103754" y="440095"/>
                </a:lnTo>
                <a:lnTo>
                  <a:pt x="1100940" y="442205"/>
                </a:lnTo>
                <a:lnTo>
                  <a:pt x="1097246" y="444140"/>
                </a:lnTo>
                <a:lnTo>
                  <a:pt x="1095839" y="444668"/>
                </a:lnTo>
                <a:lnTo>
                  <a:pt x="1094608" y="444844"/>
                </a:lnTo>
                <a:lnTo>
                  <a:pt x="1093552" y="444844"/>
                </a:lnTo>
                <a:lnTo>
                  <a:pt x="1092673" y="444668"/>
                </a:lnTo>
                <a:lnTo>
                  <a:pt x="1091969" y="444316"/>
                </a:lnTo>
                <a:lnTo>
                  <a:pt x="1091442" y="443788"/>
                </a:lnTo>
                <a:lnTo>
                  <a:pt x="1091090" y="443085"/>
                </a:lnTo>
                <a:lnTo>
                  <a:pt x="1091090" y="442205"/>
                </a:lnTo>
                <a:lnTo>
                  <a:pt x="1091266" y="441326"/>
                </a:lnTo>
                <a:lnTo>
                  <a:pt x="1091617" y="440446"/>
                </a:lnTo>
                <a:lnTo>
                  <a:pt x="1092145" y="439743"/>
                </a:lnTo>
                <a:lnTo>
                  <a:pt x="1093728" y="438336"/>
                </a:lnTo>
                <a:lnTo>
                  <a:pt x="1094784" y="437104"/>
                </a:lnTo>
                <a:lnTo>
                  <a:pt x="1095663" y="435697"/>
                </a:lnTo>
                <a:lnTo>
                  <a:pt x="1096015" y="434993"/>
                </a:lnTo>
                <a:lnTo>
                  <a:pt x="1095136" y="434290"/>
                </a:lnTo>
                <a:lnTo>
                  <a:pt x="1093025" y="433938"/>
                </a:lnTo>
                <a:lnTo>
                  <a:pt x="1087044" y="434466"/>
                </a:lnTo>
                <a:lnTo>
                  <a:pt x="1084757" y="435169"/>
                </a:lnTo>
                <a:lnTo>
                  <a:pt x="1083526" y="436049"/>
                </a:lnTo>
                <a:lnTo>
                  <a:pt x="1083526" y="436928"/>
                </a:lnTo>
                <a:lnTo>
                  <a:pt x="1083878" y="437632"/>
                </a:lnTo>
                <a:lnTo>
                  <a:pt x="1084406" y="438336"/>
                </a:lnTo>
                <a:lnTo>
                  <a:pt x="1086517" y="440622"/>
                </a:lnTo>
                <a:lnTo>
                  <a:pt x="1086868" y="441326"/>
                </a:lnTo>
                <a:lnTo>
                  <a:pt x="1087220" y="442030"/>
                </a:lnTo>
                <a:lnTo>
                  <a:pt x="1087396" y="442909"/>
                </a:lnTo>
                <a:lnTo>
                  <a:pt x="1087044" y="443964"/>
                </a:lnTo>
                <a:lnTo>
                  <a:pt x="1086165" y="445196"/>
                </a:lnTo>
                <a:lnTo>
                  <a:pt x="1073676" y="452759"/>
                </a:lnTo>
                <a:lnTo>
                  <a:pt x="1073148" y="453287"/>
                </a:lnTo>
                <a:lnTo>
                  <a:pt x="1072972" y="453990"/>
                </a:lnTo>
                <a:lnTo>
                  <a:pt x="1072972" y="454870"/>
                </a:lnTo>
                <a:lnTo>
                  <a:pt x="1073324" y="455573"/>
                </a:lnTo>
                <a:lnTo>
                  <a:pt x="1073852" y="456101"/>
                </a:lnTo>
                <a:lnTo>
                  <a:pt x="1074555" y="456629"/>
                </a:lnTo>
                <a:lnTo>
                  <a:pt x="1075435" y="456805"/>
                </a:lnTo>
                <a:lnTo>
                  <a:pt x="1076314" y="456805"/>
                </a:lnTo>
                <a:lnTo>
                  <a:pt x="1080008" y="456453"/>
                </a:lnTo>
                <a:lnTo>
                  <a:pt x="1081767" y="456453"/>
                </a:lnTo>
                <a:lnTo>
                  <a:pt x="1082647" y="456629"/>
                </a:lnTo>
                <a:lnTo>
                  <a:pt x="1083350" y="456805"/>
                </a:lnTo>
                <a:lnTo>
                  <a:pt x="1083702" y="456981"/>
                </a:lnTo>
                <a:lnTo>
                  <a:pt x="1084230" y="457508"/>
                </a:lnTo>
                <a:lnTo>
                  <a:pt x="1084582" y="458036"/>
                </a:lnTo>
                <a:lnTo>
                  <a:pt x="1084934" y="458740"/>
                </a:lnTo>
                <a:lnTo>
                  <a:pt x="1085109" y="459619"/>
                </a:lnTo>
                <a:lnTo>
                  <a:pt x="1085109" y="460499"/>
                </a:lnTo>
                <a:lnTo>
                  <a:pt x="1084934" y="462433"/>
                </a:lnTo>
                <a:lnTo>
                  <a:pt x="1084582" y="464544"/>
                </a:lnTo>
                <a:lnTo>
                  <a:pt x="1084230" y="465600"/>
                </a:lnTo>
                <a:lnTo>
                  <a:pt x="1083526" y="466831"/>
                </a:lnTo>
                <a:lnTo>
                  <a:pt x="1082823" y="467358"/>
                </a:lnTo>
                <a:lnTo>
                  <a:pt x="1082295" y="467535"/>
                </a:lnTo>
                <a:lnTo>
                  <a:pt x="1081591" y="467358"/>
                </a:lnTo>
                <a:lnTo>
                  <a:pt x="1080184" y="466479"/>
                </a:lnTo>
                <a:lnTo>
                  <a:pt x="1079129" y="466303"/>
                </a:lnTo>
                <a:lnTo>
                  <a:pt x="1078425" y="466655"/>
                </a:lnTo>
                <a:lnTo>
                  <a:pt x="1078074" y="467358"/>
                </a:lnTo>
                <a:lnTo>
                  <a:pt x="1077897" y="468238"/>
                </a:lnTo>
                <a:lnTo>
                  <a:pt x="1077897" y="469118"/>
                </a:lnTo>
                <a:lnTo>
                  <a:pt x="1078074" y="469997"/>
                </a:lnTo>
                <a:lnTo>
                  <a:pt x="1078425" y="470701"/>
                </a:lnTo>
                <a:lnTo>
                  <a:pt x="1078601" y="471580"/>
                </a:lnTo>
                <a:lnTo>
                  <a:pt x="1078601" y="472460"/>
                </a:lnTo>
                <a:lnTo>
                  <a:pt x="1078425" y="473515"/>
                </a:lnTo>
                <a:lnTo>
                  <a:pt x="1077897" y="474395"/>
                </a:lnTo>
                <a:lnTo>
                  <a:pt x="1076842" y="475626"/>
                </a:lnTo>
                <a:lnTo>
                  <a:pt x="1075963" y="476153"/>
                </a:lnTo>
                <a:lnTo>
                  <a:pt x="1075083" y="476329"/>
                </a:lnTo>
                <a:lnTo>
                  <a:pt x="1074380" y="475978"/>
                </a:lnTo>
                <a:lnTo>
                  <a:pt x="1073852" y="475450"/>
                </a:lnTo>
                <a:lnTo>
                  <a:pt x="1073500" y="474746"/>
                </a:lnTo>
                <a:lnTo>
                  <a:pt x="1073324" y="473867"/>
                </a:lnTo>
                <a:lnTo>
                  <a:pt x="1072972" y="473163"/>
                </a:lnTo>
                <a:lnTo>
                  <a:pt x="1072269" y="472635"/>
                </a:lnTo>
                <a:lnTo>
                  <a:pt x="1070862" y="472635"/>
                </a:lnTo>
                <a:lnTo>
                  <a:pt x="1069982" y="472987"/>
                </a:lnTo>
                <a:lnTo>
                  <a:pt x="1069279" y="473515"/>
                </a:lnTo>
                <a:lnTo>
                  <a:pt x="1068751" y="474218"/>
                </a:lnTo>
                <a:lnTo>
                  <a:pt x="1067695" y="475802"/>
                </a:lnTo>
                <a:lnTo>
                  <a:pt x="1066992" y="476681"/>
                </a:lnTo>
                <a:lnTo>
                  <a:pt x="1065761" y="477912"/>
                </a:lnTo>
                <a:lnTo>
                  <a:pt x="1064881" y="478088"/>
                </a:lnTo>
                <a:lnTo>
                  <a:pt x="1064178" y="477912"/>
                </a:lnTo>
                <a:lnTo>
                  <a:pt x="1063122" y="476857"/>
                </a:lnTo>
                <a:lnTo>
                  <a:pt x="1061891" y="475978"/>
                </a:lnTo>
                <a:lnTo>
                  <a:pt x="1060484" y="475274"/>
                </a:lnTo>
                <a:lnTo>
                  <a:pt x="1059956" y="474746"/>
                </a:lnTo>
                <a:lnTo>
                  <a:pt x="1059604" y="474043"/>
                </a:lnTo>
                <a:lnTo>
                  <a:pt x="1058901" y="472460"/>
                </a:lnTo>
                <a:lnTo>
                  <a:pt x="1058373" y="471756"/>
                </a:lnTo>
                <a:lnTo>
                  <a:pt x="1057493" y="471404"/>
                </a:lnTo>
                <a:lnTo>
                  <a:pt x="1056790" y="471580"/>
                </a:lnTo>
                <a:lnTo>
                  <a:pt x="1056262" y="472108"/>
                </a:lnTo>
                <a:lnTo>
                  <a:pt x="1055207" y="473691"/>
                </a:lnTo>
                <a:lnTo>
                  <a:pt x="1054503" y="474395"/>
                </a:lnTo>
                <a:lnTo>
                  <a:pt x="1053800" y="474570"/>
                </a:lnTo>
                <a:lnTo>
                  <a:pt x="1052041" y="474043"/>
                </a:lnTo>
                <a:lnTo>
                  <a:pt x="1050633" y="473867"/>
                </a:lnTo>
                <a:lnTo>
                  <a:pt x="1049754" y="474218"/>
                </a:lnTo>
                <a:lnTo>
                  <a:pt x="1049226" y="474922"/>
                </a:lnTo>
                <a:lnTo>
                  <a:pt x="1048523" y="476329"/>
                </a:lnTo>
                <a:lnTo>
                  <a:pt x="1047819" y="477209"/>
                </a:lnTo>
                <a:lnTo>
                  <a:pt x="1046764" y="478088"/>
                </a:lnTo>
                <a:lnTo>
                  <a:pt x="1045005" y="479495"/>
                </a:lnTo>
                <a:lnTo>
                  <a:pt x="1043773" y="480199"/>
                </a:lnTo>
                <a:lnTo>
                  <a:pt x="1042542" y="480727"/>
                </a:lnTo>
                <a:lnTo>
                  <a:pt x="1039024" y="481255"/>
                </a:lnTo>
                <a:lnTo>
                  <a:pt x="1027415" y="483541"/>
                </a:lnTo>
                <a:lnTo>
                  <a:pt x="1024249" y="483189"/>
                </a:lnTo>
                <a:lnTo>
                  <a:pt x="1023897" y="482486"/>
                </a:lnTo>
                <a:lnTo>
                  <a:pt x="1023721" y="481782"/>
                </a:lnTo>
                <a:lnTo>
                  <a:pt x="1023897" y="481078"/>
                </a:lnTo>
                <a:lnTo>
                  <a:pt x="1024249" y="480375"/>
                </a:lnTo>
                <a:lnTo>
                  <a:pt x="1024777" y="479672"/>
                </a:lnTo>
                <a:lnTo>
                  <a:pt x="1025128" y="478968"/>
                </a:lnTo>
                <a:lnTo>
                  <a:pt x="1025128" y="478088"/>
                </a:lnTo>
                <a:lnTo>
                  <a:pt x="1024425" y="477033"/>
                </a:lnTo>
                <a:lnTo>
                  <a:pt x="1023545" y="476681"/>
                </a:lnTo>
                <a:lnTo>
                  <a:pt x="1022666" y="476505"/>
                </a:lnTo>
                <a:lnTo>
                  <a:pt x="1018093" y="477385"/>
                </a:lnTo>
                <a:lnTo>
                  <a:pt x="1017389" y="477737"/>
                </a:lnTo>
                <a:lnTo>
                  <a:pt x="1016685" y="478088"/>
                </a:lnTo>
                <a:lnTo>
                  <a:pt x="1016158" y="478616"/>
                </a:lnTo>
                <a:lnTo>
                  <a:pt x="1015630" y="479144"/>
                </a:lnTo>
                <a:lnTo>
                  <a:pt x="1014926" y="479847"/>
                </a:lnTo>
                <a:lnTo>
                  <a:pt x="1014047" y="480375"/>
                </a:lnTo>
                <a:lnTo>
                  <a:pt x="1012288" y="480903"/>
                </a:lnTo>
                <a:lnTo>
                  <a:pt x="1011233" y="480727"/>
                </a:lnTo>
                <a:lnTo>
                  <a:pt x="1010177" y="480375"/>
                </a:lnTo>
                <a:lnTo>
                  <a:pt x="1009122" y="479847"/>
                </a:lnTo>
                <a:lnTo>
                  <a:pt x="1008242" y="479847"/>
                </a:lnTo>
                <a:lnTo>
                  <a:pt x="1007539" y="480199"/>
                </a:lnTo>
                <a:lnTo>
                  <a:pt x="1006835" y="480903"/>
                </a:lnTo>
                <a:lnTo>
                  <a:pt x="1005956" y="481430"/>
                </a:lnTo>
                <a:lnTo>
                  <a:pt x="1004548" y="481958"/>
                </a:lnTo>
                <a:lnTo>
                  <a:pt x="1003493" y="481958"/>
                </a:lnTo>
                <a:lnTo>
                  <a:pt x="1001910" y="480727"/>
                </a:lnTo>
                <a:lnTo>
                  <a:pt x="1000503" y="480023"/>
                </a:lnTo>
                <a:lnTo>
                  <a:pt x="997688" y="480023"/>
                </a:lnTo>
                <a:lnTo>
                  <a:pt x="996105" y="479672"/>
                </a:lnTo>
                <a:lnTo>
                  <a:pt x="995050" y="479320"/>
                </a:lnTo>
                <a:lnTo>
                  <a:pt x="994522" y="478792"/>
                </a:lnTo>
                <a:lnTo>
                  <a:pt x="993819" y="477912"/>
                </a:lnTo>
                <a:lnTo>
                  <a:pt x="992763" y="475802"/>
                </a:lnTo>
                <a:lnTo>
                  <a:pt x="992411" y="474043"/>
                </a:lnTo>
                <a:lnTo>
                  <a:pt x="992060" y="472284"/>
                </a:lnTo>
                <a:lnTo>
                  <a:pt x="991884" y="470349"/>
                </a:lnTo>
                <a:lnTo>
                  <a:pt x="992060" y="467358"/>
                </a:lnTo>
                <a:lnTo>
                  <a:pt x="992236" y="466303"/>
                </a:lnTo>
                <a:lnTo>
                  <a:pt x="992588" y="465424"/>
                </a:lnTo>
                <a:lnTo>
                  <a:pt x="993643" y="463137"/>
                </a:lnTo>
                <a:lnTo>
                  <a:pt x="993115" y="462082"/>
                </a:lnTo>
                <a:lnTo>
                  <a:pt x="991708" y="460675"/>
                </a:lnTo>
                <a:lnTo>
                  <a:pt x="983089" y="455749"/>
                </a:lnTo>
                <a:lnTo>
                  <a:pt x="980451" y="453639"/>
                </a:lnTo>
                <a:lnTo>
                  <a:pt x="976581" y="450473"/>
                </a:lnTo>
                <a:lnTo>
                  <a:pt x="976053" y="449593"/>
                </a:lnTo>
                <a:lnTo>
                  <a:pt x="975701" y="448538"/>
                </a:lnTo>
                <a:lnTo>
                  <a:pt x="975877" y="447834"/>
                </a:lnTo>
                <a:lnTo>
                  <a:pt x="976405" y="447130"/>
                </a:lnTo>
                <a:lnTo>
                  <a:pt x="976933" y="446603"/>
                </a:lnTo>
                <a:lnTo>
                  <a:pt x="978340" y="445899"/>
                </a:lnTo>
                <a:lnTo>
                  <a:pt x="985551" y="443261"/>
                </a:lnTo>
                <a:lnTo>
                  <a:pt x="986431" y="442733"/>
                </a:lnTo>
                <a:lnTo>
                  <a:pt x="987486" y="441853"/>
                </a:lnTo>
                <a:lnTo>
                  <a:pt x="987662" y="440974"/>
                </a:lnTo>
                <a:lnTo>
                  <a:pt x="987486" y="440270"/>
                </a:lnTo>
                <a:lnTo>
                  <a:pt x="985376" y="436928"/>
                </a:lnTo>
                <a:lnTo>
                  <a:pt x="984848" y="436049"/>
                </a:lnTo>
                <a:lnTo>
                  <a:pt x="984496" y="434993"/>
                </a:lnTo>
                <a:lnTo>
                  <a:pt x="984320" y="433059"/>
                </a:lnTo>
                <a:lnTo>
                  <a:pt x="984496" y="431827"/>
                </a:lnTo>
                <a:lnTo>
                  <a:pt x="984848" y="430948"/>
                </a:lnTo>
                <a:lnTo>
                  <a:pt x="985376" y="430420"/>
                </a:lnTo>
                <a:lnTo>
                  <a:pt x="986783" y="429541"/>
                </a:lnTo>
                <a:lnTo>
                  <a:pt x="987486" y="428837"/>
                </a:lnTo>
                <a:lnTo>
                  <a:pt x="988190" y="428134"/>
                </a:lnTo>
                <a:lnTo>
                  <a:pt x="988894" y="426902"/>
                </a:lnTo>
                <a:lnTo>
                  <a:pt x="988542" y="426551"/>
                </a:lnTo>
                <a:lnTo>
                  <a:pt x="987838" y="426374"/>
                </a:lnTo>
                <a:lnTo>
                  <a:pt x="985728" y="426374"/>
                </a:lnTo>
                <a:lnTo>
                  <a:pt x="983617" y="426199"/>
                </a:lnTo>
                <a:lnTo>
                  <a:pt x="980099" y="425319"/>
                </a:lnTo>
                <a:lnTo>
                  <a:pt x="978868" y="424791"/>
                </a:lnTo>
                <a:lnTo>
                  <a:pt x="972711" y="420746"/>
                </a:lnTo>
                <a:lnTo>
                  <a:pt x="969897" y="419514"/>
                </a:lnTo>
                <a:lnTo>
                  <a:pt x="966906" y="418811"/>
                </a:lnTo>
                <a:lnTo>
                  <a:pt x="966027" y="418283"/>
                </a:lnTo>
                <a:lnTo>
                  <a:pt x="965499" y="417580"/>
                </a:lnTo>
                <a:lnTo>
                  <a:pt x="965323" y="416700"/>
                </a:lnTo>
                <a:lnTo>
                  <a:pt x="965323" y="414414"/>
                </a:lnTo>
                <a:lnTo>
                  <a:pt x="964972" y="413006"/>
                </a:lnTo>
                <a:lnTo>
                  <a:pt x="964268" y="412303"/>
                </a:lnTo>
                <a:lnTo>
                  <a:pt x="963389" y="411775"/>
                </a:lnTo>
                <a:lnTo>
                  <a:pt x="958463" y="410896"/>
                </a:lnTo>
                <a:lnTo>
                  <a:pt x="951252" y="408081"/>
                </a:lnTo>
                <a:lnTo>
                  <a:pt x="949669" y="407026"/>
                </a:lnTo>
                <a:lnTo>
                  <a:pt x="948789" y="405971"/>
                </a:lnTo>
                <a:lnTo>
                  <a:pt x="948789" y="405091"/>
                </a:lnTo>
                <a:lnTo>
                  <a:pt x="949141" y="402101"/>
                </a:lnTo>
                <a:lnTo>
                  <a:pt x="948965" y="401045"/>
                </a:lnTo>
                <a:lnTo>
                  <a:pt x="948437" y="399814"/>
                </a:lnTo>
                <a:lnTo>
                  <a:pt x="943336" y="394186"/>
                </a:lnTo>
                <a:lnTo>
                  <a:pt x="942809" y="393482"/>
                </a:lnTo>
                <a:lnTo>
                  <a:pt x="942633" y="393130"/>
                </a:lnTo>
                <a:lnTo>
                  <a:pt x="942281" y="391723"/>
                </a:lnTo>
                <a:lnTo>
                  <a:pt x="942984" y="387853"/>
                </a:lnTo>
                <a:lnTo>
                  <a:pt x="948261" y="375716"/>
                </a:lnTo>
                <a:lnTo>
                  <a:pt x="951076" y="371671"/>
                </a:lnTo>
                <a:lnTo>
                  <a:pt x="953011" y="369736"/>
                </a:lnTo>
                <a:lnTo>
                  <a:pt x="956704" y="366570"/>
                </a:lnTo>
                <a:lnTo>
                  <a:pt x="957408" y="365338"/>
                </a:lnTo>
                <a:lnTo>
                  <a:pt x="957584" y="364283"/>
                </a:lnTo>
                <a:lnTo>
                  <a:pt x="954066" y="359182"/>
                </a:lnTo>
                <a:lnTo>
                  <a:pt x="953538" y="358654"/>
                </a:lnTo>
                <a:lnTo>
                  <a:pt x="952835" y="358302"/>
                </a:lnTo>
                <a:lnTo>
                  <a:pt x="951955" y="358127"/>
                </a:lnTo>
                <a:lnTo>
                  <a:pt x="947030" y="357775"/>
                </a:lnTo>
                <a:lnTo>
                  <a:pt x="946151" y="357599"/>
                </a:lnTo>
                <a:lnTo>
                  <a:pt x="945271" y="357071"/>
                </a:lnTo>
                <a:lnTo>
                  <a:pt x="944392" y="356367"/>
                </a:lnTo>
                <a:lnTo>
                  <a:pt x="943512" y="354960"/>
                </a:lnTo>
                <a:lnTo>
                  <a:pt x="943336" y="353905"/>
                </a:lnTo>
                <a:lnTo>
                  <a:pt x="943688" y="353201"/>
                </a:lnTo>
                <a:lnTo>
                  <a:pt x="944392" y="352850"/>
                </a:lnTo>
                <a:lnTo>
                  <a:pt x="947206" y="352498"/>
                </a:lnTo>
                <a:lnTo>
                  <a:pt x="948086" y="352146"/>
                </a:lnTo>
                <a:lnTo>
                  <a:pt x="948789" y="351442"/>
                </a:lnTo>
                <a:lnTo>
                  <a:pt x="948789" y="350739"/>
                </a:lnTo>
                <a:lnTo>
                  <a:pt x="948261" y="350035"/>
                </a:lnTo>
                <a:lnTo>
                  <a:pt x="947558" y="349332"/>
                </a:lnTo>
                <a:lnTo>
                  <a:pt x="947030" y="348100"/>
                </a:lnTo>
                <a:lnTo>
                  <a:pt x="947206" y="347221"/>
                </a:lnTo>
                <a:lnTo>
                  <a:pt x="947558" y="346517"/>
                </a:lnTo>
                <a:lnTo>
                  <a:pt x="948613" y="345286"/>
                </a:lnTo>
                <a:lnTo>
                  <a:pt x="949141" y="344758"/>
                </a:lnTo>
                <a:lnTo>
                  <a:pt x="949844" y="344407"/>
                </a:lnTo>
                <a:lnTo>
                  <a:pt x="950724" y="344231"/>
                </a:lnTo>
                <a:lnTo>
                  <a:pt x="951603" y="344407"/>
                </a:lnTo>
                <a:lnTo>
                  <a:pt x="952659" y="344407"/>
                </a:lnTo>
                <a:lnTo>
                  <a:pt x="953714" y="344055"/>
                </a:lnTo>
                <a:lnTo>
                  <a:pt x="954769" y="342823"/>
                </a:lnTo>
                <a:lnTo>
                  <a:pt x="954946" y="341944"/>
                </a:lnTo>
                <a:lnTo>
                  <a:pt x="954769" y="341064"/>
                </a:lnTo>
                <a:lnTo>
                  <a:pt x="952307" y="337195"/>
                </a:lnTo>
                <a:lnTo>
                  <a:pt x="948613" y="328400"/>
                </a:lnTo>
                <a:lnTo>
                  <a:pt x="948261" y="326817"/>
                </a:lnTo>
                <a:lnTo>
                  <a:pt x="948613" y="325937"/>
                </a:lnTo>
                <a:lnTo>
                  <a:pt x="950196" y="324706"/>
                </a:lnTo>
                <a:lnTo>
                  <a:pt x="950900" y="323475"/>
                </a:lnTo>
                <a:lnTo>
                  <a:pt x="950900" y="322419"/>
                </a:lnTo>
                <a:lnTo>
                  <a:pt x="950724" y="321540"/>
                </a:lnTo>
                <a:lnTo>
                  <a:pt x="950196" y="321012"/>
                </a:lnTo>
                <a:lnTo>
                  <a:pt x="949669" y="320660"/>
                </a:lnTo>
                <a:lnTo>
                  <a:pt x="949141" y="320485"/>
                </a:lnTo>
                <a:lnTo>
                  <a:pt x="948437" y="319957"/>
                </a:lnTo>
                <a:lnTo>
                  <a:pt x="947734" y="319077"/>
                </a:lnTo>
                <a:lnTo>
                  <a:pt x="947030" y="316967"/>
                </a:lnTo>
                <a:lnTo>
                  <a:pt x="947030" y="315559"/>
                </a:lnTo>
                <a:lnTo>
                  <a:pt x="947206" y="314504"/>
                </a:lnTo>
                <a:lnTo>
                  <a:pt x="947558" y="313800"/>
                </a:lnTo>
                <a:lnTo>
                  <a:pt x="948086" y="313097"/>
                </a:lnTo>
                <a:lnTo>
                  <a:pt x="949317" y="312041"/>
                </a:lnTo>
                <a:lnTo>
                  <a:pt x="951779" y="310283"/>
                </a:lnTo>
                <a:lnTo>
                  <a:pt x="952307" y="309755"/>
                </a:lnTo>
                <a:lnTo>
                  <a:pt x="953011" y="307996"/>
                </a:lnTo>
                <a:lnTo>
                  <a:pt x="955649" y="295683"/>
                </a:lnTo>
                <a:lnTo>
                  <a:pt x="956352" y="294100"/>
                </a:lnTo>
                <a:lnTo>
                  <a:pt x="957056" y="293924"/>
                </a:lnTo>
                <a:lnTo>
                  <a:pt x="960574" y="294628"/>
                </a:lnTo>
                <a:lnTo>
                  <a:pt x="961454" y="294628"/>
                </a:lnTo>
                <a:lnTo>
                  <a:pt x="962157" y="294100"/>
                </a:lnTo>
                <a:lnTo>
                  <a:pt x="962685" y="293045"/>
                </a:lnTo>
                <a:lnTo>
                  <a:pt x="965499" y="285833"/>
                </a:lnTo>
                <a:lnTo>
                  <a:pt x="965851" y="285129"/>
                </a:lnTo>
                <a:lnTo>
                  <a:pt x="966379" y="284426"/>
                </a:lnTo>
                <a:lnTo>
                  <a:pt x="966906" y="283898"/>
                </a:lnTo>
                <a:lnTo>
                  <a:pt x="968314" y="282843"/>
                </a:lnTo>
                <a:lnTo>
                  <a:pt x="969017" y="282139"/>
                </a:lnTo>
                <a:lnTo>
                  <a:pt x="969193" y="281611"/>
                </a:lnTo>
                <a:lnTo>
                  <a:pt x="968665" y="280732"/>
                </a:lnTo>
                <a:lnTo>
                  <a:pt x="968665" y="276510"/>
                </a:lnTo>
                <a:lnTo>
                  <a:pt x="969193" y="274575"/>
                </a:lnTo>
                <a:lnTo>
                  <a:pt x="969897" y="273168"/>
                </a:lnTo>
                <a:lnTo>
                  <a:pt x="970424" y="272464"/>
                </a:lnTo>
                <a:lnTo>
                  <a:pt x="970952" y="271937"/>
                </a:lnTo>
                <a:lnTo>
                  <a:pt x="972359" y="270881"/>
                </a:lnTo>
                <a:lnTo>
                  <a:pt x="972887" y="270178"/>
                </a:lnTo>
                <a:lnTo>
                  <a:pt x="972887" y="269650"/>
                </a:lnTo>
                <a:lnTo>
                  <a:pt x="972535" y="269123"/>
                </a:lnTo>
                <a:lnTo>
                  <a:pt x="972008" y="268243"/>
                </a:lnTo>
                <a:lnTo>
                  <a:pt x="971656" y="266836"/>
                </a:lnTo>
                <a:lnTo>
                  <a:pt x="970776" y="259976"/>
                </a:lnTo>
                <a:lnTo>
                  <a:pt x="970424" y="259272"/>
                </a:lnTo>
                <a:lnTo>
                  <a:pt x="969897" y="258569"/>
                </a:lnTo>
                <a:lnTo>
                  <a:pt x="969369" y="257865"/>
                </a:lnTo>
                <a:lnTo>
                  <a:pt x="968489" y="257161"/>
                </a:lnTo>
                <a:lnTo>
                  <a:pt x="967610" y="256634"/>
                </a:lnTo>
                <a:lnTo>
                  <a:pt x="966731" y="256282"/>
                </a:lnTo>
                <a:lnTo>
                  <a:pt x="964972" y="255754"/>
                </a:lnTo>
                <a:lnTo>
                  <a:pt x="963037" y="255403"/>
                </a:lnTo>
                <a:lnTo>
                  <a:pt x="961981" y="255403"/>
                </a:lnTo>
                <a:lnTo>
                  <a:pt x="961102" y="255403"/>
                </a:lnTo>
                <a:lnTo>
                  <a:pt x="960398" y="255578"/>
                </a:lnTo>
                <a:lnTo>
                  <a:pt x="959343" y="255930"/>
                </a:lnTo>
                <a:lnTo>
                  <a:pt x="958639" y="256106"/>
                </a:lnTo>
                <a:lnTo>
                  <a:pt x="957760" y="256106"/>
                </a:lnTo>
                <a:lnTo>
                  <a:pt x="956529" y="255403"/>
                </a:lnTo>
                <a:lnTo>
                  <a:pt x="956177" y="254523"/>
                </a:lnTo>
                <a:lnTo>
                  <a:pt x="955825" y="253292"/>
                </a:lnTo>
                <a:lnTo>
                  <a:pt x="955297" y="252588"/>
                </a:lnTo>
                <a:lnTo>
                  <a:pt x="954418" y="252236"/>
                </a:lnTo>
                <a:lnTo>
                  <a:pt x="952307" y="251533"/>
                </a:lnTo>
                <a:lnTo>
                  <a:pt x="951252" y="250653"/>
                </a:lnTo>
                <a:lnTo>
                  <a:pt x="950900" y="249598"/>
                </a:lnTo>
                <a:lnTo>
                  <a:pt x="950548" y="246784"/>
                </a:lnTo>
                <a:lnTo>
                  <a:pt x="950020" y="246256"/>
                </a:lnTo>
                <a:lnTo>
                  <a:pt x="949317" y="246256"/>
                </a:lnTo>
                <a:lnTo>
                  <a:pt x="948613" y="246608"/>
                </a:lnTo>
                <a:lnTo>
                  <a:pt x="947382" y="247487"/>
                </a:lnTo>
                <a:lnTo>
                  <a:pt x="946854" y="248015"/>
                </a:lnTo>
                <a:lnTo>
                  <a:pt x="945447" y="249774"/>
                </a:lnTo>
                <a:lnTo>
                  <a:pt x="944743" y="250126"/>
                </a:lnTo>
                <a:lnTo>
                  <a:pt x="944040" y="250302"/>
                </a:lnTo>
                <a:lnTo>
                  <a:pt x="943336" y="250126"/>
                </a:lnTo>
                <a:lnTo>
                  <a:pt x="942633" y="249774"/>
                </a:lnTo>
                <a:lnTo>
                  <a:pt x="940170" y="247839"/>
                </a:lnTo>
                <a:lnTo>
                  <a:pt x="936300" y="245728"/>
                </a:lnTo>
                <a:lnTo>
                  <a:pt x="933310" y="244673"/>
                </a:lnTo>
                <a:lnTo>
                  <a:pt x="932607" y="244497"/>
                </a:lnTo>
                <a:lnTo>
                  <a:pt x="931727" y="244497"/>
                </a:lnTo>
                <a:lnTo>
                  <a:pt x="929968" y="244673"/>
                </a:lnTo>
                <a:lnTo>
                  <a:pt x="926098" y="244497"/>
                </a:lnTo>
                <a:lnTo>
                  <a:pt x="925219" y="244673"/>
                </a:lnTo>
                <a:lnTo>
                  <a:pt x="924691" y="245201"/>
                </a:lnTo>
                <a:lnTo>
                  <a:pt x="924164" y="245904"/>
                </a:lnTo>
                <a:lnTo>
                  <a:pt x="923460" y="247311"/>
                </a:lnTo>
                <a:lnTo>
                  <a:pt x="922932" y="248015"/>
                </a:lnTo>
                <a:lnTo>
                  <a:pt x="922404" y="248543"/>
                </a:lnTo>
                <a:lnTo>
                  <a:pt x="921701" y="248894"/>
                </a:lnTo>
                <a:lnTo>
                  <a:pt x="920821" y="249070"/>
                </a:lnTo>
                <a:lnTo>
                  <a:pt x="919062" y="249070"/>
                </a:lnTo>
                <a:lnTo>
                  <a:pt x="918359" y="249422"/>
                </a:lnTo>
                <a:lnTo>
                  <a:pt x="917655" y="249774"/>
                </a:lnTo>
                <a:lnTo>
                  <a:pt x="916600" y="250829"/>
                </a:lnTo>
                <a:lnTo>
                  <a:pt x="915896" y="251357"/>
                </a:lnTo>
                <a:lnTo>
                  <a:pt x="915193" y="251709"/>
                </a:lnTo>
                <a:lnTo>
                  <a:pt x="914489" y="251885"/>
                </a:lnTo>
                <a:lnTo>
                  <a:pt x="902528" y="252764"/>
                </a:lnTo>
                <a:lnTo>
                  <a:pt x="900417" y="252412"/>
                </a:lnTo>
                <a:lnTo>
                  <a:pt x="899362" y="251885"/>
                </a:lnTo>
                <a:lnTo>
                  <a:pt x="898834" y="251181"/>
                </a:lnTo>
                <a:lnTo>
                  <a:pt x="898834" y="250302"/>
                </a:lnTo>
                <a:lnTo>
                  <a:pt x="899010" y="249598"/>
                </a:lnTo>
                <a:lnTo>
                  <a:pt x="900242" y="245904"/>
                </a:lnTo>
                <a:lnTo>
                  <a:pt x="900242" y="245025"/>
                </a:lnTo>
                <a:lnTo>
                  <a:pt x="900242" y="244145"/>
                </a:lnTo>
                <a:lnTo>
                  <a:pt x="900065" y="243266"/>
                </a:lnTo>
                <a:lnTo>
                  <a:pt x="899890" y="242562"/>
                </a:lnTo>
                <a:lnTo>
                  <a:pt x="897075" y="237813"/>
                </a:lnTo>
                <a:lnTo>
                  <a:pt x="896548" y="236230"/>
                </a:lnTo>
                <a:lnTo>
                  <a:pt x="895668" y="233064"/>
                </a:lnTo>
                <a:lnTo>
                  <a:pt x="894965" y="231656"/>
                </a:lnTo>
                <a:lnTo>
                  <a:pt x="892502" y="224972"/>
                </a:lnTo>
                <a:lnTo>
                  <a:pt x="891622" y="220751"/>
                </a:lnTo>
                <a:lnTo>
                  <a:pt x="891095" y="219695"/>
                </a:lnTo>
                <a:lnTo>
                  <a:pt x="890215" y="219168"/>
                </a:lnTo>
                <a:lnTo>
                  <a:pt x="889160" y="218640"/>
                </a:lnTo>
                <a:lnTo>
                  <a:pt x="887929" y="217761"/>
                </a:lnTo>
                <a:lnTo>
                  <a:pt x="881069" y="209494"/>
                </a:lnTo>
                <a:lnTo>
                  <a:pt x="880365" y="208262"/>
                </a:lnTo>
                <a:lnTo>
                  <a:pt x="880013" y="207031"/>
                </a:lnTo>
                <a:lnTo>
                  <a:pt x="880189" y="202634"/>
                </a:lnTo>
                <a:lnTo>
                  <a:pt x="880013" y="201402"/>
                </a:lnTo>
                <a:lnTo>
                  <a:pt x="877199" y="191728"/>
                </a:lnTo>
                <a:lnTo>
                  <a:pt x="877023" y="189793"/>
                </a:lnTo>
                <a:lnTo>
                  <a:pt x="877023" y="189089"/>
                </a:lnTo>
                <a:lnTo>
                  <a:pt x="877023" y="189089"/>
                </a:lnTo>
                <a:lnTo>
                  <a:pt x="877199" y="188562"/>
                </a:lnTo>
                <a:lnTo>
                  <a:pt x="877903" y="187155"/>
                </a:lnTo>
                <a:lnTo>
                  <a:pt x="878078" y="186099"/>
                </a:lnTo>
                <a:lnTo>
                  <a:pt x="877727" y="185395"/>
                </a:lnTo>
                <a:lnTo>
                  <a:pt x="876143" y="183988"/>
                </a:lnTo>
                <a:lnTo>
                  <a:pt x="875088" y="182757"/>
                </a:lnTo>
                <a:lnTo>
                  <a:pt x="873329" y="179943"/>
                </a:lnTo>
                <a:lnTo>
                  <a:pt x="872274" y="178712"/>
                </a:lnTo>
                <a:lnTo>
                  <a:pt x="871218" y="178184"/>
                </a:lnTo>
                <a:lnTo>
                  <a:pt x="870339" y="178184"/>
                </a:lnTo>
                <a:lnTo>
                  <a:pt x="869283" y="178008"/>
                </a:lnTo>
                <a:lnTo>
                  <a:pt x="868404" y="177304"/>
                </a:lnTo>
                <a:lnTo>
                  <a:pt x="867173" y="175897"/>
                </a:lnTo>
                <a:lnTo>
                  <a:pt x="866645" y="174842"/>
                </a:lnTo>
                <a:lnTo>
                  <a:pt x="866469" y="173786"/>
                </a:lnTo>
                <a:lnTo>
                  <a:pt x="867349" y="170620"/>
                </a:lnTo>
                <a:lnTo>
                  <a:pt x="868756" y="159363"/>
                </a:lnTo>
                <a:lnTo>
                  <a:pt x="869811" y="156373"/>
                </a:lnTo>
                <a:lnTo>
                  <a:pt x="871746" y="155141"/>
                </a:lnTo>
                <a:lnTo>
                  <a:pt x="872626" y="154438"/>
                </a:lnTo>
                <a:lnTo>
                  <a:pt x="873505" y="153206"/>
                </a:lnTo>
                <a:lnTo>
                  <a:pt x="874912" y="150744"/>
                </a:lnTo>
                <a:lnTo>
                  <a:pt x="875616" y="148809"/>
                </a:lnTo>
                <a:lnTo>
                  <a:pt x="875968" y="147050"/>
                </a:lnTo>
                <a:lnTo>
                  <a:pt x="876320" y="143532"/>
                </a:lnTo>
                <a:lnTo>
                  <a:pt x="876847" y="142653"/>
                </a:lnTo>
                <a:lnTo>
                  <a:pt x="877727" y="142301"/>
                </a:lnTo>
                <a:lnTo>
                  <a:pt x="879486" y="142125"/>
                </a:lnTo>
                <a:lnTo>
                  <a:pt x="880365" y="141597"/>
                </a:lnTo>
                <a:lnTo>
                  <a:pt x="881245" y="140718"/>
                </a:lnTo>
                <a:lnTo>
                  <a:pt x="882476" y="138959"/>
                </a:lnTo>
                <a:lnTo>
                  <a:pt x="883003" y="137551"/>
                </a:lnTo>
                <a:lnTo>
                  <a:pt x="883355" y="136144"/>
                </a:lnTo>
                <a:lnTo>
                  <a:pt x="883355" y="133682"/>
                </a:lnTo>
                <a:lnTo>
                  <a:pt x="883179" y="132275"/>
                </a:lnTo>
                <a:lnTo>
                  <a:pt x="879486" y="119434"/>
                </a:lnTo>
                <a:lnTo>
                  <a:pt x="878782" y="118027"/>
                </a:lnTo>
                <a:lnTo>
                  <a:pt x="878430" y="117323"/>
                </a:lnTo>
                <a:lnTo>
                  <a:pt x="877903" y="116796"/>
                </a:lnTo>
                <a:lnTo>
                  <a:pt x="877375" y="116268"/>
                </a:lnTo>
                <a:lnTo>
                  <a:pt x="876671" y="115740"/>
                </a:lnTo>
                <a:lnTo>
                  <a:pt x="862423" y="108528"/>
                </a:lnTo>
                <a:lnTo>
                  <a:pt x="861192" y="107649"/>
                </a:lnTo>
                <a:lnTo>
                  <a:pt x="857147" y="103428"/>
                </a:lnTo>
                <a:lnTo>
                  <a:pt x="856443" y="102196"/>
                </a:lnTo>
                <a:lnTo>
                  <a:pt x="856267" y="101141"/>
                </a:lnTo>
                <a:lnTo>
                  <a:pt x="856267" y="100086"/>
                </a:lnTo>
                <a:lnTo>
                  <a:pt x="856971" y="98502"/>
                </a:lnTo>
                <a:lnTo>
                  <a:pt x="857498" y="96743"/>
                </a:lnTo>
                <a:lnTo>
                  <a:pt x="858202" y="92874"/>
                </a:lnTo>
                <a:lnTo>
                  <a:pt x="858554" y="83551"/>
                </a:lnTo>
                <a:lnTo>
                  <a:pt x="858906" y="80561"/>
                </a:lnTo>
                <a:lnTo>
                  <a:pt x="859081" y="79681"/>
                </a:lnTo>
                <a:lnTo>
                  <a:pt x="859433" y="78978"/>
                </a:lnTo>
                <a:lnTo>
                  <a:pt x="859961" y="78274"/>
                </a:lnTo>
                <a:lnTo>
                  <a:pt x="862248" y="76339"/>
                </a:lnTo>
                <a:lnTo>
                  <a:pt x="862775" y="75812"/>
                </a:lnTo>
                <a:lnTo>
                  <a:pt x="863303" y="74932"/>
                </a:lnTo>
                <a:lnTo>
                  <a:pt x="863655" y="73525"/>
                </a:lnTo>
                <a:lnTo>
                  <a:pt x="864007" y="71062"/>
                </a:lnTo>
                <a:lnTo>
                  <a:pt x="864007" y="69655"/>
                </a:lnTo>
                <a:lnTo>
                  <a:pt x="864007" y="68952"/>
                </a:lnTo>
                <a:lnTo>
                  <a:pt x="864710" y="66313"/>
                </a:lnTo>
                <a:lnTo>
                  <a:pt x="862600" y="63147"/>
                </a:lnTo>
                <a:lnTo>
                  <a:pt x="861720" y="60157"/>
                </a:lnTo>
                <a:lnTo>
                  <a:pt x="855915" y="55407"/>
                </a:lnTo>
                <a:lnTo>
                  <a:pt x="854508" y="53121"/>
                </a:lnTo>
                <a:lnTo>
                  <a:pt x="843954" y="46261"/>
                </a:lnTo>
                <a:lnTo>
                  <a:pt x="841844" y="46085"/>
                </a:lnTo>
                <a:lnTo>
                  <a:pt x="840612" y="45733"/>
                </a:lnTo>
                <a:lnTo>
                  <a:pt x="838326" y="44150"/>
                </a:lnTo>
                <a:lnTo>
                  <a:pt x="834808" y="40105"/>
                </a:lnTo>
                <a:lnTo>
                  <a:pt x="834808" y="39401"/>
                </a:lnTo>
                <a:lnTo>
                  <a:pt x="835159" y="38873"/>
                </a:lnTo>
                <a:lnTo>
                  <a:pt x="835335" y="37818"/>
                </a:lnTo>
                <a:lnTo>
                  <a:pt x="835335" y="36411"/>
                </a:lnTo>
                <a:lnTo>
                  <a:pt x="835687" y="35355"/>
                </a:lnTo>
                <a:lnTo>
                  <a:pt x="835863" y="34124"/>
                </a:lnTo>
                <a:lnTo>
                  <a:pt x="835335" y="32541"/>
                </a:lnTo>
                <a:lnTo>
                  <a:pt x="834456" y="31662"/>
                </a:lnTo>
                <a:lnTo>
                  <a:pt x="831642" y="29727"/>
                </a:lnTo>
                <a:lnTo>
                  <a:pt x="830234" y="28319"/>
                </a:lnTo>
                <a:lnTo>
                  <a:pt x="827596" y="30078"/>
                </a:lnTo>
                <a:lnTo>
                  <a:pt x="824430" y="31485"/>
                </a:lnTo>
                <a:lnTo>
                  <a:pt x="821088" y="32365"/>
                </a:lnTo>
                <a:lnTo>
                  <a:pt x="817922" y="32717"/>
                </a:lnTo>
                <a:lnTo>
                  <a:pt x="814228" y="33596"/>
                </a:lnTo>
                <a:lnTo>
                  <a:pt x="812645" y="35707"/>
                </a:lnTo>
                <a:lnTo>
                  <a:pt x="811589" y="38170"/>
                </a:lnTo>
                <a:lnTo>
                  <a:pt x="809479" y="40280"/>
                </a:lnTo>
                <a:lnTo>
                  <a:pt x="805961" y="40984"/>
                </a:lnTo>
                <a:lnTo>
                  <a:pt x="803498" y="39577"/>
                </a:lnTo>
                <a:lnTo>
                  <a:pt x="799804" y="34476"/>
                </a:lnTo>
                <a:lnTo>
                  <a:pt x="796814" y="31837"/>
                </a:lnTo>
                <a:lnTo>
                  <a:pt x="794351" y="31134"/>
                </a:lnTo>
                <a:lnTo>
                  <a:pt x="775882" y="31837"/>
                </a:lnTo>
                <a:lnTo>
                  <a:pt x="774299" y="32365"/>
                </a:lnTo>
                <a:lnTo>
                  <a:pt x="773068" y="33420"/>
                </a:lnTo>
                <a:lnTo>
                  <a:pt x="771837" y="35003"/>
                </a:lnTo>
                <a:lnTo>
                  <a:pt x="770781" y="35883"/>
                </a:lnTo>
                <a:lnTo>
                  <a:pt x="771133" y="37642"/>
                </a:lnTo>
                <a:lnTo>
                  <a:pt x="772364" y="40280"/>
                </a:lnTo>
                <a:lnTo>
                  <a:pt x="772188" y="42919"/>
                </a:lnTo>
                <a:lnTo>
                  <a:pt x="771485" y="46789"/>
                </a:lnTo>
                <a:lnTo>
                  <a:pt x="770078" y="50307"/>
                </a:lnTo>
                <a:lnTo>
                  <a:pt x="767967" y="51890"/>
                </a:lnTo>
                <a:lnTo>
                  <a:pt x="766384" y="52241"/>
                </a:lnTo>
                <a:lnTo>
                  <a:pt x="764977" y="52593"/>
                </a:lnTo>
                <a:lnTo>
                  <a:pt x="763569" y="52593"/>
                </a:lnTo>
                <a:lnTo>
                  <a:pt x="761986" y="51362"/>
                </a:lnTo>
                <a:lnTo>
                  <a:pt x="761107" y="49779"/>
                </a:lnTo>
                <a:lnTo>
                  <a:pt x="760931" y="48020"/>
                </a:lnTo>
                <a:lnTo>
                  <a:pt x="760931" y="46261"/>
                </a:lnTo>
                <a:lnTo>
                  <a:pt x="760579" y="44502"/>
                </a:lnTo>
                <a:lnTo>
                  <a:pt x="759700" y="40632"/>
                </a:lnTo>
                <a:lnTo>
                  <a:pt x="758468" y="39049"/>
                </a:lnTo>
                <a:lnTo>
                  <a:pt x="756885" y="37994"/>
                </a:lnTo>
                <a:lnTo>
                  <a:pt x="754950" y="37290"/>
                </a:lnTo>
                <a:lnTo>
                  <a:pt x="754775" y="44502"/>
                </a:lnTo>
                <a:lnTo>
                  <a:pt x="754071" y="47668"/>
                </a:lnTo>
                <a:lnTo>
                  <a:pt x="752312" y="50482"/>
                </a:lnTo>
                <a:lnTo>
                  <a:pt x="751608" y="51010"/>
                </a:lnTo>
                <a:lnTo>
                  <a:pt x="749673" y="51538"/>
                </a:lnTo>
                <a:lnTo>
                  <a:pt x="748794" y="52065"/>
                </a:lnTo>
                <a:lnTo>
                  <a:pt x="748266" y="52593"/>
                </a:lnTo>
                <a:lnTo>
                  <a:pt x="747211" y="54000"/>
                </a:lnTo>
                <a:lnTo>
                  <a:pt x="746332" y="54704"/>
                </a:lnTo>
                <a:lnTo>
                  <a:pt x="744572" y="55935"/>
                </a:lnTo>
                <a:lnTo>
                  <a:pt x="742813" y="56287"/>
                </a:lnTo>
                <a:lnTo>
                  <a:pt x="741055" y="55935"/>
                </a:lnTo>
                <a:lnTo>
                  <a:pt x="736833" y="53297"/>
                </a:lnTo>
                <a:lnTo>
                  <a:pt x="731028" y="51010"/>
                </a:lnTo>
                <a:lnTo>
                  <a:pt x="728742" y="48899"/>
                </a:lnTo>
                <a:lnTo>
                  <a:pt x="726983" y="45205"/>
                </a:lnTo>
                <a:lnTo>
                  <a:pt x="725752" y="41336"/>
                </a:lnTo>
                <a:lnTo>
                  <a:pt x="723993" y="37818"/>
                </a:lnTo>
                <a:lnTo>
                  <a:pt x="720650" y="35003"/>
                </a:lnTo>
                <a:lnTo>
                  <a:pt x="717660" y="39577"/>
                </a:lnTo>
                <a:lnTo>
                  <a:pt x="721002" y="50482"/>
                </a:lnTo>
                <a:lnTo>
                  <a:pt x="717660" y="54176"/>
                </a:lnTo>
                <a:lnTo>
                  <a:pt x="714846" y="54176"/>
                </a:lnTo>
                <a:lnTo>
                  <a:pt x="710448" y="50834"/>
                </a:lnTo>
                <a:lnTo>
                  <a:pt x="707106" y="49955"/>
                </a:lnTo>
                <a:lnTo>
                  <a:pt x="694618" y="49955"/>
                </a:lnTo>
                <a:lnTo>
                  <a:pt x="688285" y="50834"/>
                </a:lnTo>
                <a:lnTo>
                  <a:pt x="684943" y="51714"/>
                </a:lnTo>
                <a:lnTo>
                  <a:pt x="683536" y="52593"/>
                </a:lnTo>
                <a:lnTo>
                  <a:pt x="681777" y="53121"/>
                </a:lnTo>
                <a:lnTo>
                  <a:pt x="670520" y="52065"/>
                </a:lnTo>
                <a:lnTo>
                  <a:pt x="667529" y="53297"/>
                </a:lnTo>
                <a:lnTo>
                  <a:pt x="662429" y="56639"/>
                </a:lnTo>
                <a:lnTo>
                  <a:pt x="659966" y="57342"/>
                </a:lnTo>
                <a:lnTo>
                  <a:pt x="656624" y="56990"/>
                </a:lnTo>
                <a:lnTo>
                  <a:pt x="648533" y="55232"/>
                </a:lnTo>
                <a:lnTo>
                  <a:pt x="646422" y="55232"/>
                </a:lnTo>
                <a:lnTo>
                  <a:pt x="640617" y="56463"/>
                </a:lnTo>
                <a:lnTo>
                  <a:pt x="633581" y="56463"/>
                </a:lnTo>
                <a:lnTo>
                  <a:pt x="629888" y="58398"/>
                </a:lnTo>
                <a:lnTo>
                  <a:pt x="628129" y="62092"/>
                </a:lnTo>
                <a:lnTo>
                  <a:pt x="627073" y="66489"/>
                </a:lnTo>
                <a:lnTo>
                  <a:pt x="625138" y="70711"/>
                </a:lnTo>
                <a:lnTo>
                  <a:pt x="623379" y="73525"/>
                </a:lnTo>
                <a:lnTo>
                  <a:pt x="623379" y="75108"/>
                </a:lnTo>
                <a:lnTo>
                  <a:pt x="624083" y="76691"/>
                </a:lnTo>
                <a:lnTo>
                  <a:pt x="624611" y="79154"/>
                </a:lnTo>
                <a:lnTo>
                  <a:pt x="624611" y="87772"/>
                </a:lnTo>
                <a:lnTo>
                  <a:pt x="624962" y="89883"/>
                </a:lnTo>
                <a:lnTo>
                  <a:pt x="626194" y="94105"/>
                </a:lnTo>
                <a:lnTo>
                  <a:pt x="626545" y="96392"/>
                </a:lnTo>
                <a:lnTo>
                  <a:pt x="625842" y="97799"/>
                </a:lnTo>
                <a:lnTo>
                  <a:pt x="621620" y="101317"/>
                </a:lnTo>
                <a:lnTo>
                  <a:pt x="619334" y="99909"/>
                </a:lnTo>
                <a:lnTo>
                  <a:pt x="613002" y="97271"/>
                </a:lnTo>
                <a:lnTo>
                  <a:pt x="611594" y="95512"/>
                </a:lnTo>
                <a:lnTo>
                  <a:pt x="610539" y="83199"/>
                </a:lnTo>
                <a:lnTo>
                  <a:pt x="611242" y="69127"/>
                </a:lnTo>
                <a:lnTo>
                  <a:pt x="610011" y="62092"/>
                </a:lnTo>
                <a:lnTo>
                  <a:pt x="606493" y="56990"/>
                </a:lnTo>
                <a:lnTo>
                  <a:pt x="600865" y="55759"/>
                </a:lnTo>
                <a:lnTo>
                  <a:pt x="596995" y="59805"/>
                </a:lnTo>
                <a:lnTo>
                  <a:pt x="592422" y="70535"/>
                </a:lnTo>
                <a:lnTo>
                  <a:pt x="589255" y="74932"/>
                </a:lnTo>
                <a:lnTo>
                  <a:pt x="585210" y="79154"/>
                </a:lnTo>
                <a:lnTo>
                  <a:pt x="580460" y="81089"/>
                </a:lnTo>
                <a:lnTo>
                  <a:pt x="575360" y="78978"/>
                </a:lnTo>
                <a:lnTo>
                  <a:pt x="573776" y="76691"/>
                </a:lnTo>
                <a:lnTo>
                  <a:pt x="571842" y="71414"/>
                </a:lnTo>
                <a:lnTo>
                  <a:pt x="567972" y="66489"/>
                </a:lnTo>
                <a:lnTo>
                  <a:pt x="564454" y="59101"/>
                </a:lnTo>
                <a:lnTo>
                  <a:pt x="563398" y="55935"/>
                </a:lnTo>
                <a:lnTo>
                  <a:pt x="562343" y="49251"/>
                </a:lnTo>
                <a:lnTo>
                  <a:pt x="562167" y="45381"/>
                </a:lnTo>
                <a:lnTo>
                  <a:pt x="563398" y="41512"/>
                </a:lnTo>
                <a:lnTo>
                  <a:pt x="563574" y="39577"/>
                </a:lnTo>
                <a:lnTo>
                  <a:pt x="563926" y="37818"/>
                </a:lnTo>
                <a:lnTo>
                  <a:pt x="564981" y="37114"/>
                </a:lnTo>
                <a:lnTo>
                  <a:pt x="565509" y="36762"/>
                </a:lnTo>
                <a:lnTo>
                  <a:pt x="570434" y="35003"/>
                </a:lnTo>
                <a:lnTo>
                  <a:pt x="571490" y="32189"/>
                </a:lnTo>
                <a:lnTo>
                  <a:pt x="569907" y="30254"/>
                </a:lnTo>
                <a:lnTo>
                  <a:pt x="567092" y="29023"/>
                </a:lnTo>
                <a:lnTo>
                  <a:pt x="563926" y="28671"/>
                </a:lnTo>
                <a:lnTo>
                  <a:pt x="560760" y="28847"/>
                </a:lnTo>
                <a:lnTo>
                  <a:pt x="550910" y="30782"/>
                </a:lnTo>
                <a:lnTo>
                  <a:pt x="547744" y="28671"/>
                </a:lnTo>
                <a:lnTo>
                  <a:pt x="534376" y="24450"/>
                </a:lnTo>
                <a:lnTo>
                  <a:pt x="527339" y="23042"/>
                </a:lnTo>
                <a:lnTo>
                  <a:pt x="478440" y="23218"/>
                </a:lnTo>
                <a:lnTo>
                  <a:pt x="458915" y="20404"/>
                </a:lnTo>
                <a:lnTo>
                  <a:pt x="411951" y="13720"/>
                </a:lnTo>
                <a:lnTo>
                  <a:pt x="408257" y="12137"/>
                </a:lnTo>
                <a:lnTo>
                  <a:pt x="402805" y="4925"/>
                </a:lnTo>
                <a:lnTo>
                  <a:pt x="399286" y="1759"/>
                </a:lnTo>
                <a:lnTo>
                  <a:pt x="394713" y="0"/>
                </a:lnTo>
                <a:lnTo>
                  <a:pt x="389964" y="176"/>
                </a:lnTo>
                <a:lnTo>
                  <a:pt x="384863" y="1759"/>
                </a:lnTo>
                <a:lnTo>
                  <a:pt x="380114" y="4046"/>
                </a:lnTo>
                <a:lnTo>
                  <a:pt x="377123" y="10026"/>
                </a:lnTo>
                <a:lnTo>
                  <a:pt x="365690" y="20580"/>
                </a:lnTo>
                <a:lnTo>
                  <a:pt x="363052" y="22163"/>
                </a:lnTo>
                <a:lnTo>
                  <a:pt x="359358" y="23922"/>
                </a:lnTo>
                <a:lnTo>
                  <a:pt x="334205" y="32717"/>
                </a:lnTo>
                <a:lnTo>
                  <a:pt x="330862" y="34828"/>
                </a:lnTo>
                <a:lnTo>
                  <a:pt x="322419" y="42039"/>
                </a:lnTo>
                <a:lnTo>
                  <a:pt x="316439" y="49427"/>
                </a:lnTo>
                <a:lnTo>
                  <a:pt x="311338" y="62971"/>
                </a:lnTo>
                <a:lnTo>
                  <a:pt x="307468" y="68952"/>
                </a:lnTo>
                <a:lnTo>
                  <a:pt x="302895" y="74404"/>
                </a:lnTo>
                <a:lnTo>
                  <a:pt x="299025" y="77395"/>
                </a:lnTo>
                <a:lnTo>
                  <a:pt x="295507" y="79506"/>
                </a:lnTo>
                <a:lnTo>
                  <a:pt x="276510" y="85310"/>
                </a:lnTo>
                <a:lnTo>
                  <a:pt x="267891" y="89707"/>
                </a:lnTo>
                <a:lnTo>
                  <a:pt x="265253" y="91994"/>
                </a:lnTo>
                <a:lnTo>
                  <a:pt x="259800" y="98151"/>
                </a:lnTo>
                <a:lnTo>
                  <a:pt x="257689" y="101844"/>
                </a:lnTo>
                <a:lnTo>
                  <a:pt x="251357" y="109584"/>
                </a:lnTo>
                <a:lnTo>
                  <a:pt x="248191" y="114509"/>
                </a:lnTo>
                <a:lnTo>
                  <a:pt x="240451" y="122424"/>
                </a:lnTo>
                <a:lnTo>
                  <a:pt x="233591" y="124008"/>
                </a:lnTo>
                <a:lnTo>
                  <a:pt x="230953" y="125766"/>
                </a:lnTo>
                <a:lnTo>
                  <a:pt x="229722" y="128933"/>
                </a:lnTo>
                <a:lnTo>
                  <a:pt x="228314" y="135793"/>
                </a:lnTo>
                <a:lnTo>
                  <a:pt x="225148" y="141773"/>
                </a:lnTo>
                <a:lnTo>
                  <a:pt x="224796" y="145291"/>
                </a:lnTo>
                <a:lnTo>
                  <a:pt x="224973" y="152327"/>
                </a:lnTo>
                <a:lnTo>
                  <a:pt x="223389" y="169213"/>
                </a:lnTo>
                <a:lnTo>
                  <a:pt x="221982" y="171852"/>
                </a:lnTo>
                <a:lnTo>
                  <a:pt x="211780" y="182933"/>
                </a:lnTo>
                <a:lnTo>
                  <a:pt x="208614" y="185572"/>
                </a:lnTo>
                <a:lnTo>
                  <a:pt x="208438" y="186099"/>
                </a:lnTo>
                <a:lnTo>
                  <a:pt x="206855" y="187506"/>
                </a:lnTo>
                <a:lnTo>
                  <a:pt x="202985" y="196829"/>
                </a:lnTo>
                <a:lnTo>
                  <a:pt x="200699" y="201226"/>
                </a:lnTo>
                <a:lnTo>
                  <a:pt x="199995" y="202106"/>
                </a:lnTo>
                <a:lnTo>
                  <a:pt x="198940" y="202809"/>
                </a:lnTo>
                <a:lnTo>
                  <a:pt x="196477" y="203865"/>
                </a:lnTo>
                <a:lnTo>
                  <a:pt x="192783" y="206855"/>
                </a:lnTo>
                <a:lnTo>
                  <a:pt x="190321" y="208262"/>
                </a:lnTo>
                <a:lnTo>
                  <a:pt x="188562" y="210549"/>
                </a:lnTo>
                <a:lnTo>
                  <a:pt x="188034" y="214946"/>
                </a:lnTo>
                <a:lnTo>
                  <a:pt x="190848" y="228139"/>
                </a:lnTo>
                <a:lnTo>
                  <a:pt x="191376" y="234647"/>
                </a:lnTo>
                <a:lnTo>
                  <a:pt x="189089" y="241507"/>
                </a:lnTo>
                <a:lnTo>
                  <a:pt x="180295" y="250653"/>
                </a:lnTo>
                <a:lnTo>
                  <a:pt x="179063" y="253819"/>
                </a:lnTo>
                <a:lnTo>
                  <a:pt x="174842" y="260679"/>
                </a:lnTo>
                <a:lnTo>
                  <a:pt x="172555" y="262614"/>
                </a:lnTo>
                <a:lnTo>
                  <a:pt x="169917" y="263494"/>
                </a:lnTo>
                <a:lnTo>
                  <a:pt x="167630" y="263318"/>
                </a:lnTo>
                <a:lnTo>
                  <a:pt x="165343" y="262614"/>
                </a:lnTo>
                <a:lnTo>
                  <a:pt x="162529" y="262263"/>
                </a:lnTo>
                <a:lnTo>
                  <a:pt x="160770" y="262263"/>
                </a:lnTo>
                <a:lnTo>
                  <a:pt x="159363" y="262614"/>
                </a:lnTo>
                <a:lnTo>
                  <a:pt x="158307" y="263494"/>
                </a:lnTo>
                <a:lnTo>
                  <a:pt x="157428" y="265077"/>
                </a:lnTo>
                <a:lnTo>
                  <a:pt x="157252" y="265956"/>
                </a:lnTo>
                <a:lnTo>
                  <a:pt x="157252" y="266660"/>
                </a:lnTo>
                <a:lnTo>
                  <a:pt x="157076" y="267364"/>
                </a:lnTo>
                <a:lnTo>
                  <a:pt x="156724" y="268067"/>
                </a:lnTo>
                <a:lnTo>
                  <a:pt x="156197" y="268595"/>
                </a:lnTo>
                <a:lnTo>
                  <a:pt x="154965" y="269123"/>
                </a:lnTo>
                <a:lnTo>
                  <a:pt x="154438" y="269474"/>
                </a:lnTo>
                <a:lnTo>
                  <a:pt x="154086" y="273696"/>
                </a:lnTo>
                <a:lnTo>
                  <a:pt x="160418" y="284601"/>
                </a:lnTo>
                <a:lnTo>
                  <a:pt x="162177" y="285305"/>
                </a:lnTo>
                <a:lnTo>
                  <a:pt x="163409" y="287240"/>
                </a:lnTo>
                <a:lnTo>
                  <a:pt x="163584" y="288295"/>
                </a:lnTo>
                <a:lnTo>
                  <a:pt x="163057" y="291813"/>
                </a:lnTo>
                <a:lnTo>
                  <a:pt x="160594" y="294628"/>
                </a:lnTo>
                <a:lnTo>
                  <a:pt x="157780" y="297090"/>
                </a:lnTo>
                <a:lnTo>
                  <a:pt x="154438" y="299553"/>
                </a:lnTo>
                <a:lnTo>
                  <a:pt x="149337" y="301840"/>
                </a:lnTo>
                <a:lnTo>
                  <a:pt x="147226" y="303246"/>
                </a:lnTo>
                <a:lnTo>
                  <a:pt x="142477" y="310986"/>
                </a:lnTo>
                <a:lnTo>
                  <a:pt x="141949" y="312745"/>
                </a:lnTo>
                <a:lnTo>
                  <a:pt x="141773" y="315911"/>
                </a:lnTo>
                <a:lnTo>
                  <a:pt x="141245" y="317846"/>
                </a:lnTo>
                <a:lnTo>
                  <a:pt x="140366" y="319605"/>
                </a:lnTo>
                <a:lnTo>
                  <a:pt x="139310" y="321188"/>
                </a:lnTo>
                <a:lnTo>
                  <a:pt x="138079" y="322595"/>
                </a:lnTo>
                <a:lnTo>
                  <a:pt x="136496" y="323475"/>
                </a:lnTo>
                <a:lnTo>
                  <a:pt x="133858" y="324530"/>
                </a:lnTo>
                <a:lnTo>
                  <a:pt x="132802" y="325234"/>
                </a:lnTo>
                <a:lnTo>
                  <a:pt x="125415" y="332270"/>
                </a:lnTo>
                <a:lnTo>
                  <a:pt x="124008" y="334556"/>
                </a:lnTo>
                <a:lnTo>
                  <a:pt x="123480" y="336843"/>
                </a:lnTo>
                <a:lnTo>
                  <a:pt x="123128" y="341416"/>
                </a:lnTo>
                <a:lnTo>
                  <a:pt x="122425" y="343703"/>
                </a:lnTo>
                <a:lnTo>
                  <a:pt x="118027" y="352674"/>
                </a:lnTo>
                <a:lnTo>
                  <a:pt x="117499" y="354081"/>
                </a:lnTo>
                <a:lnTo>
                  <a:pt x="116620" y="358302"/>
                </a:lnTo>
                <a:lnTo>
                  <a:pt x="115916" y="359358"/>
                </a:lnTo>
                <a:lnTo>
                  <a:pt x="105890" y="368329"/>
                </a:lnTo>
                <a:lnTo>
                  <a:pt x="103428" y="371671"/>
                </a:lnTo>
                <a:lnTo>
                  <a:pt x="102372" y="372550"/>
                </a:lnTo>
                <a:lnTo>
                  <a:pt x="98678" y="374309"/>
                </a:lnTo>
                <a:lnTo>
                  <a:pt x="97623" y="375013"/>
                </a:lnTo>
                <a:lnTo>
                  <a:pt x="94105" y="378706"/>
                </a:lnTo>
                <a:lnTo>
                  <a:pt x="92698" y="379586"/>
                </a:lnTo>
                <a:lnTo>
                  <a:pt x="91291" y="380114"/>
                </a:lnTo>
                <a:lnTo>
                  <a:pt x="88300" y="380641"/>
                </a:lnTo>
                <a:lnTo>
                  <a:pt x="86717" y="381169"/>
                </a:lnTo>
                <a:lnTo>
                  <a:pt x="84079" y="382752"/>
                </a:lnTo>
                <a:lnTo>
                  <a:pt x="79330" y="386622"/>
                </a:lnTo>
                <a:lnTo>
                  <a:pt x="71238" y="389788"/>
                </a:lnTo>
                <a:lnTo>
                  <a:pt x="68952" y="391195"/>
                </a:lnTo>
                <a:lnTo>
                  <a:pt x="64378" y="395241"/>
                </a:lnTo>
                <a:lnTo>
                  <a:pt x="50834" y="403332"/>
                </a:lnTo>
                <a:lnTo>
                  <a:pt x="49955" y="404036"/>
                </a:lnTo>
                <a:lnTo>
                  <a:pt x="49251" y="404915"/>
                </a:lnTo>
                <a:lnTo>
                  <a:pt x="47844" y="408785"/>
                </a:lnTo>
                <a:lnTo>
                  <a:pt x="47141" y="409664"/>
                </a:lnTo>
                <a:lnTo>
                  <a:pt x="36059" y="415117"/>
                </a:lnTo>
                <a:lnTo>
                  <a:pt x="33421" y="415997"/>
                </a:lnTo>
                <a:lnTo>
                  <a:pt x="31134" y="415997"/>
                </a:lnTo>
                <a:lnTo>
                  <a:pt x="29902" y="414941"/>
                </a:lnTo>
                <a:lnTo>
                  <a:pt x="29023" y="415645"/>
                </a:lnTo>
                <a:lnTo>
                  <a:pt x="26033" y="419866"/>
                </a:lnTo>
                <a:lnTo>
                  <a:pt x="23746" y="424967"/>
                </a:lnTo>
                <a:lnTo>
                  <a:pt x="22339" y="426551"/>
                </a:lnTo>
                <a:lnTo>
                  <a:pt x="20932" y="427078"/>
                </a:lnTo>
                <a:lnTo>
                  <a:pt x="18997" y="427606"/>
                </a:lnTo>
                <a:lnTo>
                  <a:pt x="17238" y="428309"/>
                </a:lnTo>
                <a:lnTo>
                  <a:pt x="16534" y="429365"/>
                </a:lnTo>
                <a:lnTo>
                  <a:pt x="8443" y="445020"/>
                </a:lnTo>
                <a:lnTo>
                  <a:pt x="4573" y="449945"/>
                </a:lnTo>
                <a:lnTo>
                  <a:pt x="0" y="453990"/>
                </a:lnTo>
                <a:lnTo>
                  <a:pt x="176" y="454166"/>
                </a:lnTo>
                <a:lnTo>
                  <a:pt x="2463" y="453639"/>
                </a:lnTo>
                <a:lnTo>
                  <a:pt x="7740" y="451704"/>
                </a:lnTo>
                <a:lnTo>
                  <a:pt x="9147" y="450648"/>
                </a:lnTo>
                <a:lnTo>
                  <a:pt x="16359" y="443613"/>
                </a:lnTo>
                <a:lnTo>
                  <a:pt x="23219" y="438336"/>
                </a:lnTo>
                <a:lnTo>
                  <a:pt x="25681" y="436577"/>
                </a:lnTo>
                <a:lnTo>
                  <a:pt x="29199" y="434466"/>
                </a:lnTo>
                <a:lnTo>
                  <a:pt x="32189" y="433586"/>
                </a:lnTo>
                <a:lnTo>
                  <a:pt x="40105" y="433410"/>
                </a:lnTo>
                <a:lnTo>
                  <a:pt x="42039" y="433938"/>
                </a:lnTo>
                <a:lnTo>
                  <a:pt x="45733" y="436225"/>
                </a:lnTo>
                <a:lnTo>
                  <a:pt x="48196" y="436753"/>
                </a:lnTo>
                <a:lnTo>
                  <a:pt x="54528" y="436577"/>
                </a:lnTo>
                <a:lnTo>
                  <a:pt x="69128" y="438863"/>
                </a:lnTo>
                <a:lnTo>
                  <a:pt x="72470" y="438160"/>
                </a:lnTo>
                <a:lnTo>
                  <a:pt x="80737" y="433586"/>
                </a:lnTo>
                <a:lnTo>
                  <a:pt x="85838" y="434290"/>
                </a:lnTo>
                <a:lnTo>
                  <a:pt x="89883" y="437632"/>
                </a:lnTo>
                <a:lnTo>
                  <a:pt x="94281" y="440622"/>
                </a:lnTo>
                <a:lnTo>
                  <a:pt x="100437" y="439919"/>
                </a:lnTo>
                <a:lnTo>
                  <a:pt x="102900" y="439039"/>
                </a:lnTo>
                <a:lnTo>
                  <a:pt x="105186" y="438687"/>
                </a:lnTo>
                <a:lnTo>
                  <a:pt x="110991" y="438863"/>
                </a:lnTo>
                <a:lnTo>
                  <a:pt x="114333" y="439391"/>
                </a:lnTo>
                <a:lnTo>
                  <a:pt x="121017" y="441150"/>
                </a:lnTo>
                <a:lnTo>
                  <a:pt x="124359" y="441150"/>
                </a:lnTo>
                <a:lnTo>
                  <a:pt x="128229" y="438336"/>
                </a:lnTo>
                <a:lnTo>
                  <a:pt x="129812" y="437808"/>
                </a:lnTo>
                <a:lnTo>
                  <a:pt x="131747" y="438160"/>
                </a:lnTo>
                <a:lnTo>
                  <a:pt x="132978" y="438863"/>
                </a:lnTo>
                <a:lnTo>
                  <a:pt x="133858" y="439567"/>
                </a:lnTo>
                <a:lnTo>
                  <a:pt x="134737" y="439919"/>
                </a:lnTo>
                <a:lnTo>
                  <a:pt x="135968" y="441150"/>
                </a:lnTo>
                <a:lnTo>
                  <a:pt x="136672" y="443613"/>
                </a:lnTo>
                <a:lnTo>
                  <a:pt x="138255" y="445196"/>
                </a:lnTo>
                <a:lnTo>
                  <a:pt x="142125" y="444316"/>
                </a:lnTo>
                <a:lnTo>
                  <a:pt x="144412" y="442205"/>
                </a:lnTo>
                <a:lnTo>
                  <a:pt x="146347" y="438863"/>
                </a:lnTo>
                <a:lnTo>
                  <a:pt x="147578" y="435169"/>
                </a:lnTo>
                <a:lnTo>
                  <a:pt x="148105" y="432003"/>
                </a:lnTo>
                <a:lnTo>
                  <a:pt x="149513" y="429189"/>
                </a:lnTo>
                <a:lnTo>
                  <a:pt x="152855" y="427254"/>
                </a:lnTo>
                <a:lnTo>
                  <a:pt x="156900" y="426199"/>
                </a:lnTo>
                <a:lnTo>
                  <a:pt x="160242" y="426023"/>
                </a:lnTo>
                <a:lnTo>
                  <a:pt x="166223" y="427606"/>
                </a:lnTo>
                <a:lnTo>
                  <a:pt x="172379" y="430244"/>
                </a:lnTo>
                <a:lnTo>
                  <a:pt x="188210" y="439919"/>
                </a:lnTo>
                <a:lnTo>
                  <a:pt x="191024" y="440798"/>
                </a:lnTo>
                <a:lnTo>
                  <a:pt x="194718" y="441150"/>
                </a:lnTo>
                <a:lnTo>
                  <a:pt x="204041" y="440270"/>
                </a:lnTo>
                <a:lnTo>
                  <a:pt x="207207" y="441150"/>
                </a:lnTo>
                <a:lnTo>
                  <a:pt x="211604" y="445899"/>
                </a:lnTo>
                <a:lnTo>
                  <a:pt x="214419" y="448186"/>
                </a:lnTo>
                <a:lnTo>
                  <a:pt x="216705" y="448186"/>
                </a:lnTo>
                <a:lnTo>
                  <a:pt x="219520" y="446603"/>
                </a:lnTo>
                <a:lnTo>
                  <a:pt x="222334" y="446603"/>
                </a:lnTo>
                <a:lnTo>
                  <a:pt x="224973" y="447482"/>
                </a:lnTo>
                <a:lnTo>
                  <a:pt x="230073" y="450121"/>
                </a:lnTo>
                <a:lnTo>
                  <a:pt x="232888" y="451176"/>
                </a:lnTo>
                <a:lnTo>
                  <a:pt x="235878" y="451704"/>
                </a:lnTo>
                <a:lnTo>
                  <a:pt x="241331" y="451704"/>
                </a:lnTo>
                <a:lnTo>
                  <a:pt x="244321" y="451176"/>
                </a:lnTo>
                <a:lnTo>
                  <a:pt x="246432" y="450473"/>
                </a:lnTo>
                <a:lnTo>
                  <a:pt x="246960" y="450121"/>
                </a:lnTo>
                <a:lnTo>
                  <a:pt x="247839" y="449417"/>
                </a:lnTo>
                <a:lnTo>
                  <a:pt x="251181" y="447482"/>
                </a:lnTo>
                <a:lnTo>
                  <a:pt x="251885" y="446955"/>
                </a:lnTo>
                <a:lnTo>
                  <a:pt x="252940" y="446779"/>
                </a:lnTo>
                <a:lnTo>
                  <a:pt x="254523" y="446779"/>
                </a:lnTo>
                <a:lnTo>
                  <a:pt x="257513" y="447130"/>
                </a:lnTo>
                <a:lnTo>
                  <a:pt x="259096" y="447130"/>
                </a:lnTo>
                <a:lnTo>
                  <a:pt x="260328" y="446955"/>
                </a:lnTo>
                <a:lnTo>
                  <a:pt x="261911" y="446427"/>
                </a:lnTo>
                <a:lnTo>
                  <a:pt x="262790" y="446251"/>
                </a:lnTo>
                <a:lnTo>
                  <a:pt x="263846" y="446251"/>
                </a:lnTo>
                <a:lnTo>
                  <a:pt x="265077" y="446603"/>
                </a:lnTo>
                <a:lnTo>
                  <a:pt x="266836" y="447306"/>
                </a:lnTo>
                <a:lnTo>
                  <a:pt x="269475" y="448890"/>
                </a:lnTo>
                <a:lnTo>
                  <a:pt x="273696" y="450648"/>
                </a:lnTo>
                <a:lnTo>
                  <a:pt x="277214" y="452407"/>
                </a:lnTo>
                <a:lnTo>
                  <a:pt x="289175" y="460499"/>
                </a:lnTo>
                <a:lnTo>
                  <a:pt x="299553" y="464720"/>
                </a:lnTo>
                <a:lnTo>
                  <a:pt x="315559" y="468942"/>
                </a:lnTo>
                <a:lnTo>
                  <a:pt x="333149" y="473339"/>
                </a:lnTo>
                <a:lnTo>
                  <a:pt x="334908" y="474395"/>
                </a:lnTo>
                <a:lnTo>
                  <a:pt x="336491" y="475626"/>
                </a:lnTo>
                <a:lnTo>
                  <a:pt x="342647" y="483541"/>
                </a:lnTo>
                <a:lnTo>
                  <a:pt x="343703" y="485476"/>
                </a:lnTo>
                <a:lnTo>
                  <a:pt x="345110" y="489522"/>
                </a:lnTo>
                <a:lnTo>
                  <a:pt x="345990" y="491105"/>
                </a:lnTo>
                <a:lnTo>
                  <a:pt x="347045" y="492512"/>
                </a:lnTo>
                <a:lnTo>
                  <a:pt x="348101" y="493391"/>
                </a:lnTo>
                <a:lnTo>
                  <a:pt x="350035" y="494095"/>
                </a:lnTo>
                <a:lnTo>
                  <a:pt x="352322" y="494271"/>
                </a:lnTo>
                <a:lnTo>
                  <a:pt x="355840" y="493743"/>
                </a:lnTo>
                <a:lnTo>
                  <a:pt x="358127" y="492864"/>
                </a:lnTo>
                <a:lnTo>
                  <a:pt x="360061" y="491808"/>
                </a:lnTo>
                <a:lnTo>
                  <a:pt x="363052" y="489522"/>
                </a:lnTo>
                <a:lnTo>
                  <a:pt x="366042" y="488994"/>
                </a:lnTo>
                <a:lnTo>
                  <a:pt x="370088" y="488994"/>
                </a:lnTo>
                <a:lnTo>
                  <a:pt x="382400" y="490753"/>
                </a:lnTo>
                <a:lnTo>
                  <a:pt x="385391" y="491632"/>
                </a:lnTo>
                <a:lnTo>
                  <a:pt x="386094" y="492160"/>
                </a:lnTo>
                <a:lnTo>
                  <a:pt x="386798" y="492512"/>
                </a:lnTo>
                <a:lnTo>
                  <a:pt x="387677" y="492864"/>
                </a:lnTo>
                <a:lnTo>
                  <a:pt x="388557" y="493040"/>
                </a:lnTo>
                <a:lnTo>
                  <a:pt x="397528" y="492336"/>
                </a:lnTo>
                <a:lnTo>
                  <a:pt x="399111" y="493040"/>
                </a:lnTo>
                <a:lnTo>
                  <a:pt x="401749" y="489522"/>
                </a:lnTo>
                <a:lnTo>
                  <a:pt x="403332" y="488114"/>
                </a:lnTo>
                <a:lnTo>
                  <a:pt x="405619" y="487587"/>
                </a:lnTo>
                <a:lnTo>
                  <a:pt x="408081" y="488114"/>
                </a:lnTo>
                <a:lnTo>
                  <a:pt x="410016" y="489346"/>
                </a:lnTo>
                <a:lnTo>
                  <a:pt x="413006" y="491984"/>
                </a:lnTo>
                <a:lnTo>
                  <a:pt x="414590" y="492864"/>
                </a:lnTo>
                <a:lnTo>
                  <a:pt x="417052" y="493919"/>
                </a:lnTo>
                <a:lnTo>
                  <a:pt x="419339" y="494095"/>
                </a:lnTo>
                <a:lnTo>
                  <a:pt x="420218" y="492512"/>
                </a:lnTo>
                <a:lnTo>
                  <a:pt x="421274" y="491457"/>
                </a:lnTo>
                <a:lnTo>
                  <a:pt x="423560" y="491281"/>
                </a:lnTo>
                <a:lnTo>
                  <a:pt x="426023" y="491808"/>
                </a:lnTo>
                <a:lnTo>
                  <a:pt x="427606" y="492512"/>
                </a:lnTo>
                <a:lnTo>
                  <a:pt x="431476" y="493391"/>
                </a:lnTo>
                <a:lnTo>
                  <a:pt x="443613" y="492160"/>
                </a:lnTo>
                <a:lnTo>
                  <a:pt x="446251" y="491281"/>
                </a:lnTo>
                <a:lnTo>
                  <a:pt x="447482" y="490753"/>
                </a:lnTo>
                <a:lnTo>
                  <a:pt x="457860" y="487587"/>
                </a:lnTo>
                <a:lnTo>
                  <a:pt x="459619" y="487763"/>
                </a:lnTo>
                <a:lnTo>
                  <a:pt x="462258" y="488818"/>
                </a:lnTo>
                <a:lnTo>
                  <a:pt x="462258" y="486355"/>
                </a:lnTo>
                <a:lnTo>
                  <a:pt x="463489" y="485652"/>
                </a:lnTo>
                <a:lnTo>
                  <a:pt x="465072" y="486355"/>
                </a:lnTo>
                <a:lnTo>
                  <a:pt x="466303" y="487763"/>
                </a:lnTo>
                <a:lnTo>
                  <a:pt x="466831" y="490225"/>
                </a:lnTo>
                <a:lnTo>
                  <a:pt x="466479" y="494271"/>
                </a:lnTo>
                <a:lnTo>
                  <a:pt x="467710" y="496030"/>
                </a:lnTo>
                <a:lnTo>
                  <a:pt x="472284" y="498140"/>
                </a:lnTo>
                <a:lnTo>
                  <a:pt x="474395" y="499548"/>
                </a:lnTo>
                <a:lnTo>
                  <a:pt x="475274" y="501483"/>
                </a:lnTo>
                <a:lnTo>
                  <a:pt x="474746" y="505880"/>
                </a:lnTo>
                <a:lnTo>
                  <a:pt x="475274" y="507287"/>
                </a:lnTo>
                <a:lnTo>
                  <a:pt x="477385" y="509398"/>
                </a:lnTo>
                <a:lnTo>
                  <a:pt x="479320" y="510629"/>
                </a:lnTo>
                <a:lnTo>
                  <a:pt x="480903" y="510981"/>
                </a:lnTo>
                <a:lnTo>
                  <a:pt x="485300" y="511509"/>
                </a:lnTo>
                <a:lnTo>
                  <a:pt x="486707" y="512037"/>
                </a:lnTo>
                <a:lnTo>
                  <a:pt x="490753" y="514675"/>
                </a:lnTo>
                <a:lnTo>
                  <a:pt x="492160" y="515379"/>
                </a:lnTo>
                <a:lnTo>
                  <a:pt x="495326" y="516786"/>
                </a:lnTo>
                <a:lnTo>
                  <a:pt x="496206" y="516962"/>
                </a:lnTo>
                <a:lnTo>
                  <a:pt x="497085" y="516962"/>
                </a:lnTo>
                <a:lnTo>
                  <a:pt x="498844" y="516610"/>
                </a:lnTo>
                <a:lnTo>
                  <a:pt x="499724" y="516610"/>
                </a:lnTo>
                <a:lnTo>
                  <a:pt x="500603" y="517137"/>
                </a:lnTo>
                <a:lnTo>
                  <a:pt x="501131" y="518193"/>
                </a:lnTo>
                <a:lnTo>
                  <a:pt x="501483" y="520128"/>
                </a:lnTo>
                <a:lnTo>
                  <a:pt x="501483" y="521535"/>
                </a:lnTo>
                <a:lnTo>
                  <a:pt x="501834" y="522766"/>
                </a:lnTo>
                <a:lnTo>
                  <a:pt x="502362" y="523646"/>
                </a:lnTo>
                <a:lnTo>
                  <a:pt x="505880" y="526812"/>
                </a:lnTo>
                <a:lnTo>
                  <a:pt x="509750" y="532441"/>
                </a:lnTo>
                <a:lnTo>
                  <a:pt x="514323" y="542467"/>
                </a:lnTo>
                <a:lnTo>
                  <a:pt x="517138" y="556363"/>
                </a:lnTo>
                <a:lnTo>
                  <a:pt x="517841" y="563574"/>
                </a:lnTo>
                <a:lnTo>
                  <a:pt x="517665" y="565861"/>
                </a:lnTo>
                <a:lnTo>
                  <a:pt x="513796" y="576415"/>
                </a:lnTo>
                <a:lnTo>
                  <a:pt x="513092" y="578350"/>
                </a:lnTo>
                <a:lnTo>
                  <a:pt x="512916" y="579053"/>
                </a:lnTo>
                <a:lnTo>
                  <a:pt x="512740" y="579933"/>
                </a:lnTo>
                <a:lnTo>
                  <a:pt x="512388" y="580636"/>
                </a:lnTo>
                <a:lnTo>
                  <a:pt x="512212" y="581516"/>
                </a:lnTo>
                <a:lnTo>
                  <a:pt x="512388" y="582395"/>
                </a:lnTo>
                <a:lnTo>
                  <a:pt x="513268" y="583627"/>
                </a:lnTo>
                <a:lnTo>
                  <a:pt x="514851" y="584858"/>
                </a:lnTo>
                <a:lnTo>
                  <a:pt x="515554" y="585561"/>
                </a:lnTo>
                <a:lnTo>
                  <a:pt x="516258" y="586969"/>
                </a:lnTo>
                <a:lnTo>
                  <a:pt x="516610" y="589079"/>
                </a:lnTo>
                <a:lnTo>
                  <a:pt x="516786" y="595412"/>
                </a:lnTo>
                <a:lnTo>
                  <a:pt x="517489" y="598402"/>
                </a:lnTo>
                <a:lnTo>
                  <a:pt x="519424" y="602799"/>
                </a:lnTo>
                <a:lnTo>
                  <a:pt x="522239" y="607373"/>
                </a:lnTo>
                <a:lnTo>
                  <a:pt x="523470" y="608956"/>
                </a:lnTo>
                <a:lnTo>
                  <a:pt x="525405" y="610715"/>
                </a:lnTo>
                <a:lnTo>
                  <a:pt x="526460" y="611594"/>
                </a:lnTo>
                <a:lnTo>
                  <a:pt x="526988" y="612650"/>
                </a:lnTo>
                <a:lnTo>
                  <a:pt x="527164" y="614057"/>
                </a:lnTo>
                <a:lnTo>
                  <a:pt x="525933" y="622148"/>
                </a:lnTo>
                <a:lnTo>
                  <a:pt x="525581" y="629536"/>
                </a:lnTo>
                <a:lnTo>
                  <a:pt x="525229" y="631822"/>
                </a:lnTo>
                <a:lnTo>
                  <a:pt x="524877" y="633405"/>
                </a:lnTo>
                <a:lnTo>
                  <a:pt x="523998" y="634813"/>
                </a:lnTo>
                <a:lnTo>
                  <a:pt x="523470" y="635340"/>
                </a:lnTo>
                <a:lnTo>
                  <a:pt x="522766" y="635868"/>
                </a:lnTo>
                <a:lnTo>
                  <a:pt x="521007" y="636220"/>
                </a:lnTo>
                <a:lnTo>
                  <a:pt x="520304" y="636572"/>
                </a:lnTo>
                <a:lnTo>
                  <a:pt x="519952" y="637275"/>
                </a:lnTo>
                <a:lnTo>
                  <a:pt x="519952" y="638331"/>
                </a:lnTo>
                <a:lnTo>
                  <a:pt x="520831" y="641145"/>
                </a:lnTo>
                <a:lnTo>
                  <a:pt x="521535" y="642200"/>
                </a:lnTo>
                <a:lnTo>
                  <a:pt x="522239" y="642728"/>
                </a:lnTo>
                <a:lnTo>
                  <a:pt x="523294" y="642904"/>
                </a:lnTo>
                <a:lnTo>
                  <a:pt x="524349" y="643432"/>
                </a:lnTo>
                <a:lnTo>
                  <a:pt x="525229" y="643959"/>
                </a:lnTo>
                <a:lnTo>
                  <a:pt x="527867" y="648357"/>
                </a:lnTo>
                <a:lnTo>
                  <a:pt x="529450" y="649412"/>
                </a:lnTo>
                <a:lnTo>
                  <a:pt x="530154" y="649588"/>
                </a:lnTo>
                <a:lnTo>
                  <a:pt x="531033" y="649588"/>
                </a:lnTo>
                <a:lnTo>
                  <a:pt x="531737" y="649236"/>
                </a:lnTo>
                <a:lnTo>
                  <a:pt x="532441" y="649060"/>
                </a:lnTo>
                <a:lnTo>
                  <a:pt x="532968" y="649412"/>
                </a:lnTo>
                <a:lnTo>
                  <a:pt x="533144" y="650116"/>
                </a:lnTo>
                <a:lnTo>
                  <a:pt x="532793" y="651875"/>
                </a:lnTo>
                <a:lnTo>
                  <a:pt x="532968" y="652754"/>
                </a:lnTo>
                <a:lnTo>
                  <a:pt x="533672" y="653634"/>
                </a:lnTo>
                <a:lnTo>
                  <a:pt x="534199" y="654513"/>
                </a:lnTo>
                <a:lnTo>
                  <a:pt x="534727" y="656272"/>
                </a:lnTo>
                <a:lnTo>
                  <a:pt x="535607" y="658207"/>
                </a:lnTo>
                <a:lnTo>
                  <a:pt x="537893" y="661901"/>
                </a:lnTo>
                <a:lnTo>
                  <a:pt x="540180" y="664715"/>
                </a:lnTo>
                <a:lnTo>
                  <a:pt x="541763" y="667354"/>
                </a:lnTo>
                <a:lnTo>
                  <a:pt x="542291" y="668057"/>
                </a:lnTo>
                <a:lnTo>
                  <a:pt x="542994" y="668585"/>
                </a:lnTo>
                <a:lnTo>
                  <a:pt x="544578" y="669289"/>
                </a:lnTo>
                <a:lnTo>
                  <a:pt x="545281" y="669992"/>
                </a:lnTo>
                <a:lnTo>
                  <a:pt x="545985" y="670872"/>
                </a:lnTo>
                <a:lnTo>
                  <a:pt x="547040" y="672455"/>
                </a:lnTo>
                <a:lnTo>
                  <a:pt x="547744" y="673334"/>
                </a:lnTo>
                <a:lnTo>
                  <a:pt x="548623" y="674038"/>
                </a:lnTo>
                <a:lnTo>
                  <a:pt x="549327" y="674389"/>
                </a:lnTo>
                <a:lnTo>
                  <a:pt x="552845" y="675445"/>
                </a:lnTo>
                <a:lnTo>
                  <a:pt x="553372" y="675797"/>
                </a:lnTo>
                <a:lnTo>
                  <a:pt x="554428" y="676500"/>
                </a:lnTo>
                <a:lnTo>
                  <a:pt x="555659" y="677380"/>
                </a:lnTo>
                <a:lnTo>
                  <a:pt x="556187" y="677907"/>
                </a:lnTo>
                <a:lnTo>
                  <a:pt x="557594" y="680018"/>
                </a:lnTo>
                <a:lnTo>
                  <a:pt x="558649" y="681249"/>
                </a:lnTo>
                <a:lnTo>
                  <a:pt x="559177" y="682305"/>
                </a:lnTo>
                <a:lnTo>
                  <a:pt x="559529" y="683712"/>
                </a:lnTo>
                <a:lnTo>
                  <a:pt x="559353" y="689869"/>
                </a:lnTo>
                <a:lnTo>
                  <a:pt x="559001" y="691979"/>
                </a:lnTo>
                <a:lnTo>
                  <a:pt x="558473" y="693738"/>
                </a:lnTo>
                <a:lnTo>
                  <a:pt x="558473" y="694794"/>
                </a:lnTo>
                <a:lnTo>
                  <a:pt x="558825" y="695849"/>
                </a:lnTo>
                <a:lnTo>
                  <a:pt x="559881" y="697080"/>
                </a:lnTo>
                <a:lnTo>
                  <a:pt x="560936" y="697608"/>
                </a:lnTo>
                <a:lnTo>
                  <a:pt x="561991" y="697960"/>
                </a:lnTo>
                <a:lnTo>
                  <a:pt x="562695" y="698312"/>
                </a:lnTo>
                <a:lnTo>
                  <a:pt x="563398" y="698839"/>
                </a:lnTo>
                <a:lnTo>
                  <a:pt x="564102" y="700246"/>
                </a:lnTo>
                <a:lnTo>
                  <a:pt x="566213" y="707106"/>
                </a:lnTo>
                <a:lnTo>
                  <a:pt x="567268" y="709041"/>
                </a:lnTo>
                <a:lnTo>
                  <a:pt x="568324" y="710097"/>
                </a:lnTo>
                <a:lnTo>
                  <a:pt x="569203" y="710448"/>
                </a:lnTo>
                <a:lnTo>
                  <a:pt x="569907" y="710800"/>
                </a:lnTo>
                <a:lnTo>
                  <a:pt x="571138" y="711856"/>
                </a:lnTo>
                <a:lnTo>
                  <a:pt x="571842" y="712207"/>
                </a:lnTo>
                <a:lnTo>
                  <a:pt x="572721" y="712383"/>
                </a:lnTo>
                <a:lnTo>
                  <a:pt x="573600" y="712735"/>
                </a:lnTo>
                <a:lnTo>
                  <a:pt x="574304" y="713263"/>
                </a:lnTo>
                <a:lnTo>
                  <a:pt x="574832" y="713791"/>
                </a:lnTo>
                <a:lnTo>
                  <a:pt x="575360" y="714494"/>
                </a:lnTo>
                <a:lnTo>
                  <a:pt x="575535" y="715549"/>
                </a:lnTo>
                <a:lnTo>
                  <a:pt x="575183" y="717484"/>
                </a:lnTo>
                <a:lnTo>
                  <a:pt x="573952" y="719243"/>
                </a:lnTo>
                <a:lnTo>
                  <a:pt x="573073" y="720299"/>
                </a:lnTo>
                <a:lnTo>
                  <a:pt x="572193" y="720826"/>
                </a:lnTo>
                <a:lnTo>
                  <a:pt x="571666" y="721354"/>
                </a:lnTo>
                <a:lnTo>
                  <a:pt x="571490" y="722058"/>
                </a:lnTo>
                <a:lnTo>
                  <a:pt x="572017" y="723289"/>
                </a:lnTo>
                <a:lnTo>
                  <a:pt x="573249" y="724696"/>
                </a:lnTo>
                <a:lnTo>
                  <a:pt x="573425" y="725400"/>
                </a:lnTo>
                <a:lnTo>
                  <a:pt x="573073" y="726279"/>
                </a:lnTo>
                <a:lnTo>
                  <a:pt x="571666" y="727334"/>
                </a:lnTo>
                <a:lnTo>
                  <a:pt x="570786" y="727862"/>
                </a:lnTo>
                <a:lnTo>
                  <a:pt x="566741" y="729445"/>
                </a:lnTo>
                <a:lnTo>
                  <a:pt x="566037" y="729797"/>
                </a:lnTo>
                <a:lnTo>
                  <a:pt x="565333" y="730325"/>
                </a:lnTo>
                <a:lnTo>
                  <a:pt x="564981" y="731028"/>
                </a:lnTo>
                <a:lnTo>
                  <a:pt x="565158" y="731908"/>
                </a:lnTo>
                <a:lnTo>
                  <a:pt x="565509" y="732611"/>
                </a:lnTo>
                <a:lnTo>
                  <a:pt x="568500" y="734722"/>
                </a:lnTo>
                <a:lnTo>
                  <a:pt x="567268" y="738768"/>
                </a:lnTo>
                <a:lnTo>
                  <a:pt x="567092" y="741055"/>
                </a:lnTo>
                <a:lnTo>
                  <a:pt x="567268" y="741934"/>
                </a:lnTo>
                <a:lnTo>
                  <a:pt x="567268" y="742813"/>
                </a:lnTo>
                <a:lnTo>
                  <a:pt x="566741" y="743693"/>
                </a:lnTo>
                <a:lnTo>
                  <a:pt x="566213" y="744221"/>
                </a:lnTo>
                <a:lnTo>
                  <a:pt x="562519" y="744221"/>
                </a:lnTo>
                <a:lnTo>
                  <a:pt x="561640" y="745100"/>
                </a:lnTo>
                <a:lnTo>
                  <a:pt x="561464" y="745804"/>
                </a:lnTo>
                <a:lnTo>
                  <a:pt x="561288" y="746859"/>
                </a:lnTo>
                <a:lnTo>
                  <a:pt x="561288" y="747915"/>
                </a:lnTo>
                <a:lnTo>
                  <a:pt x="561464" y="748794"/>
                </a:lnTo>
                <a:lnTo>
                  <a:pt x="561640" y="749673"/>
                </a:lnTo>
                <a:lnTo>
                  <a:pt x="564102" y="753895"/>
                </a:lnTo>
                <a:lnTo>
                  <a:pt x="564278" y="754775"/>
                </a:lnTo>
                <a:lnTo>
                  <a:pt x="564278" y="755654"/>
                </a:lnTo>
                <a:lnTo>
                  <a:pt x="563398" y="760579"/>
                </a:lnTo>
                <a:lnTo>
                  <a:pt x="563398" y="761635"/>
                </a:lnTo>
                <a:lnTo>
                  <a:pt x="563750" y="763393"/>
                </a:lnTo>
                <a:lnTo>
                  <a:pt x="564102" y="764273"/>
                </a:lnTo>
                <a:lnTo>
                  <a:pt x="564454" y="764976"/>
                </a:lnTo>
                <a:lnTo>
                  <a:pt x="564981" y="765680"/>
                </a:lnTo>
                <a:lnTo>
                  <a:pt x="566741" y="766560"/>
                </a:lnTo>
                <a:lnTo>
                  <a:pt x="576239" y="769374"/>
                </a:lnTo>
                <a:lnTo>
                  <a:pt x="578877" y="769726"/>
                </a:lnTo>
                <a:lnTo>
                  <a:pt x="580988" y="769726"/>
                </a:lnTo>
                <a:lnTo>
                  <a:pt x="583627" y="767967"/>
                </a:lnTo>
                <a:lnTo>
                  <a:pt x="586793" y="767439"/>
                </a:lnTo>
                <a:lnTo>
                  <a:pt x="594884" y="769198"/>
                </a:lnTo>
                <a:lnTo>
                  <a:pt x="600337" y="768670"/>
                </a:lnTo>
                <a:lnTo>
                  <a:pt x="604031" y="766032"/>
                </a:lnTo>
                <a:lnTo>
                  <a:pt x="603855" y="760755"/>
                </a:lnTo>
                <a:lnTo>
                  <a:pt x="606845" y="761635"/>
                </a:lnTo>
                <a:lnTo>
                  <a:pt x="611067" y="766208"/>
                </a:lnTo>
                <a:lnTo>
                  <a:pt x="614936" y="767263"/>
                </a:lnTo>
                <a:lnTo>
                  <a:pt x="626545" y="766384"/>
                </a:lnTo>
                <a:lnTo>
                  <a:pt x="630239" y="766735"/>
                </a:lnTo>
                <a:lnTo>
                  <a:pt x="630064" y="766384"/>
                </a:lnTo>
                <a:lnTo>
                  <a:pt x="629536" y="765856"/>
                </a:lnTo>
                <a:lnTo>
                  <a:pt x="629360" y="765504"/>
                </a:lnTo>
                <a:lnTo>
                  <a:pt x="632702" y="765328"/>
                </a:lnTo>
                <a:lnTo>
                  <a:pt x="634989" y="766911"/>
                </a:lnTo>
                <a:lnTo>
                  <a:pt x="637099" y="769022"/>
                </a:lnTo>
                <a:lnTo>
                  <a:pt x="639738" y="770605"/>
                </a:lnTo>
                <a:lnTo>
                  <a:pt x="640617" y="770605"/>
                </a:lnTo>
                <a:lnTo>
                  <a:pt x="641321" y="770253"/>
                </a:lnTo>
                <a:lnTo>
                  <a:pt x="641849" y="769902"/>
                </a:lnTo>
                <a:lnTo>
                  <a:pt x="642376" y="769726"/>
                </a:lnTo>
                <a:lnTo>
                  <a:pt x="644839" y="770253"/>
                </a:lnTo>
                <a:lnTo>
                  <a:pt x="645542" y="770253"/>
                </a:lnTo>
                <a:lnTo>
                  <a:pt x="650644" y="769726"/>
                </a:lnTo>
                <a:lnTo>
                  <a:pt x="652754" y="769022"/>
                </a:lnTo>
                <a:lnTo>
                  <a:pt x="653282" y="767439"/>
                </a:lnTo>
                <a:lnTo>
                  <a:pt x="655041" y="767615"/>
                </a:lnTo>
                <a:lnTo>
                  <a:pt x="656096" y="770781"/>
                </a:lnTo>
                <a:lnTo>
                  <a:pt x="656448" y="771837"/>
                </a:lnTo>
                <a:lnTo>
                  <a:pt x="657503" y="772540"/>
                </a:lnTo>
                <a:lnTo>
                  <a:pt x="658207" y="772540"/>
                </a:lnTo>
                <a:lnTo>
                  <a:pt x="658911" y="772188"/>
                </a:lnTo>
                <a:lnTo>
                  <a:pt x="660142" y="771133"/>
                </a:lnTo>
                <a:lnTo>
                  <a:pt x="661373" y="770253"/>
                </a:lnTo>
                <a:lnTo>
                  <a:pt x="664188" y="768670"/>
                </a:lnTo>
                <a:lnTo>
                  <a:pt x="665067" y="768318"/>
                </a:lnTo>
                <a:lnTo>
                  <a:pt x="665946" y="768143"/>
                </a:lnTo>
                <a:lnTo>
                  <a:pt x="667002" y="768143"/>
                </a:lnTo>
                <a:lnTo>
                  <a:pt x="668057" y="768318"/>
                </a:lnTo>
                <a:lnTo>
                  <a:pt x="668937" y="768670"/>
                </a:lnTo>
                <a:lnTo>
                  <a:pt x="669816" y="769374"/>
                </a:lnTo>
                <a:lnTo>
                  <a:pt x="670344" y="770078"/>
                </a:lnTo>
                <a:lnTo>
                  <a:pt x="670696" y="770781"/>
                </a:lnTo>
                <a:lnTo>
                  <a:pt x="671048" y="771485"/>
                </a:lnTo>
                <a:lnTo>
                  <a:pt x="671927" y="772892"/>
                </a:lnTo>
                <a:lnTo>
                  <a:pt x="672455" y="773420"/>
                </a:lnTo>
                <a:lnTo>
                  <a:pt x="673158" y="773947"/>
                </a:lnTo>
                <a:lnTo>
                  <a:pt x="673862" y="774299"/>
                </a:lnTo>
                <a:lnTo>
                  <a:pt x="681601" y="777113"/>
                </a:lnTo>
                <a:lnTo>
                  <a:pt x="682305" y="777465"/>
                </a:lnTo>
                <a:lnTo>
                  <a:pt x="682657" y="778521"/>
                </a:lnTo>
                <a:lnTo>
                  <a:pt x="682305" y="780280"/>
                </a:lnTo>
                <a:lnTo>
                  <a:pt x="680546" y="783798"/>
                </a:lnTo>
                <a:lnTo>
                  <a:pt x="679491" y="785381"/>
                </a:lnTo>
                <a:lnTo>
                  <a:pt x="678611" y="786436"/>
                </a:lnTo>
                <a:lnTo>
                  <a:pt x="675797" y="788019"/>
                </a:lnTo>
                <a:lnTo>
                  <a:pt x="674566" y="788898"/>
                </a:lnTo>
                <a:lnTo>
                  <a:pt x="674214" y="790130"/>
                </a:lnTo>
                <a:lnTo>
                  <a:pt x="674038" y="792065"/>
                </a:lnTo>
                <a:lnTo>
                  <a:pt x="674566" y="796462"/>
                </a:lnTo>
                <a:lnTo>
                  <a:pt x="674917" y="798397"/>
                </a:lnTo>
                <a:lnTo>
                  <a:pt x="675093" y="799804"/>
                </a:lnTo>
                <a:lnTo>
                  <a:pt x="674214" y="800860"/>
                </a:lnTo>
                <a:lnTo>
                  <a:pt x="672806" y="802091"/>
                </a:lnTo>
                <a:lnTo>
                  <a:pt x="672279" y="802794"/>
                </a:lnTo>
                <a:lnTo>
                  <a:pt x="671751" y="805081"/>
                </a:lnTo>
                <a:lnTo>
                  <a:pt x="672455" y="810182"/>
                </a:lnTo>
                <a:lnTo>
                  <a:pt x="671927" y="814228"/>
                </a:lnTo>
                <a:lnTo>
                  <a:pt x="671575" y="815107"/>
                </a:lnTo>
                <a:lnTo>
                  <a:pt x="671048" y="816163"/>
                </a:lnTo>
                <a:lnTo>
                  <a:pt x="670520" y="816690"/>
                </a:lnTo>
                <a:lnTo>
                  <a:pt x="667881" y="818449"/>
                </a:lnTo>
                <a:lnTo>
                  <a:pt x="667354" y="819153"/>
                </a:lnTo>
                <a:lnTo>
                  <a:pt x="667354" y="819153"/>
                </a:lnTo>
                <a:lnTo>
                  <a:pt x="667354" y="819153"/>
                </a:lnTo>
                <a:lnTo>
                  <a:pt x="667354" y="819329"/>
                </a:lnTo>
                <a:lnTo>
                  <a:pt x="667529" y="820208"/>
                </a:lnTo>
                <a:lnTo>
                  <a:pt x="667881" y="821615"/>
                </a:lnTo>
                <a:lnTo>
                  <a:pt x="669992" y="826716"/>
                </a:lnTo>
                <a:lnTo>
                  <a:pt x="670696" y="827596"/>
                </a:lnTo>
                <a:lnTo>
                  <a:pt x="671223" y="828299"/>
                </a:lnTo>
                <a:lnTo>
                  <a:pt x="674566" y="830235"/>
                </a:lnTo>
                <a:lnTo>
                  <a:pt x="679315" y="832521"/>
                </a:lnTo>
                <a:lnTo>
                  <a:pt x="680194" y="832697"/>
                </a:lnTo>
                <a:lnTo>
                  <a:pt x="680898" y="832521"/>
                </a:lnTo>
                <a:lnTo>
                  <a:pt x="681601" y="831642"/>
                </a:lnTo>
                <a:lnTo>
                  <a:pt x="682129" y="830762"/>
                </a:lnTo>
                <a:lnTo>
                  <a:pt x="682833" y="829003"/>
                </a:lnTo>
                <a:lnTo>
                  <a:pt x="683184" y="828299"/>
                </a:lnTo>
                <a:lnTo>
                  <a:pt x="683712" y="827596"/>
                </a:lnTo>
                <a:lnTo>
                  <a:pt x="684240" y="827068"/>
                </a:lnTo>
                <a:lnTo>
                  <a:pt x="685471" y="826189"/>
                </a:lnTo>
                <a:lnTo>
                  <a:pt x="685999" y="825661"/>
                </a:lnTo>
                <a:lnTo>
                  <a:pt x="686351" y="824957"/>
                </a:lnTo>
                <a:lnTo>
                  <a:pt x="686526" y="824078"/>
                </a:lnTo>
                <a:lnTo>
                  <a:pt x="686526" y="823198"/>
                </a:lnTo>
                <a:lnTo>
                  <a:pt x="685823" y="820736"/>
                </a:lnTo>
                <a:lnTo>
                  <a:pt x="685823" y="819505"/>
                </a:lnTo>
                <a:lnTo>
                  <a:pt x="685823" y="819329"/>
                </a:lnTo>
                <a:lnTo>
                  <a:pt x="685999" y="818625"/>
                </a:lnTo>
                <a:lnTo>
                  <a:pt x="686351" y="817922"/>
                </a:lnTo>
                <a:lnTo>
                  <a:pt x="686878" y="817218"/>
                </a:lnTo>
                <a:lnTo>
                  <a:pt x="688109" y="816163"/>
                </a:lnTo>
                <a:lnTo>
                  <a:pt x="690924" y="814580"/>
                </a:lnTo>
                <a:lnTo>
                  <a:pt x="691451" y="814052"/>
                </a:lnTo>
                <a:lnTo>
                  <a:pt x="691803" y="812996"/>
                </a:lnTo>
                <a:lnTo>
                  <a:pt x="692155" y="812820"/>
                </a:lnTo>
                <a:lnTo>
                  <a:pt x="693035" y="812820"/>
                </a:lnTo>
                <a:lnTo>
                  <a:pt x="695321" y="814580"/>
                </a:lnTo>
                <a:lnTo>
                  <a:pt x="696553" y="815107"/>
                </a:lnTo>
                <a:lnTo>
                  <a:pt x="699543" y="815283"/>
                </a:lnTo>
                <a:lnTo>
                  <a:pt x="700774" y="815635"/>
                </a:lnTo>
                <a:lnTo>
                  <a:pt x="702005" y="816514"/>
                </a:lnTo>
                <a:lnTo>
                  <a:pt x="702709" y="817218"/>
                </a:lnTo>
                <a:lnTo>
                  <a:pt x="703237" y="817922"/>
                </a:lnTo>
                <a:lnTo>
                  <a:pt x="703588" y="818449"/>
                </a:lnTo>
                <a:lnTo>
                  <a:pt x="703765" y="819153"/>
                </a:lnTo>
                <a:lnTo>
                  <a:pt x="703765" y="819681"/>
                </a:lnTo>
                <a:lnTo>
                  <a:pt x="703940" y="820384"/>
                </a:lnTo>
                <a:lnTo>
                  <a:pt x="704292" y="821088"/>
                </a:lnTo>
                <a:lnTo>
                  <a:pt x="705171" y="821440"/>
                </a:lnTo>
                <a:lnTo>
                  <a:pt x="706579" y="821615"/>
                </a:lnTo>
                <a:lnTo>
                  <a:pt x="709217" y="821088"/>
                </a:lnTo>
                <a:lnTo>
                  <a:pt x="710800" y="821088"/>
                </a:lnTo>
                <a:lnTo>
                  <a:pt x="712207" y="821791"/>
                </a:lnTo>
                <a:lnTo>
                  <a:pt x="712559" y="822671"/>
                </a:lnTo>
                <a:lnTo>
                  <a:pt x="712735" y="823550"/>
                </a:lnTo>
                <a:lnTo>
                  <a:pt x="713087" y="824254"/>
                </a:lnTo>
                <a:lnTo>
                  <a:pt x="713966" y="824430"/>
                </a:lnTo>
                <a:lnTo>
                  <a:pt x="714846" y="824430"/>
                </a:lnTo>
                <a:lnTo>
                  <a:pt x="719771" y="821088"/>
                </a:lnTo>
                <a:lnTo>
                  <a:pt x="722585" y="830235"/>
                </a:lnTo>
                <a:lnTo>
                  <a:pt x="723289" y="833576"/>
                </a:lnTo>
                <a:lnTo>
                  <a:pt x="723289" y="834632"/>
                </a:lnTo>
                <a:lnTo>
                  <a:pt x="726279" y="842723"/>
                </a:lnTo>
                <a:lnTo>
                  <a:pt x="726807" y="844834"/>
                </a:lnTo>
                <a:lnTo>
                  <a:pt x="726807" y="846417"/>
                </a:lnTo>
                <a:lnTo>
                  <a:pt x="726279" y="848176"/>
                </a:lnTo>
                <a:lnTo>
                  <a:pt x="726279" y="849231"/>
                </a:lnTo>
                <a:lnTo>
                  <a:pt x="726631" y="850463"/>
                </a:lnTo>
                <a:lnTo>
                  <a:pt x="727510" y="851694"/>
                </a:lnTo>
                <a:lnTo>
                  <a:pt x="729445" y="853277"/>
                </a:lnTo>
                <a:lnTo>
                  <a:pt x="730677" y="853980"/>
                </a:lnTo>
                <a:lnTo>
                  <a:pt x="731732" y="854508"/>
                </a:lnTo>
                <a:lnTo>
                  <a:pt x="739999" y="856795"/>
                </a:lnTo>
                <a:lnTo>
                  <a:pt x="741055" y="856971"/>
                </a:lnTo>
                <a:lnTo>
                  <a:pt x="742110" y="856971"/>
                </a:lnTo>
                <a:lnTo>
                  <a:pt x="742989" y="856795"/>
                </a:lnTo>
                <a:lnTo>
                  <a:pt x="743693" y="856267"/>
                </a:lnTo>
                <a:lnTo>
                  <a:pt x="744221" y="855739"/>
                </a:lnTo>
                <a:lnTo>
                  <a:pt x="744748" y="855036"/>
                </a:lnTo>
                <a:lnTo>
                  <a:pt x="745276" y="854508"/>
                </a:lnTo>
                <a:lnTo>
                  <a:pt x="745980" y="853980"/>
                </a:lnTo>
                <a:lnTo>
                  <a:pt x="746683" y="853805"/>
                </a:lnTo>
                <a:lnTo>
                  <a:pt x="747739" y="853805"/>
                </a:lnTo>
                <a:lnTo>
                  <a:pt x="748442" y="854332"/>
                </a:lnTo>
                <a:lnTo>
                  <a:pt x="748970" y="855563"/>
                </a:lnTo>
                <a:lnTo>
                  <a:pt x="747915" y="857322"/>
                </a:lnTo>
                <a:lnTo>
                  <a:pt x="744045" y="862951"/>
                </a:lnTo>
                <a:lnTo>
                  <a:pt x="742638" y="864534"/>
                </a:lnTo>
                <a:lnTo>
                  <a:pt x="741758" y="866293"/>
                </a:lnTo>
                <a:lnTo>
                  <a:pt x="741582" y="868228"/>
                </a:lnTo>
                <a:lnTo>
                  <a:pt x="741582" y="868228"/>
                </a:lnTo>
                <a:lnTo>
                  <a:pt x="742462" y="865942"/>
                </a:lnTo>
                <a:lnTo>
                  <a:pt x="743693" y="863830"/>
                </a:lnTo>
                <a:lnTo>
                  <a:pt x="750729" y="855212"/>
                </a:lnTo>
                <a:lnTo>
                  <a:pt x="753192" y="853277"/>
                </a:lnTo>
                <a:lnTo>
                  <a:pt x="760755" y="851166"/>
                </a:lnTo>
                <a:lnTo>
                  <a:pt x="765152" y="844306"/>
                </a:lnTo>
                <a:lnTo>
                  <a:pt x="770254" y="828123"/>
                </a:lnTo>
                <a:lnTo>
                  <a:pt x="768143" y="827948"/>
                </a:lnTo>
                <a:lnTo>
                  <a:pt x="766208" y="828476"/>
                </a:lnTo>
                <a:lnTo>
                  <a:pt x="764449" y="829355"/>
                </a:lnTo>
                <a:lnTo>
                  <a:pt x="762866" y="830762"/>
                </a:lnTo>
                <a:lnTo>
                  <a:pt x="761283" y="831642"/>
                </a:lnTo>
                <a:lnTo>
                  <a:pt x="759348" y="831290"/>
                </a:lnTo>
                <a:lnTo>
                  <a:pt x="756006" y="830059"/>
                </a:lnTo>
                <a:lnTo>
                  <a:pt x="753015" y="829706"/>
                </a:lnTo>
                <a:lnTo>
                  <a:pt x="749322" y="828827"/>
                </a:lnTo>
                <a:lnTo>
                  <a:pt x="746507" y="827244"/>
                </a:lnTo>
                <a:lnTo>
                  <a:pt x="746507" y="824606"/>
                </a:lnTo>
                <a:lnTo>
                  <a:pt x="747563" y="826013"/>
                </a:lnTo>
                <a:lnTo>
                  <a:pt x="748970" y="826540"/>
                </a:lnTo>
                <a:lnTo>
                  <a:pt x="750201" y="826013"/>
                </a:lnTo>
                <a:lnTo>
                  <a:pt x="750729" y="824254"/>
                </a:lnTo>
                <a:lnTo>
                  <a:pt x="750553" y="822495"/>
                </a:lnTo>
                <a:lnTo>
                  <a:pt x="750729" y="821264"/>
                </a:lnTo>
                <a:lnTo>
                  <a:pt x="751608" y="820560"/>
                </a:lnTo>
                <a:lnTo>
                  <a:pt x="758117" y="820384"/>
                </a:lnTo>
                <a:lnTo>
                  <a:pt x="759875" y="820912"/>
                </a:lnTo>
                <a:lnTo>
                  <a:pt x="759700" y="822495"/>
                </a:lnTo>
                <a:lnTo>
                  <a:pt x="758117" y="823198"/>
                </a:lnTo>
                <a:lnTo>
                  <a:pt x="756006" y="822847"/>
                </a:lnTo>
                <a:lnTo>
                  <a:pt x="754071" y="823198"/>
                </a:lnTo>
                <a:lnTo>
                  <a:pt x="752840" y="825837"/>
                </a:lnTo>
                <a:lnTo>
                  <a:pt x="760052" y="826716"/>
                </a:lnTo>
                <a:lnTo>
                  <a:pt x="763921" y="824078"/>
                </a:lnTo>
                <a:lnTo>
                  <a:pt x="769726" y="812469"/>
                </a:lnTo>
                <a:lnTo>
                  <a:pt x="770781" y="811237"/>
                </a:lnTo>
                <a:lnTo>
                  <a:pt x="771661" y="810534"/>
                </a:lnTo>
                <a:lnTo>
                  <a:pt x="772540" y="810006"/>
                </a:lnTo>
                <a:lnTo>
                  <a:pt x="773595" y="809303"/>
                </a:lnTo>
                <a:lnTo>
                  <a:pt x="777289" y="804377"/>
                </a:lnTo>
                <a:lnTo>
                  <a:pt x="779576" y="801915"/>
                </a:lnTo>
                <a:lnTo>
                  <a:pt x="807544" y="779752"/>
                </a:lnTo>
                <a:lnTo>
                  <a:pt x="814756" y="775882"/>
                </a:lnTo>
                <a:lnTo>
                  <a:pt x="818449" y="772892"/>
                </a:lnTo>
                <a:lnTo>
                  <a:pt x="821264" y="771485"/>
                </a:lnTo>
                <a:lnTo>
                  <a:pt x="822671" y="769022"/>
                </a:lnTo>
                <a:lnTo>
                  <a:pt x="824606" y="769022"/>
                </a:lnTo>
                <a:lnTo>
                  <a:pt x="827772" y="769902"/>
                </a:lnTo>
                <a:lnTo>
                  <a:pt x="831818" y="767967"/>
                </a:lnTo>
                <a:lnTo>
                  <a:pt x="833928" y="767263"/>
                </a:lnTo>
                <a:lnTo>
                  <a:pt x="835863" y="767791"/>
                </a:lnTo>
                <a:lnTo>
                  <a:pt x="873857" y="744396"/>
                </a:lnTo>
                <a:lnTo>
                  <a:pt x="880365" y="737361"/>
                </a:lnTo>
                <a:lnTo>
                  <a:pt x="882300" y="736481"/>
                </a:lnTo>
                <a:lnTo>
                  <a:pt x="885994" y="732611"/>
                </a:lnTo>
                <a:lnTo>
                  <a:pt x="888280" y="731732"/>
                </a:lnTo>
                <a:lnTo>
                  <a:pt x="889688" y="730853"/>
                </a:lnTo>
                <a:lnTo>
                  <a:pt x="892678" y="724168"/>
                </a:lnTo>
                <a:lnTo>
                  <a:pt x="892854" y="727686"/>
                </a:lnTo>
                <a:lnTo>
                  <a:pt x="894965" y="728214"/>
                </a:lnTo>
                <a:lnTo>
                  <a:pt x="897779" y="726983"/>
                </a:lnTo>
                <a:lnTo>
                  <a:pt x="900065" y="724872"/>
                </a:lnTo>
                <a:lnTo>
                  <a:pt x="900065" y="723465"/>
                </a:lnTo>
                <a:lnTo>
                  <a:pt x="898482" y="719771"/>
                </a:lnTo>
                <a:lnTo>
                  <a:pt x="899010" y="719067"/>
                </a:lnTo>
                <a:lnTo>
                  <a:pt x="899890" y="718188"/>
                </a:lnTo>
                <a:lnTo>
                  <a:pt x="901473" y="712559"/>
                </a:lnTo>
                <a:lnTo>
                  <a:pt x="904815" y="707458"/>
                </a:lnTo>
                <a:lnTo>
                  <a:pt x="909212" y="703412"/>
                </a:lnTo>
                <a:lnTo>
                  <a:pt x="921173" y="696201"/>
                </a:lnTo>
                <a:lnTo>
                  <a:pt x="937532" y="687934"/>
                </a:lnTo>
                <a:lnTo>
                  <a:pt x="959343" y="674038"/>
                </a:lnTo>
                <a:lnTo>
                  <a:pt x="977460" y="666122"/>
                </a:lnTo>
                <a:lnTo>
                  <a:pt x="986607" y="661197"/>
                </a:lnTo>
                <a:lnTo>
                  <a:pt x="987838" y="661725"/>
                </a:lnTo>
                <a:lnTo>
                  <a:pt x="988718" y="662253"/>
                </a:lnTo>
                <a:lnTo>
                  <a:pt x="989245" y="663132"/>
                </a:lnTo>
                <a:lnTo>
                  <a:pt x="989421" y="664539"/>
                </a:lnTo>
                <a:lnTo>
                  <a:pt x="991004" y="663660"/>
                </a:lnTo>
                <a:lnTo>
                  <a:pt x="991532" y="662253"/>
                </a:lnTo>
                <a:lnTo>
                  <a:pt x="991532" y="658559"/>
                </a:lnTo>
                <a:lnTo>
                  <a:pt x="990828" y="657504"/>
                </a:lnTo>
                <a:lnTo>
                  <a:pt x="989245" y="657327"/>
                </a:lnTo>
                <a:lnTo>
                  <a:pt x="987311" y="657327"/>
                </a:lnTo>
                <a:lnTo>
                  <a:pt x="985728" y="656976"/>
                </a:lnTo>
                <a:lnTo>
                  <a:pt x="985200" y="656096"/>
                </a:lnTo>
                <a:lnTo>
                  <a:pt x="983968" y="653106"/>
                </a:lnTo>
                <a:lnTo>
                  <a:pt x="983793" y="652227"/>
                </a:lnTo>
                <a:lnTo>
                  <a:pt x="983265" y="651875"/>
                </a:lnTo>
                <a:lnTo>
                  <a:pt x="981858" y="651347"/>
                </a:lnTo>
                <a:lnTo>
                  <a:pt x="980451" y="650292"/>
                </a:lnTo>
                <a:lnTo>
                  <a:pt x="979747" y="648357"/>
                </a:lnTo>
                <a:lnTo>
                  <a:pt x="982913" y="649236"/>
                </a:lnTo>
                <a:lnTo>
                  <a:pt x="986255" y="649588"/>
                </a:lnTo>
                <a:lnTo>
                  <a:pt x="986607" y="649060"/>
                </a:lnTo>
                <a:lnTo>
                  <a:pt x="986255" y="647829"/>
                </a:lnTo>
                <a:lnTo>
                  <a:pt x="986431" y="646598"/>
                </a:lnTo>
                <a:lnTo>
                  <a:pt x="988190" y="646070"/>
                </a:lnTo>
                <a:lnTo>
                  <a:pt x="989597" y="644663"/>
                </a:lnTo>
                <a:lnTo>
                  <a:pt x="989245" y="641848"/>
                </a:lnTo>
                <a:lnTo>
                  <a:pt x="989773" y="639738"/>
                </a:lnTo>
                <a:lnTo>
                  <a:pt x="993643" y="640617"/>
                </a:lnTo>
                <a:lnTo>
                  <a:pt x="993643" y="641848"/>
                </a:lnTo>
                <a:lnTo>
                  <a:pt x="992939" y="643080"/>
                </a:lnTo>
                <a:lnTo>
                  <a:pt x="993819" y="644135"/>
                </a:lnTo>
                <a:lnTo>
                  <a:pt x="995578" y="644839"/>
                </a:lnTo>
                <a:lnTo>
                  <a:pt x="999623" y="645542"/>
                </a:lnTo>
                <a:lnTo>
                  <a:pt x="1001382" y="646598"/>
                </a:lnTo>
                <a:lnTo>
                  <a:pt x="1002438" y="648181"/>
                </a:lnTo>
                <a:lnTo>
                  <a:pt x="1002790" y="650116"/>
                </a:lnTo>
                <a:lnTo>
                  <a:pt x="1003317" y="651523"/>
                </a:lnTo>
                <a:lnTo>
                  <a:pt x="1004548" y="653106"/>
                </a:lnTo>
                <a:lnTo>
                  <a:pt x="1005604" y="654865"/>
                </a:lnTo>
                <a:lnTo>
                  <a:pt x="1005780" y="657152"/>
                </a:lnTo>
                <a:lnTo>
                  <a:pt x="1004548" y="658910"/>
                </a:lnTo>
                <a:lnTo>
                  <a:pt x="1000855" y="660318"/>
                </a:lnTo>
                <a:lnTo>
                  <a:pt x="999799" y="662604"/>
                </a:lnTo>
                <a:lnTo>
                  <a:pt x="1004197" y="663308"/>
                </a:lnTo>
                <a:lnTo>
                  <a:pt x="1007187" y="661549"/>
                </a:lnTo>
                <a:lnTo>
                  <a:pt x="1009298" y="659262"/>
                </a:lnTo>
                <a:lnTo>
                  <a:pt x="1012112" y="657679"/>
                </a:lnTo>
                <a:lnTo>
                  <a:pt x="1014047" y="656976"/>
                </a:lnTo>
                <a:lnTo>
                  <a:pt x="1015982" y="656624"/>
                </a:lnTo>
                <a:lnTo>
                  <a:pt x="1016861" y="657504"/>
                </a:lnTo>
                <a:lnTo>
                  <a:pt x="1017565" y="658910"/>
                </a:lnTo>
                <a:lnTo>
                  <a:pt x="1018972" y="659087"/>
                </a:lnTo>
                <a:lnTo>
                  <a:pt x="1020731" y="658383"/>
                </a:lnTo>
                <a:lnTo>
                  <a:pt x="1021962" y="656976"/>
                </a:lnTo>
                <a:lnTo>
                  <a:pt x="1021435" y="655569"/>
                </a:lnTo>
                <a:lnTo>
                  <a:pt x="1021610" y="652754"/>
                </a:lnTo>
                <a:lnTo>
                  <a:pt x="1022138" y="649588"/>
                </a:lnTo>
                <a:lnTo>
                  <a:pt x="1022842" y="647301"/>
                </a:lnTo>
                <a:lnTo>
                  <a:pt x="1024249" y="645015"/>
                </a:lnTo>
                <a:lnTo>
                  <a:pt x="1029878" y="638507"/>
                </a:lnTo>
                <a:lnTo>
                  <a:pt x="1026887" y="638507"/>
                </a:lnTo>
                <a:lnTo>
                  <a:pt x="1024953" y="639386"/>
                </a:lnTo>
                <a:lnTo>
                  <a:pt x="1019500" y="645190"/>
                </a:lnTo>
                <a:lnTo>
                  <a:pt x="1017389" y="646598"/>
                </a:lnTo>
                <a:lnTo>
                  <a:pt x="1015102" y="647125"/>
                </a:lnTo>
                <a:lnTo>
                  <a:pt x="1011936" y="647301"/>
                </a:lnTo>
                <a:lnTo>
                  <a:pt x="1011936" y="646070"/>
                </a:lnTo>
                <a:lnTo>
                  <a:pt x="1016333" y="644839"/>
                </a:lnTo>
                <a:lnTo>
                  <a:pt x="1020027" y="642552"/>
                </a:lnTo>
                <a:lnTo>
                  <a:pt x="1023018" y="639386"/>
                </a:lnTo>
                <a:lnTo>
                  <a:pt x="1024953" y="635165"/>
                </a:lnTo>
                <a:lnTo>
                  <a:pt x="1026008" y="635165"/>
                </a:lnTo>
                <a:lnTo>
                  <a:pt x="1026184" y="636044"/>
                </a:lnTo>
                <a:lnTo>
                  <a:pt x="1026360" y="636396"/>
                </a:lnTo>
                <a:lnTo>
                  <a:pt x="1031812" y="634109"/>
                </a:lnTo>
                <a:lnTo>
                  <a:pt x="1034627" y="632702"/>
                </a:lnTo>
                <a:lnTo>
                  <a:pt x="1037441" y="631998"/>
                </a:lnTo>
                <a:lnTo>
                  <a:pt x="1040783" y="632878"/>
                </a:lnTo>
                <a:lnTo>
                  <a:pt x="1042366" y="632878"/>
                </a:lnTo>
                <a:lnTo>
                  <a:pt x="1043598" y="630063"/>
                </a:lnTo>
                <a:lnTo>
                  <a:pt x="1045181" y="628656"/>
                </a:lnTo>
                <a:lnTo>
                  <a:pt x="1047819" y="626897"/>
                </a:lnTo>
                <a:lnTo>
                  <a:pt x="1052744" y="624962"/>
                </a:lnTo>
                <a:lnTo>
                  <a:pt x="1066112" y="621620"/>
                </a:lnTo>
                <a:lnTo>
                  <a:pt x="1071917" y="621445"/>
                </a:lnTo>
                <a:lnTo>
                  <a:pt x="1073148" y="621796"/>
                </a:lnTo>
                <a:lnTo>
                  <a:pt x="1076314" y="623203"/>
                </a:lnTo>
                <a:lnTo>
                  <a:pt x="1077897" y="623731"/>
                </a:lnTo>
                <a:lnTo>
                  <a:pt x="1087396" y="624083"/>
                </a:lnTo>
                <a:lnTo>
                  <a:pt x="1096894" y="627073"/>
                </a:lnTo>
                <a:lnTo>
                  <a:pt x="1097070" y="626897"/>
                </a:lnTo>
                <a:lnTo>
                  <a:pt x="1099885" y="627073"/>
                </a:lnTo>
                <a:lnTo>
                  <a:pt x="1100588" y="627601"/>
                </a:lnTo>
                <a:lnTo>
                  <a:pt x="1101116" y="628832"/>
                </a:lnTo>
                <a:lnTo>
                  <a:pt x="1101819" y="629184"/>
                </a:lnTo>
                <a:lnTo>
                  <a:pt x="1103403" y="629184"/>
                </a:lnTo>
                <a:lnTo>
                  <a:pt x="1108328" y="628128"/>
                </a:lnTo>
                <a:lnTo>
                  <a:pt x="1111494" y="629008"/>
                </a:lnTo>
                <a:lnTo>
                  <a:pt x="1114836" y="633230"/>
                </a:lnTo>
                <a:lnTo>
                  <a:pt x="1117650" y="634461"/>
                </a:lnTo>
                <a:lnTo>
                  <a:pt x="1119233" y="634285"/>
                </a:lnTo>
                <a:lnTo>
                  <a:pt x="1122224" y="632702"/>
                </a:lnTo>
                <a:lnTo>
                  <a:pt x="1124334" y="632350"/>
                </a:lnTo>
                <a:lnTo>
                  <a:pt x="1125566" y="632526"/>
                </a:lnTo>
                <a:lnTo>
                  <a:pt x="1126797" y="633054"/>
                </a:lnTo>
                <a:lnTo>
                  <a:pt x="1128204" y="633405"/>
                </a:lnTo>
                <a:lnTo>
                  <a:pt x="1129963" y="633230"/>
                </a:lnTo>
                <a:lnTo>
                  <a:pt x="1132953" y="631647"/>
                </a:lnTo>
                <a:lnTo>
                  <a:pt x="1134712" y="628832"/>
                </a:lnTo>
                <a:lnTo>
                  <a:pt x="1134888" y="625666"/>
                </a:lnTo>
                <a:lnTo>
                  <a:pt x="1133481" y="622852"/>
                </a:lnTo>
                <a:lnTo>
                  <a:pt x="1132953" y="621445"/>
                </a:lnTo>
                <a:lnTo>
                  <a:pt x="1134009" y="617927"/>
                </a:lnTo>
                <a:lnTo>
                  <a:pt x="1133833" y="615816"/>
                </a:lnTo>
                <a:lnTo>
                  <a:pt x="1132953" y="615112"/>
                </a:lnTo>
                <a:lnTo>
                  <a:pt x="1131546" y="614936"/>
                </a:lnTo>
                <a:lnTo>
                  <a:pt x="1130315" y="614233"/>
                </a:lnTo>
                <a:lnTo>
                  <a:pt x="1129787" y="612122"/>
                </a:lnTo>
                <a:lnTo>
                  <a:pt x="1129611" y="610363"/>
                </a:lnTo>
                <a:lnTo>
                  <a:pt x="1128908" y="607021"/>
                </a:lnTo>
                <a:lnTo>
                  <a:pt x="1128908" y="605086"/>
                </a:lnTo>
                <a:lnTo>
                  <a:pt x="1129611" y="603327"/>
                </a:lnTo>
                <a:lnTo>
                  <a:pt x="1131194" y="601392"/>
                </a:lnTo>
                <a:lnTo>
                  <a:pt x="1131722" y="599633"/>
                </a:lnTo>
                <a:lnTo>
                  <a:pt x="1135416" y="600689"/>
                </a:lnTo>
                <a:lnTo>
                  <a:pt x="1138406" y="599457"/>
                </a:lnTo>
                <a:lnTo>
                  <a:pt x="1141221" y="597523"/>
                </a:lnTo>
                <a:lnTo>
                  <a:pt x="1144387" y="596467"/>
                </a:lnTo>
                <a:lnTo>
                  <a:pt x="1145266" y="595763"/>
                </a:lnTo>
                <a:lnTo>
                  <a:pt x="1146498" y="594180"/>
                </a:lnTo>
                <a:lnTo>
                  <a:pt x="1148081" y="592597"/>
                </a:lnTo>
                <a:lnTo>
                  <a:pt x="1149839" y="591894"/>
                </a:lnTo>
                <a:lnTo>
                  <a:pt x="1151423" y="592421"/>
                </a:lnTo>
                <a:lnTo>
                  <a:pt x="1153533" y="594532"/>
                </a:lnTo>
                <a:lnTo>
                  <a:pt x="1155292" y="595060"/>
                </a:lnTo>
                <a:lnTo>
                  <a:pt x="1159514" y="593301"/>
                </a:lnTo>
                <a:lnTo>
                  <a:pt x="1161273" y="592949"/>
                </a:lnTo>
                <a:lnTo>
                  <a:pt x="1162680" y="592246"/>
                </a:lnTo>
                <a:lnTo>
                  <a:pt x="1162328" y="590486"/>
                </a:lnTo>
                <a:lnTo>
                  <a:pt x="1160745" y="587496"/>
                </a:lnTo>
                <a:lnTo>
                  <a:pt x="1162680" y="584506"/>
                </a:lnTo>
                <a:lnTo>
                  <a:pt x="1165143" y="584858"/>
                </a:lnTo>
                <a:lnTo>
                  <a:pt x="1167957" y="585913"/>
                </a:lnTo>
                <a:lnTo>
                  <a:pt x="1170771" y="585210"/>
                </a:lnTo>
                <a:lnTo>
                  <a:pt x="1170068" y="583099"/>
                </a:lnTo>
                <a:lnTo>
                  <a:pt x="1169892" y="580284"/>
                </a:lnTo>
                <a:lnTo>
                  <a:pt x="1170595" y="578526"/>
                </a:lnTo>
                <a:lnTo>
                  <a:pt x="1172354" y="579229"/>
                </a:lnTo>
                <a:lnTo>
                  <a:pt x="1173937" y="580636"/>
                </a:lnTo>
                <a:lnTo>
                  <a:pt x="1175520" y="581692"/>
                </a:lnTo>
                <a:lnTo>
                  <a:pt x="1177280" y="582571"/>
                </a:lnTo>
                <a:lnTo>
                  <a:pt x="1179038" y="582923"/>
                </a:lnTo>
                <a:lnTo>
                  <a:pt x="1177983" y="580109"/>
                </a:lnTo>
                <a:lnTo>
                  <a:pt x="1178863" y="579229"/>
                </a:lnTo>
                <a:lnTo>
                  <a:pt x="1180621" y="580109"/>
                </a:lnTo>
                <a:lnTo>
                  <a:pt x="1182029" y="582923"/>
                </a:lnTo>
                <a:lnTo>
                  <a:pt x="1185019" y="576239"/>
                </a:lnTo>
                <a:lnTo>
                  <a:pt x="1187305" y="574480"/>
                </a:lnTo>
                <a:lnTo>
                  <a:pt x="1191175" y="574304"/>
                </a:lnTo>
                <a:lnTo>
                  <a:pt x="1189240" y="572018"/>
                </a:lnTo>
                <a:lnTo>
                  <a:pt x="1186602" y="570786"/>
                </a:lnTo>
                <a:lnTo>
                  <a:pt x="1185019" y="569203"/>
                </a:lnTo>
                <a:lnTo>
                  <a:pt x="1186074" y="565685"/>
                </a:lnTo>
                <a:lnTo>
                  <a:pt x="1187130" y="567268"/>
                </a:lnTo>
                <a:lnTo>
                  <a:pt x="1188361" y="567268"/>
                </a:lnTo>
                <a:lnTo>
                  <a:pt x="1191175" y="565509"/>
                </a:lnTo>
                <a:lnTo>
                  <a:pt x="1192231" y="565158"/>
                </a:lnTo>
                <a:lnTo>
                  <a:pt x="1194165" y="564806"/>
                </a:lnTo>
                <a:lnTo>
                  <a:pt x="1195221" y="564454"/>
                </a:lnTo>
                <a:lnTo>
                  <a:pt x="1195925" y="563574"/>
                </a:lnTo>
                <a:lnTo>
                  <a:pt x="1196804" y="561464"/>
                </a:lnTo>
                <a:lnTo>
                  <a:pt x="1197508" y="561112"/>
                </a:lnTo>
                <a:lnTo>
                  <a:pt x="1199267" y="559353"/>
                </a:lnTo>
                <a:lnTo>
                  <a:pt x="1204192" y="556363"/>
                </a:lnTo>
                <a:lnTo>
                  <a:pt x="1208237" y="555131"/>
                </a:lnTo>
                <a:lnTo>
                  <a:pt x="1207358" y="558825"/>
                </a:lnTo>
                <a:lnTo>
                  <a:pt x="1209469" y="557946"/>
                </a:lnTo>
                <a:lnTo>
                  <a:pt x="1210524" y="557770"/>
                </a:lnTo>
                <a:lnTo>
                  <a:pt x="1211931" y="557770"/>
                </a:lnTo>
                <a:lnTo>
                  <a:pt x="1213338" y="558297"/>
                </a:lnTo>
                <a:lnTo>
                  <a:pt x="1214042" y="559529"/>
                </a:lnTo>
                <a:lnTo>
                  <a:pt x="1214570" y="560936"/>
                </a:lnTo>
                <a:lnTo>
                  <a:pt x="1215449" y="561991"/>
                </a:lnTo>
                <a:lnTo>
                  <a:pt x="1218087" y="561991"/>
                </a:lnTo>
                <a:lnTo>
                  <a:pt x="1220022" y="560760"/>
                </a:lnTo>
                <a:lnTo>
                  <a:pt x="1221957" y="559881"/>
                </a:lnTo>
                <a:lnTo>
                  <a:pt x="1224420" y="561112"/>
                </a:lnTo>
                <a:lnTo>
                  <a:pt x="1226707" y="560232"/>
                </a:lnTo>
                <a:lnTo>
                  <a:pt x="1229345" y="559881"/>
                </a:lnTo>
                <a:lnTo>
                  <a:pt x="1231456" y="559177"/>
                </a:lnTo>
                <a:lnTo>
                  <a:pt x="1232159" y="557066"/>
                </a:lnTo>
                <a:lnTo>
                  <a:pt x="1227762" y="554252"/>
                </a:lnTo>
                <a:lnTo>
                  <a:pt x="1226179" y="552669"/>
                </a:lnTo>
                <a:lnTo>
                  <a:pt x="1224772" y="549854"/>
                </a:lnTo>
                <a:lnTo>
                  <a:pt x="1223540" y="548095"/>
                </a:lnTo>
                <a:lnTo>
                  <a:pt x="1222661" y="547568"/>
                </a:lnTo>
                <a:lnTo>
                  <a:pt x="1221957" y="547744"/>
                </a:lnTo>
                <a:lnTo>
                  <a:pt x="1221430" y="548271"/>
                </a:lnTo>
                <a:lnTo>
                  <a:pt x="1220726" y="548623"/>
                </a:lnTo>
                <a:lnTo>
                  <a:pt x="1219670" y="548623"/>
                </a:lnTo>
                <a:lnTo>
                  <a:pt x="1219143" y="548095"/>
                </a:lnTo>
                <a:lnTo>
                  <a:pt x="1216856" y="544226"/>
                </a:lnTo>
                <a:lnTo>
                  <a:pt x="1212987" y="538949"/>
                </a:lnTo>
                <a:lnTo>
                  <a:pt x="1212283" y="537542"/>
                </a:lnTo>
                <a:lnTo>
                  <a:pt x="1212107" y="536662"/>
                </a:lnTo>
                <a:lnTo>
                  <a:pt x="1212107" y="535607"/>
                </a:lnTo>
                <a:lnTo>
                  <a:pt x="1212283" y="534903"/>
                </a:lnTo>
                <a:lnTo>
                  <a:pt x="1212635" y="533848"/>
                </a:lnTo>
                <a:lnTo>
                  <a:pt x="1215097" y="529450"/>
                </a:lnTo>
                <a:lnTo>
                  <a:pt x="1216504" y="528219"/>
                </a:lnTo>
                <a:lnTo>
                  <a:pt x="1217208" y="528043"/>
                </a:lnTo>
                <a:lnTo>
                  <a:pt x="1218439" y="527164"/>
                </a:lnTo>
                <a:lnTo>
                  <a:pt x="1219495" y="525756"/>
                </a:lnTo>
                <a:lnTo>
                  <a:pt x="1220902" y="522942"/>
                </a:lnTo>
                <a:lnTo>
                  <a:pt x="1221254" y="521359"/>
                </a:lnTo>
                <a:lnTo>
                  <a:pt x="1221254" y="520128"/>
                </a:lnTo>
                <a:lnTo>
                  <a:pt x="1220902" y="518369"/>
                </a:lnTo>
                <a:lnTo>
                  <a:pt x="1220726" y="516434"/>
                </a:lnTo>
                <a:lnTo>
                  <a:pt x="1220726" y="513268"/>
                </a:lnTo>
                <a:lnTo>
                  <a:pt x="1222485" y="504649"/>
                </a:lnTo>
                <a:lnTo>
                  <a:pt x="1222485" y="503594"/>
                </a:lnTo>
                <a:lnTo>
                  <a:pt x="1222309" y="501834"/>
                </a:lnTo>
                <a:lnTo>
                  <a:pt x="1222133" y="501307"/>
                </a:lnTo>
                <a:lnTo>
                  <a:pt x="1222133" y="500955"/>
                </a:lnTo>
                <a:lnTo>
                  <a:pt x="1222133" y="499196"/>
                </a:lnTo>
                <a:lnTo>
                  <a:pt x="1222661" y="498492"/>
                </a:lnTo>
                <a:lnTo>
                  <a:pt x="1223364" y="497965"/>
                </a:lnTo>
                <a:lnTo>
                  <a:pt x="1226179" y="497789"/>
                </a:lnTo>
                <a:lnTo>
                  <a:pt x="1227058" y="497437"/>
                </a:lnTo>
                <a:lnTo>
                  <a:pt x="1227762" y="496909"/>
                </a:lnTo>
                <a:lnTo>
                  <a:pt x="1228465" y="496206"/>
                </a:lnTo>
                <a:lnTo>
                  <a:pt x="1230400" y="493040"/>
                </a:lnTo>
                <a:lnTo>
                  <a:pt x="1231104" y="492160"/>
                </a:lnTo>
                <a:lnTo>
                  <a:pt x="1232159" y="491105"/>
                </a:lnTo>
                <a:lnTo>
                  <a:pt x="1233039" y="490401"/>
                </a:lnTo>
                <a:lnTo>
                  <a:pt x="1233918" y="489873"/>
                </a:lnTo>
                <a:lnTo>
                  <a:pt x="1234798" y="489698"/>
                </a:lnTo>
                <a:lnTo>
                  <a:pt x="1239547" y="489170"/>
                </a:lnTo>
                <a:lnTo>
                  <a:pt x="1241130" y="488642"/>
                </a:lnTo>
                <a:lnTo>
                  <a:pt x="1243769" y="487235"/>
                </a:lnTo>
                <a:lnTo>
                  <a:pt x="1248869" y="483541"/>
                </a:lnTo>
                <a:lnTo>
                  <a:pt x="1252563" y="481782"/>
                </a:lnTo>
                <a:lnTo>
                  <a:pt x="1253443" y="481606"/>
                </a:lnTo>
                <a:lnTo>
                  <a:pt x="1254322" y="481430"/>
                </a:lnTo>
                <a:lnTo>
                  <a:pt x="1255202" y="481430"/>
                </a:lnTo>
                <a:lnTo>
                  <a:pt x="1256081" y="481606"/>
                </a:lnTo>
                <a:lnTo>
                  <a:pt x="1258368" y="482662"/>
                </a:lnTo>
                <a:lnTo>
                  <a:pt x="1259423" y="482662"/>
                </a:lnTo>
                <a:lnTo>
                  <a:pt x="1261182" y="482134"/>
                </a:lnTo>
                <a:lnTo>
                  <a:pt x="1268922" y="477385"/>
                </a:lnTo>
                <a:lnTo>
                  <a:pt x="1270153" y="477033"/>
                </a:lnTo>
                <a:lnTo>
                  <a:pt x="1270681" y="477385"/>
                </a:lnTo>
                <a:lnTo>
                  <a:pt x="1271033" y="478088"/>
                </a:lnTo>
                <a:lnTo>
                  <a:pt x="1271208" y="478968"/>
                </a:lnTo>
                <a:lnTo>
                  <a:pt x="1271560" y="479672"/>
                </a:lnTo>
                <a:lnTo>
                  <a:pt x="1272264" y="480199"/>
                </a:lnTo>
                <a:lnTo>
                  <a:pt x="1273143" y="480375"/>
                </a:lnTo>
                <a:lnTo>
                  <a:pt x="1274375" y="480199"/>
                </a:lnTo>
                <a:lnTo>
                  <a:pt x="1275782" y="479847"/>
                </a:lnTo>
                <a:lnTo>
                  <a:pt x="1280179" y="477912"/>
                </a:lnTo>
                <a:lnTo>
                  <a:pt x="1281059" y="477912"/>
                </a:lnTo>
                <a:lnTo>
                  <a:pt x="1281762" y="478264"/>
                </a:lnTo>
                <a:lnTo>
                  <a:pt x="1283345" y="478968"/>
                </a:lnTo>
                <a:lnTo>
                  <a:pt x="1284225" y="478968"/>
                </a:lnTo>
                <a:lnTo>
                  <a:pt x="1285808" y="478440"/>
                </a:lnTo>
                <a:lnTo>
                  <a:pt x="1293547" y="474043"/>
                </a:lnTo>
                <a:lnTo>
                  <a:pt x="1298297" y="472635"/>
                </a:lnTo>
                <a:lnTo>
                  <a:pt x="1299000" y="471932"/>
                </a:lnTo>
                <a:lnTo>
                  <a:pt x="1299880" y="471052"/>
                </a:lnTo>
                <a:lnTo>
                  <a:pt x="1301990" y="466655"/>
                </a:lnTo>
                <a:lnTo>
                  <a:pt x="1302166" y="465775"/>
                </a:lnTo>
                <a:lnTo>
                  <a:pt x="1302166" y="464896"/>
                </a:lnTo>
                <a:lnTo>
                  <a:pt x="1301990" y="464017"/>
                </a:lnTo>
                <a:lnTo>
                  <a:pt x="1301287" y="462433"/>
                </a:lnTo>
                <a:lnTo>
                  <a:pt x="1301815" y="461026"/>
                </a:lnTo>
                <a:lnTo>
                  <a:pt x="1305684" y="456981"/>
                </a:lnTo>
                <a:lnTo>
                  <a:pt x="1307091" y="455749"/>
                </a:lnTo>
                <a:lnTo>
                  <a:pt x="1308323" y="455046"/>
                </a:lnTo>
                <a:lnTo>
                  <a:pt x="1310433" y="454870"/>
                </a:lnTo>
                <a:lnTo>
                  <a:pt x="1311665" y="454694"/>
                </a:lnTo>
                <a:lnTo>
                  <a:pt x="1313072" y="453990"/>
                </a:lnTo>
                <a:lnTo>
                  <a:pt x="1313776" y="453287"/>
                </a:lnTo>
                <a:lnTo>
                  <a:pt x="1314303" y="452407"/>
                </a:lnTo>
                <a:lnTo>
                  <a:pt x="1314479" y="451528"/>
                </a:lnTo>
                <a:lnTo>
                  <a:pt x="1312368" y="449945"/>
                </a:lnTo>
                <a:close/>
                <a:moveTo>
                  <a:pt x="1159162" y="643256"/>
                </a:moveTo>
                <a:lnTo>
                  <a:pt x="1158986" y="642552"/>
                </a:lnTo>
                <a:lnTo>
                  <a:pt x="1158810" y="642024"/>
                </a:lnTo>
                <a:lnTo>
                  <a:pt x="1158107" y="640969"/>
                </a:lnTo>
                <a:lnTo>
                  <a:pt x="1153181" y="641848"/>
                </a:lnTo>
                <a:lnTo>
                  <a:pt x="1150895" y="637275"/>
                </a:lnTo>
                <a:lnTo>
                  <a:pt x="1151598" y="632526"/>
                </a:lnTo>
                <a:lnTo>
                  <a:pt x="1156172" y="633405"/>
                </a:lnTo>
                <a:lnTo>
                  <a:pt x="1157227" y="621972"/>
                </a:lnTo>
                <a:lnTo>
                  <a:pt x="1155996" y="620213"/>
                </a:lnTo>
                <a:lnTo>
                  <a:pt x="1148608" y="614936"/>
                </a:lnTo>
                <a:lnTo>
                  <a:pt x="1147201" y="614233"/>
                </a:lnTo>
                <a:lnTo>
                  <a:pt x="1145618" y="613705"/>
                </a:lnTo>
                <a:lnTo>
                  <a:pt x="1144387" y="613705"/>
                </a:lnTo>
                <a:lnTo>
                  <a:pt x="1143155" y="614409"/>
                </a:lnTo>
                <a:lnTo>
                  <a:pt x="1142804" y="615288"/>
                </a:lnTo>
                <a:lnTo>
                  <a:pt x="1142628" y="616343"/>
                </a:lnTo>
                <a:lnTo>
                  <a:pt x="1141924" y="617575"/>
                </a:lnTo>
                <a:lnTo>
                  <a:pt x="1141396" y="618630"/>
                </a:lnTo>
                <a:lnTo>
                  <a:pt x="1140341" y="623379"/>
                </a:lnTo>
                <a:lnTo>
                  <a:pt x="1138758" y="626194"/>
                </a:lnTo>
                <a:lnTo>
                  <a:pt x="1129435" y="635340"/>
                </a:lnTo>
                <a:lnTo>
                  <a:pt x="1127325" y="636748"/>
                </a:lnTo>
                <a:lnTo>
                  <a:pt x="1125566" y="638331"/>
                </a:lnTo>
                <a:lnTo>
                  <a:pt x="1124686" y="640617"/>
                </a:lnTo>
                <a:lnTo>
                  <a:pt x="1125566" y="643959"/>
                </a:lnTo>
                <a:lnTo>
                  <a:pt x="1129259" y="647477"/>
                </a:lnTo>
                <a:lnTo>
                  <a:pt x="1134536" y="648005"/>
                </a:lnTo>
                <a:lnTo>
                  <a:pt x="1140341" y="646422"/>
                </a:lnTo>
                <a:lnTo>
                  <a:pt x="1145618" y="643959"/>
                </a:lnTo>
                <a:lnTo>
                  <a:pt x="1146498" y="645190"/>
                </a:lnTo>
                <a:lnTo>
                  <a:pt x="1148432" y="643783"/>
                </a:lnTo>
                <a:lnTo>
                  <a:pt x="1149839" y="645894"/>
                </a:lnTo>
                <a:lnTo>
                  <a:pt x="1151071" y="649236"/>
                </a:lnTo>
                <a:lnTo>
                  <a:pt x="1152478" y="651523"/>
                </a:lnTo>
                <a:lnTo>
                  <a:pt x="1153357" y="651699"/>
                </a:lnTo>
                <a:lnTo>
                  <a:pt x="1154061" y="651699"/>
                </a:lnTo>
                <a:lnTo>
                  <a:pt x="1154765" y="651875"/>
                </a:lnTo>
                <a:lnTo>
                  <a:pt x="1155468" y="652578"/>
                </a:lnTo>
                <a:lnTo>
                  <a:pt x="1157403" y="651523"/>
                </a:lnTo>
                <a:lnTo>
                  <a:pt x="1158107" y="650995"/>
                </a:lnTo>
                <a:lnTo>
                  <a:pt x="1158986" y="649764"/>
                </a:lnTo>
                <a:lnTo>
                  <a:pt x="1158986" y="649060"/>
                </a:lnTo>
                <a:lnTo>
                  <a:pt x="1158458" y="648357"/>
                </a:lnTo>
                <a:lnTo>
                  <a:pt x="1158283" y="646246"/>
                </a:lnTo>
                <a:lnTo>
                  <a:pt x="1157579" y="644487"/>
                </a:lnTo>
                <a:lnTo>
                  <a:pt x="1157579" y="643256"/>
                </a:lnTo>
                <a:lnTo>
                  <a:pt x="1159162" y="643256"/>
                </a:lnTo>
                <a:close/>
              </a:path>
            </a:pathLst>
          </a:custGeom>
          <a:solidFill>
            <a:srgbClr val="00FF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4"/>
          <p:cNvSpPr/>
          <p:nvPr/>
        </p:nvSpPr>
        <p:spPr>
          <a:xfrm>
            <a:off x="2946276" y="5330148"/>
            <a:ext cx="1267368" cy="873076"/>
          </a:xfrm>
          <a:custGeom>
            <a:rect b="b" l="l" r="r" t="t"/>
            <a:pathLst>
              <a:path extrusionOk="0" h="545281" w="791536">
                <a:moveTo>
                  <a:pt x="762162" y="41511"/>
                </a:moveTo>
                <a:lnTo>
                  <a:pt x="758820" y="43447"/>
                </a:lnTo>
                <a:lnTo>
                  <a:pt x="757765" y="45381"/>
                </a:lnTo>
                <a:lnTo>
                  <a:pt x="757413" y="46964"/>
                </a:lnTo>
                <a:lnTo>
                  <a:pt x="756358" y="48020"/>
                </a:lnTo>
                <a:lnTo>
                  <a:pt x="753719" y="48372"/>
                </a:lnTo>
                <a:lnTo>
                  <a:pt x="752136" y="48899"/>
                </a:lnTo>
                <a:lnTo>
                  <a:pt x="750905" y="50130"/>
                </a:lnTo>
                <a:lnTo>
                  <a:pt x="748442" y="54352"/>
                </a:lnTo>
                <a:lnTo>
                  <a:pt x="748090" y="55056"/>
                </a:lnTo>
                <a:lnTo>
                  <a:pt x="748618" y="55759"/>
                </a:lnTo>
                <a:lnTo>
                  <a:pt x="754774" y="60333"/>
                </a:lnTo>
                <a:lnTo>
                  <a:pt x="756885" y="62619"/>
                </a:lnTo>
                <a:lnTo>
                  <a:pt x="759172" y="67368"/>
                </a:lnTo>
                <a:lnTo>
                  <a:pt x="761635" y="71414"/>
                </a:lnTo>
                <a:lnTo>
                  <a:pt x="764449" y="71590"/>
                </a:lnTo>
                <a:lnTo>
                  <a:pt x="765328" y="72470"/>
                </a:lnTo>
                <a:lnTo>
                  <a:pt x="765856" y="72646"/>
                </a:lnTo>
                <a:lnTo>
                  <a:pt x="766560" y="72646"/>
                </a:lnTo>
                <a:lnTo>
                  <a:pt x="766384" y="68951"/>
                </a:lnTo>
                <a:lnTo>
                  <a:pt x="766560" y="67017"/>
                </a:lnTo>
                <a:lnTo>
                  <a:pt x="767087" y="65609"/>
                </a:lnTo>
                <a:lnTo>
                  <a:pt x="771133" y="61740"/>
                </a:lnTo>
                <a:lnTo>
                  <a:pt x="771661" y="60157"/>
                </a:lnTo>
                <a:lnTo>
                  <a:pt x="772364" y="56463"/>
                </a:lnTo>
                <a:lnTo>
                  <a:pt x="775706" y="50306"/>
                </a:lnTo>
                <a:lnTo>
                  <a:pt x="776937" y="46261"/>
                </a:lnTo>
                <a:lnTo>
                  <a:pt x="779048" y="44150"/>
                </a:lnTo>
                <a:lnTo>
                  <a:pt x="779576" y="42919"/>
                </a:lnTo>
                <a:lnTo>
                  <a:pt x="779400" y="41511"/>
                </a:lnTo>
                <a:lnTo>
                  <a:pt x="778872" y="40105"/>
                </a:lnTo>
                <a:lnTo>
                  <a:pt x="775530" y="34476"/>
                </a:lnTo>
                <a:lnTo>
                  <a:pt x="773420" y="32189"/>
                </a:lnTo>
                <a:lnTo>
                  <a:pt x="770957" y="31661"/>
                </a:lnTo>
                <a:lnTo>
                  <a:pt x="768318" y="33948"/>
                </a:lnTo>
                <a:lnTo>
                  <a:pt x="769374" y="37818"/>
                </a:lnTo>
                <a:lnTo>
                  <a:pt x="766560" y="39928"/>
                </a:lnTo>
                <a:lnTo>
                  <a:pt x="762162" y="41511"/>
                </a:lnTo>
                <a:close/>
                <a:moveTo>
                  <a:pt x="795407" y="237637"/>
                </a:moveTo>
                <a:lnTo>
                  <a:pt x="793823" y="235174"/>
                </a:lnTo>
                <a:lnTo>
                  <a:pt x="791185" y="231832"/>
                </a:lnTo>
                <a:lnTo>
                  <a:pt x="788547" y="230073"/>
                </a:lnTo>
                <a:lnTo>
                  <a:pt x="787315" y="232712"/>
                </a:lnTo>
                <a:lnTo>
                  <a:pt x="785732" y="233943"/>
                </a:lnTo>
                <a:lnTo>
                  <a:pt x="777993" y="236230"/>
                </a:lnTo>
                <a:lnTo>
                  <a:pt x="775354" y="236581"/>
                </a:lnTo>
                <a:lnTo>
                  <a:pt x="776058" y="239220"/>
                </a:lnTo>
                <a:lnTo>
                  <a:pt x="775003" y="240803"/>
                </a:lnTo>
                <a:lnTo>
                  <a:pt x="773244" y="242210"/>
                </a:lnTo>
                <a:lnTo>
                  <a:pt x="772364" y="244321"/>
                </a:lnTo>
                <a:lnTo>
                  <a:pt x="772716" y="245552"/>
                </a:lnTo>
                <a:lnTo>
                  <a:pt x="774827" y="247487"/>
                </a:lnTo>
                <a:lnTo>
                  <a:pt x="775354" y="249422"/>
                </a:lnTo>
                <a:lnTo>
                  <a:pt x="775178" y="250301"/>
                </a:lnTo>
                <a:lnTo>
                  <a:pt x="774651" y="251181"/>
                </a:lnTo>
                <a:lnTo>
                  <a:pt x="774299" y="252060"/>
                </a:lnTo>
                <a:lnTo>
                  <a:pt x="774299" y="253292"/>
                </a:lnTo>
                <a:lnTo>
                  <a:pt x="775706" y="253995"/>
                </a:lnTo>
                <a:lnTo>
                  <a:pt x="776761" y="254699"/>
                </a:lnTo>
                <a:lnTo>
                  <a:pt x="777289" y="255578"/>
                </a:lnTo>
                <a:lnTo>
                  <a:pt x="777113" y="257513"/>
                </a:lnTo>
                <a:lnTo>
                  <a:pt x="776586" y="258921"/>
                </a:lnTo>
                <a:lnTo>
                  <a:pt x="775530" y="259800"/>
                </a:lnTo>
                <a:lnTo>
                  <a:pt x="773771" y="260151"/>
                </a:lnTo>
                <a:lnTo>
                  <a:pt x="770957" y="261031"/>
                </a:lnTo>
                <a:lnTo>
                  <a:pt x="772012" y="263318"/>
                </a:lnTo>
                <a:lnTo>
                  <a:pt x="774123" y="266660"/>
                </a:lnTo>
                <a:lnTo>
                  <a:pt x="774475" y="270354"/>
                </a:lnTo>
                <a:lnTo>
                  <a:pt x="770605" y="274399"/>
                </a:lnTo>
                <a:lnTo>
                  <a:pt x="769374" y="277038"/>
                </a:lnTo>
                <a:lnTo>
                  <a:pt x="771485" y="278269"/>
                </a:lnTo>
                <a:lnTo>
                  <a:pt x="769550" y="282666"/>
                </a:lnTo>
                <a:lnTo>
                  <a:pt x="768670" y="287943"/>
                </a:lnTo>
                <a:lnTo>
                  <a:pt x="768495" y="300080"/>
                </a:lnTo>
                <a:lnTo>
                  <a:pt x="768670" y="300608"/>
                </a:lnTo>
                <a:lnTo>
                  <a:pt x="769198" y="300784"/>
                </a:lnTo>
                <a:lnTo>
                  <a:pt x="770429" y="300960"/>
                </a:lnTo>
                <a:lnTo>
                  <a:pt x="771836" y="300432"/>
                </a:lnTo>
                <a:lnTo>
                  <a:pt x="773068" y="299025"/>
                </a:lnTo>
                <a:lnTo>
                  <a:pt x="775178" y="295859"/>
                </a:lnTo>
                <a:lnTo>
                  <a:pt x="776410" y="295155"/>
                </a:lnTo>
                <a:lnTo>
                  <a:pt x="779224" y="294276"/>
                </a:lnTo>
                <a:lnTo>
                  <a:pt x="780280" y="293572"/>
                </a:lnTo>
                <a:lnTo>
                  <a:pt x="780807" y="291110"/>
                </a:lnTo>
                <a:lnTo>
                  <a:pt x="778521" y="285305"/>
                </a:lnTo>
                <a:lnTo>
                  <a:pt x="778696" y="281787"/>
                </a:lnTo>
                <a:lnTo>
                  <a:pt x="785205" y="270530"/>
                </a:lnTo>
                <a:lnTo>
                  <a:pt x="786788" y="269474"/>
                </a:lnTo>
                <a:lnTo>
                  <a:pt x="788898" y="267012"/>
                </a:lnTo>
                <a:lnTo>
                  <a:pt x="790833" y="264021"/>
                </a:lnTo>
                <a:lnTo>
                  <a:pt x="791889" y="261383"/>
                </a:lnTo>
                <a:lnTo>
                  <a:pt x="791889" y="259624"/>
                </a:lnTo>
                <a:lnTo>
                  <a:pt x="791009" y="255930"/>
                </a:lnTo>
                <a:lnTo>
                  <a:pt x="790833" y="253995"/>
                </a:lnTo>
                <a:lnTo>
                  <a:pt x="791185" y="252236"/>
                </a:lnTo>
                <a:lnTo>
                  <a:pt x="791889" y="251181"/>
                </a:lnTo>
                <a:lnTo>
                  <a:pt x="792592" y="250301"/>
                </a:lnTo>
                <a:lnTo>
                  <a:pt x="793648" y="247311"/>
                </a:lnTo>
                <a:lnTo>
                  <a:pt x="795231" y="244673"/>
                </a:lnTo>
                <a:lnTo>
                  <a:pt x="796462" y="241506"/>
                </a:lnTo>
                <a:lnTo>
                  <a:pt x="795407" y="237637"/>
                </a:lnTo>
                <a:close/>
                <a:moveTo>
                  <a:pt x="757941" y="239572"/>
                </a:moveTo>
                <a:lnTo>
                  <a:pt x="759524" y="237989"/>
                </a:lnTo>
                <a:lnTo>
                  <a:pt x="761458" y="236581"/>
                </a:lnTo>
                <a:lnTo>
                  <a:pt x="763218" y="235878"/>
                </a:lnTo>
                <a:lnTo>
                  <a:pt x="764801" y="235526"/>
                </a:lnTo>
                <a:lnTo>
                  <a:pt x="766032" y="234647"/>
                </a:lnTo>
                <a:lnTo>
                  <a:pt x="766560" y="232712"/>
                </a:lnTo>
                <a:lnTo>
                  <a:pt x="766735" y="230953"/>
                </a:lnTo>
                <a:lnTo>
                  <a:pt x="767087" y="229546"/>
                </a:lnTo>
                <a:lnTo>
                  <a:pt x="767615" y="228139"/>
                </a:lnTo>
                <a:lnTo>
                  <a:pt x="768495" y="226731"/>
                </a:lnTo>
                <a:lnTo>
                  <a:pt x="768846" y="227611"/>
                </a:lnTo>
                <a:lnTo>
                  <a:pt x="770429" y="229897"/>
                </a:lnTo>
                <a:lnTo>
                  <a:pt x="770078" y="222510"/>
                </a:lnTo>
                <a:lnTo>
                  <a:pt x="769198" y="219695"/>
                </a:lnTo>
                <a:lnTo>
                  <a:pt x="767615" y="217585"/>
                </a:lnTo>
                <a:lnTo>
                  <a:pt x="762690" y="216705"/>
                </a:lnTo>
                <a:lnTo>
                  <a:pt x="762162" y="216529"/>
                </a:lnTo>
                <a:lnTo>
                  <a:pt x="761635" y="215649"/>
                </a:lnTo>
                <a:lnTo>
                  <a:pt x="760579" y="209317"/>
                </a:lnTo>
                <a:lnTo>
                  <a:pt x="760579" y="207031"/>
                </a:lnTo>
                <a:lnTo>
                  <a:pt x="760755" y="205624"/>
                </a:lnTo>
                <a:lnTo>
                  <a:pt x="761283" y="204568"/>
                </a:lnTo>
                <a:lnTo>
                  <a:pt x="762514" y="203161"/>
                </a:lnTo>
                <a:lnTo>
                  <a:pt x="767263" y="199291"/>
                </a:lnTo>
                <a:lnTo>
                  <a:pt x="767967" y="198587"/>
                </a:lnTo>
                <a:lnTo>
                  <a:pt x="769198" y="198236"/>
                </a:lnTo>
                <a:lnTo>
                  <a:pt x="771836" y="196477"/>
                </a:lnTo>
                <a:lnTo>
                  <a:pt x="773420" y="196477"/>
                </a:lnTo>
                <a:lnTo>
                  <a:pt x="775354" y="197532"/>
                </a:lnTo>
                <a:lnTo>
                  <a:pt x="776234" y="199115"/>
                </a:lnTo>
                <a:lnTo>
                  <a:pt x="775706" y="200523"/>
                </a:lnTo>
                <a:lnTo>
                  <a:pt x="773420" y="201050"/>
                </a:lnTo>
                <a:lnTo>
                  <a:pt x="774475" y="202985"/>
                </a:lnTo>
                <a:lnTo>
                  <a:pt x="775706" y="203161"/>
                </a:lnTo>
                <a:lnTo>
                  <a:pt x="777289" y="202633"/>
                </a:lnTo>
                <a:lnTo>
                  <a:pt x="779048" y="202282"/>
                </a:lnTo>
                <a:lnTo>
                  <a:pt x="780104" y="201402"/>
                </a:lnTo>
                <a:lnTo>
                  <a:pt x="779928" y="199467"/>
                </a:lnTo>
                <a:lnTo>
                  <a:pt x="778521" y="195598"/>
                </a:lnTo>
                <a:lnTo>
                  <a:pt x="779576" y="194894"/>
                </a:lnTo>
                <a:lnTo>
                  <a:pt x="780280" y="194190"/>
                </a:lnTo>
                <a:lnTo>
                  <a:pt x="781335" y="192255"/>
                </a:lnTo>
                <a:lnTo>
                  <a:pt x="778345" y="191376"/>
                </a:lnTo>
                <a:lnTo>
                  <a:pt x="776937" y="188737"/>
                </a:lnTo>
                <a:lnTo>
                  <a:pt x="775530" y="186803"/>
                </a:lnTo>
                <a:lnTo>
                  <a:pt x="772892" y="188386"/>
                </a:lnTo>
                <a:lnTo>
                  <a:pt x="772012" y="189969"/>
                </a:lnTo>
                <a:lnTo>
                  <a:pt x="771309" y="191552"/>
                </a:lnTo>
                <a:lnTo>
                  <a:pt x="770429" y="192783"/>
                </a:lnTo>
                <a:lnTo>
                  <a:pt x="768495" y="193311"/>
                </a:lnTo>
                <a:lnTo>
                  <a:pt x="766384" y="192783"/>
                </a:lnTo>
                <a:lnTo>
                  <a:pt x="765152" y="191552"/>
                </a:lnTo>
                <a:lnTo>
                  <a:pt x="762338" y="183988"/>
                </a:lnTo>
                <a:lnTo>
                  <a:pt x="762866" y="182405"/>
                </a:lnTo>
                <a:lnTo>
                  <a:pt x="763921" y="180998"/>
                </a:lnTo>
                <a:lnTo>
                  <a:pt x="765328" y="175017"/>
                </a:lnTo>
                <a:lnTo>
                  <a:pt x="766735" y="172379"/>
                </a:lnTo>
                <a:lnTo>
                  <a:pt x="767087" y="169565"/>
                </a:lnTo>
                <a:lnTo>
                  <a:pt x="764625" y="166399"/>
                </a:lnTo>
                <a:lnTo>
                  <a:pt x="764273" y="166575"/>
                </a:lnTo>
                <a:lnTo>
                  <a:pt x="763218" y="166575"/>
                </a:lnTo>
                <a:lnTo>
                  <a:pt x="761810" y="165871"/>
                </a:lnTo>
                <a:lnTo>
                  <a:pt x="760579" y="164112"/>
                </a:lnTo>
                <a:lnTo>
                  <a:pt x="760403" y="162705"/>
                </a:lnTo>
                <a:lnTo>
                  <a:pt x="760579" y="156724"/>
                </a:lnTo>
                <a:lnTo>
                  <a:pt x="760755" y="156021"/>
                </a:lnTo>
                <a:lnTo>
                  <a:pt x="761458" y="154613"/>
                </a:lnTo>
                <a:lnTo>
                  <a:pt x="761635" y="153558"/>
                </a:lnTo>
                <a:lnTo>
                  <a:pt x="761283" y="152679"/>
                </a:lnTo>
                <a:lnTo>
                  <a:pt x="759875" y="151096"/>
                </a:lnTo>
                <a:lnTo>
                  <a:pt x="759524" y="150216"/>
                </a:lnTo>
                <a:lnTo>
                  <a:pt x="759348" y="144939"/>
                </a:lnTo>
                <a:lnTo>
                  <a:pt x="759524" y="142828"/>
                </a:lnTo>
                <a:lnTo>
                  <a:pt x="760403" y="140366"/>
                </a:lnTo>
                <a:lnTo>
                  <a:pt x="761986" y="137551"/>
                </a:lnTo>
                <a:lnTo>
                  <a:pt x="763745" y="135089"/>
                </a:lnTo>
                <a:lnTo>
                  <a:pt x="765856" y="133506"/>
                </a:lnTo>
                <a:lnTo>
                  <a:pt x="766560" y="132098"/>
                </a:lnTo>
                <a:lnTo>
                  <a:pt x="766735" y="130515"/>
                </a:lnTo>
                <a:lnTo>
                  <a:pt x="766032" y="129108"/>
                </a:lnTo>
                <a:lnTo>
                  <a:pt x="764625" y="128581"/>
                </a:lnTo>
                <a:lnTo>
                  <a:pt x="761283" y="129636"/>
                </a:lnTo>
                <a:lnTo>
                  <a:pt x="759524" y="129636"/>
                </a:lnTo>
                <a:lnTo>
                  <a:pt x="753015" y="124535"/>
                </a:lnTo>
                <a:lnTo>
                  <a:pt x="751784" y="123128"/>
                </a:lnTo>
                <a:lnTo>
                  <a:pt x="751256" y="121193"/>
                </a:lnTo>
                <a:lnTo>
                  <a:pt x="751081" y="112046"/>
                </a:lnTo>
                <a:lnTo>
                  <a:pt x="752312" y="101141"/>
                </a:lnTo>
                <a:lnTo>
                  <a:pt x="753895" y="94984"/>
                </a:lnTo>
                <a:lnTo>
                  <a:pt x="761283" y="78978"/>
                </a:lnTo>
                <a:lnTo>
                  <a:pt x="762162" y="75636"/>
                </a:lnTo>
                <a:lnTo>
                  <a:pt x="760931" y="74229"/>
                </a:lnTo>
                <a:lnTo>
                  <a:pt x="759172" y="73876"/>
                </a:lnTo>
                <a:lnTo>
                  <a:pt x="758116" y="72821"/>
                </a:lnTo>
                <a:lnTo>
                  <a:pt x="757589" y="71238"/>
                </a:lnTo>
                <a:lnTo>
                  <a:pt x="757413" y="69304"/>
                </a:lnTo>
                <a:lnTo>
                  <a:pt x="757061" y="67368"/>
                </a:lnTo>
                <a:lnTo>
                  <a:pt x="756006" y="65961"/>
                </a:lnTo>
                <a:lnTo>
                  <a:pt x="754774" y="65082"/>
                </a:lnTo>
                <a:lnTo>
                  <a:pt x="745804" y="60860"/>
                </a:lnTo>
                <a:lnTo>
                  <a:pt x="744748" y="59277"/>
                </a:lnTo>
                <a:lnTo>
                  <a:pt x="743517" y="56639"/>
                </a:lnTo>
                <a:lnTo>
                  <a:pt x="740703" y="55407"/>
                </a:lnTo>
                <a:lnTo>
                  <a:pt x="734722" y="54352"/>
                </a:lnTo>
                <a:lnTo>
                  <a:pt x="735778" y="52945"/>
                </a:lnTo>
                <a:lnTo>
                  <a:pt x="737185" y="52241"/>
                </a:lnTo>
                <a:lnTo>
                  <a:pt x="738944" y="52065"/>
                </a:lnTo>
                <a:lnTo>
                  <a:pt x="740879" y="52241"/>
                </a:lnTo>
                <a:lnTo>
                  <a:pt x="737888" y="47668"/>
                </a:lnTo>
                <a:lnTo>
                  <a:pt x="739296" y="47492"/>
                </a:lnTo>
                <a:lnTo>
                  <a:pt x="740527" y="46789"/>
                </a:lnTo>
                <a:lnTo>
                  <a:pt x="741054" y="45557"/>
                </a:lnTo>
                <a:lnTo>
                  <a:pt x="740351" y="43974"/>
                </a:lnTo>
                <a:lnTo>
                  <a:pt x="739823" y="42039"/>
                </a:lnTo>
                <a:lnTo>
                  <a:pt x="741054" y="37994"/>
                </a:lnTo>
                <a:lnTo>
                  <a:pt x="740351" y="36059"/>
                </a:lnTo>
                <a:lnTo>
                  <a:pt x="739999" y="35355"/>
                </a:lnTo>
                <a:lnTo>
                  <a:pt x="739823" y="34476"/>
                </a:lnTo>
                <a:lnTo>
                  <a:pt x="739823" y="32717"/>
                </a:lnTo>
                <a:lnTo>
                  <a:pt x="739471" y="31485"/>
                </a:lnTo>
                <a:lnTo>
                  <a:pt x="738592" y="30782"/>
                </a:lnTo>
                <a:lnTo>
                  <a:pt x="737536" y="30254"/>
                </a:lnTo>
                <a:lnTo>
                  <a:pt x="737009" y="29727"/>
                </a:lnTo>
                <a:lnTo>
                  <a:pt x="736481" y="28319"/>
                </a:lnTo>
                <a:lnTo>
                  <a:pt x="736129" y="26736"/>
                </a:lnTo>
                <a:lnTo>
                  <a:pt x="736129" y="24977"/>
                </a:lnTo>
                <a:lnTo>
                  <a:pt x="737009" y="23042"/>
                </a:lnTo>
                <a:lnTo>
                  <a:pt x="734898" y="18997"/>
                </a:lnTo>
                <a:lnTo>
                  <a:pt x="735074" y="15831"/>
                </a:lnTo>
                <a:lnTo>
                  <a:pt x="736129" y="14951"/>
                </a:lnTo>
                <a:lnTo>
                  <a:pt x="737185" y="19348"/>
                </a:lnTo>
                <a:lnTo>
                  <a:pt x="738592" y="20932"/>
                </a:lnTo>
                <a:lnTo>
                  <a:pt x="738944" y="22339"/>
                </a:lnTo>
                <a:lnTo>
                  <a:pt x="739119" y="25681"/>
                </a:lnTo>
                <a:lnTo>
                  <a:pt x="739823" y="28495"/>
                </a:lnTo>
                <a:lnTo>
                  <a:pt x="741758" y="32717"/>
                </a:lnTo>
                <a:lnTo>
                  <a:pt x="742462" y="35179"/>
                </a:lnTo>
                <a:lnTo>
                  <a:pt x="742813" y="38873"/>
                </a:lnTo>
                <a:lnTo>
                  <a:pt x="744221" y="40984"/>
                </a:lnTo>
                <a:lnTo>
                  <a:pt x="747387" y="42391"/>
                </a:lnTo>
                <a:lnTo>
                  <a:pt x="751081" y="43094"/>
                </a:lnTo>
                <a:lnTo>
                  <a:pt x="753895" y="42743"/>
                </a:lnTo>
                <a:lnTo>
                  <a:pt x="755654" y="40984"/>
                </a:lnTo>
                <a:lnTo>
                  <a:pt x="757061" y="38345"/>
                </a:lnTo>
                <a:lnTo>
                  <a:pt x="758644" y="36059"/>
                </a:lnTo>
                <a:lnTo>
                  <a:pt x="761283" y="35003"/>
                </a:lnTo>
                <a:lnTo>
                  <a:pt x="764801" y="34300"/>
                </a:lnTo>
                <a:lnTo>
                  <a:pt x="766208" y="32541"/>
                </a:lnTo>
                <a:lnTo>
                  <a:pt x="766208" y="30078"/>
                </a:lnTo>
                <a:lnTo>
                  <a:pt x="763745" y="16182"/>
                </a:lnTo>
                <a:lnTo>
                  <a:pt x="762338" y="13544"/>
                </a:lnTo>
                <a:lnTo>
                  <a:pt x="761986" y="11257"/>
                </a:lnTo>
                <a:lnTo>
                  <a:pt x="763218" y="8443"/>
                </a:lnTo>
                <a:lnTo>
                  <a:pt x="765856" y="4045"/>
                </a:lnTo>
                <a:lnTo>
                  <a:pt x="766384" y="1583"/>
                </a:lnTo>
                <a:lnTo>
                  <a:pt x="766208" y="1583"/>
                </a:lnTo>
                <a:lnTo>
                  <a:pt x="762338" y="2111"/>
                </a:lnTo>
                <a:lnTo>
                  <a:pt x="760227" y="1759"/>
                </a:lnTo>
                <a:lnTo>
                  <a:pt x="756358" y="0"/>
                </a:lnTo>
                <a:lnTo>
                  <a:pt x="717132" y="1055"/>
                </a:lnTo>
                <a:lnTo>
                  <a:pt x="716429" y="1407"/>
                </a:lnTo>
                <a:lnTo>
                  <a:pt x="715901" y="2111"/>
                </a:lnTo>
                <a:lnTo>
                  <a:pt x="715725" y="2814"/>
                </a:lnTo>
                <a:lnTo>
                  <a:pt x="715374" y="4221"/>
                </a:lnTo>
                <a:lnTo>
                  <a:pt x="713263" y="5628"/>
                </a:lnTo>
                <a:lnTo>
                  <a:pt x="710448" y="5804"/>
                </a:lnTo>
                <a:lnTo>
                  <a:pt x="708337" y="5628"/>
                </a:lnTo>
                <a:lnTo>
                  <a:pt x="704820" y="6684"/>
                </a:lnTo>
                <a:lnTo>
                  <a:pt x="701829" y="4925"/>
                </a:lnTo>
                <a:lnTo>
                  <a:pt x="700774" y="4749"/>
                </a:lnTo>
                <a:lnTo>
                  <a:pt x="700598" y="4925"/>
                </a:lnTo>
                <a:lnTo>
                  <a:pt x="700246" y="5453"/>
                </a:lnTo>
                <a:lnTo>
                  <a:pt x="699894" y="6156"/>
                </a:lnTo>
                <a:lnTo>
                  <a:pt x="699367" y="6860"/>
                </a:lnTo>
                <a:lnTo>
                  <a:pt x="698663" y="7563"/>
                </a:lnTo>
                <a:lnTo>
                  <a:pt x="697784" y="7387"/>
                </a:lnTo>
                <a:lnTo>
                  <a:pt x="695497" y="6332"/>
                </a:lnTo>
                <a:lnTo>
                  <a:pt x="694442" y="6508"/>
                </a:lnTo>
                <a:lnTo>
                  <a:pt x="691979" y="7387"/>
                </a:lnTo>
                <a:lnTo>
                  <a:pt x="691100" y="7387"/>
                </a:lnTo>
                <a:lnTo>
                  <a:pt x="690396" y="7036"/>
                </a:lnTo>
                <a:lnTo>
                  <a:pt x="690220" y="6332"/>
                </a:lnTo>
                <a:lnTo>
                  <a:pt x="690220" y="5628"/>
                </a:lnTo>
                <a:lnTo>
                  <a:pt x="690220" y="4925"/>
                </a:lnTo>
                <a:lnTo>
                  <a:pt x="690220" y="4925"/>
                </a:lnTo>
                <a:lnTo>
                  <a:pt x="690220" y="4749"/>
                </a:lnTo>
                <a:lnTo>
                  <a:pt x="690044" y="4397"/>
                </a:lnTo>
                <a:lnTo>
                  <a:pt x="689341" y="3870"/>
                </a:lnTo>
                <a:lnTo>
                  <a:pt x="688637" y="3870"/>
                </a:lnTo>
                <a:lnTo>
                  <a:pt x="687934" y="4045"/>
                </a:lnTo>
                <a:lnTo>
                  <a:pt x="687230" y="4397"/>
                </a:lnTo>
                <a:lnTo>
                  <a:pt x="686526" y="4925"/>
                </a:lnTo>
                <a:lnTo>
                  <a:pt x="686526" y="4925"/>
                </a:lnTo>
                <a:lnTo>
                  <a:pt x="686350" y="5101"/>
                </a:lnTo>
                <a:lnTo>
                  <a:pt x="685647" y="5453"/>
                </a:lnTo>
                <a:lnTo>
                  <a:pt x="684592" y="5980"/>
                </a:lnTo>
                <a:lnTo>
                  <a:pt x="679666" y="7036"/>
                </a:lnTo>
                <a:lnTo>
                  <a:pt x="676500" y="8267"/>
                </a:lnTo>
                <a:lnTo>
                  <a:pt x="674038" y="9498"/>
                </a:lnTo>
                <a:lnTo>
                  <a:pt x="670695" y="11961"/>
                </a:lnTo>
                <a:lnTo>
                  <a:pt x="668585" y="14248"/>
                </a:lnTo>
                <a:lnTo>
                  <a:pt x="664539" y="20052"/>
                </a:lnTo>
                <a:lnTo>
                  <a:pt x="663484" y="21283"/>
                </a:lnTo>
                <a:lnTo>
                  <a:pt x="662253" y="22339"/>
                </a:lnTo>
                <a:lnTo>
                  <a:pt x="650643" y="28671"/>
                </a:lnTo>
                <a:lnTo>
                  <a:pt x="643432" y="31134"/>
                </a:lnTo>
                <a:lnTo>
                  <a:pt x="641145" y="31485"/>
                </a:lnTo>
                <a:lnTo>
                  <a:pt x="639738" y="32013"/>
                </a:lnTo>
                <a:lnTo>
                  <a:pt x="638858" y="32365"/>
                </a:lnTo>
                <a:lnTo>
                  <a:pt x="637627" y="33420"/>
                </a:lnTo>
                <a:lnTo>
                  <a:pt x="636572" y="34476"/>
                </a:lnTo>
                <a:lnTo>
                  <a:pt x="635868" y="35883"/>
                </a:lnTo>
                <a:lnTo>
                  <a:pt x="634813" y="39225"/>
                </a:lnTo>
                <a:lnTo>
                  <a:pt x="633933" y="40632"/>
                </a:lnTo>
                <a:lnTo>
                  <a:pt x="630415" y="41688"/>
                </a:lnTo>
                <a:lnTo>
                  <a:pt x="624786" y="41864"/>
                </a:lnTo>
                <a:lnTo>
                  <a:pt x="620741" y="41335"/>
                </a:lnTo>
                <a:lnTo>
                  <a:pt x="618630" y="40808"/>
                </a:lnTo>
                <a:lnTo>
                  <a:pt x="608076" y="36059"/>
                </a:lnTo>
                <a:lnTo>
                  <a:pt x="599809" y="30606"/>
                </a:lnTo>
                <a:lnTo>
                  <a:pt x="598930" y="29551"/>
                </a:lnTo>
                <a:lnTo>
                  <a:pt x="598754" y="27792"/>
                </a:lnTo>
                <a:lnTo>
                  <a:pt x="597698" y="26385"/>
                </a:lnTo>
                <a:lnTo>
                  <a:pt x="595763" y="24802"/>
                </a:lnTo>
                <a:lnTo>
                  <a:pt x="586265" y="19173"/>
                </a:lnTo>
                <a:lnTo>
                  <a:pt x="583803" y="17238"/>
                </a:lnTo>
                <a:lnTo>
                  <a:pt x="581692" y="14951"/>
                </a:lnTo>
                <a:lnTo>
                  <a:pt x="581164" y="14248"/>
                </a:lnTo>
                <a:lnTo>
                  <a:pt x="579053" y="12312"/>
                </a:lnTo>
                <a:lnTo>
                  <a:pt x="576591" y="10553"/>
                </a:lnTo>
                <a:lnTo>
                  <a:pt x="575183" y="9850"/>
                </a:lnTo>
                <a:lnTo>
                  <a:pt x="573776" y="9498"/>
                </a:lnTo>
                <a:lnTo>
                  <a:pt x="571490" y="9323"/>
                </a:lnTo>
                <a:lnTo>
                  <a:pt x="570082" y="8970"/>
                </a:lnTo>
                <a:lnTo>
                  <a:pt x="569203" y="8443"/>
                </a:lnTo>
                <a:lnTo>
                  <a:pt x="568499" y="7563"/>
                </a:lnTo>
                <a:lnTo>
                  <a:pt x="567796" y="7036"/>
                </a:lnTo>
                <a:lnTo>
                  <a:pt x="566916" y="6860"/>
                </a:lnTo>
                <a:lnTo>
                  <a:pt x="564806" y="7036"/>
                </a:lnTo>
                <a:lnTo>
                  <a:pt x="560760" y="6508"/>
                </a:lnTo>
                <a:lnTo>
                  <a:pt x="558473" y="7740"/>
                </a:lnTo>
                <a:lnTo>
                  <a:pt x="557770" y="8619"/>
                </a:lnTo>
                <a:lnTo>
                  <a:pt x="555835" y="9323"/>
                </a:lnTo>
                <a:lnTo>
                  <a:pt x="542818" y="11961"/>
                </a:lnTo>
                <a:lnTo>
                  <a:pt x="537893" y="11785"/>
                </a:lnTo>
                <a:lnTo>
                  <a:pt x="536310" y="12137"/>
                </a:lnTo>
                <a:lnTo>
                  <a:pt x="534199" y="13016"/>
                </a:lnTo>
                <a:lnTo>
                  <a:pt x="532968" y="13368"/>
                </a:lnTo>
                <a:lnTo>
                  <a:pt x="531913" y="13544"/>
                </a:lnTo>
                <a:lnTo>
                  <a:pt x="529450" y="13016"/>
                </a:lnTo>
                <a:lnTo>
                  <a:pt x="528571" y="12665"/>
                </a:lnTo>
                <a:lnTo>
                  <a:pt x="527867" y="12312"/>
                </a:lnTo>
                <a:lnTo>
                  <a:pt x="527164" y="11785"/>
                </a:lnTo>
                <a:lnTo>
                  <a:pt x="525932" y="11257"/>
                </a:lnTo>
                <a:lnTo>
                  <a:pt x="524173" y="10906"/>
                </a:lnTo>
                <a:lnTo>
                  <a:pt x="520304" y="10729"/>
                </a:lnTo>
                <a:lnTo>
                  <a:pt x="518369" y="10906"/>
                </a:lnTo>
                <a:lnTo>
                  <a:pt x="516962" y="11257"/>
                </a:lnTo>
                <a:lnTo>
                  <a:pt x="516258" y="11609"/>
                </a:lnTo>
                <a:lnTo>
                  <a:pt x="513619" y="13368"/>
                </a:lnTo>
                <a:lnTo>
                  <a:pt x="513092" y="13895"/>
                </a:lnTo>
                <a:lnTo>
                  <a:pt x="512212" y="15303"/>
                </a:lnTo>
                <a:lnTo>
                  <a:pt x="512036" y="16182"/>
                </a:lnTo>
                <a:lnTo>
                  <a:pt x="511860" y="17062"/>
                </a:lnTo>
                <a:lnTo>
                  <a:pt x="511860" y="17941"/>
                </a:lnTo>
                <a:lnTo>
                  <a:pt x="512036" y="18821"/>
                </a:lnTo>
                <a:lnTo>
                  <a:pt x="512212" y="19700"/>
                </a:lnTo>
                <a:lnTo>
                  <a:pt x="512388" y="20580"/>
                </a:lnTo>
                <a:lnTo>
                  <a:pt x="512212" y="21459"/>
                </a:lnTo>
                <a:lnTo>
                  <a:pt x="511509" y="22515"/>
                </a:lnTo>
                <a:lnTo>
                  <a:pt x="510629" y="22690"/>
                </a:lnTo>
                <a:lnTo>
                  <a:pt x="509750" y="22690"/>
                </a:lnTo>
                <a:lnTo>
                  <a:pt x="508167" y="21987"/>
                </a:lnTo>
                <a:lnTo>
                  <a:pt x="507463" y="21635"/>
                </a:lnTo>
                <a:lnTo>
                  <a:pt x="506935" y="21107"/>
                </a:lnTo>
                <a:lnTo>
                  <a:pt x="506584" y="20404"/>
                </a:lnTo>
                <a:lnTo>
                  <a:pt x="505704" y="17062"/>
                </a:lnTo>
                <a:lnTo>
                  <a:pt x="505352" y="16358"/>
                </a:lnTo>
                <a:lnTo>
                  <a:pt x="505000" y="15655"/>
                </a:lnTo>
                <a:lnTo>
                  <a:pt x="504473" y="15127"/>
                </a:lnTo>
                <a:lnTo>
                  <a:pt x="503769" y="14599"/>
                </a:lnTo>
                <a:lnTo>
                  <a:pt x="502890" y="14248"/>
                </a:lnTo>
                <a:lnTo>
                  <a:pt x="501658" y="13895"/>
                </a:lnTo>
                <a:lnTo>
                  <a:pt x="496909" y="13368"/>
                </a:lnTo>
                <a:lnTo>
                  <a:pt x="495854" y="13016"/>
                </a:lnTo>
                <a:lnTo>
                  <a:pt x="495150" y="12665"/>
                </a:lnTo>
                <a:lnTo>
                  <a:pt x="494623" y="12137"/>
                </a:lnTo>
                <a:lnTo>
                  <a:pt x="494271" y="11433"/>
                </a:lnTo>
                <a:lnTo>
                  <a:pt x="494095" y="10553"/>
                </a:lnTo>
                <a:lnTo>
                  <a:pt x="493567" y="9674"/>
                </a:lnTo>
                <a:lnTo>
                  <a:pt x="492688" y="8970"/>
                </a:lnTo>
                <a:lnTo>
                  <a:pt x="490049" y="8267"/>
                </a:lnTo>
                <a:lnTo>
                  <a:pt x="480551" y="8619"/>
                </a:lnTo>
                <a:lnTo>
                  <a:pt x="479144" y="8267"/>
                </a:lnTo>
                <a:lnTo>
                  <a:pt x="477736" y="7212"/>
                </a:lnTo>
                <a:lnTo>
                  <a:pt x="476681" y="6684"/>
                </a:lnTo>
                <a:lnTo>
                  <a:pt x="474922" y="5980"/>
                </a:lnTo>
                <a:lnTo>
                  <a:pt x="473867" y="5980"/>
                </a:lnTo>
                <a:lnTo>
                  <a:pt x="473163" y="6332"/>
                </a:lnTo>
                <a:lnTo>
                  <a:pt x="472987" y="7036"/>
                </a:lnTo>
                <a:lnTo>
                  <a:pt x="473163" y="7740"/>
                </a:lnTo>
                <a:lnTo>
                  <a:pt x="473691" y="8267"/>
                </a:lnTo>
                <a:lnTo>
                  <a:pt x="474395" y="8795"/>
                </a:lnTo>
                <a:lnTo>
                  <a:pt x="477385" y="10202"/>
                </a:lnTo>
                <a:lnTo>
                  <a:pt x="478088" y="10729"/>
                </a:lnTo>
                <a:lnTo>
                  <a:pt x="478440" y="11257"/>
                </a:lnTo>
                <a:lnTo>
                  <a:pt x="478440" y="11961"/>
                </a:lnTo>
                <a:lnTo>
                  <a:pt x="477385" y="12665"/>
                </a:lnTo>
                <a:lnTo>
                  <a:pt x="475450" y="13192"/>
                </a:lnTo>
                <a:lnTo>
                  <a:pt x="468766" y="14248"/>
                </a:lnTo>
                <a:lnTo>
                  <a:pt x="467183" y="14775"/>
                </a:lnTo>
                <a:lnTo>
                  <a:pt x="466655" y="15127"/>
                </a:lnTo>
                <a:lnTo>
                  <a:pt x="465600" y="16358"/>
                </a:lnTo>
                <a:lnTo>
                  <a:pt x="463137" y="24977"/>
                </a:lnTo>
                <a:lnTo>
                  <a:pt x="461554" y="28671"/>
                </a:lnTo>
                <a:lnTo>
                  <a:pt x="460498" y="30254"/>
                </a:lnTo>
                <a:lnTo>
                  <a:pt x="458036" y="32893"/>
                </a:lnTo>
                <a:lnTo>
                  <a:pt x="454870" y="36938"/>
                </a:lnTo>
                <a:lnTo>
                  <a:pt x="453990" y="38697"/>
                </a:lnTo>
                <a:lnTo>
                  <a:pt x="453287" y="40456"/>
                </a:lnTo>
                <a:lnTo>
                  <a:pt x="452759" y="42391"/>
                </a:lnTo>
                <a:lnTo>
                  <a:pt x="452056" y="43094"/>
                </a:lnTo>
                <a:lnTo>
                  <a:pt x="451528" y="43094"/>
                </a:lnTo>
                <a:lnTo>
                  <a:pt x="450296" y="42039"/>
                </a:lnTo>
                <a:lnTo>
                  <a:pt x="448889" y="41160"/>
                </a:lnTo>
                <a:lnTo>
                  <a:pt x="448010" y="40808"/>
                </a:lnTo>
                <a:lnTo>
                  <a:pt x="447130" y="40632"/>
                </a:lnTo>
                <a:lnTo>
                  <a:pt x="446251" y="40632"/>
                </a:lnTo>
                <a:lnTo>
                  <a:pt x="444492" y="40984"/>
                </a:lnTo>
                <a:lnTo>
                  <a:pt x="443085" y="41864"/>
                </a:lnTo>
                <a:lnTo>
                  <a:pt x="438159" y="45557"/>
                </a:lnTo>
                <a:lnTo>
                  <a:pt x="437456" y="45909"/>
                </a:lnTo>
                <a:lnTo>
                  <a:pt x="436576" y="46085"/>
                </a:lnTo>
                <a:lnTo>
                  <a:pt x="435697" y="46085"/>
                </a:lnTo>
                <a:lnTo>
                  <a:pt x="434818" y="45909"/>
                </a:lnTo>
                <a:lnTo>
                  <a:pt x="433938" y="45733"/>
                </a:lnTo>
                <a:lnTo>
                  <a:pt x="431827" y="45381"/>
                </a:lnTo>
                <a:lnTo>
                  <a:pt x="430420" y="45733"/>
                </a:lnTo>
                <a:lnTo>
                  <a:pt x="429717" y="46261"/>
                </a:lnTo>
                <a:lnTo>
                  <a:pt x="429365" y="47316"/>
                </a:lnTo>
                <a:lnTo>
                  <a:pt x="429013" y="48372"/>
                </a:lnTo>
                <a:lnTo>
                  <a:pt x="428309" y="49603"/>
                </a:lnTo>
                <a:lnTo>
                  <a:pt x="427430" y="49955"/>
                </a:lnTo>
                <a:lnTo>
                  <a:pt x="426726" y="49779"/>
                </a:lnTo>
                <a:lnTo>
                  <a:pt x="426374" y="49075"/>
                </a:lnTo>
                <a:lnTo>
                  <a:pt x="426199" y="47140"/>
                </a:lnTo>
                <a:lnTo>
                  <a:pt x="426023" y="46261"/>
                </a:lnTo>
                <a:lnTo>
                  <a:pt x="425671" y="45557"/>
                </a:lnTo>
                <a:lnTo>
                  <a:pt x="425143" y="45030"/>
                </a:lnTo>
                <a:lnTo>
                  <a:pt x="424440" y="44502"/>
                </a:lnTo>
                <a:lnTo>
                  <a:pt x="423384" y="44326"/>
                </a:lnTo>
                <a:lnTo>
                  <a:pt x="421977" y="44502"/>
                </a:lnTo>
                <a:lnTo>
                  <a:pt x="421098" y="45205"/>
                </a:lnTo>
                <a:lnTo>
                  <a:pt x="420394" y="46085"/>
                </a:lnTo>
                <a:lnTo>
                  <a:pt x="419691" y="47492"/>
                </a:lnTo>
                <a:lnTo>
                  <a:pt x="418987" y="47844"/>
                </a:lnTo>
                <a:lnTo>
                  <a:pt x="418283" y="47668"/>
                </a:lnTo>
                <a:lnTo>
                  <a:pt x="417756" y="47140"/>
                </a:lnTo>
                <a:lnTo>
                  <a:pt x="416348" y="45205"/>
                </a:lnTo>
                <a:lnTo>
                  <a:pt x="415293" y="44150"/>
                </a:lnTo>
                <a:lnTo>
                  <a:pt x="414589" y="43798"/>
                </a:lnTo>
                <a:lnTo>
                  <a:pt x="414062" y="43622"/>
                </a:lnTo>
                <a:lnTo>
                  <a:pt x="413710" y="43447"/>
                </a:lnTo>
                <a:lnTo>
                  <a:pt x="413534" y="43447"/>
                </a:lnTo>
                <a:lnTo>
                  <a:pt x="413358" y="43447"/>
                </a:lnTo>
                <a:lnTo>
                  <a:pt x="411071" y="43974"/>
                </a:lnTo>
                <a:lnTo>
                  <a:pt x="408785" y="44677"/>
                </a:lnTo>
                <a:lnTo>
                  <a:pt x="407377" y="44854"/>
                </a:lnTo>
                <a:lnTo>
                  <a:pt x="406146" y="44854"/>
                </a:lnTo>
                <a:lnTo>
                  <a:pt x="405443" y="44502"/>
                </a:lnTo>
                <a:lnTo>
                  <a:pt x="404563" y="43622"/>
                </a:lnTo>
                <a:lnTo>
                  <a:pt x="404036" y="43271"/>
                </a:lnTo>
                <a:lnTo>
                  <a:pt x="403156" y="43094"/>
                </a:lnTo>
                <a:lnTo>
                  <a:pt x="402452" y="43271"/>
                </a:lnTo>
                <a:lnTo>
                  <a:pt x="401749" y="43622"/>
                </a:lnTo>
                <a:lnTo>
                  <a:pt x="400166" y="45205"/>
                </a:lnTo>
                <a:lnTo>
                  <a:pt x="398583" y="47492"/>
                </a:lnTo>
                <a:lnTo>
                  <a:pt x="397703" y="48547"/>
                </a:lnTo>
                <a:lnTo>
                  <a:pt x="395944" y="50130"/>
                </a:lnTo>
                <a:lnTo>
                  <a:pt x="394713" y="50834"/>
                </a:lnTo>
                <a:lnTo>
                  <a:pt x="393658" y="51362"/>
                </a:lnTo>
                <a:lnTo>
                  <a:pt x="385039" y="53824"/>
                </a:lnTo>
                <a:lnTo>
                  <a:pt x="383456" y="54704"/>
                </a:lnTo>
                <a:lnTo>
                  <a:pt x="382400" y="55584"/>
                </a:lnTo>
                <a:lnTo>
                  <a:pt x="380641" y="57694"/>
                </a:lnTo>
                <a:lnTo>
                  <a:pt x="378706" y="59453"/>
                </a:lnTo>
                <a:lnTo>
                  <a:pt x="377651" y="60509"/>
                </a:lnTo>
                <a:lnTo>
                  <a:pt x="376947" y="61388"/>
                </a:lnTo>
                <a:lnTo>
                  <a:pt x="376596" y="62267"/>
                </a:lnTo>
                <a:lnTo>
                  <a:pt x="376420" y="63147"/>
                </a:lnTo>
                <a:lnTo>
                  <a:pt x="375892" y="67192"/>
                </a:lnTo>
                <a:lnTo>
                  <a:pt x="375364" y="68424"/>
                </a:lnTo>
                <a:lnTo>
                  <a:pt x="374661" y="69831"/>
                </a:lnTo>
                <a:lnTo>
                  <a:pt x="372022" y="72997"/>
                </a:lnTo>
                <a:lnTo>
                  <a:pt x="371319" y="73876"/>
                </a:lnTo>
                <a:lnTo>
                  <a:pt x="370967" y="74756"/>
                </a:lnTo>
                <a:lnTo>
                  <a:pt x="370791" y="75636"/>
                </a:lnTo>
                <a:lnTo>
                  <a:pt x="370791" y="76515"/>
                </a:lnTo>
                <a:lnTo>
                  <a:pt x="370967" y="77219"/>
                </a:lnTo>
                <a:lnTo>
                  <a:pt x="371846" y="78450"/>
                </a:lnTo>
                <a:lnTo>
                  <a:pt x="373605" y="80033"/>
                </a:lnTo>
                <a:lnTo>
                  <a:pt x="374133" y="80737"/>
                </a:lnTo>
                <a:lnTo>
                  <a:pt x="374309" y="81616"/>
                </a:lnTo>
                <a:lnTo>
                  <a:pt x="374133" y="82671"/>
                </a:lnTo>
                <a:lnTo>
                  <a:pt x="372902" y="84958"/>
                </a:lnTo>
                <a:lnTo>
                  <a:pt x="372550" y="85662"/>
                </a:lnTo>
                <a:lnTo>
                  <a:pt x="372550" y="86189"/>
                </a:lnTo>
                <a:lnTo>
                  <a:pt x="377123" y="94281"/>
                </a:lnTo>
                <a:lnTo>
                  <a:pt x="378179" y="97447"/>
                </a:lnTo>
                <a:lnTo>
                  <a:pt x="378706" y="99206"/>
                </a:lnTo>
                <a:lnTo>
                  <a:pt x="378882" y="101141"/>
                </a:lnTo>
                <a:lnTo>
                  <a:pt x="378530" y="103428"/>
                </a:lnTo>
                <a:lnTo>
                  <a:pt x="376420" y="107121"/>
                </a:lnTo>
                <a:lnTo>
                  <a:pt x="371670" y="110815"/>
                </a:lnTo>
                <a:lnTo>
                  <a:pt x="370615" y="111343"/>
                </a:lnTo>
                <a:lnTo>
                  <a:pt x="369208" y="111694"/>
                </a:lnTo>
                <a:lnTo>
                  <a:pt x="364635" y="112398"/>
                </a:lnTo>
                <a:lnTo>
                  <a:pt x="356543" y="114685"/>
                </a:lnTo>
                <a:lnTo>
                  <a:pt x="354960" y="115388"/>
                </a:lnTo>
                <a:lnTo>
                  <a:pt x="354433" y="116092"/>
                </a:lnTo>
                <a:lnTo>
                  <a:pt x="353905" y="118027"/>
                </a:lnTo>
                <a:lnTo>
                  <a:pt x="353201" y="119258"/>
                </a:lnTo>
                <a:lnTo>
                  <a:pt x="352498" y="119434"/>
                </a:lnTo>
                <a:lnTo>
                  <a:pt x="351794" y="119082"/>
                </a:lnTo>
                <a:lnTo>
                  <a:pt x="351267" y="118554"/>
                </a:lnTo>
                <a:lnTo>
                  <a:pt x="349683" y="115740"/>
                </a:lnTo>
                <a:lnTo>
                  <a:pt x="348804" y="113453"/>
                </a:lnTo>
                <a:lnTo>
                  <a:pt x="347924" y="112046"/>
                </a:lnTo>
                <a:lnTo>
                  <a:pt x="347397" y="111343"/>
                </a:lnTo>
                <a:lnTo>
                  <a:pt x="346341" y="110287"/>
                </a:lnTo>
                <a:lnTo>
                  <a:pt x="344231" y="109056"/>
                </a:lnTo>
                <a:lnTo>
                  <a:pt x="343527" y="108528"/>
                </a:lnTo>
                <a:lnTo>
                  <a:pt x="342999" y="107825"/>
                </a:lnTo>
                <a:lnTo>
                  <a:pt x="342647" y="107121"/>
                </a:lnTo>
                <a:lnTo>
                  <a:pt x="342472" y="106418"/>
                </a:lnTo>
                <a:lnTo>
                  <a:pt x="342472" y="104835"/>
                </a:lnTo>
                <a:lnTo>
                  <a:pt x="342296" y="104131"/>
                </a:lnTo>
                <a:lnTo>
                  <a:pt x="341944" y="103428"/>
                </a:lnTo>
                <a:lnTo>
                  <a:pt x="341240" y="102724"/>
                </a:lnTo>
                <a:lnTo>
                  <a:pt x="340185" y="102372"/>
                </a:lnTo>
                <a:lnTo>
                  <a:pt x="340009" y="102372"/>
                </a:lnTo>
                <a:lnTo>
                  <a:pt x="339833" y="102372"/>
                </a:lnTo>
                <a:lnTo>
                  <a:pt x="323826" y="103075"/>
                </a:lnTo>
                <a:lnTo>
                  <a:pt x="322243" y="102724"/>
                </a:lnTo>
                <a:lnTo>
                  <a:pt x="321188" y="102196"/>
                </a:lnTo>
                <a:lnTo>
                  <a:pt x="320660" y="101316"/>
                </a:lnTo>
                <a:lnTo>
                  <a:pt x="319957" y="100437"/>
                </a:lnTo>
                <a:lnTo>
                  <a:pt x="318550" y="99733"/>
                </a:lnTo>
                <a:lnTo>
                  <a:pt x="317494" y="99558"/>
                </a:lnTo>
                <a:lnTo>
                  <a:pt x="316615" y="99733"/>
                </a:lnTo>
                <a:lnTo>
                  <a:pt x="315911" y="100086"/>
                </a:lnTo>
                <a:lnTo>
                  <a:pt x="313273" y="101844"/>
                </a:lnTo>
                <a:lnTo>
                  <a:pt x="311690" y="102372"/>
                </a:lnTo>
                <a:lnTo>
                  <a:pt x="309755" y="102724"/>
                </a:lnTo>
                <a:lnTo>
                  <a:pt x="285305" y="102372"/>
                </a:lnTo>
                <a:lnTo>
                  <a:pt x="275631" y="99558"/>
                </a:lnTo>
                <a:lnTo>
                  <a:pt x="272641" y="99030"/>
                </a:lnTo>
                <a:lnTo>
                  <a:pt x="267539" y="99382"/>
                </a:lnTo>
                <a:lnTo>
                  <a:pt x="266132" y="99382"/>
                </a:lnTo>
                <a:lnTo>
                  <a:pt x="265077" y="99030"/>
                </a:lnTo>
                <a:lnTo>
                  <a:pt x="264373" y="98502"/>
                </a:lnTo>
                <a:lnTo>
                  <a:pt x="261735" y="96040"/>
                </a:lnTo>
                <a:lnTo>
                  <a:pt x="253292" y="90587"/>
                </a:lnTo>
                <a:lnTo>
                  <a:pt x="250829" y="88476"/>
                </a:lnTo>
                <a:lnTo>
                  <a:pt x="250477" y="87772"/>
                </a:lnTo>
                <a:lnTo>
                  <a:pt x="249598" y="85838"/>
                </a:lnTo>
                <a:lnTo>
                  <a:pt x="248894" y="84430"/>
                </a:lnTo>
                <a:lnTo>
                  <a:pt x="248191" y="83727"/>
                </a:lnTo>
                <a:lnTo>
                  <a:pt x="241155" y="79505"/>
                </a:lnTo>
                <a:lnTo>
                  <a:pt x="239396" y="78626"/>
                </a:lnTo>
                <a:lnTo>
                  <a:pt x="237989" y="78098"/>
                </a:lnTo>
                <a:lnTo>
                  <a:pt x="237109" y="78098"/>
                </a:lnTo>
                <a:lnTo>
                  <a:pt x="234119" y="78450"/>
                </a:lnTo>
                <a:lnTo>
                  <a:pt x="230601" y="77922"/>
                </a:lnTo>
                <a:lnTo>
                  <a:pt x="226731" y="76691"/>
                </a:lnTo>
                <a:lnTo>
                  <a:pt x="223037" y="75987"/>
                </a:lnTo>
                <a:lnTo>
                  <a:pt x="218464" y="76867"/>
                </a:lnTo>
                <a:lnTo>
                  <a:pt x="217057" y="76867"/>
                </a:lnTo>
                <a:lnTo>
                  <a:pt x="215298" y="76691"/>
                </a:lnTo>
                <a:lnTo>
                  <a:pt x="208262" y="74932"/>
                </a:lnTo>
                <a:lnTo>
                  <a:pt x="200523" y="74932"/>
                </a:lnTo>
                <a:lnTo>
                  <a:pt x="199467" y="74756"/>
                </a:lnTo>
                <a:lnTo>
                  <a:pt x="198588" y="74404"/>
                </a:lnTo>
                <a:lnTo>
                  <a:pt x="193487" y="71590"/>
                </a:lnTo>
                <a:lnTo>
                  <a:pt x="187858" y="70007"/>
                </a:lnTo>
                <a:lnTo>
                  <a:pt x="176777" y="70534"/>
                </a:lnTo>
                <a:lnTo>
                  <a:pt x="173435" y="70007"/>
                </a:lnTo>
                <a:lnTo>
                  <a:pt x="172907" y="69479"/>
                </a:lnTo>
                <a:lnTo>
                  <a:pt x="172379" y="68776"/>
                </a:lnTo>
                <a:lnTo>
                  <a:pt x="171675" y="67368"/>
                </a:lnTo>
                <a:lnTo>
                  <a:pt x="169389" y="66137"/>
                </a:lnTo>
                <a:lnTo>
                  <a:pt x="148281" y="59453"/>
                </a:lnTo>
                <a:lnTo>
                  <a:pt x="146346" y="59629"/>
                </a:lnTo>
                <a:lnTo>
                  <a:pt x="143532" y="60157"/>
                </a:lnTo>
                <a:lnTo>
                  <a:pt x="142125" y="60684"/>
                </a:lnTo>
                <a:lnTo>
                  <a:pt x="139134" y="62092"/>
                </a:lnTo>
                <a:lnTo>
                  <a:pt x="134034" y="63851"/>
                </a:lnTo>
                <a:lnTo>
                  <a:pt x="130164" y="64378"/>
                </a:lnTo>
                <a:lnTo>
                  <a:pt x="128757" y="64202"/>
                </a:lnTo>
                <a:lnTo>
                  <a:pt x="127701" y="63851"/>
                </a:lnTo>
                <a:lnTo>
                  <a:pt x="126118" y="62619"/>
                </a:lnTo>
                <a:lnTo>
                  <a:pt x="124711" y="61916"/>
                </a:lnTo>
                <a:lnTo>
                  <a:pt x="123656" y="61740"/>
                </a:lnTo>
                <a:lnTo>
                  <a:pt x="122776" y="61740"/>
                </a:lnTo>
                <a:lnTo>
                  <a:pt x="121721" y="62267"/>
                </a:lnTo>
                <a:lnTo>
                  <a:pt x="115388" y="64202"/>
                </a:lnTo>
                <a:lnTo>
                  <a:pt x="107473" y="64906"/>
                </a:lnTo>
                <a:lnTo>
                  <a:pt x="105362" y="64730"/>
                </a:lnTo>
                <a:lnTo>
                  <a:pt x="103955" y="64378"/>
                </a:lnTo>
                <a:lnTo>
                  <a:pt x="103252" y="63851"/>
                </a:lnTo>
                <a:lnTo>
                  <a:pt x="102196" y="62619"/>
                </a:lnTo>
                <a:lnTo>
                  <a:pt x="101844" y="61916"/>
                </a:lnTo>
                <a:lnTo>
                  <a:pt x="101141" y="61036"/>
                </a:lnTo>
                <a:lnTo>
                  <a:pt x="100085" y="60157"/>
                </a:lnTo>
                <a:lnTo>
                  <a:pt x="95336" y="57870"/>
                </a:lnTo>
                <a:lnTo>
                  <a:pt x="92874" y="55935"/>
                </a:lnTo>
                <a:lnTo>
                  <a:pt x="86014" y="51538"/>
                </a:lnTo>
                <a:lnTo>
                  <a:pt x="85486" y="51010"/>
                </a:lnTo>
                <a:lnTo>
                  <a:pt x="84958" y="50306"/>
                </a:lnTo>
                <a:lnTo>
                  <a:pt x="84606" y="49603"/>
                </a:lnTo>
                <a:lnTo>
                  <a:pt x="83199" y="48547"/>
                </a:lnTo>
                <a:lnTo>
                  <a:pt x="80913" y="47140"/>
                </a:lnTo>
                <a:lnTo>
                  <a:pt x="72118" y="44150"/>
                </a:lnTo>
                <a:lnTo>
                  <a:pt x="70007" y="43798"/>
                </a:lnTo>
                <a:lnTo>
                  <a:pt x="68072" y="43974"/>
                </a:lnTo>
                <a:lnTo>
                  <a:pt x="67193" y="44150"/>
                </a:lnTo>
                <a:lnTo>
                  <a:pt x="66489" y="44502"/>
                </a:lnTo>
                <a:lnTo>
                  <a:pt x="54880" y="51362"/>
                </a:lnTo>
                <a:lnTo>
                  <a:pt x="53824" y="51714"/>
                </a:lnTo>
                <a:lnTo>
                  <a:pt x="52417" y="52065"/>
                </a:lnTo>
                <a:lnTo>
                  <a:pt x="49603" y="52241"/>
                </a:lnTo>
                <a:lnTo>
                  <a:pt x="48020" y="52065"/>
                </a:lnTo>
                <a:lnTo>
                  <a:pt x="46788" y="51889"/>
                </a:lnTo>
                <a:lnTo>
                  <a:pt x="41688" y="49075"/>
                </a:lnTo>
                <a:lnTo>
                  <a:pt x="32717" y="46613"/>
                </a:lnTo>
                <a:lnTo>
                  <a:pt x="31485" y="46437"/>
                </a:lnTo>
                <a:lnTo>
                  <a:pt x="29727" y="46613"/>
                </a:lnTo>
                <a:lnTo>
                  <a:pt x="27440" y="47316"/>
                </a:lnTo>
                <a:lnTo>
                  <a:pt x="25505" y="46789"/>
                </a:lnTo>
                <a:lnTo>
                  <a:pt x="23746" y="52065"/>
                </a:lnTo>
                <a:lnTo>
                  <a:pt x="17590" y="60860"/>
                </a:lnTo>
                <a:lnTo>
                  <a:pt x="16358" y="65609"/>
                </a:lnTo>
                <a:lnTo>
                  <a:pt x="18117" y="80737"/>
                </a:lnTo>
                <a:lnTo>
                  <a:pt x="18117" y="85662"/>
                </a:lnTo>
                <a:lnTo>
                  <a:pt x="18117" y="85662"/>
                </a:lnTo>
                <a:lnTo>
                  <a:pt x="16006" y="87421"/>
                </a:lnTo>
                <a:lnTo>
                  <a:pt x="14951" y="88476"/>
                </a:lnTo>
                <a:lnTo>
                  <a:pt x="14599" y="89532"/>
                </a:lnTo>
                <a:lnTo>
                  <a:pt x="14951" y="91115"/>
                </a:lnTo>
                <a:lnTo>
                  <a:pt x="15479" y="92874"/>
                </a:lnTo>
                <a:lnTo>
                  <a:pt x="16006" y="93929"/>
                </a:lnTo>
                <a:lnTo>
                  <a:pt x="16183" y="93401"/>
                </a:lnTo>
                <a:lnTo>
                  <a:pt x="15831" y="96216"/>
                </a:lnTo>
                <a:lnTo>
                  <a:pt x="13896" y="101844"/>
                </a:lnTo>
                <a:lnTo>
                  <a:pt x="13896" y="104835"/>
                </a:lnTo>
                <a:lnTo>
                  <a:pt x="14599" y="110991"/>
                </a:lnTo>
                <a:lnTo>
                  <a:pt x="14423" y="113981"/>
                </a:lnTo>
                <a:lnTo>
                  <a:pt x="13544" y="116971"/>
                </a:lnTo>
                <a:lnTo>
                  <a:pt x="12489" y="117851"/>
                </a:lnTo>
                <a:lnTo>
                  <a:pt x="11081" y="118027"/>
                </a:lnTo>
                <a:lnTo>
                  <a:pt x="9850" y="118554"/>
                </a:lnTo>
                <a:lnTo>
                  <a:pt x="9498" y="120314"/>
                </a:lnTo>
                <a:lnTo>
                  <a:pt x="10202" y="122248"/>
                </a:lnTo>
                <a:lnTo>
                  <a:pt x="11433" y="123304"/>
                </a:lnTo>
                <a:lnTo>
                  <a:pt x="12665" y="123831"/>
                </a:lnTo>
                <a:lnTo>
                  <a:pt x="13368" y="124359"/>
                </a:lnTo>
                <a:lnTo>
                  <a:pt x="13368" y="125942"/>
                </a:lnTo>
                <a:lnTo>
                  <a:pt x="12489" y="128229"/>
                </a:lnTo>
                <a:lnTo>
                  <a:pt x="12665" y="129812"/>
                </a:lnTo>
                <a:lnTo>
                  <a:pt x="13192" y="129988"/>
                </a:lnTo>
                <a:lnTo>
                  <a:pt x="14951" y="130164"/>
                </a:lnTo>
                <a:lnTo>
                  <a:pt x="15479" y="130515"/>
                </a:lnTo>
                <a:lnTo>
                  <a:pt x="17238" y="136496"/>
                </a:lnTo>
                <a:lnTo>
                  <a:pt x="18997" y="146170"/>
                </a:lnTo>
                <a:lnTo>
                  <a:pt x="18821" y="151096"/>
                </a:lnTo>
                <a:lnTo>
                  <a:pt x="17062" y="156900"/>
                </a:lnTo>
                <a:lnTo>
                  <a:pt x="10730" y="170444"/>
                </a:lnTo>
                <a:lnTo>
                  <a:pt x="10026" y="171500"/>
                </a:lnTo>
                <a:lnTo>
                  <a:pt x="8971" y="172027"/>
                </a:lnTo>
                <a:lnTo>
                  <a:pt x="6684" y="172379"/>
                </a:lnTo>
                <a:lnTo>
                  <a:pt x="5980" y="172907"/>
                </a:lnTo>
                <a:lnTo>
                  <a:pt x="5453" y="175017"/>
                </a:lnTo>
                <a:lnTo>
                  <a:pt x="5629" y="179591"/>
                </a:lnTo>
                <a:lnTo>
                  <a:pt x="5453" y="181878"/>
                </a:lnTo>
                <a:lnTo>
                  <a:pt x="4749" y="182933"/>
                </a:lnTo>
                <a:lnTo>
                  <a:pt x="2638" y="184340"/>
                </a:lnTo>
                <a:lnTo>
                  <a:pt x="1935" y="185220"/>
                </a:lnTo>
                <a:lnTo>
                  <a:pt x="1935" y="186451"/>
                </a:lnTo>
                <a:lnTo>
                  <a:pt x="3342" y="188034"/>
                </a:lnTo>
                <a:lnTo>
                  <a:pt x="3342" y="189441"/>
                </a:lnTo>
                <a:lnTo>
                  <a:pt x="1759" y="192255"/>
                </a:lnTo>
                <a:lnTo>
                  <a:pt x="0" y="193311"/>
                </a:lnTo>
                <a:lnTo>
                  <a:pt x="176" y="194014"/>
                </a:lnTo>
                <a:lnTo>
                  <a:pt x="1583" y="193662"/>
                </a:lnTo>
                <a:lnTo>
                  <a:pt x="2638" y="192959"/>
                </a:lnTo>
                <a:lnTo>
                  <a:pt x="3694" y="192255"/>
                </a:lnTo>
                <a:lnTo>
                  <a:pt x="4925" y="191728"/>
                </a:lnTo>
                <a:lnTo>
                  <a:pt x="8091" y="190848"/>
                </a:lnTo>
                <a:lnTo>
                  <a:pt x="9146" y="191200"/>
                </a:lnTo>
                <a:lnTo>
                  <a:pt x="10378" y="192431"/>
                </a:lnTo>
                <a:lnTo>
                  <a:pt x="11081" y="193838"/>
                </a:lnTo>
                <a:lnTo>
                  <a:pt x="11433" y="195070"/>
                </a:lnTo>
                <a:lnTo>
                  <a:pt x="11961" y="195949"/>
                </a:lnTo>
                <a:lnTo>
                  <a:pt x="13544" y="196301"/>
                </a:lnTo>
                <a:lnTo>
                  <a:pt x="15303" y="196301"/>
                </a:lnTo>
                <a:lnTo>
                  <a:pt x="16710" y="195949"/>
                </a:lnTo>
                <a:lnTo>
                  <a:pt x="20052" y="194190"/>
                </a:lnTo>
                <a:lnTo>
                  <a:pt x="21635" y="192607"/>
                </a:lnTo>
                <a:lnTo>
                  <a:pt x="22691" y="191904"/>
                </a:lnTo>
                <a:lnTo>
                  <a:pt x="24098" y="191904"/>
                </a:lnTo>
                <a:lnTo>
                  <a:pt x="26385" y="193838"/>
                </a:lnTo>
                <a:lnTo>
                  <a:pt x="27264" y="197357"/>
                </a:lnTo>
                <a:lnTo>
                  <a:pt x="27616" y="202106"/>
                </a:lnTo>
                <a:lnTo>
                  <a:pt x="30782" y="201226"/>
                </a:lnTo>
                <a:lnTo>
                  <a:pt x="34476" y="197004"/>
                </a:lnTo>
                <a:lnTo>
                  <a:pt x="37114" y="195421"/>
                </a:lnTo>
                <a:lnTo>
                  <a:pt x="40456" y="195949"/>
                </a:lnTo>
                <a:lnTo>
                  <a:pt x="47316" y="198764"/>
                </a:lnTo>
                <a:lnTo>
                  <a:pt x="49603" y="198236"/>
                </a:lnTo>
                <a:lnTo>
                  <a:pt x="50307" y="195245"/>
                </a:lnTo>
                <a:lnTo>
                  <a:pt x="49779" y="191376"/>
                </a:lnTo>
                <a:lnTo>
                  <a:pt x="49779" y="187682"/>
                </a:lnTo>
                <a:lnTo>
                  <a:pt x="51890" y="185571"/>
                </a:lnTo>
                <a:lnTo>
                  <a:pt x="53473" y="185923"/>
                </a:lnTo>
                <a:lnTo>
                  <a:pt x="54704" y="187506"/>
                </a:lnTo>
                <a:lnTo>
                  <a:pt x="55583" y="189089"/>
                </a:lnTo>
                <a:lnTo>
                  <a:pt x="56463" y="189793"/>
                </a:lnTo>
                <a:lnTo>
                  <a:pt x="57694" y="189441"/>
                </a:lnTo>
                <a:lnTo>
                  <a:pt x="59981" y="188034"/>
                </a:lnTo>
                <a:lnTo>
                  <a:pt x="61388" y="187682"/>
                </a:lnTo>
                <a:lnTo>
                  <a:pt x="64027" y="186627"/>
                </a:lnTo>
                <a:lnTo>
                  <a:pt x="66137" y="183988"/>
                </a:lnTo>
                <a:lnTo>
                  <a:pt x="68952" y="178712"/>
                </a:lnTo>
                <a:lnTo>
                  <a:pt x="74580" y="182757"/>
                </a:lnTo>
                <a:lnTo>
                  <a:pt x="77570" y="183812"/>
                </a:lnTo>
                <a:lnTo>
                  <a:pt x="81440" y="184164"/>
                </a:lnTo>
                <a:lnTo>
                  <a:pt x="82320" y="186275"/>
                </a:lnTo>
                <a:lnTo>
                  <a:pt x="80737" y="191200"/>
                </a:lnTo>
                <a:lnTo>
                  <a:pt x="77043" y="198764"/>
                </a:lnTo>
                <a:lnTo>
                  <a:pt x="80561" y="199115"/>
                </a:lnTo>
                <a:lnTo>
                  <a:pt x="87421" y="194542"/>
                </a:lnTo>
                <a:lnTo>
                  <a:pt x="91115" y="193311"/>
                </a:lnTo>
                <a:lnTo>
                  <a:pt x="93049" y="193838"/>
                </a:lnTo>
                <a:lnTo>
                  <a:pt x="95864" y="196301"/>
                </a:lnTo>
                <a:lnTo>
                  <a:pt x="97095" y="196653"/>
                </a:lnTo>
                <a:lnTo>
                  <a:pt x="98678" y="195421"/>
                </a:lnTo>
                <a:lnTo>
                  <a:pt x="99734" y="193311"/>
                </a:lnTo>
                <a:lnTo>
                  <a:pt x="100965" y="188737"/>
                </a:lnTo>
                <a:lnTo>
                  <a:pt x="104483" y="192607"/>
                </a:lnTo>
                <a:lnTo>
                  <a:pt x="106769" y="193662"/>
                </a:lnTo>
                <a:lnTo>
                  <a:pt x="109760" y="193311"/>
                </a:lnTo>
                <a:lnTo>
                  <a:pt x="112574" y="191552"/>
                </a:lnTo>
                <a:lnTo>
                  <a:pt x="113629" y="189265"/>
                </a:lnTo>
                <a:lnTo>
                  <a:pt x="113981" y="186451"/>
                </a:lnTo>
                <a:lnTo>
                  <a:pt x="115037" y="183109"/>
                </a:lnTo>
                <a:lnTo>
                  <a:pt x="117323" y="180998"/>
                </a:lnTo>
                <a:lnTo>
                  <a:pt x="120314" y="180470"/>
                </a:lnTo>
                <a:lnTo>
                  <a:pt x="122424" y="181174"/>
                </a:lnTo>
                <a:lnTo>
                  <a:pt x="122424" y="182581"/>
                </a:lnTo>
                <a:lnTo>
                  <a:pt x="120138" y="185395"/>
                </a:lnTo>
                <a:lnTo>
                  <a:pt x="119258" y="187154"/>
                </a:lnTo>
                <a:lnTo>
                  <a:pt x="118906" y="188562"/>
                </a:lnTo>
                <a:lnTo>
                  <a:pt x="119786" y="190672"/>
                </a:lnTo>
                <a:lnTo>
                  <a:pt x="121017" y="190848"/>
                </a:lnTo>
                <a:lnTo>
                  <a:pt x="122248" y="190145"/>
                </a:lnTo>
                <a:lnTo>
                  <a:pt x="122776" y="189793"/>
                </a:lnTo>
                <a:lnTo>
                  <a:pt x="124535" y="191728"/>
                </a:lnTo>
                <a:lnTo>
                  <a:pt x="124887" y="194190"/>
                </a:lnTo>
                <a:lnTo>
                  <a:pt x="124008" y="196829"/>
                </a:lnTo>
                <a:lnTo>
                  <a:pt x="122248" y="199291"/>
                </a:lnTo>
                <a:lnTo>
                  <a:pt x="121897" y="200347"/>
                </a:lnTo>
                <a:lnTo>
                  <a:pt x="122248" y="201754"/>
                </a:lnTo>
                <a:lnTo>
                  <a:pt x="123304" y="202985"/>
                </a:lnTo>
                <a:lnTo>
                  <a:pt x="124711" y="203161"/>
                </a:lnTo>
                <a:lnTo>
                  <a:pt x="125942" y="202282"/>
                </a:lnTo>
                <a:lnTo>
                  <a:pt x="126646" y="200874"/>
                </a:lnTo>
                <a:lnTo>
                  <a:pt x="126998" y="199115"/>
                </a:lnTo>
                <a:lnTo>
                  <a:pt x="127701" y="197532"/>
                </a:lnTo>
                <a:lnTo>
                  <a:pt x="130516" y="193487"/>
                </a:lnTo>
                <a:lnTo>
                  <a:pt x="131043" y="194718"/>
                </a:lnTo>
                <a:lnTo>
                  <a:pt x="131219" y="197884"/>
                </a:lnTo>
                <a:lnTo>
                  <a:pt x="133154" y="199643"/>
                </a:lnTo>
                <a:lnTo>
                  <a:pt x="135968" y="198764"/>
                </a:lnTo>
                <a:lnTo>
                  <a:pt x="138079" y="196653"/>
                </a:lnTo>
                <a:lnTo>
                  <a:pt x="139838" y="194366"/>
                </a:lnTo>
                <a:lnTo>
                  <a:pt x="141773" y="192959"/>
                </a:lnTo>
                <a:lnTo>
                  <a:pt x="145291" y="193311"/>
                </a:lnTo>
                <a:lnTo>
                  <a:pt x="146698" y="196125"/>
                </a:lnTo>
                <a:lnTo>
                  <a:pt x="147753" y="199291"/>
                </a:lnTo>
                <a:lnTo>
                  <a:pt x="150216" y="200874"/>
                </a:lnTo>
                <a:lnTo>
                  <a:pt x="153734" y="201402"/>
                </a:lnTo>
                <a:lnTo>
                  <a:pt x="156021" y="202985"/>
                </a:lnTo>
                <a:lnTo>
                  <a:pt x="160594" y="207382"/>
                </a:lnTo>
                <a:lnTo>
                  <a:pt x="162001" y="205624"/>
                </a:lnTo>
                <a:lnTo>
                  <a:pt x="163584" y="205272"/>
                </a:lnTo>
                <a:lnTo>
                  <a:pt x="164991" y="206503"/>
                </a:lnTo>
                <a:lnTo>
                  <a:pt x="165519" y="209141"/>
                </a:lnTo>
                <a:lnTo>
                  <a:pt x="166223" y="211252"/>
                </a:lnTo>
                <a:lnTo>
                  <a:pt x="167806" y="210373"/>
                </a:lnTo>
                <a:lnTo>
                  <a:pt x="169389" y="208438"/>
                </a:lnTo>
                <a:lnTo>
                  <a:pt x="170092" y="207382"/>
                </a:lnTo>
                <a:lnTo>
                  <a:pt x="171851" y="207558"/>
                </a:lnTo>
                <a:lnTo>
                  <a:pt x="175193" y="208438"/>
                </a:lnTo>
                <a:lnTo>
                  <a:pt x="177480" y="208614"/>
                </a:lnTo>
                <a:lnTo>
                  <a:pt x="179239" y="208262"/>
                </a:lnTo>
                <a:lnTo>
                  <a:pt x="183109" y="206855"/>
                </a:lnTo>
                <a:lnTo>
                  <a:pt x="185220" y="206327"/>
                </a:lnTo>
                <a:lnTo>
                  <a:pt x="187506" y="205448"/>
                </a:lnTo>
                <a:lnTo>
                  <a:pt x="188738" y="205272"/>
                </a:lnTo>
                <a:lnTo>
                  <a:pt x="189265" y="205624"/>
                </a:lnTo>
                <a:lnTo>
                  <a:pt x="190145" y="207207"/>
                </a:lnTo>
                <a:lnTo>
                  <a:pt x="190672" y="207558"/>
                </a:lnTo>
                <a:lnTo>
                  <a:pt x="194718" y="208790"/>
                </a:lnTo>
                <a:lnTo>
                  <a:pt x="197181" y="208790"/>
                </a:lnTo>
                <a:lnTo>
                  <a:pt x="198236" y="207031"/>
                </a:lnTo>
                <a:lnTo>
                  <a:pt x="198588" y="205799"/>
                </a:lnTo>
                <a:lnTo>
                  <a:pt x="199291" y="204216"/>
                </a:lnTo>
                <a:lnTo>
                  <a:pt x="200347" y="202809"/>
                </a:lnTo>
                <a:lnTo>
                  <a:pt x="201402" y="202106"/>
                </a:lnTo>
                <a:lnTo>
                  <a:pt x="202809" y="202106"/>
                </a:lnTo>
                <a:lnTo>
                  <a:pt x="202985" y="202633"/>
                </a:lnTo>
                <a:lnTo>
                  <a:pt x="202985" y="203337"/>
                </a:lnTo>
                <a:lnTo>
                  <a:pt x="203337" y="204216"/>
                </a:lnTo>
                <a:lnTo>
                  <a:pt x="204392" y="205975"/>
                </a:lnTo>
                <a:lnTo>
                  <a:pt x="205800" y="209494"/>
                </a:lnTo>
                <a:lnTo>
                  <a:pt x="207383" y="211077"/>
                </a:lnTo>
                <a:lnTo>
                  <a:pt x="207910" y="209494"/>
                </a:lnTo>
                <a:lnTo>
                  <a:pt x="207910" y="208614"/>
                </a:lnTo>
                <a:lnTo>
                  <a:pt x="207559" y="207910"/>
                </a:lnTo>
                <a:lnTo>
                  <a:pt x="207383" y="207031"/>
                </a:lnTo>
                <a:lnTo>
                  <a:pt x="207910" y="205799"/>
                </a:lnTo>
                <a:lnTo>
                  <a:pt x="208966" y="205799"/>
                </a:lnTo>
                <a:lnTo>
                  <a:pt x="210021" y="206327"/>
                </a:lnTo>
                <a:lnTo>
                  <a:pt x="210549" y="207031"/>
                </a:lnTo>
                <a:lnTo>
                  <a:pt x="210900" y="208614"/>
                </a:lnTo>
                <a:lnTo>
                  <a:pt x="212132" y="212307"/>
                </a:lnTo>
                <a:lnTo>
                  <a:pt x="212484" y="213715"/>
                </a:lnTo>
                <a:lnTo>
                  <a:pt x="213363" y="212835"/>
                </a:lnTo>
                <a:lnTo>
                  <a:pt x="215474" y="212307"/>
                </a:lnTo>
                <a:lnTo>
                  <a:pt x="217760" y="211956"/>
                </a:lnTo>
                <a:lnTo>
                  <a:pt x="219344" y="212132"/>
                </a:lnTo>
                <a:lnTo>
                  <a:pt x="220399" y="213187"/>
                </a:lnTo>
                <a:lnTo>
                  <a:pt x="221103" y="214419"/>
                </a:lnTo>
                <a:lnTo>
                  <a:pt x="222158" y="215122"/>
                </a:lnTo>
                <a:lnTo>
                  <a:pt x="224269" y="214419"/>
                </a:lnTo>
                <a:lnTo>
                  <a:pt x="223037" y="210900"/>
                </a:lnTo>
                <a:lnTo>
                  <a:pt x="223037" y="208262"/>
                </a:lnTo>
                <a:lnTo>
                  <a:pt x="224620" y="206679"/>
                </a:lnTo>
                <a:lnTo>
                  <a:pt x="228314" y="206327"/>
                </a:lnTo>
                <a:lnTo>
                  <a:pt x="231480" y="207207"/>
                </a:lnTo>
                <a:lnTo>
                  <a:pt x="232888" y="208790"/>
                </a:lnTo>
                <a:lnTo>
                  <a:pt x="232184" y="210373"/>
                </a:lnTo>
                <a:lnTo>
                  <a:pt x="228842" y="211077"/>
                </a:lnTo>
                <a:lnTo>
                  <a:pt x="228842" y="212307"/>
                </a:lnTo>
                <a:lnTo>
                  <a:pt x="230073" y="215122"/>
                </a:lnTo>
                <a:lnTo>
                  <a:pt x="232008" y="217761"/>
                </a:lnTo>
                <a:lnTo>
                  <a:pt x="234295" y="218816"/>
                </a:lnTo>
                <a:lnTo>
                  <a:pt x="238868" y="213187"/>
                </a:lnTo>
                <a:lnTo>
                  <a:pt x="242034" y="210373"/>
                </a:lnTo>
                <a:lnTo>
                  <a:pt x="243442" y="211428"/>
                </a:lnTo>
                <a:lnTo>
                  <a:pt x="244849" y="214770"/>
                </a:lnTo>
                <a:lnTo>
                  <a:pt x="248015" y="214770"/>
                </a:lnTo>
                <a:lnTo>
                  <a:pt x="251181" y="214243"/>
                </a:lnTo>
                <a:lnTo>
                  <a:pt x="252588" y="215649"/>
                </a:lnTo>
                <a:lnTo>
                  <a:pt x="251709" y="218992"/>
                </a:lnTo>
                <a:lnTo>
                  <a:pt x="252061" y="220223"/>
                </a:lnTo>
                <a:lnTo>
                  <a:pt x="253995" y="220751"/>
                </a:lnTo>
                <a:lnTo>
                  <a:pt x="264725" y="220575"/>
                </a:lnTo>
                <a:lnTo>
                  <a:pt x="265253" y="220223"/>
                </a:lnTo>
                <a:lnTo>
                  <a:pt x="265429" y="220575"/>
                </a:lnTo>
                <a:lnTo>
                  <a:pt x="265429" y="222686"/>
                </a:lnTo>
                <a:lnTo>
                  <a:pt x="266836" y="225324"/>
                </a:lnTo>
                <a:lnTo>
                  <a:pt x="273168" y="226907"/>
                </a:lnTo>
                <a:lnTo>
                  <a:pt x="275279" y="230073"/>
                </a:lnTo>
                <a:lnTo>
                  <a:pt x="270530" y="229897"/>
                </a:lnTo>
                <a:lnTo>
                  <a:pt x="268243" y="230249"/>
                </a:lnTo>
                <a:lnTo>
                  <a:pt x="266308" y="231129"/>
                </a:lnTo>
                <a:lnTo>
                  <a:pt x="274927" y="236054"/>
                </a:lnTo>
                <a:lnTo>
                  <a:pt x="278093" y="239572"/>
                </a:lnTo>
                <a:lnTo>
                  <a:pt x="274399" y="242210"/>
                </a:lnTo>
                <a:lnTo>
                  <a:pt x="276158" y="242914"/>
                </a:lnTo>
                <a:lnTo>
                  <a:pt x="277741" y="242562"/>
                </a:lnTo>
                <a:lnTo>
                  <a:pt x="279149" y="241506"/>
                </a:lnTo>
                <a:lnTo>
                  <a:pt x="280204" y="240276"/>
                </a:lnTo>
                <a:lnTo>
                  <a:pt x="281435" y="242914"/>
                </a:lnTo>
                <a:lnTo>
                  <a:pt x="282139" y="248191"/>
                </a:lnTo>
                <a:lnTo>
                  <a:pt x="283722" y="250829"/>
                </a:lnTo>
                <a:lnTo>
                  <a:pt x="285833" y="251884"/>
                </a:lnTo>
                <a:lnTo>
                  <a:pt x="287064" y="249950"/>
                </a:lnTo>
                <a:lnTo>
                  <a:pt x="288119" y="244673"/>
                </a:lnTo>
                <a:lnTo>
                  <a:pt x="289175" y="245201"/>
                </a:lnTo>
                <a:lnTo>
                  <a:pt x="289878" y="246080"/>
                </a:lnTo>
                <a:lnTo>
                  <a:pt x="290054" y="247311"/>
                </a:lnTo>
                <a:lnTo>
                  <a:pt x="288647" y="250126"/>
                </a:lnTo>
                <a:lnTo>
                  <a:pt x="288999" y="250829"/>
                </a:lnTo>
                <a:lnTo>
                  <a:pt x="292517" y="252060"/>
                </a:lnTo>
                <a:lnTo>
                  <a:pt x="295155" y="252412"/>
                </a:lnTo>
                <a:lnTo>
                  <a:pt x="299729" y="252412"/>
                </a:lnTo>
                <a:lnTo>
                  <a:pt x="298673" y="248543"/>
                </a:lnTo>
                <a:lnTo>
                  <a:pt x="299905" y="246959"/>
                </a:lnTo>
                <a:lnTo>
                  <a:pt x="302367" y="246784"/>
                </a:lnTo>
                <a:lnTo>
                  <a:pt x="305357" y="246959"/>
                </a:lnTo>
                <a:lnTo>
                  <a:pt x="306589" y="247839"/>
                </a:lnTo>
                <a:lnTo>
                  <a:pt x="307644" y="249422"/>
                </a:lnTo>
                <a:lnTo>
                  <a:pt x="308875" y="250477"/>
                </a:lnTo>
                <a:lnTo>
                  <a:pt x="310282" y="249950"/>
                </a:lnTo>
                <a:lnTo>
                  <a:pt x="312217" y="246784"/>
                </a:lnTo>
                <a:lnTo>
                  <a:pt x="313273" y="245376"/>
                </a:lnTo>
                <a:lnTo>
                  <a:pt x="314856" y="244848"/>
                </a:lnTo>
                <a:lnTo>
                  <a:pt x="316615" y="245376"/>
                </a:lnTo>
                <a:lnTo>
                  <a:pt x="316966" y="246608"/>
                </a:lnTo>
                <a:lnTo>
                  <a:pt x="316966" y="248191"/>
                </a:lnTo>
                <a:lnTo>
                  <a:pt x="317670" y="249422"/>
                </a:lnTo>
                <a:lnTo>
                  <a:pt x="319605" y="250653"/>
                </a:lnTo>
                <a:lnTo>
                  <a:pt x="320308" y="250653"/>
                </a:lnTo>
                <a:lnTo>
                  <a:pt x="320836" y="249598"/>
                </a:lnTo>
                <a:lnTo>
                  <a:pt x="322068" y="247839"/>
                </a:lnTo>
                <a:lnTo>
                  <a:pt x="323826" y="247311"/>
                </a:lnTo>
                <a:lnTo>
                  <a:pt x="324882" y="249246"/>
                </a:lnTo>
                <a:lnTo>
                  <a:pt x="325410" y="252060"/>
                </a:lnTo>
                <a:lnTo>
                  <a:pt x="325585" y="254523"/>
                </a:lnTo>
                <a:lnTo>
                  <a:pt x="326289" y="255051"/>
                </a:lnTo>
                <a:lnTo>
                  <a:pt x="331038" y="252764"/>
                </a:lnTo>
                <a:lnTo>
                  <a:pt x="331566" y="253468"/>
                </a:lnTo>
                <a:lnTo>
                  <a:pt x="330511" y="256985"/>
                </a:lnTo>
                <a:lnTo>
                  <a:pt x="330511" y="258393"/>
                </a:lnTo>
                <a:lnTo>
                  <a:pt x="332797" y="260504"/>
                </a:lnTo>
                <a:lnTo>
                  <a:pt x="335436" y="260328"/>
                </a:lnTo>
                <a:lnTo>
                  <a:pt x="338250" y="259096"/>
                </a:lnTo>
                <a:lnTo>
                  <a:pt x="341064" y="258393"/>
                </a:lnTo>
                <a:lnTo>
                  <a:pt x="345286" y="258921"/>
                </a:lnTo>
                <a:lnTo>
                  <a:pt x="346693" y="260328"/>
                </a:lnTo>
                <a:lnTo>
                  <a:pt x="347221" y="262790"/>
                </a:lnTo>
                <a:lnTo>
                  <a:pt x="348628" y="266132"/>
                </a:lnTo>
                <a:lnTo>
                  <a:pt x="349859" y="267539"/>
                </a:lnTo>
                <a:lnTo>
                  <a:pt x="351090" y="267891"/>
                </a:lnTo>
                <a:lnTo>
                  <a:pt x="352498" y="268067"/>
                </a:lnTo>
                <a:lnTo>
                  <a:pt x="353905" y="268946"/>
                </a:lnTo>
                <a:lnTo>
                  <a:pt x="354608" y="270178"/>
                </a:lnTo>
                <a:lnTo>
                  <a:pt x="354784" y="271409"/>
                </a:lnTo>
                <a:lnTo>
                  <a:pt x="355136" y="272641"/>
                </a:lnTo>
                <a:lnTo>
                  <a:pt x="356367" y="273871"/>
                </a:lnTo>
                <a:lnTo>
                  <a:pt x="360237" y="270178"/>
                </a:lnTo>
                <a:lnTo>
                  <a:pt x="362348" y="269474"/>
                </a:lnTo>
                <a:lnTo>
                  <a:pt x="363227" y="272288"/>
                </a:lnTo>
                <a:lnTo>
                  <a:pt x="364107" y="276334"/>
                </a:lnTo>
                <a:lnTo>
                  <a:pt x="366218" y="277213"/>
                </a:lnTo>
                <a:lnTo>
                  <a:pt x="368856" y="277038"/>
                </a:lnTo>
                <a:lnTo>
                  <a:pt x="371319" y="278445"/>
                </a:lnTo>
                <a:lnTo>
                  <a:pt x="371670" y="280028"/>
                </a:lnTo>
                <a:lnTo>
                  <a:pt x="371319" y="281787"/>
                </a:lnTo>
                <a:lnTo>
                  <a:pt x="370615" y="283370"/>
                </a:lnTo>
                <a:lnTo>
                  <a:pt x="370439" y="284250"/>
                </a:lnTo>
                <a:lnTo>
                  <a:pt x="371143" y="284953"/>
                </a:lnTo>
                <a:lnTo>
                  <a:pt x="373605" y="286008"/>
                </a:lnTo>
                <a:lnTo>
                  <a:pt x="374837" y="286888"/>
                </a:lnTo>
                <a:lnTo>
                  <a:pt x="379938" y="292517"/>
                </a:lnTo>
                <a:lnTo>
                  <a:pt x="381345" y="293220"/>
                </a:lnTo>
                <a:lnTo>
                  <a:pt x="382752" y="292869"/>
                </a:lnTo>
                <a:lnTo>
                  <a:pt x="384159" y="292165"/>
                </a:lnTo>
                <a:lnTo>
                  <a:pt x="385566" y="291989"/>
                </a:lnTo>
                <a:lnTo>
                  <a:pt x="387853" y="293220"/>
                </a:lnTo>
                <a:lnTo>
                  <a:pt x="391371" y="296738"/>
                </a:lnTo>
                <a:lnTo>
                  <a:pt x="395417" y="297970"/>
                </a:lnTo>
                <a:lnTo>
                  <a:pt x="398055" y="300256"/>
                </a:lnTo>
                <a:lnTo>
                  <a:pt x="401397" y="301136"/>
                </a:lnTo>
                <a:lnTo>
                  <a:pt x="401749" y="301840"/>
                </a:lnTo>
                <a:lnTo>
                  <a:pt x="401749" y="302895"/>
                </a:lnTo>
                <a:lnTo>
                  <a:pt x="402277" y="304126"/>
                </a:lnTo>
                <a:lnTo>
                  <a:pt x="405619" y="309227"/>
                </a:lnTo>
                <a:lnTo>
                  <a:pt x="411247" y="319781"/>
                </a:lnTo>
                <a:lnTo>
                  <a:pt x="415293" y="323299"/>
                </a:lnTo>
                <a:lnTo>
                  <a:pt x="418283" y="322419"/>
                </a:lnTo>
                <a:lnTo>
                  <a:pt x="420922" y="324354"/>
                </a:lnTo>
                <a:lnTo>
                  <a:pt x="425319" y="330159"/>
                </a:lnTo>
                <a:lnTo>
                  <a:pt x="429541" y="334732"/>
                </a:lnTo>
                <a:lnTo>
                  <a:pt x="430244" y="336843"/>
                </a:lnTo>
                <a:lnTo>
                  <a:pt x="430244" y="340185"/>
                </a:lnTo>
                <a:lnTo>
                  <a:pt x="428661" y="342823"/>
                </a:lnTo>
                <a:lnTo>
                  <a:pt x="428661" y="344230"/>
                </a:lnTo>
                <a:lnTo>
                  <a:pt x="430772" y="344758"/>
                </a:lnTo>
                <a:lnTo>
                  <a:pt x="431827" y="345638"/>
                </a:lnTo>
                <a:lnTo>
                  <a:pt x="432003" y="347748"/>
                </a:lnTo>
                <a:lnTo>
                  <a:pt x="431827" y="350035"/>
                </a:lnTo>
                <a:lnTo>
                  <a:pt x="432179" y="351442"/>
                </a:lnTo>
                <a:lnTo>
                  <a:pt x="434114" y="352674"/>
                </a:lnTo>
                <a:lnTo>
                  <a:pt x="435521" y="352146"/>
                </a:lnTo>
                <a:lnTo>
                  <a:pt x="436576" y="351090"/>
                </a:lnTo>
                <a:lnTo>
                  <a:pt x="437632" y="350563"/>
                </a:lnTo>
                <a:lnTo>
                  <a:pt x="439215" y="351267"/>
                </a:lnTo>
                <a:lnTo>
                  <a:pt x="440270" y="352674"/>
                </a:lnTo>
                <a:lnTo>
                  <a:pt x="441502" y="353553"/>
                </a:lnTo>
                <a:lnTo>
                  <a:pt x="443261" y="352674"/>
                </a:lnTo>
                <a:lnTo>
                  <a:pt x="445899" y="356367"/>
                </a:lnTo>
                <a:lnTo>
                  <a:pt x="448713" y="366217"/>
                </a:lnTo>
                <a:lnTo>
                  <a:pt x="450296" y="369736"/>
                </a:lnTo>
                <a:lnTo>
                  <a:pt x="451880" y="370967"/>
                </a:lnTo>
                <a:lnTo>
                  <a:pt x="455749" y="372902"/>
                </a:lnTo>
                <a:lnTo>
                  <a:pt x="457156" y="374133"/>
                </a:lnTo>
                <a:lnTo>
                  <a:pt x="458036" y="375364"/>
                </a:lnTo>
                <a:lnTo>
                  <a:pt x="460147" y="379762"/>
                </a:lnTo>
                <a:lnTo>
                  <a:pt x="465072" y="386622"/>
                </a:lnTo>
                <a:lnTo>
                  <a:pt x="467358" y="391195"/>
                </a:lnTo>
                <a:lnTo>
                  <a:pt x="468062" y="392250"/>
                </a:lnTo>
                <a:lnTo>
                  <a:pt x="469293" y="392954"/>
                </a:lnTo>
                <a:lnTo>
                  <a:pt x="474043" y="394537"/>
                </a:lnTo>
                <a:lnTo>
                  <a:pt x="480023" y="399111"/>
                </a:lnTo>
                <a:lnTo>
                  <a:pt x="481782" y="397703"/>
                </a:lnTo>
                <a:lnTo>
                  <a:pt x="483717" y="396999"/>
                </a:lnTo>
                <a:lnTo>
                  <a:pt x="485828" y="396648"/>
                </a:lnTo>
                <a:lnTo>
                  <a:pt x="488114" y="396824"/>
                </a:lnTo>
                <a:lnTo>
                  <a:pt x="489873" y="397527"/>
                </a:lnTo>
                <a:lnTo>
                  <a:pt x="492864" y="399638"/>
                </a:lnTo>
                <a:lnTo>
                  <a:pt x="493743" y="400166"/>
                </a:lnTo>
                <a:lnTo>
                  <a:pt x="502362" y="400694"/>
                </a:lnTo>
                <a:lnTo>
                  <a:pt x="506408" y="402101"/>
                </a:lnTo>
                <a:lnTo>
                  <a:pt x="508167" y="404915"/>
                </a:lnTo>
                <a:lnTo>
                  <a:pt x="510453" y="403508"/>
                </a:lnTo>
                <a:lnTo>
                  <a:pt x="512388" y="402980"/>
                </a:lnTo>
                <a:lnTo>
                  <a:pt x="527164" y="404915"/>
                </a:lnTo>
                <a:lnTo>
                  <a:pt x="529802" y="406146"/>
                </a:lnTo>
                <a:lnTo>
                  <a:pt x="533144" y="409488"/>
                </a:lnTo>
                <a:lnTo>
                  <a:pt x="535079" y="410719"/>
                </a:lnTo>
                <a:lnTo>
                  <a:pt x="537542" y="410719"/>
                </a:lnTo>
                <a:lnTo>
                  <a:pt x="537717" y="408785"/>
                </a:lnTo>
                <a:lnTo>
                  <a:pt x="537717" y="406146"/>
                </a:lnTo>
                <a:lnTo>
                  <a:pt x="539125" y="404036"/>
                </a:lnTo>
                <a:lnTo>
                  <a:pt x="540884" y="404036"/>
                </a:lnTo>
                <a:lnTo>
                  <a:pt x="541587" y="405619"/>
                </a:lnTo>
                <a:lnTo>
                  <a:pt x="541939" y="407553"/>
                </a:lnTo>
                <a:lnTo>
                  <a:pt x="542642" y="408433"/>
                </a:lnTo>
                <a:lnTo>
                  <a:pt x="544050" y="408609"/>
                </a:lnTo>
                <a:lnTo>
                  <a:pt x="547040" y="409312"/>
                </a:lnTo>
                <a:lnTo>
                  <a:pt x="550382" y="409664"/>
                </a:lnTo>
                <a:lnTo>
                  <a:pt x="551789" y="410016"/>
                </a:lnTo>
                <a:lnTo>
                  <a:pt x="553196" y="410016"/>
                </a:lnTo>
                <a:lnTo>
                  <a:pt x="555131" y="409488"/>
                </a:lnTo>
                <a:lnTo>
                  <a:pt x="558473" y="406850"/>
                </a:lnTo>
                <a:lnTo>
                  <a:pt x="562519" y="405267"/>
                </a:lnTo>
                <a:lnTo>
                  <a:pt x="563926" y="405443"/>
                </a:lnTo>
                <a:lnTo>
                  <a:pt x="565509" y="406850"/>
                </a:lnTo>
                <a:lnTo>
                  <a:pt x="567268" y="408785"/>
                </a:lnTo>
                <a:lnTo>
                  <a:pt x="567972" y="408785"/>
                </a:lnTo>
                <a:lnTo>
                  <a:pt x="568675" y="408081"/>
                </a:lnTo>
                <a:lnTo>
                  <a:pt x="570610" y="407553"/>
                </a:lnTo>
                <a:lnTo>
                  <a:pt x="575711" y="405443"/>
                </a:lnTo>
                <a:lnTo>
                  <a:pt x="577118" y="405267"/>
                </a:lnTo>
                <a:lnTo>
                  <a:pt x="578350" y="406322"/>
                </a:lnTo>
                <a:lnTo>
                  <a:pt x="579053" y="407729"/>
                </a:lnTo>
                <a:lnTo>
                  <a:pt x="579757" y="409312"/>
                </a:lnTo>
                <a:lnTo>
                  <a:pt x="580812" y="411071"/>
                </a:lnTo>
                <a:lnTo>
                  <a:pt x="582571" y="412303"/>
                </a:lnTo>
                <a:lnTo>
                  <a:pt x="585034" y="413006"/>
                </a:lnTo>
                <a:lnTo>
                  <a:pt x="590135" y="413358"/>
                </a:lnTo>
                <a:lnTo>
                  <a:pt x="591014" y="412478"/>
                </a:lnTo>
                <a:lnTo>
                  <a:pt x="591542" y="410719"/>
                </a:lnTo>
                <a:lnTo>
                  <a:pt x="592246" y="409136"/>
                </a:lnTo>
                <a:lnTo>
                  <a:pt x="593653" y="408785"/>
                </a:lnTo>
                <a:lnTo>
                  <a:pt x="594356" y="409840"/>
                </a:lnTo>
                <a:lnTo>
                  <a:pt x="595939" y="414061"/>
                </a:lnTo>
                <a:lnTo>
                  <a:pt x="596643" y="415645"/>
                </a:lnTo>
                <a:lnTo>
                  <a:pt x="600513" y="418459"/>
                </a:lnTo>
                <a:lnTo>
                  <a:pt x="600864" y="418987"/>
                </a:lnTo>
                <a:lnTo>
                  <a:pt x="600337" y="419690"/>
                </a:lnTo>
                <a:lnTo>
                  <a:pt x="599106" y="420922"/>
                </a:lnTo>
                <a:lnTo>
                  <a:pt x="598754" y="421625"/>
                </a:lnTo>
                <a:lnTo>
                  <a:pt x="598754" y="423032"/>
                </a:lnTo>
                <a:lnTo>
                  <a:pt x="598930" y="424264"/>
                </a:lnTo>
                <a:lnTo>
                  <a:pt x="601744" y="429717"/>
                </a:lnTo>
                <a:lnTo>
                  <a:pt x="601040" y="432003"/>
                </a:lnTo>
                <a:lnTo>
                  <a:pt x="599281" y="433235"/>
                </a:lnTo>
                <a:lnTo>
                  <a:pt x="598226" y="433410"/>
                </a:lnTo>
                <a:lnTo>
                  <a:pt x="597171" y="433410"/>
                </a:lnTo>
                <a:lnTo>
                  <a:pt x="596291" y="433235"/>
                </a:lnTo>
                <a:lnTo>
                  <a:pt x="595412" y="432883"/>
                </a:lnTo>
                <a:lnTo>
                  <a:pt x="594004" y="432003"/>
                </a:lnTo>
                <a:lnTo>
                  <a:pt x="593125" y="431651"/>
                </a:lnTo>
                <a:lnTo>
                  <a:pt x="592246" y="431476"/>
                </a:lnTo>
                <a:lnTo>
                  <a:pt x="591366" y="431476"/>
                </a:lnTo>
                <a:lnTo>
                  <a:pt x="590486" y="431651"/>
                </a:lnTo>
                <a:lnTo>
                  <a:pt x="589783" y="432003"/>
                </a:lnTo>
                <a:lnTo>
                  <a:pt x="589079" y="432531"/>
                </a:lnTo>
                <a:lnTo>
                  <a:pt x="588024" y="433762"/>
                </a:lnTo>
                <a:lnTo>
                  <a:pt x="587496" y="434466"/>
                </a:lnTo>
                <a:lnTo>
                  <a:pt x="582923" y="443260"/>
                </a:lnTo>
                <a:lnTo>
                  <a:pt x="581516" y="445196"/>
                </a:lnTo>
                <a:lnTo>
                  <a:pt x="580284" y="446427"/>
                </a:lnTo>
                <a:lnTo>
                  <a:pt x="578526" y="446955"/>
                </a:lnTo>
                <a:lnTo>
                  <a:pt x="577646" y="447306"/>
                </a:lnTo>
                <a:lnTo>
                  <a:pt x="576239" y="448010"/>
                </a:lnTo>
                <a:lnTo>
                  <a:pt x="575535" y="448538"/>
                </a:lnTo>
                <a:lnTo>
                  <a:pt x="573249" y="451880"/>
                </a:lnTo>
                <a:lnTo>
                  <a:pt x="572369" y="452407"/>
                </a:lnTo>
                <a:lnTo>
                  <a:pt x="571666" y="452231"/>
                </a:lnTo>
                <a:lnTo>
                  <a:pt x="571314" y="451528"/>
                </a:lnTo>
                <a:lnTo>
                  <a:pt x="571314" y="450648"/>
                </a:lnTo>
                <a:lnTo>
                  <a:pt x="571314" y="449945"/>
                </a:lnTo>
                <a:lnTo>
                  <a:pt x="571138" y="449241"/>
                </a:lnTo>
                <a:lnTo>
                  <a:pt x="570610" y="449065"/>
                </a:lnTo>
                <a:lnTo>
                  <a:pt x="569907" y="449241"/>
                </a:lnTo>
                <a:lnTo>
                  <a:pt x="569379" y="449769"/>
                </a:lnTo>
                <a:lnTo>
                  <a:pt x="569027" y="450648"/>
                </a:lnTo>
                <a:lnTo>
                  <a:pt x="568851" y="451704"/>
                </a:lnTo>
                <a:lnTo>
                  <a:pt x="569027" y="453638"/>
                </a:lnTo>
                <a:lnTo>
                  <a:pt x="569379" y="454694"/>
                </a:lnTo>
                <a:lnTo>
                  <a:pt x="569555" y="455749"/>
                </a:lnTo>
                <a:lnTo>
                  <a:pt x="569379" y="456805"/>
                </a:lnTo>
                <a:lnTo>
                  <a:pt x="568499" y="458036"/>
                </a:lnTo>
                <a:lnTo>
                  <a:pt x="567620" y="458739"/>
                </a:lnTo>
                <a:lnTo>
                  <a:pt x="566213" y="459795"/>
                </a:lnTo>
                <a:lnTo>
                  <a:pt x="565685" y="460322"/>
                </a:lnTo>
                <a:lnTo>
                  <a:pt x="565333" y="460850"/>
                </a:lnTo>
                <a:lnTo>
                  <a:pt x="565157" y="461202"/>
                </a:lnTo>
                <a:lnTo>
                  <a:pt x="564806" y="462433"/>
                </a:lnTo>
                <a:lnTo>
                  <a:pt x="563750" y="468766"/>
                </a:lnTo>
                <a:lnTo>
                  <a:pt x="563574" y="472812"/>
                </a:lnTo>
                <a:lnTo>
                  <a:pt x="565861" y="488466"/>
                </a:lnTo>
                <a:lnTo>
                  <a:pt x="565685" y="490049"/>
                </a:lnTo>
                <a:lnTo>
                  <a:pt x="565157" y="491984"/>
                </a:lnTo>
                <a:lnTo>
                  <a:pt x="562871" y="497789"/>
                </a:lnTo>
                <a:lnTo>
                  <a:pt x="561991" y="501834"/>
                </a:lnTo>
                <a:lnTo>
                  <a:pt x="561112" y="503417"/>
                </a:lnTo>
                <a:lnTo>
                  <a:pt x="558121" y="506583"/>
                </a:lnTo>
                <a:lnTo>
                  <a:pt x="557946" y="507111"/>
                </a:lnTo>
                <a:lnTo>
                  <a:pt x="557770" y="507991"/>
                </a:lnTo>
                <a:lnTo>
                  <a:pt x="557770" y="509574"/>
                </a:lnTo>
                <a:lnTo>
                  <a:pt x="558121" y="511860"/>
                </a:lnTo>
                <a:lnTo>
                  <a:pt x="557946" y="512740"/>
                </a:lnTo>
                <a:lnTo>
                  <a:pt x="557418" y="513444"/>
                </a:lnTo>
                <a:lnTo>
                  <a:pt x="556362" y="513795"/>
                </a:lnTo>
                <a:lnTo>
                  <a:pt x="555483" y="513619"/>
                </a:lnTo>
                <a:lnTo>
                  <a:pt x="554779" y="513444"/>
                </a:lnTo>
                <a:lnTo>
                  <a:pt x="554076" y="513444"/>
                </a:lnTo>
                <a:lnTo>
                  <a:pt x="553548" y="513971"/>
                </a:lnTo>
                <a:lnTo>
                  <a:pt x="552844" y="515027"/>
                </a:lnTo>
                <a:lnTo>
                  <a:pt x="552141" y="515554"/>
                </a:lnTo>
                <a:lnTo>
                  <a:pt x="551437" y="515554"/>
                </a:lnTo>
                <a:lnTo>
                  <a:pt x="550910" y="515027"/>
                </a:lnTo>
                <a:lnTo>
                  <a:pt x="550558" y="514323"/>
                </a:lnTo>
                <a:lnTo>
                  <a:pt x="549854" y="512740"/>
                </a:lnTo>
                <a:lnTo>
                  <a:pt x="549327" y="512036"/>
                </a:lnTo>
                <a:lnTo>
                  <a:pt x="548623" y="511685"/>
                </a:lnTo>
                <a:lnTo>
                  <a:pt x="547919" y="511685"/>
                </a:lnTo>
                <a:lnTo>
                  <a:pt x="547216" y="512388"/>
                </a:lnTo>
                <a:lnTo>
                  <a:pt x="546512" y="513619"/>
                </a:lnTo>
                <a:lnTo>
                  <a:pt x="545633" y="516082"/>
                </a:lnTo>
                <a:lnTo>
                  <a:pt x="544402" y="518369"/>
                </a:lnTo>
                <a:lnTo>
                  <a:pt x="542291" y="521007"/>
                </a:lnTo>
                <a:lnTo>
                  <a:pt x="537542" y="525405"/>
                </a:lnTo>
                <a:lnTo>
                  <a:pt x="534727" y="527164"/>
                </a:lnTo>
                <a:lnTo>
                  <a:pt x="534199" y="527691"/>
                </a:lnTo>
                <a:lnTo>
                  <a:pt x="535255" y="527515"/>
                </a:lnTo>
                <a:lnTo>
                  <a:pt x="535079" y="528922"/>
                </a:lnTo>
                <a:lnTo>
                  <a:pt x="535607" y="531913"/>
                </a:lnTo>
                <a:lnTo>
                  <a:pt x="535782" y="535079"/>
                </a:lnTo>
                <a:lnTo>
                  <a:pt x="534903" y="540004"/>
                </a:lnTo>
                <a:lnTo>
                  <a:pt x="534727" y="541059"/>
                </a:lnTo>
                <a:lnTo>
                  <a:pt x="534727" y="542115"/>
                </a:lnTo>
                <a:lnTo>
                  <a:pt x="534903" y="543170"/>
                </a:lnTo>
                <a:lnTo>
                  <a:pt x="535431" y="544226"/>
                </a:lnTo>
                <a:lnTo>
                  <a:pt x="537190" y="545633"/>
                </a:lnTo>
                <a:lnTo>
                  <a:pt x="538421" y="546336"/>
                </a:lnTo>
                <a:lnTo>
                  <a:pt x="545985" y="548623"/>
                </a:lnTo>
                <a:lnTo>
                  <a:pt x="547040" y="549326"/>
                </a:lnTo>
                <a:lnTo>
                  <a:pt x="548095" y="550382"/>
                </a:lnTo>
                <a:lnTo>
                  <a:pt x="550030" y="553021"/>
                </a:lnTo>
                <a:lnTo>
                  <a:pt x="550558" y="553548"/>
                </a:lnTo>
                <a:lnTo>
                  <a:pt x="551261" y="553900"/>
                </a:lnTo>
                <a:lnTo>
                  <a:pt x="552141" y="553724"/>
                </a:lnTo>
                <a:lnTo>
                  <a:pt x="553021" y="553021"/>
                </a:lnTo>
                <a:lnTo>
                  <a:pt x="553900" y="550734"/>
                </a:lnTo>
                <a:lnTo>
                  <a:pt x="554076" y="549326"/>
                </a:lnTo>
                <a:lnTo>
                  <a:pt x="554076" y="548095"/>
                </a:lnTo>
                <a:lnTo>
                  <a:pt x="553900" y="547216"/>
                </a:lnTo>
                <a:lnTo>
                  <a:pt x="553196" y="545633"/>
                </a:lnTo>
                <a:lnTo>
                  <a:pt x="552844" y="544929"/>
                </a:lnTo>
                <a:lnTo>
                  <a:pt x="552317" y="544226"/>
                </a:lnTo>
                <a:lnTo>
                  <a:pt x="551086" y="543170"/>
                </a:lnTo>
                <a:lnTo>
                  <a:pt x="545809" y="539125"/>
                </a:lnTo>
                <a:lnTo>
                  <a:pt x="545281" y="538421"/>
                </a:lnTo>
                <a:lnTo>
                  <a:pt x="544929" y="537717"/>
                </a:lnTo>
                <a:lnTo>
                  <a:pt x="544929" y="536838"/>
                </a:lnTo>
                <a:lnTo>
                  <a:pt x="545633" y="535959"/>
                </a:lnTo>
                <a:lnTo>
                  <a:pt x="547040" y="535255"/>
                </a:lnTo>
                <a:lnTo>
                  <a:pt x="553724" y="533847"/>
                </a:lnTo>
                <a:lnTo>
                  <a:pt x="555131" y="533320"/>
                </a:lnTo>
                <a:lnTo>
                  <a:pt x="558297" y="531385"/>
                </a:lnTo>
                <a:lnTo>
                  <a:pt x="559001" y="531033"/>
                </a:lnTo>
                <a:lnTo>
                  <a:pt x="559881" y="531033"/>
                </a:lnTo>
                <a:lnTo>
                  <a:pt x="562343" y="531033"/>
                </a:lnTo>
                <a:lnTo>
                  <a:pt x="563222" y="530506"/>
                </a:lnTo>
                <a:lnTo>
                  <a:pt x="563926" y="528219"/>
                </a:lnTo>
                <a:lnTo>
                  <a:pt x="564630" y="527515"/>
                </a:lnTo>
                <a:lnTo>
                  <a:pt x="565333" y="527164"/>
                </a:lnTo>
                <a:lnTo>
                  <a:pt x="569027" y="527515"/>
                </a:lnTo>
                <a:lnTo>
                  <a:pt x="577470" y="531209"/>
                </a:lnTo>
                <a:lnTo>
                  <a:pt x="578526" y="531913"/>
                </a:lnTo>
                <a:lnTo>
                  <a:pt x="579757" y="532968"/>
                </a:lnTo>
                <a:lnTo>
                  <a:pt x="585737" y="540004"/>
                </a:lnTo>
                <a:lnTo>
                  <a:pt x="588200" y="541411"/>
                </a:lnTo>
                <a:lnTo>
                  <a:pt x="592773" y="542818"/>
                </a:lnTo>
                <a:lnTo>
                  <a:pt x="594180" y="542994"/>
                </a:lnTo>
                <a:lnTo>
                  <a:pt x="595236" y="543346"/>
                </a:lnTo>
                <a:lnTo>
                  <a:pt x="596115" y="544050"/>
                </a:lnTo>
                <a:lnTo>
                  <a:pt x="596819" y="545457"/>
                </a:lnTo>
                <a:lnTo>
                  <a:pt x="597171" y="547743"/>
                </a:lnTo>
                <a:lnTo>
                  <a:pt x="597698" y="548447"/>
                </a:lnTo>
                <a:lnTo>
                  <a:pt x="598226" y="548975"/>
                </a:lnTo>
                <a:lnTo>
                  <a:pt x="600337" y="548975"/>
                </a:lnTo>
                <a:lnTo>
                  <a:pt x="623907" y="516258"/>
                </a:lnTo>
                <a:lnTo>
                  <a:pt x="654513" y="482486"/>
                </a:lnTo>
                <a:lnTo>
                  <a:pt x="696201" y="448538"/>
                </a:lnTo>
                <a:lnTo>
                  <a:pt x="707986" y="441326"/>
                </a:lnTo>
                <a:lnTo>
                  <a:pt x="710976" y="438160"/>
                </a:lnTo>
                <a:lnTo>
                  <a:pt x="713087" y="436401"/>
                </a:lnTo>
                <a:lnTo>
                  <a:pt x="717132" y="435169"/>
                </a:lnTo>
                <a:lnTo>
                  <a:pt x="721178" y="432706"/>
                </a:lnTo>
                <a:lnTo>
                  <a:pt x="723113" y="432179"/>
                </a:lnTo>
                <a:lnTo>
                  <a:pt x="729621" y="431300"/>
                </a:lnTo>
                <a:lnTo>
                  <a:pt x="731204" y="430596"/>
                </a:lnTo>
                <a:lnTo>
                  <a:pt x="732436" y="428837"/>
                </a:lnTo>
                <a:lnTo>
                  <a:pt x="734019" y="425495"/>
                </a:lnTo>
                <a:lnTo>
                  <a:pt x="738416" y="419514"/>
                </a:lnTo>
                <a:lnTo>
                  <a:pt x="739823" y="417052"/>
                </a:lnTo>
                <a:lnTo>
                  <a:pt x="740703" y="414237"/>
                </a:lnTo>
                <a:lnTo>
                  <a:pt x="739119" y="414414"/>
                </a:lnTo>
                <a:lnTo>
                  <a:pt x="737888" y="415293"/>
                </a:lnTo>
                <a:lnTo>
                  <a:pt x="736657" y="416524"/>
                </a:lnTo>
                <a:lnTo>
                  <a:pt x="735074" y="415997"/>
                </a:lnTo>
                <a:lnTo>
                  <a:pt x="733667" y="414765"/>
                </a:lnTo>
                <a:lnTo>
                  <a:pt x="732259" y="413182"/>
                </a:lnTo>
                <a:lnTo>
                  <a:pt x="727159" y="410368"/>
                </a:lnTo>
                <a:lnTo>
                  <a:pt x="725927" y="408961"/>
                </a:lnTo>
                <a:lnTo>
                  <a:pt x="725400" y="408257"/>
                </a:lnTo>
                <a:lnTo>
                  <a:pt x="725400" y="407553"/>
                </a:lnTo>
                <a:lnTo>
                  <a:pt x="725576" y="406322"/>
                </a:lnTo>
                <a:lnTo>
                  <a:pt x="726103" y="404739"/>
                </a:lnTo>
                <a:lnTo>
                  <a:pt x="726983" y="403332"/>
                </a:lnTo>
                <a:lnTo>
                  <a:pt x="727686" y="401924"/>
                </a:lnTo>
                <a:lnTo>
                  <a:pt x="727510" y="400518"/>
                </a:lnTo>
                <a:lnTo>
                  <a:pt x="726455" y="399990"/>
                </a:lnTo>
                <a:lnTo>
                  <a:pt x="724696" y="400166"/>
                </a:lnTo>
                <a:lnTo>
                  <a:pt x="723113" y="399990"/>
                </a:lnTo>
                <a:lnTo>
                  <a:pt x="722409" y="398758"/>
                </a:lnTo>
                <a:lnTo>
                  <a:pt x="722761" y="397352"/>
                </a:lnTo>
                <a:lnTo>
                  <a:pt x="724168" y="395769"/>
                </a:lnTo>
                <a:lnTo>
                  <a:pt x="724520" y="394186"/>
                </a:lnTo>
                <a:lnTo>
                  <a:pt x="724168" y="392426"/>
                </a:lnTo>
                <a:lnTo>
                  <a:pt x="722585" y="388908"/>
                </a:lnTo>
                <a:lnTo>
                  <a:pt x="722409" y="386798"/>
                </a:lnTo>
                <a:lnTo>
                  <a:pt x="723816" y="382576"/>
                </a:lnTo>
                <a:lnTo>
                  <a:pt x="725927" y="383104"/>
                </a:lnTo>
                <a:lnTo>
                  <a:pt x="728214" y="385391"/>
                </a:lnTo>
                <a:lnTo>
                  <a:pt x="730149" y="386798"/>
                </a:lnTo>
                <a:lnTo>
                  <a:pt x="734194" y="390843"/>
                </a:lnTo>
                <a:lnTo>
                  <a:pt x="734722" y="392602"/>
                </a:lnTo>
                <a:lnTo>
                  <a:pt x="734194" y="394361"/>
                </a:lnTo>
                <a:lnTo>
                  <a:pt x="732611" y="396999"/>
                </a:lnTo>
                <a:lnTo>
                  <a:pt x="732259" y="400869"/>
                </a:lnTo>
                <a:lnTo>
                  <a:pt x="732787" y="404211"/>
                </a:lnTo>
                <a:lnTo>
                  <a:pt x="734194" y="407202"/>
                </a:lnTo>
                <a:lnTo>
                  <a:pt x="736129" y="410016"/>
                </a:lnTo>
                <a:lnTo>
                  <a:pt x="737713" y="410719"/>
                </a:lnTo>
                <a:lnTo>
                  <a:pt x="739119" y="410016"/>
                </a:lnTo>
                <a:lnTo>
                  <a:pt x="739823" y="408433"/>
                </a:lnTo>
                <a:lnTo>
                  <a:pt x="739296" y="406674"/>
                </a:lnTo>
                <a:lnTo>
                  <a:pt x="738944" y="405091"/>
                </a:lnTo>
                <a:lnTo>
                  <a:pt x="739823" y="402980"/>
                </a:lnTo>
                <a:lnTo>
                  <a:pt x="741934" y="399286"/>
                </a:lnTo>
                <a:lnTo>
                  <a:pt x="743693" y="393130"/>
                </a:lnTo>
                <a:lnTo>
                  <a:pt x="744572" y="391019"/>
                </a:lnTo>
                <a:lnTo>
                  <a:pt x="748618" y="386270"/>
                </a:lnTo>
                <a:lnTo>
                  <a:pt x="748794" y="385215"/>
                </a:lnTo>
                <a:lnTo>
                  <a:pt x="748794" y="381345"/>
                </a:lnTo>
                <a:lnTo>
                  <a:pt x="749322" y="377299"/>
                </a:lnTo>
                <a:lnTo>
                  <a:pt x="749849" y="375716"/>
                </a:lnTo>
                <a:lnTo>
                  <a:pt x="755126" y="370615"/>
                </a:lnTo>
                <a:lnTo>
                  <a:pt x="757413" y="367801"/>
                </a:lnTo>
                <a:lnTo>
                  <a:pt x="754598" y="364987"/>
                </a:lnTo>
                <a:lnTo>
                  <a:pt x="754774" y="361292"/>
                </a:lnTo>
                <a:lnTo>
                  <a:pt x="756709" y="354257"/>
                </a:lnTo>
                <a:lnTo>
                  <a:pt x="757765" y="347572"/>
                </a:lnTo>
                <a:lnTo>
                  <a:pt x="759524" y="342647"/>
                </a:lnTo>
                <a:lnTo>
                  <a:pt x="759700" y="341240"/>
                </a:lnTo>
                <a:lnTo>
                  <a:pt x="760227" y="340360"/>
                </a:lnTo>
                <a:lnTo>
                  <a:pt x="761283" y="339481"/>
                </a:lnTo>
                <a:lnTo>
                  <a:pt x="762338" y="338426"/>
                </a:lnTo>
                <a:lnTo>
                  <a:pt x="762866" y="336843"/>
                </a:lnTo>
                <a:lnTo>
                  <a:pt x="762690" y="334732"/>
                </a:lnTo>
                <a:lnTo>
                  <a:pt x="762162" y="333677"/>
                </a:lnTo>
                <a:lnTo>
                  <a:pt x="761458" y="332973"/>
                </a:lnTo>
                <a:lnTo>
                  <a:pt x="760931" y="332094"/>
                </a:lnTo>
                <a:lnTo>
                  <a:pt x="760403" y="328752"/>
                </a:lnTo>
                <a:lnTo>
                  <a:pt x="761810" y="319077"/>
                </a:lnTo>
                <a:lnTo>
                  <a:pt x="762866" y="316439"/>
                </a:lnTo>
                <a:lnTo>
                  <a:pt x="767263" y="310107"/>
                </a:lnTo>
                <a:lnTo>
                  <a:pt x="767791" y="307116"/>
                </a:lnTo>
                <a:lnTo>
                  <a:pt x="767087" y="306589"/>
                </a:lnTo>
                <a:lnTo>
                  <a:pt x="765680" y="306412"/>
                </a:lnTo>
                <a:lnTo>
                  <a:pt x="764449" y="305885"/>
                </a:lnTo>
                <a:lnTo>
                  <a:pt x="763921" y="304126"/>
                </a:lnTo>
                <a:lnTo>
                  <a:pt x="764449" y="303423"/>
                </a:lnTo>
                <a:lnTo>
                  <a:pt x="765504" y="303070"/>
                </a:lnTo>
                <a:lnTo>
                  <a:pt x="766560" y="302543"/>
                </a:lnTo>
                <a:lnTo>
                  <a:pt x="766735" y="301312"/>
                </a:lnTo>
                <a:lnTo>
                  <a:pt x="765328" y="299201"/>
                </a:lnTo>
                <a:lnTo>
                  <a:pt x="760051" y="293572"/>
                </a:lnTo>
                <a:lnTo>
                  <a:pt x="759172" y="292341"/>
                </a:lnTo>
                <a:lnTo>
                  <a:pt x="758292" y="291813"/>
                </a:lnTo>
                <a:lnTo>
                  <a:pt x="759348" y="290582"/>
                </a:lnTo>
                <a:lnTo>
                  <a:pt x="760931" y="289350"/>
                </a:lnTo>
                <a:lnTo>
                  <a:pt x="761810" y="288999"/>
                </a:lnTo>
                <a:lnTo>
                  <a:pt x="761283" y="287416"/>
                </a:lnTo>
                <a:lnTo>
                  <a:pt x="759348" y="284777"/>
                </a:lnTo>
                <a:lnTo>
                  <a:pt x="758820" y="283898"/>
                </a:lnTo>
                <a:lnTo>
                  <a:pt x="758644" y="280732"/>
                </a:lnTo>
                <a:lnTo>
                  <a:pt x="758116" y="277390"/>
                </a:lnTo>
                <a:lnTo>
                  <a:pt x="757237" y="274399"/>
                </a:lnTo>
                <a:lnTo>
                  <a:pt x="755830" y="272113"/>
                </a:lnTo>
                <a:lnTo>
                  <a:pt x="757589" y="269650"/>
                </a:lnTo>
                <a:lnTo>
                  <a:pt x="760579" y="266308"/>
                </a:lnTo>
                <a:lnTo>
                  <a:pt x="763393" y="264549"/>
                </a:lnTo>
                <a:lnTo>
                  <a:pt x="764625" y="266484"/>
                </a:lnTo>
                <a:lnTo>
                  <a:pt x="765856" y="263318"/>
                </a:lnTo>
                <a:lnTo>
                  <a:pt x="765680" y="260504"/>
                </a:lnTo>
                <a:lnTo>
                  <a:pt x="764097" y="258393"/>
                </a:lnTo>
                <a:lnTo>
                  <a:pt x="761283" y="257513"/>
                </a:lnTo>
                <a:lnTo>
                  <a:pt x="755830" y="244497"/>
                </a:lnTo>
                <a:lnTo>
                  <a:pt x="756181" y="241331"/>
                </a:lnTo>
                <a:lnTo>
                  <a:pt x="757941" y="239572"/>
                </a:lnTo>
                <a:close/>
              </a:path>
            </a:pathLst>
          </a:custGeom>
          <a:solidFill>
            <a:srgbClr val="00FF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4"/>
          <p:cNvSpPr/>
          <p:nvPr/>
        </p:nvSpPr>
        <p:spPr>
          <a:xfrm>
            <a:off x="385628" y="-2129860"/>
            <a:ext cx="1380023" cy="1549005"/>
          </a:xfrm>
          <a:custGeom>
            <a:rect b="b" l="l" r="r" t="t"/>
            <a:pathLst>
              <a:path extrusionOk="0" h="967434" w="861895">
                <a:moveTo>
                  <a:pt x="851342" y="573425"/>
                </a:moveTo>
                <a:lnTo>
                  <a:pt x="845713" y="571138"/>
                </a:lnTo>
                <a:lnTo>
                  <a:pt x="821440" y="566916"/>
                </a:lnTo>
                <a:lnTo>
                  <a:pt x="812117" y="563926"/>
                </a:lnTo>
                <a:lnTo>
                  <a:pt x="809479" y="562519"/>
                </a:lnTo>
                <a:lnTo>
                  <a:pt x="807719" y="560056"/>
                </a:lnTo>
                <a:lnTo>
                  <a:pt x="804553" y="553021"/>
                </a:lnTo>
                <a:lnTo>
                  <a:pt x="803322" y="551613"/>
                </a:lnTo>
                <a:lnTo>
                  <a:pt x="800684" y="550030"/>
                </a:lnTo>
                <a:lnTo>
                  <a:pt x="799980" y="547568"/>
                </a:lnTo>
                <a:lnTo>
                  <a:pt x="799628" y="544753"/>
                </a:lnTo>
                <a:lnTo>
                  <a:pt x="798045" y="542643"/>
                </a:lnTo>
                <a:lnTo>
                  <a:pt x="796638" y="542467"/>
                </a:lnTo>
                <a:lnTo>
                  <a:pt x="793648" y="543170"/>
                </a:lnTo>
                <a:lnTo>
                  <a:pt x="791889" y="542819"/>
                </a:lnTo>
                <a:lnTo>
                  <a:pt x="791361" y="542115"/>
                </a:lnTo>
                <a:lnTo>
                  <a:pt x="790306" y="539828"/>
                </a:lnTo>
                <a:lnTo>
                  <a:pt x="789778" y="538949"/>
                </a:lnTo>
                <a:lnTo>
                  <a:pt x="789074" y="538597"/>
                </a:lnTo>
                <a:lnTo>
                  <a:pt x="787315" y="538421"/>
                </a:lnTo>
                <a:lnTo>
                  <a:pt x="786612" y="538245"/>
                </a:lnTo>
                <a:lnTo>
                  <a:pt x="785205" y="536662"/>
                </a:lnTo>
                <a:lnTo>
                  <a:pt x="782390" y="531561"/>
                </a:lnTo>
                <a:lnTo>
                  <a:pt x="781159" y="529978"/>
                </a:lnTo>
                <a:lnTo>
                  <a:pt x="776586" y="526460"/>
                </a:lnTo>
                <a:lnTo>
                  <a:pt x="774123" y="523294"/>
                </a:lnTo>
                <a:lnTo>
                  <a:pt x="770078" y="516786"/>
                </a:lnTo>
                <a:lnTo>
                  <a:pt x="766911" y="514323"/>
                </a:lnTo>
                <a:lnTo>
                  <a:pt x="763921" y="513268"/>
                </a:lnTo>
                <a:lnTo>
                  <a:pt x="761283" y="513620"/>
                </a:lnTo>
                <a:lnTo>
                  <a:pt x="758820" y="514323"/>
                </a:lnTo>
                <a:lnTo>
                  <a:pt x="755830" y="514499"/>
                </a:lnTo>
                <a:lnTo>
                  <a:pt x="754071" y="513971"/>
                </a:lnTo>
                <a:lnTo>
                  <a:pt x="752664" y="513268"/>
                </a:lnTo>
                <a:lnTo>
                  <a:pt x="751257" y="512212"/>
                </a:lnTo>
                <a:lnTo>
                  <a:pt x="748090" y="508870"/>
                </a:lnTo>
                <a:lnTo>
                  <a:pt x="747915" y="507639"/>
                </a:lnTo>
                <a:lnTo>
                  <a:pt x="750201" y="504649"/>
                </a:lnTo>
                <a:lnTo>
                  <a:pt x="753367" y="498668"/>
                </a:lnTo>
                <a:lnTo>
                  <a:pt x="753191" y="496909"/>
                </a:lnTo>
                <a:lnTo>
                  <a:pt x="752840" y="496733"/>
                </a:lnTo>
                <a:lnTo>
                  <a:pt x="751784" y="496909"/>
                </a:lnTo>
                <a:lnTo>
                  <a:pt x="750025" y="496558"/>
                </a:lnTo>
                <a:lnTo>
                  <a:pt x="744572" y="494447"/>
                </a:lnTo>
                <a:lnTo>
                  <a:pt x="742814" y="494271"/>
                </a:lnTo>
                <a:lnTo>
                  <a:pt x="739823" y="495326"/>
                </a:lnTo>
                <a:lnTo>
                  <a:pt x="738064" y="495326"/>
                </a:lnTo>
                <a:lnTo>
                  <a:pt x="736833" y="493743"/>
                </a:lnTo>
                <a:lnTo>
                  <a:pt x="736129" y="490753"/>
                </a:lnTo>
                <a:lnTo>
                  <a:pt x="735778" y="487587"/>
                </a:lnTo>
                <a:lnTo>
                  <a:pt x="735954" y="485300"/>
                </a:lnTo>
                <a:lnTo>
                  <a:pt x="736481" y="483717"/>
                </a:lnTo>
                <a:lnTo>
                  <a:pt x="738240" y="480903"/>
                </a:lnTo>
                <a:lnTo>
                  <a:pt x="738944" y="479320"/>
                </a:lnTo>
                <a:lnTo>
                  <a:pt x="739120" y="477912"/>
                </a:lnTo>
                <a:lnTo>
                  <a:pt x="738768" y="474219"/>
                </a:lnTo>
                <a:lnTo>
                  <a:pt x="738944" y="472987"/>
                </a:lnTo>
                <a:lnTo>
                  <a:pt x="739823" y="470525"/>
                </a:lnTo>
                <a:lnTo>
                  <a:pt x="739999" y="469293"/>
                </a:lnTo>
                <a:lnTo>
                  <a:pt x="739471" y="467710"/>
                </a:lnTo>
                <a:lnTo>
                  <a:pt x="737888" y="464720"/>
                </a:lnTo>
                <a:lnTo>
                  <a:pt x="737713" y="462785"/>
                </a:lnTo>
                <a:lnTo>
                  <a:pt x="738064" y="461378"/>
                </a:lnTo>
                <a:lnTo>
                  <a:pt x="739647" y="458740"/>
                </a:lnTo>
                <a:lnTo>
                  <a:pt x="740175" y="457332"/>
                </a:lnTo>
                <a:lnTo>
                  <a:pt x="740175" y="455925"/>
                </a:lnTo>
                <a:lnTo>
                  <a:pt x="738768" y="451528"/>
                </a:lnTo>
                <a:lnTo>
                  <a:pt x="738768" y="446075"/>
                </a:lnTo>
                <a:lnTo>
                  <a:pt x="739471" y="440622"/>
                </a:lnTo>
                <a:lnTo>
                  <a:pt x="739296" y="435521"/>
                </a:lnTo>
                <a:lnTo>
                  <a:pt x="736129" y="432003"/>
                </a:lnTo>
                <a:lnTo>
                  <a:pt x="734898" y="431652"/>
                </a:lnTo>
                <a:lnTo>
                  <a:pt x="731908" y="431652"/>
                </a:lnTo>
                <a:lnTo>
                  <a:pt x="730677" y="431300"/>
                </a:lnTo>
                <a:lnTo>
                  <a:pt x="728742" y="430420"/>
                </a:lnTo>
                <a:lnTo>
                  <a:pt x="724344" y="426726"/>
                </a:lnTo>
                <a:lnTo>
                  <a:pt x="718540" y="423736"/>
                </a:lnTo>
                <a:lnTo>
                  <a:pt x="715725" y="421625"/>
                </a:lnTo>
                <a:lnTo>
                  <a:pt x="714318" y="418987"/>
                </a:lnTo>
                <a:lnTo>
                  <a:pt x="714494" y="417580"/>
                </a:lnTo>
                <a:lnTo>
                  <a:pt x="716077" y="415117"/>
                </a:lnTo>
                <a:lnTo>
                  <a:pt x="715901" y="413534"/>
                </a:lnTo>
                <a:lnTo>
                  <a:pt x="715549" y="412127"/>
                </a:lnTo>
                <a:lnTo>
                  <a:pt x="715549" y="408961"/>
                </a:lnTo>
                <a:lnTo>
                  <a:pt x="715198" y="407378"/>
                </a:lnTo>
                <a:lnTo>
                  <a:pt x="710976" y="397879"/>
                </a:lnTo>
                <a:lnTo>
                  <a:pt x="710448" y="395065"/>
                </a:lnTo>
                <a:lnTo>
                  <a:pt x="710448" y="393306"/>
                </a:lnTo>
                <a:lnTo>
                  <a:pt x="710273" y="392251"/>
                </a:lnTo>
                <a:lnTo>
                  <a:pt x="709041" y="389788"/>
                </a:lnTo>
                <a:lnTo>
                  <a:pt x="708514" y="389260"/>
                </a:lnTo>
                <a:lnTo>
                  <a:pt x="706579" y="388557"/>
                </a:lnTo>
                <a:lnTo>
                  <a:pt x="705875" y="388029"/>
                </a:lnTo>
                <a:lnTo>
                  <a:pt x="706051" y="387501"/>
                </a:lnTo>
                <a:lnTo>
                  <a:pt x="706755" y="385742"/>
                </a:lnTo>
                <a:lnTo>
                  <a:pt x="706755" y="384863"/>
                </a:lnTo>
                <a:lnTo>
                  <a:pt x="702181" y="376068"/>
                </a:lnTo>
                <a:lnTo>
                  <a:pt x="701654" y="373254"/>
                </a:lnTo>
                <a:lnTo>
                  <a:pt x="702533" y="349508"/>
                </a:lnTo>
                <a:lnTo>
                  <a:pt x="705523" y="337722"/>
                </a:lnTo>
                <a:lnTo>
                  <a:pt x="705875" y="334732"/>
                </a:lnTo>
                <a:lnTo>
                  <a:pt x="705347" y="326289"/>
                </a:lnTo>
                <a:lnTo>
                  <a:pt x="706051" y="322771"/>
                </a:lnTo>
                <a:lnTo>
                  <a:pt x="707634" y="319253"/>
                </a:lnTo>
                <a:lnTo>
                  <a:pt x="711504" y="312921"/>
                </a:lnTo>
                <a:lnTo>
                  <a:pt x="712207" y="312393"/>
                </a:lnTo>
                <a:lnTo>
                  <a:pt x="713263" y="312042"/>
                </a:lnTo>
                <a:lnTo>
                  <a:pt x="713966" y="311514"/>
                </a:lnTo>
                <a:lnTo>
                  <a:pt x="714494" y="310634"/>
                </a:lnTo>
                <a:lnTo>
                  <a:pt x="714318" y="309579"/>
                </a:lnTo>
                <a:lnTo>
                  <a:pt x="713263" y="307996"/>
                </a:lnTo>
                <a:lnTo>
                  <a:pt x="713087" y="307116"/>
                </a:lnTo>
                <a:lnTo>
                  <a:pt x="713615" y="306765"/>
                </a:lnTo>
                <a:lnTo>
                  <a:pt x="715374" y="306413"/>
                </a:lnTo>
                <a:lnTo>
                  <a:pt x="715725" y="305885"/>
                </a:lnTo>
                <a:lnTo>
                  <a:pt x="715374" y="305006"/>
                </a:lnTo>
                <a:lnTo>
                  <a:pt x="714142" y="303598"/>
                </a:lnTo>
                <a:lnTo>
                  <a:pt x="713791" y="302719"/>
                </a:lnTo>
                <a:lnTo>
                  <a:pt x="713791" y="300784"/>
                </a:lnTo>
                <a:lnTo>
                  <a:pt x="714494" y="299729"/>
                </a:lnTo>
                <a:lnTo>
                  <a:pt x="715549" y="298673"/>
                </a:lnTo>
                <a:lnTo>
                  <a:pt x="716605" y="297442"/>
                </a:lnTo>
                <a:lnTo>
                  <a:pt x="718540" y="290934"/>
                </a:lnTo>
                <a:lnTo>
                  <a:pt x="719243" y="289351"/>
                </a:lnTo>
                <a:lnTo>
                  <a:pt x="722937" y="283194"/>
                </a:lnTo>
                <a:lnTo>
                  <a:pt x="724520" y="278269"/>
                </a:lnTo>
                <a:lnTo>
                  <a:pt x="724872" y="278269"/>
                </a:lnTo>
                <a:lnTo>
                  <a:pt x="725927" y="278093"/>
                </a:lnTo>
                <a:lnTo>
                  <a:pt x="726807" y="277917"/>
                </a:lnTo>
                <a:lnTo>
                  <a:pt x="727686" y="277214"/>
                </a:lnTo>
                <a:lnTo>
                  <a:pt x="727686" y="276158"/>
                </a:lnTo>
                <a:lnTo>
                  <a:pt x="726807" y="274399"/>
                </a:lnTo>
                <a:lnTo>
                  <a:pt x="726631" y="273344"/>
                </a:lnTo>
                <a:lnTo>
                  <a:pt x="727335" y="266308"/>
                </a:lnTo>
                <a:lnTo>
                  <a:pt x="724696" y="267188"/>
                </a:lnTo>
                <a:lnTo>
                  <a:pt x="725224" y="264725"/>
                </a:lnTo>
                <a:lnTo>
                  <a:pt x="727686" y="258745"/>
                </a:lnTo>
                <a:lnTo>
                  <a:pt x="726455" y="255051"/>
                </a:lnTo>
                <a:lnTo>
                  <a:pt x="723817" y="252061"/>
                </a:lnTo>
                <a:lnTo>
                  <a:pt x="721530" y="248894"/>
                </a:lnTo>
                <a:lnTo>
                  <a:pt x="721706" y="244673"/>
                </a:lnTo>
                <a:lnTo>
                  <a:pt x="725224" y="240627"/>
                </a:lnTo>
                <a:lnTo>
                  <a:pt x="737185" y="236406"/>
                </a:lnTo>
                <a:lnTo>
                  <a:pt x="742814" y="231305"/>
                </a:lnTo>
                <a:lnTo>
                  <a:pt x="746156" y="229898"/>
                </a:lnTo>
                <a:lnTo>
                  <a:pt x="747387" y="228842"/>
                </a:lnTo>
                <a:lnTo>
                  <a:pt x="748266" y="227259"/>
                </a:lnTo>
                <a:lnTo>
                  <a:pt x="748266" y="225852"/>
                </a:lnTo>
                <a:lnTo>
                  <a:pt x="748090" y="224621"/>
                </a:lnTo>
                <a:lnTo>
                  <a:pt x="748266" y="222862"/>
                </a:lnTo>
                <a:lnTo>
                  <a:pt x="749498" y="219344"/>
                </a:lnTo>
                <a:lnTo>
                  <a:pt x="751257" y="217409"/>
                </a:lnTo>
                <a:lnTo>
                  <a:pt x="757237" y="214770"/>
                </a:lnTo>
                <a:lnTo>
                  <a:pt x="760051" y="212660"/>
                </a:lnTo>
                <a:lnTo>
                  <a:pt x="760579" y="210549"/>
                </a:lnTo>
                <a:lnTo>
                  <a:pt x="759876" y="208086"/>
                </a:lnTo>
                <a:lnTo>
                  <a:pt x="759524" y="204920"/>
                </a:lnTo>
                <a:lnTo>
                  <a:pt x="760403" y="201930"/>
                </a:lnTo>
                <a:lnTo>
                  <a:pt x="762514" y="198588"/>
                </a:lnTo>
                <a:lnTo>
                  <a:pt x="765328" y="195773"/>
                </a:lnTo>
                <a:lnTo>
                  <a:pt x="767967" y="194718"/>
                </a:lnTo>
                <a:lnTo>
                  <a:pt x="769374" y="194542"/>
                </a:lnTo>
                <a:lnTo>
                  <a:pt x="770253" y="193839"/>
                </a:lnTo>
                <a:lnTo>
                  <a:pt x="770429" y="192607"/>
                </a:lnTo>
                <a:lnTo>
                  <a:pt x="770253" y="191200"/>
                </a:lnTo>
                <a:lnTo>
                  <a:pt x="769198" y="189969"/>
                </a:lnTo>
                <a:lnTo>
                  <a:pt x="767439" y="189441"/>
                </a:lnTo>
                <a:lnTo>
                  <a:pt x="762690" y="188738"/>
                </a:lnTo>
                <a:lnTo>
                  <a:pt x="761459" y="188738"/>
                </a:lnTo>
                <a:lnTo>
                  <a:pt x="760403" y="188210"/>
                </a:lnTo>
                <a:lnTo>
                  <a:pt x="760579" y="184516"/>
                </a:lnTo>
                <a:lnTo>
                  <a:pt x="759876" y="183637"/>
                </a:lnTo>
                <a:lnTo>
                  <a:pt x="758996" y="182933"/>
                </a:lnTo>
                <a:lnTo>
                  <a:pt x="757061" y="179239"/>
                </a:lnTo>
                <a:lnTo>
                  <a:pt x="752136" y="174666"/>
                </a:lnTo>
                <a:lnTo>
                  <a:pt x="750729" y="172379"/>
                </a:lnTo>
                <a:lnTo>
                  <a:pt x="751081" y="168861"/>
                </a:lnTo>
                <a:lnTo>
                  <a:pt x="752840" y="166575"/>
                </a:lnTo>
                <a:lnTo>
                  <a:pt x="753191" y="164464"/>
                </a:lnTo>
                <a:lnTo>
                  <a:pt x="750025" y="162001"/>
                </a:lnTo>
                <a:lnTo>
                  <a:pt x="743869" y="160066"/>
                </a:lnTo>
                <a:lnTo>
                  <a:pt x="741406" y="158307"/>
                </a:lnTo>
                <a:lnTo>
                  <a:pt x="739823" y="154438"/>
                </a:lnTo>
                <a:lnTo>
                  <a:pt x="739471" y="152855"/>
                </a:lnTo>
                <a:lnTo>
                  <a:pt x="739471" y="151623"/>
                </a:lnTo>
                <a:lnTo>
                  <a:pt x="739823" y="149161"/>
                </a:lnTo>
                <a:lnTo>
                  <a:pt x="740175" y="148281"/>
                </a:lnTo>
                <a:lnTo>
                  <a:pt x="741406" y="146522"/>
                </a:lnTo>
                <a:lnTo>
                  <a:pt x="741758" y="145643"/>
                </a:lnTo>
                <a:lnTo>
                  <a:pt x="741406" y="144587"/>
                </a:lnTo>
                <a:lnTo>
                  <a:pt x="739999" y="143004"/>
                </a:lnTo>
                <a:lnTo>
                  <a:pt x="739823" y="142301"/>
                </a:lnTo>
                <a:lnTo>
                  <a:pt x="741230" y="139662"/>
                </a:lnTo>
                <a:lnTo>
                  <a:pt x="746331" y="134561"/>
                </a:lnTo>
                <a:lnTo>
                  <a:pt x="747211" y="131043"/>
                </a:lnTo>
                <a:lnTo>
                  <a:pt x="747211" y="129988"/>
                </a:lnTo>
                <a:lnTo>
                  <a:pt x="747211" y="128581"/>
                </a:lnTo>
                <a:lnTo>
                  <a:pt x="746683" y="128053"/>
                </a:lnTo>
                <a:lnTo>
                  <a:pt x="745100" y="127877"/>
                </a:lnTo>
                <a:lnTo>
                  <a:pt x="743341" y="127350"/>
                </a:lnTo>
                <a:lnTo>
                  <a:pt x="742110" y="126294"/>
                </a:lnTo>
                <a:lnTo>
                  <a:pt x="741055" y="124711"/>
                </a:lnTo>
                <a:lnTo>
                  <a:pt x="739823" y="123656"/>
                </a:lnTo>
                <a:lnTo>
                  <a:pt x="731380" y="118906"/>
                </a:lnTo>
                <a:lnTo>
                  <a:pt x="729445" y="116268"/>
                </a:lnTo>
                <a:lnTo>
                  <a:pt x="728214" y="117675"/>
                </a:lnTo>
                <a:lnTo>
                  <a:pt x="726983" y="118027"/>
                </a:lnTo>
                <a:lnTo>
                  <a:pt x="723817" y="117147"/>
                </a:lnTo>
                <a:lnTo>
                  <a:pt x="723113" y="116972"/>
                </a:lnTo>
                <a:lnTo>
                  <a:pt x="721530" y="117147"/>
                </a:lnTo>
                <a:lnTo>
                  <a:pt x="721002" y="116796"/>
                </a:lnTo>
                <a:lnTo>
                  <a:pt x="720299" y="115916"/>
                </a:lnTo>
                <a:lnTo>
                  <a:pt x="720826" y="114157"/>
                </a:lnTo>
                <a:lnTo>
                  <a:pt x="720123" y="113630"/>
                </a:lnTo>
                <a:lnTo>
                  <a:pt x="718364" y="113630"/>
                </a:lnTo>
                <a:lnTo>
                  <a:pt x="715374" y="114861"/>
                </a:lnTo>
                <a:lnTo>
                  <a:pt x="714142" y="115037"/>
                </a:lnTo>
                <a:lnTo>
                  <a:pt x="713263" y="114333"/>
                </a:lnTo>
                <a:lnTo>
                  <a:pt x="711152" y="111695"/>
                </a:lnTo>
                <a:lnTo>
                  <a:pt x="709921" y="110815"/>
                </a:lnTo>
                <a:lnTo>
                  <a:pt x="708514" y="110463"/>
                </a:lnTo>
                <a:lnTo>
                  <a:pt x="706755" y="110463"/>
                </a:lnTo>
                <a:lnTo>
                  <a:pt x="705347" y="110815"/>
                </a:lnTo>
                <a:lnTo>
                  <a:pt x="704644" y="112046"/>
                </a:lnTo>
                <a:lnTo>
                  <a:pt x="703940" y="112926"/>
                </a:lnTo>
                <a:lnTo>
                  <a:pt x="702005" y="112750"/>
                </a:lnTo>
                <a:lnTo>
                  <a:pt x="698663" y="111519"/>
                </a:lnTo>
                <a:lnTo>
                  <a:pt x="695849" y="111871"/>
                </a:lnTo>
                <a:lnTo>
                  <a:pt x="693562" y="112574"/>
                </a:lnTo>
                <a:lnTo>
                  <a:pt x="691979" y="112222"/>
                </a:lnTo>
                <a:lnTo>
                  <a:pt x="691276" y="109584"/>
                </a:lnTo>
                <a:lnTo>
                  <a:pt x="690396" y="108529"/>
                </a:lnTo>
                <a:lnTo>
                  <a:pt x="688813" y="107649"/>
                </a:lnTo>
                <a:lnTo>
                  <a:pt x="687230" y="107649"/>
                </a:lnTo>
                <a:lnTo>
                  <a:pt x="686526" y="108704"/>
                </a:lnTo>
                <a:lnTo>
                  <a:pt x="686175" y="110463"/>
                </a:lnTo>
                <a:lnTo>
                  <a:pt x="685295" y="110991"/>
                </a:lnTo>
                <a:lnTo>
                  <a:pt x="684064" y="110991"/>
                </a:lnTo>
                <a:lnTo>
                  <a:pt x="682305" y="110639"/>
                </a:lnTo>
                <a:lnTo>
                  <a:pt x="680018" y="109408"/>
                </a:lnTo>
                <a:lnTo>
                  <a:pt x="678259" y="107297"/>
                </a:lnTo>
                <a:lnTo>
                  <a:pt x="677556" y="104659"/>
                </a:lnTo>
                <a:lnTo>
                  <a:pt x="678083" y="101844"/>
                </a:lnTo>
                <a:lnTo>
                  <a:pt x="681953" y="97799"/>
                </a:lnTo>
                <a:lnTo>
                  <a:pt x="683184" y="97623"/>
                </a:lnTo>
                <a:lnTo>
                  <a:pt x="686175" y="97447"/>
                </a:lnTo>
                <a:lnTo>
                  <a:pt x="687582" y="97095"/>
                </a:lnTo>
                <a:lnTo>
                  <a:pt x="688813" y="95688"/>
                </a:lnTo>
                <a:lnTo>
                  <a:pt x="689341" y="94457"/>
                </a:lnTo>
                <a:lnTo>
                  <a:pt x="689517" y="92874"/>
                </a:lnTo>
                <a:lnTo>
                  <a:pt x="689868" y="91291"/>
                </a:lnTo>
                <a:lnTo>
                  <a:pt x="690572" y="89532"/>
                </a:lnTo>
                <a:lnTo>
                  <a:pt x="694794" y="83551"/>
                </a:lnTo>
                <a:lnTo>
                  <a:pt x="696025" y="81089"/>
                </a:lnTo>
                <a:lnTo>
                  <a:pt x="696904" y="78626"/>
                </a:lnTo>
                <a:lnTo>
                  <a:pt x="697256" y="75812"/>
                </a:lnTo>
                <a:lnTo>
                  <a:pt x="696553" y="69479"/>
                </a:lnTo>
                <a:lnTo>
                  <a:pt x="698663" y="63147"/>
                </a:lnTo>
                <a:lnTo>
                  <a:pt x="699015" y="54352"/>
                </a:lnTo>
                <a:lnTo>
                  <a:pt x="700071" y="50131"/>
                </a:lnTo>
                <a:lnTo>
                  <a:pt x="701126" y="47492"/>
                </a:lnTo>
                <a:lnTo>
                  <a:pt x="701654" y="44854"/>
                </a:lnTo>
                <a:lnTo>
                  <a:pt x="701829" y="39225"/>
                </a:lnTo>
                <a:lnTo>
                  <a:pt x="704292" y="30430"/>
                </a:lnTo>
                <a:lnTo>
                  <a:pt x="704116" y="26209"/>
                </a:lnTo>
                <a:lnTo>
                  <a:pt x="700071" y="24274"/>
                </a:lnTo>
                <a:lnTo>
                  <a:pt x="693562" y="20580"/>
                </a:lnTo>
                <a:lnTo>
                  <a:pt x="690572" y="18293"/>
                </a:lnTo>
                <a:lnTo>
                  <a:pt x="688637" y="16183"/>
                </a:lnTo>
                <a:lnTo>
                  <a:pt x="688285" y="15831"/>
                </a:lnTo>
                <a:lnTo>
                  <a:pt x="683712" y="5101"/>
                </a:lnTo>
                <a:lnTo>
                  <a:pt x="682481" y="3342"/>
                </a:lnTo>
                <a:lnTo>
                  <a:pt x="675973" y="5805"/>
                </a:lnTo>
                <a:lnTo>
                  <a:pt x="673862" y="3870"/>
                </a:lnTo>
                <a:lnTo>
                  <a:pt x="672455" y="528"/>
                </a:lnTo>
                <a:lnTo>
                  <a:pt x="670520" y="0"/>
                </a:lnTo>
                <a:lnTo>
                  <a:pt x="664539" y="1407"/>
                </a:lnTo>
                <a:lnTo>
                  <a:pt x="661725" y="2814"/>
                </a:lnTo>
                <a:lnTo>
                  <a:pt x="655920" y="8619"/>
                </a:lnTo>
                <a:lnTo>
                  <a:pt x="653106" y="10554"/>
                </a:lnTo>
                <a:lnTo>
                  <a:pt x="649940" y="10730"/>
                </a:lnTo>
                <a:lnTo>
                  <a:pt x="643608" y="8443"/>
                </a:lnTo>
                <a:lnTo>
                  <a:pt x="640441" y="8619"/>
                </a:lnTo>
                <a:lnTo>
                  <a:pt x="639386" y="9498"/>
                </a:lnTo>
                <a:lnTo>
                  <a:pt x="637627" y="12313"/>
                </a:lnTo>
                <a:lnTo>
                  <a:pt x="636220" y="13368"/>
                </a:lnTo>
                <a:lnTo>
                  <a:pt x="635164" y="13368"/>
                </a:lnTo>
                <a:lnTo>
                  <a:pt x="634109" y="12665"/>
                </a:lnTo>
                <a:lnTo>
                  <a:pt x="633230" y="11609"/>
                </a:lnTo>
                <a:lnTo>
                  <a:pt x="631998" y="10906"/>
                </a:lnTo>
                <a:lnTo>
                  <a:pt x="629184" y="10202"/>
                </a:lnTo>
                <a:lnTo>
                  <a:pt x="620917" y="11433"/>
                </a:lnTo>
                <a:lnTo>
                  <a:pt x="618806" y="11257"/>
                </a:lnTo>
                <a:lnTo>
                  <a:pt x="617223" y="10378"/>
                </a:lnTo>
                <a:lnTo>
                  <a:pt x="615640" y="9498"/>
                </a:lnTo>
                <a:lnTo>
                  <a:pt x="613881" y="8795"/>
                </a:lnTo>
                <a:lnTo>
                  <a:pt x="612298" y="8443"/>
                </a:lnTo>
                <a:lnTo>
                  <a:pt x="603679" y="7739"/>
                </a:lnTo>
                <a:lnTo>
                  <a:pt x="600337" y="7915"/>
                </a:lnTo>
                <a:lnTo>
                  <a:pt x="593829" y="9323"/>
                </a:lnTo>
                <a:lnTo>
                  <a:pt x="598050" y="10026"/>
                </a:lnTo>
                <a:lnTo>
                  <a:pt x="601920" y="11433"/>
                </a:lnTo>
                <a:lnTo>
                  <a:pt x="604910" y="14072"/>
                </a:lnTo>
                <a:lnTo>
                  <a:pt x="614409" y="39225"/>
                </a:lnTo>
                <a:lnTo>
                  <a:pt x="615464" y="46085"/>
                </a:lnTo>
                <a:lnTo>
                  <a:pt x="612474" y="53121"/>
                </a:lnTo>
                <a:lnTo>
                  <a:pt x="602624" y="65258"/>
                </a:lnTo>
                <a:lnTo>
                  <a:pt x="596995" y="70007"/>
                </a:lnTo>
                <a:lnTo>
                  <a:pt x="590311" y="74404"/>
                </a:lnTo>
                <a:lnTo>
                  <a:pt x="576415" y="80561"/>
                </a:lnTo>
                <a:lnTo>
                  <a:pt x="575008" y="80737"/>
                </a:lnTo>
                <a:lnTo>
                  <a:pt x="572193" y="80737"/>
                </a:lnTo>
                <a:lnTo>
                  <a:pt x="571138" y="81089"/>
                </a:lnTo>
                <a:lnTo>
                  <a:pt x="570083" y="82320"/>
                </a:lnTo>
                <a:lnTo>
                  <a:pt x="566037" y="91466"/>
                </a:lnTo>
                <a:lnTo>
                  <a:pt x="564630" y="97623"/>
                </a:lnTo>
                <a:lnTo>
                  <a:pt x="563574" y="100613"/>
                </a:lnTo>
                <a:lnTo>
                  <a:pt x="559177" y="106242"/>
                </a:lnTo>
                <a:lnTo>
                  <a:pt x="554252" y="108704"/>
                </a:lnTo>
                <a:lnTo>
                  <a:pt x="542115" y="110287"/>
                </a:lnTo>
                <a:lnTo>
                  <a:pt x="533848" y="112574"/>
                </a:lnTo>
                <a:lnTo>
                  <a:pt x="531385" y="112750"/>
                </a:lnTo>
                <a:lnTo>
                  <a:pt x="528923" y="112222"/>
                </a:lnTo>
                <a:lnTo>
                  <a:pt x="523822" y="109760"/>
                </a:lnTo>
                <a:lnTo>
                  <a:pt x="521183" y="109056"/>
                </a:lnTo>
                <a:lnTo>
                  <a:pt x="512564" y="107825"/>
                </a:lnTo>
                <a:lnTo>
                  <a:pt x="509926" y="108353"/>
                </a:lnTo>
                <a:lnTo>
                  <a:pt x="508870" y="110112"/>
                </a:lnTo>
                <a:lnTo>
                  <a:pt x="512916" y="115916"/>
                </a:lnTo>
                <a:lnTo>
                  <a:pt x="513268" y="118906"/>
                </a:lnTo>
                <a:lnTo>
                  <a:pt x="510981" y="121017"/>
                </a:lnTo>
                <a:lnTo>
                  <a:pt x="507463" y="122424"/>
                </a:lnTo>
                <a:lnTo>
                  <a:pt x="503418" y="123128"/>
                </a:lnTo>
                <a:lnTo>
                  <a:pt x="500427" y="123304"/>
                </a:lnTo>
                <a:lnTo>
                  <a:pt x="491984" y="122776"/>
                </a:lnTo>
                <a:lnTo>
                  <a:pt x="489170" y="123128"/>
                </a:lnTo>
                <a:lnTo>
                  <a:pt x="482838" y="125591"/>
                </a:lnTo>
                <a:lnTo>
                  <a:pt x="480727" y="129460"/>
                </a:lnTo>
                <a:lnTo>
                  <a:pt x="479847" y="140718"/>
                </a:lnTo>
                <a:lnTo>
                  <a:pt x="479144" y="142477"/>
                </a:lnTo>
                <a:lnTo>
                  <a:pt x="478264" y="144236"/>
                </a:lnTo>
                <a:lnTo>
                  <a:pt x="477033" y="145819"/>
                </a:lnTo>
                <a:lnTo>
                  <a:pt x="475450" y="146874"/>
                </a:lnTo>
                <a:lnTo>
                  <a:pt x="473339" y="147929"/>
                </a:lnTo>
                <a:lnTo>
                  <a:pt x="471932" y="147754"/>
                </a:lnTo>
                <a:lnTo>
                  <a:pt x="470701" y="147226"/>
                </a:lnTo>
                <a:lnTo>
                  <a:pt x="468590" y="147050"/>
                </a:lnTo>
                <a:lnTo>
                  <a:pt x="467007" y="147402"/>
                </a:lnTo>
                <a:lnTo>
                  <a:pt x="464368" y="148633"/>
                </a:lnTo>
                <a:lnTo>
                  <a:pt x="462609" y="148809"/>
                </a:lnTo>
                <a:lnTo>
                  <a:pt x="461378" y="148633"/>
                </a:lnTo>
                <a:lnTo>
                  <a:pt x="456805" y="147226"/>
                </a:lnTo>
                <a:lnTo>
                  <a:pt x="451176" y="147050"/>
                </a:lnTo>
                <a:lnTo>
                  <a:pt x="448538" y="147402"/>
                </a:lnTo>
                <a:lnTo>
                  <a:pt x="445723" y="148105"/>
                </a:lnTo>
                <a:lnTo>
                  <a:pt x="442381" y="150216"/>
                </a:lnTo>
                <a:lnTo>
                  <a:pt x="434818" y="158307"/>
                </a:lnTo>
                <a:lnTo>
                  <a:pt x="432531" y="159890"/>
                </a:lnTo>
                <a:lnTo>
                  <a:pt x="429717" y="161122"/>
                </a:lnTo>
                <a:lnTo>
                  <a:pt x="426550" y="162177"/>
                </a:lnTo>
                <a:lnTo>
                  <a:pt x="423560" y="162705"/>
                </a:lnTo>
                <a:lnTo>
                  <a:pt x="420218" y="162705"/>
                </a:lnTo>
                <a:lnTo>
                  <a:pt x="417404" y="161825"/>
                </a:lnTo>
                <a:lnTo>
                  <a:pt x="414765" y="160770"/>
                </a:lnTo>
                <a:lnTo>
                  <a:pt x="411599" y="159715"/>
                </a:lnTo>
                <a:lnTo>
                  <a:pt x="405091" y="160770"/>
                </a:lnTo>
                <a:lnTo>
                  <a:pt x="394010" y="168685"/>
                </a:lnTo>
                <a:lnTo>
                  <a:pt x="387853" y="170796"/>
                </a:lnTo>
                <a:lnTo>
                  <a:pt x="382224" y="170093"/>
                </a:lnTo>
                <a:lnTo>
                  <a:pt x="354257" y="158835"/>
                </a:lnTo>
                <a:lnTo>
                  <a:pt x="347924" y="157252"/>
                </a:lnTo>
                <a:lnTo>
                  <a:pt x="342823" y="158483"/>
                </a:lnTo>
                <a:lnTo>
                  <a:pt x="342296" y="159363"/>
                </a:lnTo>
                <a:lnTo>
                  <a:pt x="341768" y="162001"/>
                </a:lnTo>
                <a:lnTo>
                  <a:pt x="341064" y="163057"/>
                </a:lnTo>
                <a:lnTo>
                  <a:pt x="339833" y="163760"/>
                </a:lnTo>
                <a:lnTo>
                  <a:pt x="335260" y="164640"/>
                </a:lnTo>
                <a:lnTo>
                  <a:pt x="332094" y="165695"/>
                </a:lnTo>
                <a:lnTo>
                  <a:pt x="330687" y="167454"/>
                </a:lnTo>
                <a:lnTo>
                  <a:pt x="330335" y="169741"/>
                </a:lnTo>
                <a:lnTo>
                  <a:pt x="330335" y="172731"/>
                </a:lnTo>
                <a:lnTo>
                  <a:pt x="328576" y="178360"/>
                </a:lnTo>
                <a:lnTo>
                  <a:pt x="324530" y="179415"/>
                </a:lnTo>
                <a:lnTo>
                  <a:pt x="312569" y="177656"/>
                </a:lnTo>
                <a:lnTo>
                  <a:pt x="304302" y="178360"/>
                </a:lnTo>
                <a:lnTo>
                  <a:pt x="301840" y="179063"/>
                </a:lnTo>
                <a:lnTo>
                  <a:pt x="298673" y="180822"/>
                </a:lnTo>
                <a:lnTo>
                  <a:pt x="297970" y="183109"/>
                </a:lnTo>
                <a:lnTo>
                  <a:pt x="298497" y="185747"/>
                </a:lnTo>
                <a:lnTo>
                  <a:pt x="298673" y="189089"/>
                </a:lnTo>
                <a:lnTo>
                  <a:pt x="297618" y="192607"/>
                </a:lnTo>
                <a:lnTo>
                  <a:pt x="296211" y="195598"/>
                </a:lnTo>
                <a:lnTo>
                  <a:pt x="295331" y="198588"/>
                </a:lnTo>
                <a:lnTo>
                  <a:pt x="295859" y="202458"/>
                </a:lnTo>
                <a:lnTo>
                  <a:pt x="296563" y="204041"/>
                </a:lnTo>
                <a:lnTo>
                  <a:pt x="297442" y="204920"/>
                </a:lnTo>
                <a:lnTo>
                  <a:pt x="297970" y="205976"/>
                </a:lnTo>
                <a:lnTo>
                  <a:pt x="298497" y="209669"/>
                </a:lnTo>
                <a:lnTo>
                  <a:pt x="300960" y="215298"/>
                </a:lnTo>
                <a:lnTo>
                  <a:pt x="302367" y="221279"/>
                </a:lnTo>
                <a:lnTo>
                  <a:pt x="302367" y="227435"/>
                </a:lnTo>
                <a:lnTo>
                  <a:pt x="300960" y="233240"/>
                </a:lnTo>
                <a:lnTo>
                  <a:pt x="297970" y="238516"/>
                </a:lnTo>
                <a:lnTo>
                  <a:pt x="295683" y="241331"/>
                </a:lnTo>
                <a:lnTo>
                  <a:pt x="294276" y="242386"/>
                </a:lnTo>
                <a:lnTo>
                  <a:pt x="292517" y="242386"/>
                </a:lnTo>
                <a:lnTo>
                  <a:pt x="290406" y="242034"/>
                </a:lnTo>
                <a:lnTo>
                  <a:pt x="289175" y="242738"/>
                </a:lnTo>
                <a:lnTo>
                  <a:pt x="286185" y="245201"/>
                </a:lnTo>
                <a:lnTo>
                  <a:pt x="283194" y="246960"/>
                </a:lnTo>
                <a:lnTo>
                  <a:pt x="280732" y="247663"/>
                </a:lnTo>
                <a:lnTo>
                  <a:pt x="277917" y="247663"/>
                </a:lnTo>
                <a:lnTo>
                  <a:pt x="274575" y="247135"/>
                </a:lnTo>
                <a:lnTo>
                  <a:pt x="271761" y="246256"/>
                </a:lnTo>
                <a:lnTo>
                  <a:pt x="268243" y="244321"/>
                </a:lnTo>
                <a:lnTo>
                  <a:pt x="264901" y="242034"/>
                </a:lnTo>
                <a:lnTo>
                  <a:pt x="262966" y="239748"/>
                </a:lnTo>
                <a:lnTo>
                  <a:pt x="260855" y="236406"/>
                </a:lnTo>
                <a:lnTo>
                  <a:pt x="245552" y="218464"/>
                </a:lnTo>
                <a:lnTo>
                  <a:pt x="236406" y="211956"/>
                </a:lnTo>
                <a:lnTo>
                  <a:pt x="227963" y="200347"/>
                </a:lnTo>
                <a:lnTo>
                  <a:pt x="222862" y="195422"/>
                </a:lnTo>
                <a:lnTo>
                  <a:pt x="213363" y="189969"/>
                </a:lnTo>
                <a:lnTo>
                  <a:pt x="207559" y="188034"/>
                </a:lnTo>
                <a:lnTo>
                  <a:pt x="202634" y="188562"/>
                </a:lnTo>
                <a:lnTo>
                  <a:pt x="199291" y="192783"/>
                </a:lnTo>
                <a:lnTo>
                  <a:pt x="198236" y="198412"/>
                </a:lnTo>
                <a:lnTo>
                  <a:pt x="196301" y="203161"/>
                </a:lnTo>
                <a:lnTo>
                  <a:pt x="190145" y="205096"/>
                </a:lnTo>
                <a:lnTo>
                  <a:pt x="183813" y="201930"/>
                </a:lnTo>
                <a:lnTo>
                  <a:pt x="173786" y="193311"/>
                </a:lnTo>
                <a:lnTo>
                  <a:pt x="166751" y="191728"/>
                </a:lnTo>
                <a:lnTo>
                  <a:pt x="163936" y="192080"/>
                </a:lnTo>
                <a:lnTo>
                  <a:pt x="155845" y="194015"/>
                </a:lnTo>
                <a:lnTo>
                  <a:pt x="152151" y="194190"/>
                </a:lnTo>
                <a:lnTo>
                  <a:pt x="149337" y="193663"/>
                </a:lnTo>
                <a:lnTo>
                  <a:pt x="143532" y="191200"/>
                </a:lnTo>
                <a:lnTo>
                  <a:pt x="137024" y="191200"/>
                </a:lnTo>
                <a:lnTo>
                  <a:pt x="131043" y="194190"/>
                </a:lnTo>
                <a:lnTo>
                  <a:pt x="125063" y="198060"/>
                </a:lnTo>
                <a:lnTo>
                  <a:pt x="119434" y="201226"/>
                </a:lnTo>
                <a:lnTo>
                  <a:pt x="113454" y="201050"/>
                </a:lnTo>
                <a:lnTo>
                  <a:pt x="109584" y="196653"/>
                </a:lnTo>
                <a:lnTo>
                  <a:pt x="107297" y="190672"/>
                </a:lnTo>
                <a:lnTo>
                  <a:pt x="104835" y="180295"/>
                </a:lnTo>
                <a:lnTo>
                  <a:pt x="103076" y="175545"/>
                </a:lnTo>
                <a:lnTo>
                  <a:pt x="100613" y="171148"/>
                </a:lnTo>
                <a:lnTo>
                  <a:pt x="97447" y="167806"/>
                </a:lnTo>
                <a:lnTo>
                  <a:pt x="93753" y="166047"/>
                </a:lnTo>
                <a:lnTo>
                  <a:pt x="83727" y="163233"/>
                </a:lnTo>
                <a:lnTo>
                  <a:pt x="65610" y="161825"/>
                </a:lnTo>
                <a:lnTo>
                  <a:pt x="32893" y="166750"/>
                </a:lnTo>
                <a:lnTo>
                  <a:pt x="30254" y="165519"/>
                </a:lnTo>
                <a:lnTo>
                  <a:pt x="28319" y="162529"/>
                </a:lnTo>
                <a:lnTo>
                  <a:pt x="26033" y="156197"/>
                </a:lnTo>
                <a:lnTo>
                  <a:pt x="24450" y="153734"/>
                </a:lnTo>
                <a:lnTo>
                  <a:pt x="22515" y="150920"/>
                </a:lnTo>
                <a:lnTo>
                  <a:pt x="16886" y="145643"/>
                </a:lnTo>
                <a:lnTo>
                  <a:pt x="10202" y="142125"/>
                </a:lnTo>
                <a:lnTo>
                  <a:pt x="3518" y="142653"/>
                </a:lnTo>
                <a:lnTo>
                  <a:pt x="1583" y="144412"/>
                </a:lnTo>
                <a:lnTo>
                  <a:pt x="352" y="147226"/>
                </a:lnTo>
                <a:lnTo>
                  <a:pt x="0" y="150392"/>
                </a:lnTo>
                <a:lnTo>
                  <a:pt x="352" y="153382"/>
                </a:lnTo>
                <a:lnTo>
                  <a:pt x="2111" y="156548"/>
                </a:lnTo>
                <a:lnTo>
                  <a:pt x="4749" y="158307"/>
                </a:lnTo>
                <a:lnTo>
                  <a:pt x="7740" y="159363"/>
                </a:lnTo>
                <a:lnTo>
                  <a:pt x="10730" y="161122"/>
                </a:lnTo>
                <a:lnTo>
                  <a:pt x="12841" y="163408"/>
                </a:lnTo>
                <a:lnTo>
                  <a:pt x="14072" y="166047"/>
                </a:lnTo>
                <a:lnTo>
                  <a:pt x="15831" y="171851"/>
                </a:lnTo>
                <a:lnTo>
                  <a:pt x="22339" y="184340"/>
                </a:lnTo>
                <a:lnTo>
                  <a:pt x="22339" y="184340"/>
                </a:lnTo>
                <a:lnTo>
                  <a:pt x="22339" y="184340"/>
                </a:lnTo>
                <a:lnTo>
                  <a:pt x="22339" y="184340"/>
                </a:lnTo>
                <a:lnTo>
                  <a:pt x="25153" y="187858"/>
                </a:lnTo>
                <a:lnTo>
                  <a:pt x="32013" y="193135"/>
                </a:lnTo>
                <a:lnTo>
                  <a:pt x="35179" y="196301"/>
                </a:lnTo>
                <a:lnTo>
                  <a:pt x="41512" y="205096"/>
                </a:lnTo>
                <a:lnTo>
                  <a:pt x="55584" y="216002"/>
                </a:lnTo>
                <a:lnTo>
                  <a:pt x="61388" y="219344"/>
                </a:lnTo>
                <a:lnTo>
                  <a:pt x="68248" y="221806"/>
                </a:lnTo>
                <a:lnTo>
                  <a:pt x="71590" y="223917"/>
                </a:lnTo>
                <a:lnTo>
                  <a:pt x="80209" y="234295"/>
                </a:lnTo>
                <a:lnTo>
                  <a:pt x="86541" y="239572"/>
                </a:lnTo>
                <a:lnTo>
                  <a:pt x="89356" y="242738"/>
                </a:lnTo>
                <a:lnTo>
                  <a:pt x="90411" y="246256"/>
                </a:lnTo>
                <a:lnTo>
                  <a:pt x="90411" y="251709"/>
                </a:lnTo>
                <a:lnTo>
                  <a:pt x="90059" y="254171"/>
                </a:lnTo>
                <a:lnTo>
                  <a:pt x="89004" y="256810"/>
                </a:lnTo>
                <a:lnTo>
                  <a:pt x="85134" y="262087"/>
                </a:lnTo>
                <a:lnTo>
                  <a:pt x="83551" y="264725"/>
                </a:lnTo>
                <a:lnTo>
                  <a:pt x="83023" y="268243"/>
                </a:lnTo>
                <a:lnTo>
                  <a:pt x="86893" y="286536"/>
                </a:lnTo>
                <a:lnTo>
                  <a:pt x="87421" y="292517"/>
                </a:lnTo>
                <a:lnTo>
                  <a:pt x="86014" y="304830"/>
                </a:lnTo>
                <a:lnTo>
                  <a:pt x="86366" y="310986"/>
                </a:lnTo>
                <a:lnTo>
                  <a:pt x="89004" y="315911"/>
                </a:lnTo>
                <a:lnTo>
                  <a:pt x="93577" y="321364"/>
                </a:lnTo>
                <a:lnTo>
                  <a:pt x="98854" y="330687"/>
                </a:lnTo>
                <a:lnTo>
                  <a:pt x="103428" y="336491"/>
                </a:lnTo>
                <a:lnTo>
                  <a:pt x="114685" y="358127"/>
                </a:lnTo>
                <a:lnTo>
                  <a:pt x="117148" y="366042"/>
                </a:lnTo>
                <a:lnTo>
                  <a:pt x="118731" y="368680"/>
                </a:lnTo>
                <a:lnTo>
                  <a:pt x="119258" y="370263"/>
                </a:lnTo>
                <a:lnTo>
                  <a:pt x="119258" y="371495"/>
                </a:lnTo>
                <a:lnTo>
                  <a:pt x="118203" y="375364"/>
                </a:lnTo>
                <a:lnTo>
                  <a:pt x="117675" y="383632"/>
                </a:lnTo>
                <a:lnTo>
                  <a:pt x="117148" y="386270"/>
                </a:lnTo>
                <a:lnTo>
                  <a:pt x="111519" y="396296"/>
                </a:lnTo>
                <a:lnTo>
                  <a:pt x="110463" y="399814"/>
                </a:lnTo>
                <a:lnTo>
                  <a:pt x="110639" y="402980"/>
                </a:lnTo>
                <a:lnTo>
                  <a:pt x="111871" y="405443"/>
                </a:lnTo>
                <a:lnTo>
                  <a:pt x="114157" y="406674"/>
                </a:lnTo>
                <a:lnTo>
                  <a:pt x="117323" y="405971"/>
                </a:lnTo>
                <a:lnTo>
                  <a:pt x="125942" y="406850"/>
                </a:lnTo>
                <a:lnTo>
                  <a:pt x="143356" y="411775"/>
                </a:lnTo>
                <a:lnTo>
                  <a:pt x="152855" y="411599"/>
                </a:lnTo>
                <a:lnTo>
                  <a:pt x="162001" y="410368"/>
                </a:lnTo>
                <a:lnTo>
                  <a:pt x="180998" y="410896"/>
                </a:lnTo>
                <a:lnTo>
                  <a:pt x="190145" y="412303"/>
                </a:lnTo>
                <a:lnTo>
                  <a:pt x="208438" y="412831"/>
                </a:lnTo>
                <a:lnTo>
                  <a:pt x="211428" y="413886"/>
                </a:lnTo>
                <a:lnTo>
                  <a:pt x="211956" y="415821"/>
                </a:lnTo>
                <a:lnTo>
                  <a:pt x="210549" y="420922"/>
                </a:lnTo>
                <a:lnTo>
                  <a:pt x="210197" y="423208"/>
                </a:lnTo>
                <a:lnTo>
                  <a:pt x="210549" y="433059"/>
                </a:lnTo>
                <a:lnTo>
                  <a:pt x="210197" y="435169"/>
                </a:lnTo>
                <a:lnTo>
                  <a:pt x="208262" y="439567"/>
                </a:lnTo>
                <a:lnTo>
                  <a:pt x="209318" y="440622"/>
                </a:lnTo>
                <a:lnTo>
                  <a:pt x="216002" y="447482"/>
                </a:lnTo>
                <a:lnTo>
                  <a:pt x="220223" y="449945"/>
                </a:lnTo>
                <a:lnTo>
                  <a:pt x="222510" y="450648"/>
                </a:lnTo>
                <a:lnTo>
                  <a:pt x="226028" y="451176"/>
                </a:lnTo>
                <a:lnTo>
                  <a:pt x="227611" y="451000"/>
                </a:lnTo>
                <a:lnTo>
                  <a:pt x="229370" y="450824"/>
                </a:lnTo>
                <a:lnTo>
                  <a:pt x="230953" y="450297"/>
                </a:lnTo>
                <a:lnTo>
                  <a:pt x="235526" y="448538"/>
                </a:lnTo>
                <a:lnTo>
                  <a:pt x="237285" y="448010"/>
                </a:lnTo>
                <a:lnTo>
                  <a:pt x="239572" y="447834"/>
                </a:lnTo>
                <a:lnTo>
                  <a:pt x="242914" y="448010"/>
                </a:lnTo>
                <a:lnTo>
                  <a:pt x="244673" y="449065"/>
                </a:lnTo>
                <a:lnTo>
                  <a:pt x="245552" y="450473"/>
                </a:lnTo>
                <a:lnTo>
                  <a:pt x="245552" y="453463"/>
                </a:lnTo>
                <a:lnTo>
                  <a:pt x="245728" y="455222"/>
                </a:lnTo>
                <a:lnTo>
                  <a:pt x="246784" y="457157"/>
                </a:lnTo>
                <a:lnTo>
                  <a:pt x="249246" y="459619"/>
                </a:lnTo>
                <a:lnTo>
                  <a:pt x="254171" y="465248"/>
                </a:lnTo>
                <a:lnTo>
                  <a:pt x="257338" y="467710"/>
                </a:lnTo>
                <a:lnTo>
                  <a:pt x="260152" y="469118"/>
                </a:lnTo>
                <a:lnTo>
                  <a:pt x="264022" y="470701"/>
                </a:lnTo>
                <a:lnTo>
                  <a:pt x="266308" y="471052"/>
                </a:lnTo>
                <a:lnTo>
                  <a:pt x="268243" y="470877"/>
                </a:lnTo>
                <a:lnTo>
                  <a:pt x="271233" y="470173"/>
                </a:lnTo>
                <a:lnTo>
                  <a:pt x="272992" y="469997"/>
                </a:lnTo>
                <a:lnTo>
                  <a:pt x="274927" y="470173"/>
                </a:lnTo>
                <a:lnTo>
                  <a:pt x="277742" y="470877"/>
                </a:lnTo>
                <a:lnTo>
                  <a:pt x="279676" y="471052"/>
                </a:lnTo>
                <a:lnTo>
                  <a:pt x="284777" y="470877"/>
                </a:lnTo>
                <a:lnTo>
                  <a:pt x="286712" y="471052"/>
                </a:lnTo>
                <a:lnTo>
                  <a:pt x="290582" y="472636"/>
                </a:lnTo>
                <a:lnTo>
                  <a:pt x="299201" y="477737"/>
                </a:lnTo>
                <a:lnTo>
                  <a:pt x="303950" y="479320"/>
                </a:lnTo>
                <a:lnTo>
                  <a:pt x="305709" y="480199"/>
                </a:lnTo>
                <a:lnTo>
                  <a:pt x="307292" y="481430"/>
                </a:lnTo>
                <a:lnTo>
                  <a:pt x="308524" y="483013"/>
                </a:lnTo>
                <a:lnTo>
                  <a:pt x="309227" y="484597"/>
                </a:lnTo>
                <a:lnTo>
                  <a:pt x="309579" y="486531"/>
                </a:lnTo>
                <a:lnTo>
                  <a:pt x="309403" y="488114"/>
                </a:lnTo>
                <a:lnTo>
                  <a:pt x="308699" y="489698"/>
                </a:lnTo>
                <a:lnTo>
                  <a:pt x="305181" y="494623"/>
                </a:lnTo>
                <a:lnTo>
                  <a:pt x="304126" y="496206"/>
                </a:lnTo>
                <a:lnTo>
                  <a:pt x="303598" y="497965"/>
                </a:lnTo>
                <a:lnTo>
                  <a:pt x="303423" y="499548"/>
                </a:lnTo>
                <a:lnTo>
                  <a:pt x="303598" y="501131"/>
                </a:lnTo>
                <a:lnTo>
                  <a:pt x="305357" y="507111"/>
                </a:lnTo>
                <a:lnTo>
                  <a:pt x="306413" y="511861"/>
                </a:lnTo>
                <a:lnTo>
                  <a:pt x="306237" y="513268"/>
                </a:lnTo>
                <a:lnTo>
                  <a:pt x="305357" y="514499"/>
                </a:lnTo>
                <a:lnTo>
                  <a:pt x="301488" y="516962"/>
                </a:lnTo>
                <a:lnTo>
                  <a:pt x="300608" y="518193"/>
                </a:lnTo>
                <a:lnTo>
                  <a:pt x="299201" y="523294"/>
                </a:lnTo>
                <a:lnTo>
                  <a:pt x="298497" y="524877"/>
                </a:lnTo>
                <a:lnTo>
                  <a:pt x="296035" y="527340"/>
                </a:lnTo>
                <a:lnTo>
                  <a:pt x="295331" y="529099"/>
                </a:lnTo>
                <a:lnTo>
                  <a:pt x="295683" y="531209"/>
                </a:lnTo>
                <a:lnTo>
                  <a:pt x="300432" y="538421"/>
                </a:lnTo>
                <a:lnTo>
                  <a:pt x="303071" y="543522"/>
                </a:lnTo>
                <a:lnTo>
                  <a:pt x="305357" y="546688"/>
                </a:lnTo>
                <a:lnTo>
                  <a:pt x="307116" y="548623"/>
                </a:lnTo>
                <a:lnTo>
                  <a:pt x="308875" y="550206"/>
                </a:lnTo>
                <a:lnTo>
                  <a:pt x="310282" y="551086"/>
                </a:lnTo>
                <a:lnTo>
                  <a:pt x="311690" y="551789"/>
                </a:lnTo>
                <a:lnTo>
                  <a:pt x="313801" y="553196"/>
                </a:lnTo>
                <a:lnTo>
                  <a:pt x="315911" y="554780"/>
                </a:lnTo>
                <a:lnTo>
                  <a:pt x="319429" y="558297"/>
                </a:lnTo>
                <a:lnTo>
                  <a:pt x="320660" y="560584"/>
                </a:lnTo>
                <a:lnTo>
                  <a:pt x="320836" y="562519"/>
                </a:lnTo>
                <a:lnTo>
                  <a:pt x="320485" y="564278"/>
                </a:lnTo>
                <a:lnTo>
                  <a:pt x="320660" y="566213"/>
                </a:lnTo>
                <a:lnTo>
                  <a:pt x="329103" y="591542"/>
                </a:lnTo>
                <a:lnTo>
                  <a:pt x="329279" y="596291"/>
                </a:lnTo>
                <a:lnTo>
                  <a:pt x="329631" y="597698"/>
                </a:lnTo>
                <a:lnTo>
                  <a:pt x="330335" y="599281"/>
                </a:lnTo>
                <a:lnTo>
                  <a:pt x="334380" y="606845"/>
                </a:lnTo>
                <a:lnTo>
                  <a:pt x="335260" y="610011"/>
                </a:lnTo>
                <a:lnTo>
                  <a:pt x="335963" y="624083"/>
                </a:lnTo>
                <a:lnTo>
                  <a:pt x="337019" y="627249"/>
                </a:lnTo>
                <a:lnTo>
                  <a:pt x="343527" y="639914"/>
                </a:lnTo>
                <a:lnTo>
                  <a:pt x="344934" y="643959"/>
                </a:lnTo>
                <a:lnTo>
                  <a:pt x="345286" y="646774"/>
                </a:lnTo>
                <a:lnTo>
                  <a:pt x="342823" y="649764"/>
                </a:lnTo>
                <a:lnTo>
                  <a:pt x="339657" y="652402"/>
                </a:lnTo>
                <a:lnTo>
                  <a:pt x="337371" y="653986"/>
                </a:lnTo>
                <a:lnTo>
                  <a:pt x="334908" y="655217"/>
                </a:lnTo>
                <a:lnTo>
                  <a:pt x="333501" y="656096"/>
                </a:lnTo>
                <a:lnTo>
                  <a:pt x="332094" y="657328"/>
                </a:lnTo>
                <a:lnTo>
                  <a:pt x="331214" y="658735"/>
                </a:lnTo>
                <a:lnTo>
                  <a:pt x="330863" y="660318"/>
                </a:lnTo>
                <a:lnTo>
                  <a:pt x="331038" y="661901"/>
                </a:lnTo>
                <a:lnTo>
                  <a:pt x="331742" y="665243"/>
                </a:lnTo>
                <a:lnTo>
                  <a:pt x="339481" y="685119"/>
                </a:lnTo>
                <a:lnTo>
                  <a:pt x="340185" y="688110"/>
                </a:lnTo>
                <a:lnTo>
                  <a:pt x="340009" y="689341"/>
                </a:lnTo>
                <a:lnTo>
                  <a:pt x="339306" y="692683"/>
                </a:lnTo>
                <a:lnTo>
                  <a:pt x="338250" y="695673"/>
                </a:lnTo>
                <a:lnTo>
                  <a:pt x="337547" y="696904"/>
                </a:lnTo>
                <a:lnTo>
                  <a:pt x="336843" y="697784"/>
                </a:lnTo>
                <a:lnTo>
                  <a:pt x="334205" y="699895"/>
                </a:lnTo>
                <a:lnTo>
                  <a:pt x="332973" y="701302"/>
                </a:lnTo>
                <a:lnTo>
                  <a:pt x="332270" y="702709"/>
                </a:lnTo>
                <a:lnTo>
                  <a:pt x="331918" y="704116"/>
                </a:lnTo>
                <a:lnTo>
                  <a:pt x="331742" y="705699"/>
                </a:lnTo>
                <a:lnTo>
                  <a:pt x="333325" y="713263"/>
                </a:lnTo>
                <a:lnTo>
                  <a:pt x="333325" y="715022"/>
                </a:lnTo>
                <a:lnTo>
                  <a:pt x="333149" y="716605"/>
                </a:lnTo>
                <a:lnTo>
                  <a:pt x="332446" y="718012"/>
                </a:lnTo>
                <a:lnTo>
                  <a:pt x="328752" y="724344"/>
                </a:lnTo>
                <a:lnTo>
                  <a:pt x="327872" y="725927"/>
                </a:lnTo>
                <a:lnTo>
                  <a:pt x="327520" y="727511"/>
                </a:lnTo>
                <a:lnTo>
                  <a:pt x="327696" y="737888"/>
                </a:lnTo>
                <a:lnTo>
                  <a:pt x="328224" y="739647"/>
                </a:lnTo>
                <a:lnTo>
                  <a:pt x="329455" y="741406"/>
                </a:lnTo>
                <a:lnTo>
                  <a:pt x="332797" y="745804"/>
                </a:lnTo>
                <a:lnTo>
                  <a:pt x="333501" y="747739"/>
                </a:lnTo>
                <a:lnTo>
                  <a:pt x="333677" y="749498"/>
                </a:lnTo>
                <a:lnTo>
                  <a:pt x="330863" y="757061"/>
                </a:lnTo>
                <a:lnTo>
                  <a:pt x="329983" y="758468"/>
                </a:lnTo>
                <a:lnTo>
                  <a:pt x="328752" y="759524"/>
                </a:lnTo>
                <a:lnTo>
                  <a:pt x="327345" y="760051"/>
                </a:lnTo>
                <a:lnTo>
                  <a:pt x="325937" y="760755"/>
                </a:lnTo>
                <a:lnTo>
                  <a:pt x="325058" y="762338"/>
                </a:lnTo>
                <a:lnTo>
                  <a:pt x="324882" y="764801"/>
                </a:lnTo>
                <a:lnTo>
                  <a:pt x="325937" y="768143"/>
                </a:lnTo>
                <a:lnTo>
                  <a:pt x="327345" y="770253"/>
                </a:lnTo>
                <a:lnTo>
                  <a:pt x="330687" y="773420"/>
                </a:lnTo>
                <a:lnTo>
                  <a:pt x="332446" y="775706"/>
                </a:lnTo>
                <a:lnTo>
                  <a:pt x="334732" y="778872"/>
                </a:lnTo>
                <a:lnTo>
                  <a:pt x="335788" y="781159"/>
                </a:lnTo>
                <a:lnTo>
                  <a:pt x="338074" y="790658"/>
                </a:lnTo>
                <a:lnTo>
                  <a:pt x="339306" y="793472"/>
                </a:lnTo>
                <a:lnTo>
                  <a:pt x="340713" y="795583"/>
                </a:lnTo>
                <a:lnTo>
                  <a:pt x="342120" y="796814"/>
                </a:lnTo>
                <a:lnTo>
                  <a:pt x="343703" y="797869"/>
                </a:lnTo>
                <a:lnTo>
                  <a:pt x="348276" y="799628"/>
                </a:lnTo>
                <a:lnTo>
                  <a:pt x="349684" y="800508"/>
                </a:lnTo>
                <a:lnTo>
                  <a:pt x="351091" y="802267"/>
                </a:lnTo>
                <a:lnTo>
                  <a:pt x="354609" y="808071"/>
                </a:lnTo>
                <a:lnTo>
                  <a:pt x="355488" y="810534"/>
                </a:lnTo>
                <a:lnTo>
                  <a:pt x="356016" y="812645"/>
                </a:lnTo>
                <a:lnTo>
                  <a:pt x="356368" y="816339"/>
                </a:lnTo>
                <a:lnTo>
                  <a:pt x="356544" y="820032"/>
                </a:lnTo>
                <a:lnTo>
                  <a:pt x="355488" y="827068"/>
                </a:lnTo>
                <a:lnTo>
                  <a:pt x="355664" y="829355"/>
                </a:lnTo>
                <a:lnTo>
                  <a:pt x="356192" y="830938"/>
                </a:lnTo>
                <a:lnTo>
                  <a:pt x="357071" y="832169"/>
                </a:lnTo>
                <a:lnTo>
                  <a:pt x="358302" y="833225"/>
                </a:lnTo>
                <a:lnTo>
                  <a:pt x="361469" y="835160"/>
                </a:lnTo>
                <a:lnTo>
                  <a:pt x="362172" y="835863"/>
                </a:lnTo>
                <a:lnTo>
                  <a:pt x="362700" y="836567"/>
                </a:lnTo>
                <a:lnTo>
                  <a:pt x="363755" y="838502"/>
                </a:lnTo>
                <a:lnTo>
                  <a:pt x="366042" y="851518"/>
                </a:lnTo>
                <a:lnTo>
                  <a:pt x="365866" y="853101"/>
                </a:lnTo>
                <a:lnTo>
                  <a:pt x="365514" y="854684"/>
                </a:lnTo>
                <a:lnTo>
                  <a:pt x="364811" y="856091"/>
                </a:lnTo>
                <a:lnTo>
                  <a:pt x="361996" y="859609"/>
                </a:lnTo>
                <a:lnTo>
                  <a:pt x="360941" y="860665"/>
                </a:lnTo>
                <a:lnTo>
                  <a:pt x="358302" y="862248"/>
                </a:lnTo>
                <a:lnTo>
                  <a:pt x="357423" y="863127"/>
                </a:lnTo>
                <a:lnTo>
                  <a:pt x="356016" y="865766"/>
                </a:lnTo>
                <a:lnTo>
                  <a:pt x="355136" y="866821"/>
                </a:lnTo>
                <a:lnTo>
                  <a:pt x="353905" y="867525"/>
                </a:lnTo>
                <a:lnTo>
                  <a:pt x="352322" y="867525"/>
                </a:lnTo>
                <a:lnTo>
                  <a:pt x="350739" y="867349"/>
                </a:lnTo>
                <a:lnTo>
                  <a:pt x="348276" y="865766"/>
                </a:lnTo>
                <a:lnTo>
                  <a:pt x="346869" y="865238"/>
                </a:lnTo>
                <a:lnTo>
                  <a:pt x="340713" y="863655"/>
                </a:lnTo>
                <a:lnTo>
                  <a:pt x="339130" y="863479"/>
                </a:lnTo>
                <a:lnTo>
                  <a:pt x="338074" y="863831"/>
                </a:lnTo>
                <a:lnTo>
                  <a:pt x="337547" y="864358"/>
                </a:lnTo>
                <a:lnTo>
                  <a:pt x="337019" y="865414"/>
                </a:lnTo>
                <a:lnTo>
                  <a:pt x="336491" y="870515"/>
                </a:lnTo>
                <a:lnTo>
                  <a:pt x="336315" y="872626"/>
                </a:lnTo>
                <a:lnTo>
                  <a:pt x="336491" y="875088"/>
                </a:lnTo>
                <a:lnTo>
                  <a:pt x="337019" y="876671"/>
                </a:lnTo>
                <a:lnTo>
                  <a:pt x="337547" y="877727"/>
                </a:lnTo>
                <a:lnTo>
                  <a:pt x="338250" y="878254"/>
                </a:lnTo>
                <a:lnTo>
                  <a:pt x="339481" y="878958"/>
                </a:lnTo>
                <a:lnTo>
                  <a:pt x="346693" y="881420"/>
                </a:lnTo>
                <a:lnTo>
                  <a:pt x="347924" y="882124"/>
                </a:lnTo>
                <a:lnTo>
                  <a:pt x="349156" y="883004"/>
                </a:lnTo>
                <a:lnTo>
                  <a:pt x="350915" y="885114"/>
                </a:lnTo>
                <a:lnTo>
                  <a:pt x="354257" y="889864"/>
                </a:lnTo>
                <a:lnTo>
                  <a:pt x="364107" y="899714"/>
                </a:lnTo>
                <a:lnTo>
                  <a:pt x="366570" y="901297"/>
                </a:lnTo>
                <a:lnTo>
                  <a:pt x="369208" y="902528"/>
                </a:lnTo>
                <a:lnTo>
                  <a:pt x="370791" y="902880"/>
                </a:lnTo>
                <a:lnTo>
                  <a:pt x="372726" y="903935"/>
                </a:lnTo>
                <a:lnTo>
                  <a:pt x="374837" y="905342"/>
                </a:lnTo>
                <a:lnTo>
                  <a:pt x="380466" y="914489"/>
                </a:lnTo>
                <a:lnTo>
                  <a:pt x="381345" y="915369"/>
                </a:lnTo>
                <a:lnTo>
                  <a:pt x="382576" y="916072"/>
                </a:lnTo>
                <a:lnTo>
                  <a:pt x="384159" y="916424"/>
                </a:lnTo>
                <a:lnTo>
                  <a:pt x="386974" y="916600"/>
                </a:lnTo>
                <a:lnTo>
                  <a:pt x="388557" y="917128"/>
                </a:lnTo>
                <a:lnTo>
                  <a:pt x="389788" y="917655"/>
                </a:lnTo>
                <a:lnTo>
                  <a:pt x="398583" y="924515"/>
                </a:lnTo>
                <a:lnTo>
                  <a:pt x="405091" y="928033"/>
                </a:lnTo>
                <a:lnTo>
                  <a:pt x="406146" y="928913"/>
                </a:lnTo>
                <a:lnTo>
                  <a:pt x="407554" y="930496"/>
                </a:lnTo>
                <a:lnTo>
                  <a:pt x="409137" y="932782"/>
                </a:lnTo>
                <a:lnTo>
                  <a:pt x="411423" y="937532"/>
                </a:lnTo>
                <a:lnTo>
                  <a:pt x="412655" y="939291"/>
                </a:lnTo>
                <a:lnTo>
                  <a:pt x="413886" y="940170"/>
                </a:lnTo>
                <a:lnTo>
                  <a:pt x="415117" y="940522"/>
                </a:lnTo>
                <a:lnTo>
                  <a:pt x="415997" y="940874"/>
                </a:lnTo>
                <a:lnTo>
                  <a:pt x="416700" y="941225"/>
                </a:lnTo>
                <a:lnTo>
                  <a:pt x="417756" y="941929"/>
                </a:lnTo>
                <a:lnTo>
                  <a:pt x="418811" y="942984"/>
                </a:lnTo>
                <a:lnTo>
                  <a:pt x="419339" y="943512"/>
                </a:lnTo>
                <a:lnTo>
                  <a:pt x="427782" y="961454"/>
                </a:lnTo>
                <a:lnTo>
                  <a:pt x="428485" y="962333"/>
                </a:lnTo>
                <a:lnTo>
                  <a:pt x="429013" y="962861"/>
                </a:lnTo>
                <a:lnTo>
                  <a:pt x="429893" y="963564"/>
                </a:lnTo>
                <a:lnTo>
                  <a:pt x="430772" y="963916"/>
                </a:lnTo>
                <a:lnTo>
                  <a:pt x="431652" y="964092"/>
                </a:lnTo>
                <a:lnTo>
                  <a:pt x="432531" y="964092"/>
                </a:lnTo>
                <a:lnTo>
                  <a:pt x="433410" y="964092"/>
                </a:lnTo>
                <a:lnTo>
                  <a:pt x="434994" y="963916"/>
                </a:lnTo>
                <a:lnTo>
                  <a:pt x="435873" y="963740"/>
                </a:lnTo>
                <a:lnTo>
                  <a:pt x="442030" y="960750"/>
                </a:lnTo>
                <a:lnTo>
                  <a:pt x="445020" y="960046"/>
                </a:lnTo>
                <a:lnTo>
                  <a:pt x="446251" y="960398"/>
                </a:lnTo>
                <a:lnTo>
                  <a:pt x="447482" y="961278"/>
                </a:lnTo>
                <a:lnTo>
                  <a:pt x="449769" y="963740"/>
                </a:lnTo>
                <a:lnTo>
                  <a:pt x="451000" y="964796"/>
                </a:lnTo>
                <a:lnTo>
                  <a:pt x="452056" y="965499"/>
                </a:lnTo>
                <a:lnTo>
                  <a:pt x="452935" y="965499"/>
                </a:lnTo>
                <a:lnTo>
                  <a:pt x="456629" y="965675"/>
                </a:lnTo>
                <a:lnTo>
                  <a:pt x="462609" y="966555"/>
                </a:lnTo>
                <a:lnTo>
                  <a:pt x="465600" y="967610"/>
                </a:lnTo>
                <a:lnTo>
                  <a:pt x="466303" y="967962"/>
                </a:lnTo>
                <a:lnTo>
                  <a:pt x="468238" y="968489"/>
                </a:lnTo>
                <a:lnTo>
                  <a:pt x="468238" y="965851"/>
                </a:lnTo>
                <a:lnTo>
                  <a:pt x="465424" y="950900"/>
                </a:lnTo>
                <a:lnTo>
                  <a:pt x="465248" y="949317"/>
                </a:lnTo>
                <a:lnTo>
                  <a:pt x="465600" y="947734"/>
                </a:lnTo>
                <a:lnTo>
                  <a:pt x="469469" y="937883"/>
                </a:lnTo>
                <a:lnTo>
                  <a:pt x="471932" y="928561"/>
                </a:lnTo>
                <a:lnTo>
                  <a:pt x="472108" y="926978"/>
                </a:lnTo>
                <a:lnTo>
                  <a:pt x="471756" y="921701"/>
                </a:lnTo>
                <a:lnTo>
                  <a:pt x="471756" y="919942"/>
                </a:lnTo>
                <a:lnTo>
                  <a:pt x="472108" y="918359"/>
                </a:lnTo>
                <a:lnTo>
                  <a:pt x="472812" y="917128"/>
                </a:lnTo>
                <a:lnTo>
                  <a:pt x="473515" y="915896"/>
                </a:lnTo>
                <a:lnTo>
                  <a:pt x="474219" y="914489"/>
                </a:lnTo>
                <a:lnTo>
                  <a:pt x="474395" y="912906"/>
                </a:lnTo>
                <a:lnTo>
                  <a:pt x="474219" y="911147"/>
                </a:lnTo>
                <a:lnTo>
                  <a:pt x="471404" y="900066"/>
                </a:lnTo>
                <a:lnTo>
                  <a:pt x="471052" y="896548"/>
                </a:lnTo>
                <a:lnTo>
                  <a:pt x="471228" y="894789"/>
                </a:lnTo>
                <a:lnTo>
                  <a:pt x="471932" y="891798"/>
                </a:lnTo>
                <a:lnTo>
                  <a:pt x="475098" y="884762"/>
                </a:lnTo>
                <a:lnTo>
                  <a:pt x="475626" y="883531"/>
                </a:lnTo>
                <a:lnTo>
                  <a:pt x="476505" y="874736"/>
                </a:lnTo>
                <a:lnTo>
                  <a:pt x="477737" y="870163"/>
                </a:lnTo>
                <a:lnTo>
                  <a:pt x="478440" y="868756"/>
                </a:lnTo>
                <a:lnTo>
                  <a:pt x="479144" y="867525"/>
                </a:lnTo>
                <a:lnTo>
                  <a:pt x="480199" y="866469"/>
                </a:lnTo>
                <a:lnTo>
                  <a:pt x="483717" y="863655"/>
                </a:lnTo>
                <a:lnTo>
                  <a:pt x="484421" y="862599"/>
                </a:lnTo>
                <a:lnTo>
                  <a:pt x="485124" y="861544"/>
                </a:lnTo>
                <a:lnTo>
                  <a:pt x="486180" y="858730"/>
                </a:lnTo>
                <a:lnTo>
                  <a:pt x="487059" y="857498"/>
                </a:lnTo>
                <a:lnTo>
                  <a:pt x="487939" y="856443"/>
                </a:lnTo>
                <a:lnTo>
                  <a:pt x="489170" y="855739"/>
                </a:lnTo>
                <a:lnTo>
                  <a:pt x="499548" y="850111"/>
                </a:lnTo>
                <a:lnTo>
                  <a:pt x="500955" y="849583"/>
                </a:lnTo>
                <a:lnTo>
                  <a:pt x="506232" y="848528"/>
                </a:lnTo>
                <a:lnTo>
                  <a:pt x="517841" y="844306"/>
                </a:lnTo>
                <a:lnTo>
                  <a:pt x="519072" y="843603"/>
                </a:lnTo>
                <a:lnTo>
                  <a:pt x="520128" y="842723"/>
                </a:lnTo>
                <a:lnTo>
                  <a:pt x="521007" y="841668"/>
                </a:lnTo>
                <a:lnTo>
                  <a:pt x="521887" y="840436"/>
                </a:lnTo>
                <a:lnTo>
                  <a:pt x="522414" y="839029"/>
                </a:lnTo>
                <a:lnTo>
                  <a:pt x="523118" y="836391"/>
                </a:lnTo>
                <a:lnTo>
                  <a:pt x="523294" y="835687"/>
                </a:lnTo>
                <a:lnTo>
                  <a:pt x="523822" y="835335"/>
                </a:lnTo>
                <a:lnTo>
                  <a:pt x="524349" y="834808"/>
                </a:lnTo>
                <a:lnTo>
                  <a:pt x="525581" y="834632"/>
                </a:lnTo>
                <a:lnTo>
                  <a:pt x="526284" y="834632"/>
                </a:lnTo>
                <a:lnTo>
                  <a:pt x="529099" y="834984"/>
                </a:lnTo>
                <a:lnTo>
                  <a:pt x="530682" y="834984"/>
                </a:lnTo>
                <a:lnTo>
                  <a:pt x="535431" y="833928"/>
                </a:lnTo>
                <a:lnTo>
                  <a:pt x="537190" y="833928"/>
                </a:lnTo>
                <a:lnTo>
                  <a:pt x="538949" y="834104"/>
                </a:lnTo>
                <a:lnTo>
                  <a:pt x="540356" y="834632"/>
                </a:lnTo>
                <a:lnTo>
                  <a:pt x="541411" y="835160"/>
                </a:lnTo>
                <a:lnTo>
                  <a:pt x="542115" y="835511"/>
                </a:lnTo>
                <a:lnTo>
                  <a:pt x="544753" y="838150"/>
                </a:lnTo>
                <a:lnTo>
                  <a:pt x="545809" y="839029"/>
                </a:lnTo>
                <a:lnTo>
                  <a:pt x="547216" y="839733"/>
                </a:lnTo>
                <a:lnTo>
                  <a:pt x="554604" y="841844"/>
                </a:lnTo>
                <a:lnTo>
                  <a:pt x="556538" y="842019"/>
                </a:lnTo>
                <a:lnTo>
                  <a:pt x="562343" y="842195"/>
                </a:lnTo>
                <a:lnTo>
                  <a:pt x="564102" y="842547"/>
                </a:lnTo>
                <a:lnTo>
                  <a:pt x="566037" y="843603"/>
                </a:lnTo>
                <a:lnTo>
                  <a:pt x="566916" y="845010"/>
                </a:lnTo>
                <a:lnTo>
                  <a:pt x="567972" y="848528"/>
                </a:lnTo>
                <a:lnTo>
                  <a:pt x="569027" y="850463"/>
                </a:lnTo>
                <a:lnTo>
                  <a:pt x="570083" y="851694"/>
                </a:lnTo>
                <a:lnTo>
                  <a:pt x="571490" y="852925"/>
                </a:lnTo>
                <a:lnTo>
                  <a:pt x="573249" y="853805"/>
                </a:lnTo>
                <a:lnTo>
                  <a:pt x="575535" y="855564"/>
                </a:lnTo>
                <a:lnTo>
                  <a:pt x="578877" y="859433"/>
                </a:lnTo>
                <a:lnTo>
                  <a:pt x="582923" y="862599"/>
                </a:lnTo>
                <a:lnTo>
                  <a:pt x="584330" y="864534"/>
                </a:lnTo>
                <a:lnTo>
                  <a:pt x="588024" y="871570"/>
                </a:lnTo>
                <a:lnTo>
                  <a:pt x="588728" y="874736"/>
                </a:lnTo>
                <a:lnTo>
                  <a:pt x="589431" y="875792"/>
                </a:lnTo>
                <a:lnTo>
                  <a:pt x="590311" y="876847"/>
                </a:lnTo>
                <a:lnTo>
                  <a:pt x="590838" y="877903"/>
                </a:lnTo>
                <a:lnTo>
                  <a:pt x="590487" y="880893"/>
                </a:lnTo>
                <a:lnTo>
                  <a:pt x="590663" y="882652"/>
                </a:lnTo>
                <a:lnTo>
                  <a:pt x="591542" y="884587"/>
                </a:lnTo>
                <a:lnTo>
                  <a:pt x="592773" y="885642"/>
                </a:lnTo>
                <a:lnTo>
                  <a:pt x="594356" y="886170"/>
                </a:lnTo>
                <a:lnTo>
                  <a:pt x="603327" y="886873"/>
                </a:lnTo>
                <a:lnTo>
                  <a:pt x="607021" y="887577"/>
                </a:lnTo>
                <a:lnTo>
                  <a:pt x="608428" y="887577"/>
                </a:lnTo>
                <a:lnTo>
                  <a:pt x="609659" y="887225"/>
                </a:lnTo>
                <a:lnTo>
                  <a:pt x="610891" y="886521"/>
                </a:lnTo>
                <a:lnTo>
                  <a:pt x="611946" y="885642"/>
                </a:lnTo>
                <a:lnTo>
                  <a:pt x="612650" y="884938"/>
                </a:lnTo>
                <a:lnTo>
                  <a:pt x="613177" y="884411"/>
                </a:lnTo>
                <a:lnTo>
                  <a:pt x="614233" y="883883"/>
                </a:lnTo>
                <a:lnTo>
                  <a:pt x="616695" y="884059"/>
                </a:lnTo>
                <a:lnTo>
                  <a:pt x="619686" y="883531"/>
                </a:lnTo>
                <a:lnTo>
                  <a:pt x="623555" y="884059"/>
                </a:lnTo>
                <a:lnTo>
                  <a:pt x="625314" y="883883"/>
                </a:lnTo>
                <a:lnTo>
                  <a:pt x="626546" y="883179"/>
                </a:lnTo>
                <a:lnTo>
                  <a:pt x="627601" y="882124"/>
                </a:lnTo>
                <a:lnTo>
                  <a:pt x="628129" y="880717"/>
                </a:lnTo>
                <a:lnTo>
                  <a:pt x="628480" y="877551"/>
                </a:lnTo>
                <a:lnTo>
                  <a:pt x="629008" y="876671"/>
                </a:lnTo>
                <a:lnTo>
                  <a:pt x="629536" y="875968"/>
                </a:lnTo>
                <a:lnTo>
                  <a:pt x="630415" y="875088"/>
                </a:lnTo>
                <a:lnTo>
                  <a:pt x="630943" y="873857"/>
                </a:lnTo>
                <a:lnTo>
                  <a:pt x="631295" y="872450"/>
                </a:lnTo>
                <a:lnTo>
                  <a:pt x="632174" y="871218"/>
                </a:lnTo>
                <a:lnTo>
                  <a:pt x="633406" y="870515"/>
                </a:lnTo>
                <a:lnTo>
                  <a:pt x="642904" y="868052"/>
                </a:lnTo>
                <a:lnTo>
                  <a:pt x="646950" y="866117"/>
                </a:lnTo>
                <a:lnTo>
                  <a:pt x="652051" y="865238"/>
                </a:lnTo>
                <a:lnTo>
                  <a:pt x="653634" y="864534"/>
                </a:lnTo>
                <a:lnTo>
                  <a:pt x="654865" y="863831"/>
                </a:lnTo>
                <a:lnTo>
                  <a:pt x="655920" y="862951"/>
                </a:lnTo>
                <a:lnTo>
                  <a:pt x="656624" y="861720"/>
                </a:lnTo>
                <a:lnTo>
                  <a:pt x="657152" y="860313"/>
                </a:lnTo>
                <a:lnTo>
                  <a:pt x="657152" y="859082"/>
                </a:lnTo>
                <a:lnTo>
                  <a:pt x="657152" y="857323"/>
                </a:lnTo>
                <a:lnTo>
                  <a:pt x="656800" y="855739"/>
                </a:lnTo>
                <a:lnTo>
                  <a:pt x="656096" y="854332"/>
                </a:lnTo>
                <a:lnTo>
                  <a:pt x="655393" y="853101"/>
                </a:lnTo>
                <a:lnTo>
                  <a:pt x="646950" y="843778"/>
                </a:lnTo>
                <a:lnTo>
                  <a:pt x="646070" y="842547"/>
                </a:lnTo>
                <a:lnTo>
                  <a:pt x="645367" y="841140"/>
                </a:lnTo>
                <a:lnTo>
                  <a:pt x="644487" y="838326"/>
                </a:lnTo>
                <a:lnTo>
                  <a:pt x="644311" y="837094"/>
                </a:lnTo>
                <a:lnTo>
                  <a:pt x="644311" y="836039"/>
                </a:lnTo>
                <a:lnTo>
                  <a:pt x="645367" y="830410"/>
                </a:lnTo>
                <a:lnTo>
                  <a:pt x="645894" y="828827"/>
                </a:lnTo>
                <a:lnTo>
                  <a:pt x="646422" y="827420"/>
                </a:lnTo>
                <a:lnTo>
                  <a:pt x="648005" y="824957"/>
                </a:lnTo>
                <a:lnTo>
                  <a:pt x="648533" y="823374"/>
                </a:lnTo>
                <a:lnTo>
                  <a:pt x="649412" y="820384"/>
                </a:lnTo>
                <a:lnTo>
                  <a:pt x="649940" y="818977"/>
                </a:lnTo>
                <a:lnTo>
                  <a:pt x="652227" y="814580"/>
                </a:lnTo>
                <a:lnTo>
                  <a:pt x="653106" y="811941"/>
                </a:lnTo>
                <a:lnTo>
                  <a:pt x="655393" y="807544"/>
                </a:lnTo>
                <a:lnTo>
                  <a:pt x="655920" y="805961"/>
                </a:lnTo>
                <a:lnTo>
                  <a:pt x="656096" y="804553"/>
                </a:lnTo>
                <a:lnTo>
                  <a:pt x="656448" y="797342"/>
                </a:lnTo>
                <a:lnTo>
                  <a:pt x="656624" y="795934"/>
                </a:lnTo>
                <a:lnTo>
                  <a:pt x="657328" y="794527"/>
                </a:lnTo>
                <a:lnTo>
                  <a:pt x="659790" y="791889"/>
                </a:lnTo>
                <a:lnTo>
                  <a:pt x="664715" y="784853"/>
                </a:lnTo>
                <a:lnTo>
                  <a:pt x="665419" y="783270"/>
                </a:lnTo>
                <a:lnTo>
                  <a:pt x="665771" y="781863"/>
                </a:lnTo>
                <a:lnTo>
                  <a:pt x="666474" y="777289"/>
                </a:lnTo>
                <a:lnTo>
                  <a:pt x="667002" y="775706"/>
                </a:lnTo>
                <a:lnTo>
                  <a:pt x="668585" y="772540"/>
                </a:lnTo>
                <a:lnTo>
                  <a:pt x="669113" y="771133"/>
                </a:lnTo>
                <a:lnTo>
                  <a:pt x="669816" y="769726"/>
                </a:lnTo>
                <a:lnTo>
                  <a:pt x="670872" y="768319"/>
                </a:lnTo>
                <a:lnTo>
                  <a:pt x="676852" y="762338"/>
                </a:lnTo>
                <a:lnTo>
                  <a:pt x="681425" y="753543"/>
                </a:lnTo>
                <a:lnTo>
                  <a:pt x="681953" y="751960"/>
                </a:lnTo>
                <a:lnTo>
                  <a:pt x="682129" y="750377"/>
                </a:lnTo>
                <a:lnTo>
                  <a:pt x="681777" y="748794"/>
                </a:lnTo>
                <a:lnTo>
                  <a:pt x="681777" y="747387"/>
                </a:lnTo>
                <a:lnTo>
                  <a:pt x="682129" y="745980"/>
                </a:lnTo>
                <a:lnTo>
                  <a:pt x="683184" y="744397"/>
                </a:lnTo>
                <a:lnTo>
                  <a:pt x="684416" y="743517"/>
                </a:lnTo>
                <a:lnTo>
                  <a:pt x="685999" y="742638"/>
                </a:lnTo>
                <a:lnTo>
                  <a:pt x="687406" y="742110"/>
                </a:lnTo>
                <a:lnTo>
                  <a:pt x="690396" y="740351"/>
                </a:lnTo>
                <a:lnTo>
                  <a:pt x="691803" y="739296"/>
                </a:lnTo>
                <a:lnTo>
                  <a:pt x="692683" y="737888"/>
                </a:lnTo>
                <a:lnTo>
                  <a:pt x="693562" y="736481"/>
                </a:lnTo>
                <a:lnTo>
                  <a:pt x="693738" y="735074"/>
                </a:lnTo>
                <a:lnTo>
                  <a:pt x="693914" y="733667"/>
                </a:lnTo>
                <a:lnTo>
                  <a:pt x="694618" y="732611"/>
                </a:lnTo>
                <a:lnTo>
                  <a:pt x="698136" y="730853"/>
                </a:lnTo>
                <a:lnTo>
                  <a:pt x="735250" y="729973"/>
                </a:lnTo>
                <a:lnTo>
                  <a:pt x="866117" y="730677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4"/>
          <p:cNvSpPr/>
          <p:nvPr/>
        </p:nvSpPr>
        <p:spPr>
          <a:xfrm>
            <a:off x="-84424" y="952097"/>
            <a:ext cx="1633496" cy="1323695"/>
          </a:xfrm>
          <a:custGeom>
            <a:rect b="b" l="l" r="r" t="t"/>
            <a:pathLst>
              <a:path extrusionOk="0" h="826716" w="1020203">
                <a:moveTo>
                  <a:pt x="1020907" y="645367"/>
                </a:moveTo>
                <a:lnTo>
                  <a:pt x="1018620" y="641673"/>
                </a:lnTo>
                <a:lnTo>
                  <a:pt x="1015454" y="636396"/>
                </a:lnTo>
                <a:lnTo>
                  <a:pt x="1012288" y="629184"/>
                </a:lnTo>
                <a:lnTo>
                  <a:pt x="1011584" y="626370"/>
                </a:lnTo>
                <a:lnTo>
                  <a:pt x="1011232" y="624083"/>
                </a:lnTo>
                <a:lnTo>
                  <a:pt x="1011584" y="607197"/>
                </a:lnTo>
                <a:lnTo>
                  <a:pt x="1011232" y="605262"/>
                </a:lnTo>
                <a:lnTo>
                  <a:pt x="1010353" y="603151"/>
                </a:lnTo>
                <a:lnTo>
                  <a:pt x="1005252" y="595940"/>
                </a:lnTo>
                <a:lnTo>
                  <a:pt x="1003493" y="589783"/>
                </a:lnTo>
                <a:lnTo>
                  <a:pt x="1000151" y="583275"/>
                </a:lnTo>
                <a:lnTo>
                  <a:pt x="997688" y="575711"/>
                </a:lnTo>
                <a:lnTo>
                  <a:pt x="996105" y="574304"/>
                </a:lnTo>
                <a:lnTo>
                  <a:pt x="995226" y="573776"/>
                </a:lnTo>
                <a:lnTo>
                  <a:pt x="993995" y="573601"/>
                </a:lnTo>
                <a:lnTo>
                  <a:pt x="992587" y="573776"/>
                </a:lnTo>
                <a:lnTo>
                  <a:pt x="989773" y="574656"/>
                </a:lnTo>
                <a:lnTo>
                  <a:pt x="988014" y="574656"/>
                </a:lnTo>
                <a:lnTo>
                  <a:pt x="986431" y="573952"/>
                </a:lnTo>
                <a:lnTo>
                  <a:pt x="985024" y="572369"/>
                </a:lnTo>
                <a:lnTo>
                  <a:pt x="983792" y="569731"/>
                </a:lnTo>
                <a:lnTo>
                  <a:pt x="982913" y="566565"/>
                </a:lnTo>
                <a:lnTo>
                  <a:pt x="982561" y="564278"/>
                </a:lnTo>
                <a:lnTo>
                  <a:pt x="982385" y="557594"/>
                </a:lnTo>
                <a:lnTo>
                  <a:pt x="982034" y="556011"/>
                </a:lnTo>
                <a:lnTo>
                  <a:pt x="980802" y="551965"/>
                </a:lnTo>
                <a:lnTo>
                  <a:pt x="980451" y="550206"/>
                </a:lnTo>
                <a:lnTo>
                  <a:pt x="979571" y="537542"/>
                </a:lnTo>
                <a:lnTo>
                  <a:pt x="980099" y="530682"/>
                </a:lnTo>
                <a:lnTo>
                  <a:pt x="980451" y="528923"/>
                </a:lnTo>
                <a:lnTo>
                  <a:pt x="981330" y="527339"/>
                </a:lnTo>
                <a:lnTo>
                  <a:pt x="982561" y="526108"/>
                </a:lnTo>
                <a:lnTo>
                  <a:pt x="991532" y="519424"/>
                </a:lnTo>
                <a:lnTo>
                  <a:pt x="993291" y="517665"/>
                </a:lnTo>
                <a:lnTo>
                  <a:pt x="995578" y="514323"/>
                </a:lnTo>
                <a:lnTo>
                  <a:pt x="997337" y="512388"/>
                </a:lnTo>
                <a:lnTo>
                  <a:pt x="998040" y="510981"/>
                </a:lnTo>
                <a:lnTo>
                  <a:pt x="999096" y="507815"/>
                </a:lnTo>
                <a:lnTo>
                  <a:pt x="999975" y="506056"/>
                </a:lnTo>
                <a:lnTo>
                  <a:pt x="1001382" y="504649"/>
                </a:lnTo>
                <a:lnTo>
                  <a:pt x="1002789" y="503769"/>
                </a:lnTo>
                <a:lnTo>
                  <a:pt x="1004373" y="502890"/>
                </a:lnTo>
                <a:lnTo>
                  <a:pt x="1005780" y="501834"/>
                </a:lnTo>
                <a:lnTo>
                  <a:pt x="1007011" y="500427"/>
                </a:lnTo>
                <a:lnTo>
                  <a:pt x="1007714" y="498668"/>
                </a:lnTo>
                <a:lnTo>
                  <a:pt x="1008066" y="497085"/>
                </a:lnTo>
                <a:lnTo>
                  <a:pt x="1007363" y="493743"/>
                </a:lnTo>
                <a:lnTo>
                  <a:pt x="1001382" y="481079"/>
                </a:lnTo>
                <a:lnTo>
                  <a:pt x="999975" y="477033"/>
                </a:lnTo>
                <a:lnTo>
                  <a:pt x="999271" y="474043"/>
                </a:lnTo>
                <a:lnTo>
                  <a:pt x="999096" y="472108"/>
                </a:lnTo>
                <a:lnTo>
                  <a:pt x="998568" y="469645"/>
                </a:lnTo>
                <a:lnTo>
                  <a:pt x="996281" y="463489"/>
                </a:lnTo>
                <a:lnTo>
                  <a:pt x="995050" y="461554"/>
                </a:lnTo>
                <a:lnTo>
                  <a:pt x="992939" y="460499"/>
                </a:lnTo>
                <a:lnTo>
                  <a:pt x="989245" y="459619"/>
                </a:lnTo>
                <a:lnTo>
                  <a:pt x="986431" y="457684"/>
                </a:lnTo>
                <a:lnTo>
                  <a:pt x="985024" y="457157"/>
                </a:lnTo>
                <a:lnTo>
                  <a:pt x="983441" y="457157"/>
                </a:lnTo>
                <a:lnTo>
                  <a:pt x="982034" y="457509"/>
                </a:lnTo>
                <a:lnTo>
                  <a:pt x="980451" y="457332"/>
                </a:lnTo>
                <a:lnTo>
                  <a:pt x="975525" y="455925"/>
                </a:lnTo>
                <a:lnTo>
                  <a:pt x="973942" y="455925"/>
                </a:lnTo>
                <a:lnTo>
                  <a:pt x="972359" y="456453"/>
                </a:lnTo>
                <a:lnTo>
                  <a:pt x="970776" y="457332"/>
                </a:lnTo>
                <a:lnTo>
                  <a:pt x="969193" y="457684"/>
                </a:lnTo>
                <a:lnTo>
                  <a:pt x="967434" y="457509"/>
                </a:lnTo>
                <a:lnTo>
                  <a:pt x="961454" y="456101"/>
                </a:lnTo>
                <a:lnTo>
                  <a:pt x="959519" y="455398"/>
                </a:lnTo>
                <a:lnTo>
                  <a:pt x="954594" y="452232"/>
                </a:lnTo>
                <a:lnTo>
                  <a:pt x="953010" y="451704"/>
                </a:lnTo>
                <a:lnTo>
                  <a:pt x="951603" y="451528"/>
                </a:lnTo>
                <a:lnTo>
                  <a:pt x="950196" y="451880"/>
                </a:lnTo>
                <a:lnTo>
                  <a:pt x="948613" y="452583"/>
                </a:lnTo>
                <a:lnTo>
                  <a:pt x="944216" y="455749"/>
                </a:lnTo>
                <a:lnTo>
                  <a:pt x="942809" y="456453"/>
                </a:lnTo>
                <a:lnTo>
                  <a:pt x="941225" y="456453"/>
                </a:lnTo>
                <a:lnTo>
                  <a:pt x="939466" y="455398"/>
                </a:lnTo>
                <a:lnTo>
                  <a:pt x="932079" y="448186"/>
                </a:lnTo>
                <a:lnTo>
                  <a:pt x="930848" y="446427"/>
                </a:lnTo>
                <a:lnTo>
                  <a:pt x="931023" y="444492"/>
                </a:lnTo>
                <a:lnTo>
                  <a:pt x="931727" y="442909"/>
                </a:lnTo>
                <a:lnTo>
                  <a:pt x="932079" y="441502"/>
                </a:lnTo>
                <a:lnTo>
                  <a:pt x="930848" y="440798"/>
                </a:lnTo>
                <a:lnTo>
                  <a:pt x="780983" y="439919"/>
                </a:lnTo>
                <a:lnTo>
                  <a:pt x="775179" y="438687"/>
                </a:lnTo>
                <a:lnTo>
                  <a:pt x="773595" y="435521"/>
                </a:lnTo>
                <a:lnTo>
                  <a:pt x="773420" y="433410"/>
                </a:lnTo>
                <a:lnTo>
                  <a:pt x="775530" y="422505"/>
                </a:lnTo>
                <a:lnTo>
                  <a:pt x="775706" y="420218"/>
                </a:lnTo>
                <a:lnTo>
                  <a:pt x="775354" y="417756"/>
                </a:lnTo>
                <a:lnTo>
                  <a:pt x="773947" y="411599"/>
                </a:lnTo>
                <a:lnTo>
                  <a:pt x="773771" y="409488"/>
                </a:lnTo>
                <a:lnTo>
                  <a:pt x="774299" y="407730"/>
                </a:lnTo>
                <a:lnTo>
                  <a:pt x="775354" y="407026"/>
                </a:lnTo>
                <a:lnTo>
                  <a:pt x="776410" y="407202"/>
                </a:lnTo>
                <a:lnTo>
                  <a:pt x="777289" y="407554"/>
                </a:lnTo>
                <a:lnTo>
                  <a:pt x="778345" y="407730"/>
                </a:lnTo>
                <a:lnTo>
                  <a:pt x="779576" y="406674"/>
                </a:lnTo>
                <a:lnTo>
                  <a:pt x="780631" y="404739"/>
                </a:lnTo>
                <a:lnTo>
                  <a:pt x="781511" y="401221"/>
                </a:lnTo>
                <a:lnTo>
                  <a:pt x="781687" y="399111"/>
                </a:lnTo>
                <a:lnTo>
                  <a:pt x="780983" y="397352"/>
                </a:lnTo>
                <a:lnTo>
                  <a:pt x="779928" y="396648"/>
                </a:lnTo>
                <a:lnTo>
                  <a:pt x="778521" y="396120"/>
                </a:lnTo>
                <a:lnTo>
                  <a:pt x="777289" y="395769"/>
                </a:lnTo>
                <a:lnTo>
                  <a:pt x="776762" y="395241"/>
                </a:lnTo>
                <a:lnTo>
                  <a:pt x="776234" y="394186"/>
                </a:lnTo>
                <a:lnTo>
                  <a:pt x="777113" y="389612"/>
                </a:lnTo>
                <a:lnTo>
                  <a:pt x="777465" y="383983"/>
                </a:lnTo>
                <a:lnTo>
                  <a:pt x="778872" y="376244"/>
                </a:lnTo>
                <a:lnTo>
                  <a:pt x="779224" y="366921"/>
                </a:lnTo>
                <a:lnTo>
                  <a:pt x="780631" y="360061"/>
                </a:lnTo>
                <a:lnTo>
                  <a:pt x="780807" y="357071"/>
                </a:lnTo>
                <a:lnTo>
                  <a:pt x="780631" y="355312"/>
                </a:lnTo>
                <a:lnTo>
                  <a:pt x="779752" y="353026"/>
                </a:lnTo>
                <a:lnTo>
                  <a:pt x="778872" y="351267"/>
                </a:lnTo>
                <a:lnTo>
                  <a:pt x="777641" y="349684"/>
                </a:lnTo>
                <a:lnTo>
                  <a:pt x="774651" y="346869"/>
                </a:lnTo>
                <a:lnTo>
                  <a:pt x="773771" y="345462"/>
                </a:lnTo>
                <a:lnTo>
                  <a:pt x="767439" y="331566"/>
                </a:lnTo>
                <a:lnTo>
                  <a:pt x="767087" y="329631"/>
                </a:lnTo>
                <a:lnTo>
                  <a:pt x="767263" y="327520"/>
                </a:lnTo>
                <a:lnTo>
                  <a:pt x="768670" y="322419"/>
                </a:lnTo>
                <a:lnTo>
                  <a:pt x="768670" y="320309"/>
                </a:lnTo>
                <a:lnTo>
                  <a:pt x="767791" y="318374"/>
                </a:lnTo>
                <a:lnTo>
                  <a:pt x="766735" y="316967"/>
                </a:lnTo>
                <a:lnTo>
                  <a:pt x="765680" y="315032"/>
                </a:lnTo>
                <a:lnTo>
                  <a:pt x="765152" y="312393"/>
                </a:lnTo>
                <a:lnTo>
                  <a:pt x="765328" y="307468"/>
                </a:lnTo>
                <a:lnTo>
                  <a:pt x="765856" y="304478"/>
                </a:lnTo>
                <a:lnTo>
                  <a:pt x="766384" y="302015"/>
                </a:lnTo>
                <a:lnTo>
                  <a:pt x="768143" y="298321"/>
                </a:lnTo>
                <a:lnTo>
                  <a:pt x="771485" y="292517"/>
                </a:lnTo>
                <a:lnTo>
                  <a:pt x="772012" y="291110"/>
                </a:lnTo>
                <a:lnTo>
                  <a:pt x="772188" y="289351"/>
                </a:lnTo>
                <a:lnTo>
                  <a:pt x="771661" y="286185"/>
                </a:lnTo>
                <a:lnTo>
                  <a:pt x="771661" y="283898"/>
                </a:lnTo>
                <a:lnTo>
                  <a:pt x="772012" y="281260"/>
                </a:lnTo>
                <a:lnTo>
                  <a:pt x="773595" y="276334"/>
                </a:lnTo>
                <a:lnTo>
                  <a:pt x="773771" y="274575"/>
                </a:lnTo>
                <a:lnTo>
                  <a:pt x="773771" y="272816"/>
                </a:lnTo>
                <a:lnTo>
                  <a:pt x="771837" y="267012"/>
                </a:lnTo>
                <a:lnTo>
                  <a:pt x="771309" y="265077"/>
                </a:lnTo>
                <a:lnTo>
                  <a:pt x="770957" y="259800"/>
                </a:lnTo>
                <a:lnTo>
                  <a:pt x="770605" y="257689"/>
                </a:lnTo>
                <a:lnTo>
                  <a:pt x="769198" y="255578"/>
                </a:lnTo>
                <a:lnTo>
                  <a:pt x="768143" y="254171"/>
                </a:lnTo>
                <a:lnTo>
                  <a:pt x="767263" y="252940"/>
                </a:lnTo>
                <a:lnTo>
                  <a:pt x="767967" y="251885"/>
                </a:lnTo>
                <a:lnTo>
                  <a:pt x="769198" y="251357"/>
                </a:lnTo>
                <a:lnTo>
                  <a:pt x="772188" y="250478"/>
                </a:lnTo>
                <a:lnTo>
                  <a:pt x="773595" y="249950"/>
                </a:lnTo>
                <a:lnTo>
                  <a:pt x="774475" y="248719"/>
                </a:lnTo>
                <a:lnTo>
                  <a:pt x="776058" y="244145"/>
                </a:lnTo>
                <a:lnTo>
                  <a:pt x="776762" y="243090"/>
                </a:lnTo>
                <a:lnTo>
                  <a:pt x="777641" y="242210"/>
                </a:lnTo>
                <a:lnTo>
                  <a:pt x="778697" y="241331"/>
                </a:lnTo>
                <a:lnTo>
                  <a:pt x="779400" y="239924"/>
                </a:lnTo>
                <a:lnTo>
                  <a:pt x="779400" y="238517"/>
                </a:lnTo>
                <a:lnTo>
                  <a:pt x="778521" y="237109"/>
                </a:lnTo>
                <a:lnTo>
                  <a:pt x="777465" y="236230"/>
                </a:lnTo>
                <a:lnTo>
                  <a:pt x="776234" y="234119"/>
                </a:lnTo>
                <a:lnTo>
                  <a:pt x="775354" y="232184"/>
                </a:lnTo>
                <a:lnTo>
                  <a:pt x="774299" y="230777"/>
                </a:lnTo>
                <a:lnTo>
                  <a:pt x="773420" y="229018"/>
                </a:lnTo>
                <a:lnTo>
                  <a:pt x="769198" y="214067"/>
                </a:lnTo>
                <a:lnTo>
                  <a:pt x="769726" y="208438"/>
                </a:lnTo>
                <a:lnTo>
                  <a:pt x="769726" y="206151"/>
                </a:lnTo>
                <a:lnTo>
                  <a:pt x="768670" y="203337"/>
                </a:lnTo>
                <a:lnTo>
                  <a:pt x="767615" y="201226"/>
                </a:lnTo>
                <a:lnTo>
                  <a:pt x="766208" y="200171"/>
                </a:lnTo>
                <a:lnTo>
                  <a:pt x="762866" y="198236"/>
                </a:lnTo>
                <a:lnTo>
                  <a:pt x="761283" y="196829"/>
                </a:lnTo>
                <a:lnTo>
                  <a:pt x="760579" y="195246"/>
                </a:lnTo>
                <a:lnTo>
                  <a:pt x="760403" y="193311"/>
                </a:lnTo>
                <a:lnTo>
                  <a:pt x="761283" y="191024"/>
                </a:lnTo>
                <a:lnTo>
                  <a:pt x="762866" y="187330"/>
                </a:lnTo>
                <a:lnTo>
                  <a:pt x="762690" y="185044"/>
                </a:lnTo>
                <a:lnTo>
                  <a:pt x="762514" y="183285"/>
                </a:lnTo>
                <a:lnTo>
                  <a:pt x="763042" y="181878"/>
                </a:lnTo>
                <a:lnTo>
                  <a:pt x="764449" y="180998"/>
                </a:lnTo>
                <a:lnTo>
                  <a:pt x="766032" y="180646"/>
                </a:lnTo>
                <a:lnTo>
                  <a:pt x="769550" y="180470"/>
                </a:lnTo>
                <a:lnTo>
                  <a:pt x="770957" y="180119"/>
                </a:lnTo>
                <a:lnTo>
                  <a:pt x="772188" y="179239"/>
                </a:lnTo>
                <a:lnTo>
                  <a:pt x="772540" y="177656"/>
                </a:lnTo>
                <a:lnTo>
                  <a:pt x="772188" y="175369"/>
                </a:lnTo>
                <a:lnTo>
                  <a:pt x="768494" y="165343"/>
                </a:lnTo>
                <a:lnTo>
                  <a:pt x="768143" y="163233"/>
                </a:lnTo>
                <a:lnTo>
                  <a:pt x="768319" y="160594"/>
                </a:lnTo>
                <a:lnTo>
                  <a:pt x="768494" y="158483"/>
                </a:lnTo>
                <a:lnTo>
                  <a:pt x="772188" y="145995"/>
                </a:lnTo>
                <a:lnTo>
                  <a:pt x="778697" y="133858"/>
                </a:lnTo>
                <a:lnTo>
                  <a:pt x="778872" y="132275"/>
                </a:lnTo>
                <a:lnTo>
                  <a:pt x="778697" y="130867"/>
                </a:lnTo>
                <a:lnTo>
                  <a:pt x="778169" y="129284"/>
                </a:lnTo>
                <a:lnTo>
                  <a:pt x="776938" y="126294"/>
                </a:lnTo>
                <a:lnTo>
                  <a:pt x="775354" y="123832"/>
                </a:lnTo>
                <a:lnTo>
                  <a:pt x="770429" y="119610"/>
                </a:lnTo>
                <a:lnTo>
                  <a:pt x="765152" y="116268"/>
                </a:lnTo>
                <a:lnTo>
                  <a:pt x="760403" y="112398"/>
                </a:lnTo>
                <a:lnTo>
                  <a:pt x="760931" y="107121"/>
                </a:lnTo>
                <a:lnTo>
                  <a:pt x="760579" y="105538"/>
                </a:lnTo>
                <a:lnTo>
                  <a:pt x="759348" y="104131"/>
                </a:lnTo>
                <a:lnTo>
                  <a:pt x="757413" y="103076"/>
                </a:lnTo>
                <a:lnTo>
                  <a:pt x="749498" y="101844"/>
                </a:lnTo>
                <a:lnTo>
                  <a:pt x="747035" y="100965"/>
                </a:lnTo>
                <a:lnTo>
                  <a:pt x="745100" y="100613"/>
                </a:lnTo>
                <a:lnTo>
                  <a:pt x="742813" y="101141"/>
                </a:lnTo>
                <a:lnTo>
                  <a:pt x="741582" y="102372"/>
                </a:lnTo>
                <a:lnTo>
                  <a:pt x="739647" y="105187"/>
                </a:lnTo>
                <a:lnTo>
                  <a:pt x="738240" y="106594"/>
                </a:lnTo>
                <a:lnTo>
                  <a:pt x="736657" y="107473"/>
                </a:lnTo>
                <a:lnTo>
                  <a:pt x="735074" y="107825"/>
                </a:lnTo>
                <a:lnTo>
                  <a:pt x="730149" y="107649"/>
                </a:lnTo>
                <a:lnTo>
                  <a:pt x="728742" y="108177"/>
                </a:lnTo>
                <a:lnTo>
                  <a:pt x="727510" y="108880"/>
                </a:lnTo>
                <a:lnTo>
                  <a:pt x="726455" y="110288"/>
                </a:lnTo>
                <a:lnTo>
                  <a:pt x="725576" y="111695"/>
                </a:lnTo>
                <a:lnTo>
                  <a:pt x="724872" y="113278"/>
                </a:lnTo>
                <a:lnTo>
                  <a:pt x="724344" y="114861"/>
                </a:lnTo>
                <a:lnTo>
                  <a:pt x="723817" y="118203"/>
                </a:lnTo>
                <a:lnTo>
                  <a:pt x="723641" y="121193"/>
                </a:lnTo>
                <a:lnTo>
                  <a:pt x="723465" y="122776"/>
                </a:lnTo>
                <a:lnTo>
                  <a:pt x="722937" y="124183"/>
                </a:lnTo>
                <a:lnTo>
                  <a:pt x="721882" y="125415"/>
                </a:lnTo>
                <a:lnTo>
                  <a:pt x="720650" y="126470"/>
                </a:lnTo>
                <a:lnTo>
                  <a:pt x="719243" y="127350"/>
                </a:lnTo>
                <a:lnTo>
                  <a:pt x="717660" y="127701"/>
                </a:lnTo>
                <a:lnTo>
                  <a:pt x="715549" y="127701"/>
                </a:lnTo>
                <a:lnTo>
                  <a:pt x="713087" y="126998"/>
                </a:lnTo>
                <a:lnTo>
                  <a:pt x="709217" y="125415"/>
                </a:lnTo>
                <a:lnTo>
                  <a:pt x="706755" y="123304"/>
                </a:lnTo>
                <a:lnTo>
                  <a:pt x="705523" y="121545"/>
                </a:lnTo>
                <a:lnTo>
                  <a:pt x="704820" y="120138"/>
                </a:lnTo>
                <a:lnTo>
                  <a:pt x="704116" y="118906"/>
                </a:lnTo>
                <a:lnTo>
                  <a:pt x="703061" y="118203"/>
                </a:lnTo>
                <a:lnTo>
                  <a:pt x="701478" y="117323"/>
                </a:lnTo>
                <a:lnTo>
                  <a:pt x="692155" y="114861"/>
                </a:lnTo>
                <a:lnTo>
                  <a:pt x="690396" y="114685"/>
                </a:lnTo>
                <a:lnTo>
                  <a:pt x="688813" y="114861"/>
                </a:lnTo>
                <a:lnTo>
                  <a:pt x="687230" y="114685"/>
                </a:lnTo>
                <a:lnTo>
                  <a:pt x="685823" y="114157"/>
                </a:lnTo>
                <a:lnTo>
                  <a:pt x="684416" y="112398"/>
                </a:lnTo>
                <a:lnTo>
                  <a:pt x="683712" y="110815"/>
                </a:lnTo>
                <a:lnTo>
                  <a:pt x="683184" y="109232"/>
                </a:lnTo>
                <a:lnTo>
                  <a:pt x="682305" y="102900"/>
                </a:lnTo>
                <a:lnTo>
                  <a:pt x="681425" y="99910"/>
                </a:lnTo>
                <a:lnTo>
                  <a:pt x="679139" y="95336"/>
                </a:lnTo>
                <a:lnTo>
                  <a:pt x="678435" y="93753"/>
                </a:lnTo>
                <a:lnTo>
                  <a:pt x="678435" y="92346"/>
                </a:lnTo>
                <a:lnTo>
                  <a:pt x="678787" y="89356"/>
                </a:lnTo>
                <a:lnTo>
                  <a:pt x="678259" y="87949"/>
                </a:lnTo>
                <a:lnTo>
                  <a:pt x="676676" y="86717"/>
                </a:lnTo>
                <a:lnTo>
                  <a:pt x="673158" y="85838"/>
                </a:lnTo>
                <a:lnTo>
                  <a:pt x="670872" y="85838"/>
                </a:lnTo>
                <a:lnTo>
                  <a:pt x="665946" y="86541"/>
                </a:lnTo>
                <a:lnTo>
                  <a:pt x="664363" y="86541"/>
                </a:lnTo>
                <a:lnTo>
                  <a:pt x="662956" y="86366"/>
                </a:lnTo>
                <a:lnTo>
                  <a:pt x="661373" y="85838"/>
                </a:lnTo>
                <a:lnTo>
                  <a:pt x="660142" y="84958"/>
                </a:lnTo>
                <a:lnTo>
                  <a:pt x="659086" y="83551"/>
                </a:lnTo>
                <a:lnTo>
                  <a:pt x="658559" y="82144"/>
                </a:lnTo>
                <a:lnTo>
                  <a:pt x="657679" y="79154"/>
                </a:lnTo>
                <a:lnTo>
                  <a:pt x="655569" y="73525"/>
                </a:lnTo>
                <a:lnTo>
                  <a:pt x="653985" y="67720"/>
                </a:lnTo>
                <a:lnTo>
                  <a:pt x="653282" y="66313"/>
                </a:lnTo>
                <a:lnTo>
                  <a:pt x="651523" y="63323"/>
                </a:lnTo>
                <a:lnTo>
                  <a:pt x="650819" y="61740"/>
                </a:lnTo>
                <a:lnTo>
                  <a:pt x="650643" y="60333"/>
                </a:lnTo>
                <a:lnTo>
                  <a:pt x="650468" y="58926"/>
                </a:lnTo>
                <a:lnTo>
                  <a:pt x="650116" y="57518"/>
                </a:lnTo>
                <a:lnTo>
                  <a:pt x="649412" y="56111"/>
                </a:lnTo>
                <a:lnTo>
                  <a:pt x="648357" y="54704"/>
                </a:lnTo>
                <a:lnTo>
                  <a:pt x="646070" y="53297"/>
                </a:lnTo>
                <a:lnTo>
                  <a:pt x="643256" y="52241"/>
                </a:lnTo>
                <a:lnTo>
                  <a:pt x="637627" y="51010"/>
                </a:lnTo>
                <a:lnTo>
                  <a:pt x="634637" y="51010"/>
                </a:lnTo>
                <a:lnTo>
                  <a:pt x="632526" y="51538"/>
                </a:lnTo>
                <a:lnTo>
                  <a:pt x="631295" y="52066"/>
                </a:lnTo>
                <a:lnTo>
                  <a:pt x="630415" y="52417"/>
                </a:lnTo>
                <a:lnTo>
                  <a:pt x="629184" y="52769"/>
                </a:lnTo>
                <a:lnTo>
                  <a:pt x="627953" y="53121"/>
                </a:lnTo>
                <a:lnTo>
                  <a:pt x="626370" y="53297"/>
                </a:lnTo>
                <a:lnTo>
                  <a:pt x="625138" y="53121"/>
                </a:lnTo>
                <a:lnTo>
                  <a:pt x="624435" y="52066"/>
                </a:lnTo>
                <a:lnTo>
                  <a:pt x="624259" y="50834"/>
                </a:lnTo>
                <a:lnTo>
                  <a:pt x="623907" y="44854"/>
                </a:lnTo>
                <a:lnTo>
                  <a:pt x="623555" y="43447"/>
                </a:lnTo>
                <a:lnTo>
                  <a:pt x="623028" y="42039"/>
                </a:lnTo>
                <a:lnTo>
                  <a:pt x="621444" y="40280"/>
                </a:lnTo>
                <a:lnTo>
                  <a:pt x="619158" y="38346"/>
                </a:lnTo>
                <a:lnTo>
                  <a:pt x="614936" y="35707"/>
                </a:lnTo>
                <a:lnTo>
                  <a:pt x="612650" y="33948"/>
                </a:lnTo>
                <a:lnTo>
                  <a:pt x="611067" y="32189"/>
                </a:lnTo>
                <a:lnTo>
                  <a:pt x="607021" y="23922"/>
                </a:lnTo>
                <a:lnTo>
                  <a:pt x="606669" y="22515"/>
                </a:lnTo>
                <a:lnTo>
                  <a:pt x="606669" y="19525"/>
                </a:lnTo>
                <a:lnTo>
                  <a:pt x="606317" y="18117"/>
                </a:lnTo>
                <a:lnTo>
                  <a:pt x="605438" y="16710"/>
                </a:lnTo>
                <a:lnTo>
                  <a:pt x="598402" y="9147"/>
                </a:lnTo>
                <a:lnTo>
                  <a:pt x="596995" y="8091"/>
                </a:lnTo>
                <a:lnTo>
                  <a:pt x="595412" y="7212"/>
                </a:lnTo>
                <a:lnTo>
                  <a:pt x="593477" y="6332"/>
                </a:lnTo>
                <a:lnTo>
                  <a:pt x="586265" y="4046"/>
                </a:lnTo>
                <a:lnTo>
                  <a:pt x="584506" y="3342"/>
                </a:lnTo>
                <a:lnTo>
                  <a:pt x="582923" y="2287"/>
                </a:lnTo>
                <a:lnTo>
                  <a:pt x="572017" y="1231"/>
                </a:lnTo>
                <a:lnTo>
                  <a:pt x="479671" y="0"/>
                </a:lnTo>
                <a:lnTo>
                  <a:pt x="476505" y="4046"/>
                </a:lnTo>
                <a:lnTo>
                  <a:pt x="472811" y="10202"/>
                </a:lnTo>
                <a:lnTo>
                  <a:pt x="472284" y="11609"/>
                </a:lnTo>
                <a:lnTo>
                  <a:pt x="471932" y="13192"/>
                </a:lnTo>
                <a:lnTo>
                  <a:pt x="472108" y="14599"/>
                </a:lnTo>
                <a:lnTo>
                  <a:pt x="473691" y="20404"/>
                </a:lnTo>
                <a:lnTo>
                  <a:pt x="473691" y="21811"/>
                </a:lnTo>
                <a:lnTo>
                  <a:pt x="472987" y="23218"/>
                </a:lnTo>
                <a:lnTo>
                  <a:pt x="471756" y="24274"/>
                </a:lnTo>
                <a:lnTo>
                  <a:pt x="469118" y="24626"/>
                </a:lnTo>
                <a:lnTo>
                  <a:pt x="467183" y="24626"/>
                </a:lnTo>
                <a:lnTo>
                  <a:pt x="465424" y="24802"/>
                </a:lnTo>
                <a:lnTo>
                  <a:pt x="461202" y="26561"/>
                </a:lnTo>
                <a:lnTo>
                  <a:pt x="455398" y="27088"/>
                </a:lnTo>
                <a:lnTo>
                  <a:pt x="453990" y="27440"/>
                </a:lnTo>
                <a:lnTo>
                  <a:pt x="452407" y="28144"/>
                </a:lnTo>
                <a:lnTo>
                  <a:pt x="451000" y="29023"/>
                </a:lnTo>
                <a:lnTo>
                  <a:pt x="449593" y="30606"/>
                </a:lnTo>
                <a:lnTo>
                  <a:pt x="449241" y="32013"/>
                </a:lnTo>
                <a:lnTo>
                  <a:pt x="449417" y="33596"/>
                </a:lnTo>
                <a:lnTo>
                  <a:pt x="450648" y="37818"/>
                </a:lnTo>
                <a:lnTo>
                  <a:pt x="450824" y="39401"/>
                </a:lnTo>
                <a:lnTo>
                  <a:pt x="450121" y="40632"/>
                </a:lnTo>
                <a:lnTo>
                  <a:pt x="448713" y="41688"/>
                </a:lnTo>
                <a:lnTo>
                  <a:pt x="443261" y="42919"/>
                </a:lnTo>
                <a:lnTo>
                  <a:pt x="437456" y="44854"/>
                </a:lnTo>
                <a:lnTo>
                  <a:pt x="430068" y="45557"/>
                </a:lnTo>
                <a:lnTo>
                  <a:pt x="428485" y="45909"/>
                </a:lnTo>
                <a:lnTo>
                  <a:pt x="427078" y="46437"/>
                </a:lnTo>
                <a:lnTo>
                  <a:pt x="425495" y="47492"/>
                </a:lnTo>
                <a:lnTo>
                  <a:pt x="424440" y="48899"/>
                </a:lnTo>
                <a:lnTo>
                  <a:pt x="421625" y="54000"/>
                </a:lnTo>
                <a:lnTo>
                  <a:pt x="420570" y="55584"/>
                </a:lnTo>
                <a:lnTo>
                  <a:pt x="415117" y="61212"/>
                </a:lnTo>
                <a:lnTo>
                  <a:pt x="414062" y="62795"/>
                </a:lnTo>
                <a:lnTo>
                  <a:pt x="413534" y="64378"/>
                </a:lnTo>
                <a:lnTo>
                  <a:pt x="413358" y="65786"/>
                </a:lnTo>
                <a:lnTo>
                  <a:pt x="413710" y="67369"/>
                </a:lnTo>
                <a:lnTo>
                  <a:pt x="414590" y="68776"/>
                </a:lnTo>
                <a:lnTo>
                  <a:pt x="415645" y="70183"/>
                </a:lnTo>
                <a:lnTo>
                  <a:pt x="417052" y="71238"/>
                </a:lnTo>
                <a:lnTo>
                  <a:pt x="420218" y="73173"/>
                </a:lnTo>
                <a:lnTo>
                  <a:pt x="421625" y="74405"/>
                </a:lnTo>
                <a:lnTo>
                  <a:pt x="422681" y="75460"/>
                </a:lnTo>
                <a:lnTo>
                  <a:pt x="423384" y="76867"/>
                </a:lnTo>
                <a:lnTo>
                  <a:pt x="423912" y="78274"/>
                </a:lnTo>
                <a:lnTo>
                  <a:pt x="423912" y="79681"/>
                </a:lnTo>
                <a:lnTo>
                  <a:pt x="423384" y="81089"/>
                </a:lnTo>
                <a:lnTo>
                  <a:pt x="421625" y="84079"/>
                </a:lnTo>
                <a:lnTo>
                  <a:pt x="420746" y="87069"/>
                </a:lnTo>
                <a:lnTo>
                  <a:pt x="420042" y="88476"/>
                </a:lnTo>
                <a:lnTo>
                  <a:pt x="418987" y="89883"/>
                </a:lnTo>
                <a:lnTo>
                  <a:pt x="417580" y="91115"/>
                </a:lnTo>
                <a:lnTo>
                  <a:pt x="416348" y="92522"/>
                </a:lnTo>
                <a:lnTo>
                  <a:pt x="413358" y="98151"/>
                </a:lnTo>
                <a:lnTo>
                  <a:pt x="412655" y="99382"/>
                </a:lnTo>
                <a:lnTo>
                  <a:pt x="411775" y="100261"/>
                </a:lnTo>
                <a:lnTo>
                  <a:pt x="410016" y="101317"/>
                </a:lnTo>
                <a:lnTo>
                  <a:pt x="407026" y="102372"/>
                </a:lnTo>
                <a:lnTo>
                  <a:pt x="404036" y="103603"/>
                </a:lnTo>
                <a:lnTo>
                  <a:pt x="401749" y="104307"/>
                </a:lnTo>
                <a:lnTo>
                  <a:pt x="399286" y="103955"/>
                </a:lnTo>
                <a:lnTo>
                  <a:pt x="398231" y="102724"/>
                </a:lnTo>
                <a:lnTo>
                  <a:pt x="397528" y="101493"/>
                </a:lnTo>
                <a:lnTo>
                  <a:pt x="396648" y="100437"/>
                </a:lnTo>
                <a:lnTo>
                  <a:pt x="395241" y="99910"/>
                </a:lnTo>
                <a:lnTo>
                  <a:pt x="394009" y="100437"/>
                </a:lnTo>
                <a:lnTo>
                  <a:pt x="392778" y="101493"/>
                </a:lnTo>
                <a:lnTo>
                  <a:pt x="392426" y="102900"/>
                </a:lnTo>
                <a:lnTo>
                  <a:pt x="392251" y="104307"/>
                </a:lnTo>
                <a:lnTo>
                  <a:pt x="393306" y="108880"/>
                </a:lnTo>
                <a:lnTo>
                  <a:pt x="393482" y="110463"/>
                </a:lnTo>
                <a:lnTo>
                  <a:pt x="392954" y="113278"/>
                </a:lnTo>
                <a:lnTo>
                  <a:pt x="392954" y="114685"/>
                </a:lnTo>
                <a:lnTo>
                  <a:pt x="393482" y="116268"/>
                </a:lnTo>
                <a:lnTo>
                  <a:pt x="394361" y="117675"/>
                </a:lnTo>
                <a:lnTo>
                  <a:pt x="394889" y="119258"/>
                </a:lnTo>
                <a:lnTo>
                  <a:pt x="394713" y="120665"/>
                </a:lnTo>
                <a:lnTo>
                  <a:pt x="393482" y="123656"/>
                </a:lnTo>
                <a:lnTo>
                  <a:pt x="392954" y="125063"/>
                </a:lnTo>
                <a:lnTo>
                  <a:pt x="392778" y="126646"/>
                </a:lnTo>
                <a:lnTo>
                  <a:pt x="392954" y="128229"/>
                </a:lnTo>
                <a:lnTo>
                  <a:pt x="395417" y="137200"/>
                </a:lnTo>
                <a:lnTo>
                  <a:pt x="395417" y="138783"/>
                </a:lnTo>
                <a:lnTo>
                  <a:pt x="395065" y="140014"/>
                </a:lnTo>
                <a:lnTo>
                  <a:pt x="393658" y="140542"/>
                </a:lnTo>
                <a:lnTo>
                  <a:pt x="391723" y="139662"/>
                </a:lnTo>
                <a:lnTo>
                  <a:pt x="388557" y="137376"/>
                </a:lnTo>
                <a:lnTo>
                  <a:pt x="386798" y="136672"/>
                </a:lnTo>
                <a:lnTo>
                  <a:pt x="385039" y="137024"/>
                </a:lnTo>
                <a:lnTo>
                  <a:pt x="380993" y="139135"/>
                </a:lnTo>
                <a:lnTo>
                  <a:pt x="379234" y="139135"/>
                </a:lnTo>
                <a:lnTo>
                  <a:pt x="375540" y="137552"/>
                </a:lnTo>
                <a:lnTo>
                  <a:pt x="372902" y="137024"/>
                </a:lnTo>
                <a:lnTo>
                  <a:pt x="368153" y="137552"/>
                </a:lnTo>
                <a:lnTo>
                  <a:pt x="359710" y="136672"/>
                </a:lnTo>
                <a:lnTo>
                  <a:pt x="358126" y="137024"/>
                </a:lnTo>
                <a:lnTo>
                  <a:pt x="356719" y="137552"/>
                </a:lnTo>
                <a:lnTo>
                  <a:pt x="355136" y="138607"/>
                </a:lnTo>
                <a:lnTo>
                  <a:pt x="352674" y="141245"/>
                </a:lnTo>
                <a:lnTo>
                  <a:pt x="351266" y="142125"/>
                </a:lnTo>
                <a:lnTo>
                  <a:pt x="349683" y="142125"/>
                </a:lnTo>
                <a:lnTo>
                  <a:pt x="348100" y="141597"/>
                </a:lnTo>
                <a:lnTo>
                  <a:pt x="344934" y="139486"/>
                </a:lnTo>
                <a:lnTo>
                  <a:pt x="343175" y="139311"/>
                </a:lnTo>
                <a:lnTo>
                  <a:pt x="341240" y="139662"/>
                </a:lnTo>
                <a:lnTo>
                  <a:pt x="338426" y="140894"/>
                </a:lnTo>
                <a:lnTo>
                  <a:pt x="335436" y="143004"/>
                </a:lnTo>
                <a:lnTo>
                  <a:pt x="333501" y="144587"/>
                </a:lnTo>
                <a:lnTo>
                  <a:pt x="331214" y="147930"/>
                </a:lnTo>
                <a:lnTo>
                  <a:pt x="329983" y="148985"/>
                </a:lnTo>
                <a:lnTo>
                  <a:pt x="328048" y="149864"/>
                </a:lnTo>
                <a:lnTo>
                  <a:pt x="325410" y="150216"/>
                </a:lnTo>
                <a:lnTo>
                  <a:pt x="311866" y="149337"/>
                </a:lnTo>
                <a:lnTo>
                  <a:pt x="310283" y="149161"/>
                </a:lnTo>
                <a:lnTo>
                  <a:pt x="308875" y="148457"/>
                </a:lnTo>
                <a:lnTo>
                  <a:pt x="307468" y="147578"/>
                </a:lnTo>
                <a:lnTo>
                  <a:pt x="305357" y="145643"/>
                </a:lnTo>
                <a:lnTo>
                  <a:pt x="304302" y="144763"/>
                </a:lnTo>
                <a:lnTo>
                  <a:pt x="302719" y="144236"/>
                </a:lnTo>
                <a:lnTo>
                  <a:pt x="300960" y="144060"/>
                </a:lnTo>
                <a:lnTo>
                  <a:pt x="299025" y="144412"/>
                </a:lnTo>
                <a:lnTo>
                  <a:pt x="289702" y="149688"/>
                </a:lnTo>
                <a:lnTo>
                  <a:pt x="286185" y="152327"/>
                </a:lnTo>
                <a:lnTo>
                  <a:pt x="283370" y="154965"/>
                </a:lnTo>
                <a:lnTo>
                  <a:pt x="282315" y="156373"/>
                </a:lnTo>
                <a:lnTo>
                  <a:pt x="281611" y="157956"/>
                </a:lnTo>
                <a:lnTo>
                  <a:pt x="280732" y="159363"/>
                </a:lnTo>
                <a:lnTo>
                  <a:pt x="278269" y="162353"/>
                </a:lnTo>
                <a:lnTo>
                  <a:pt x="277566" y="163936"/>
                </a:lnTo>
                <a:lnTo>
                  <a:pt x="277390" y="165695"/>
                </a:lnTo>
                <a:lnTo>
                  <a:pt x="277741" y="167278"/>
                </a:lnTo>
                <a:lnTo>
                  <a:pt x="280380" y="174666"/>
                </a:lnTo>
                <a:lnTo>
                  <a:pt x="280732" y="176249"/>
                </a:lnTo>
                <a:lnTo>
                  <a:pt x="280732" y="177832"/>
                </a:lnTo>
                <a:lnTo>
                  <a:pt x="280204" y="179239"/>
                </a:lnTo>
                <a:lnTo>
                  <a:pt x="279325" y="180822"/>
                </a:lnTo>
                <a:lnTo>
                  <a:pt x="278269" y="182229"/>
                </a:lnTo>
                <a:lnTo>
                  <a:pt x="273696" y="185923"/>
                </a:lnTo>
                <a:lnTo>
                  <a:pt x="272641" y="187155"/>
                </a:lnTo>
                <a:lnTo>
                  <a:pt x="271761" y="188738"/>
                </a:lnTo>
                <a:lnTo>
                  <a:pt x="271409" y="191904"/>
                </a:lnTo>
                <a:lnTo>
                  <a:pt x="270882" y="193311"/>
                </a:lnTo>
                <a:lnTo>
                  <a:pt x="269826" y="194366"/>
                </a:lnTo>
                <a:lnTo>
                  <a:pt x="267364" y="195949"/>
                </a:lnTo>
                <a:lnTo>
                  <a:pt x="266484" y="196477"/>
                </a:lnTo>
                <a:lnTo>
                  <a:pt x="265605" y="197533"/>
                </a:lnTo>
                <a:lnTo>
                  <a:pt x="263494" y="201930"/>
                </a:lnTo>
                <a:lnTo>
                  <a:pt x="262439" y="203513"/>
                </a:lnTo>
                <a:lnTo>
                  <a:pt x="261383" y="204920"/>
                </a:lnTo>
                <a:lnTo>
                  <a:pt x="259976" y="206327"/>
                </a:lnTo>
                <a:lnTo>
                  <a:pt x="256986" y="208790"/>
                </a:lnTo>
                <a:lnTo>
                  <a:pt x="255403" y="209669"/>
                </a:lnTo>
                <a:lnTo>
                  <a:pt x="253644" y="210197"/>
                </a:lnTo>
                <a:lnTo>
                  <a:pt x="251181" y="210197"/>
                </a:lnTo>
                <a:lnTo>
                  <a:pt x="249246" y="209669"/>
                </a:lnTo>
                <a:lnTo>
                  <a:pt x="247487" y="208790"/>
                </a:lnTo>
                <a:lnTo>
                  <a:pt x="245904" y="207383"/>
                </a:lnTo>
                <a:lnTo>
                  <a:pt x="244321" y="205976"/>
                </a:lnTo>
                <a:lnTo>
                  <a:pt x="243090" y="204392"/>
                </a:lnTo>
                <a:lnTo>
                  <a:pt x="242210" y="202634"/>
                </a:lnTo>
                <a:lnTo>
                  <a:pt x="241683" y="201226"/>
                </a:lnTo>
                <a:lnTo>
                  <a:pt x="241331" y="199643"/>
                </a:lnTo>
                <a:lnTo>
                  <a:pt x="241331" y="198060"/>
                </a:lnTo>
                <a:lnTo>
                  <a:pt x="241507" y="195070"/>
                </a:lnTo>
                <a:lnTo>
                  <a:pt x="241331" y="193663"/>
                </a:lnTo>
                <a:lnTo>
                  <a:pt x="240275" y="192431"/>
                </a:lnTo>
                <a:lnTo>
                  <a:pt x="239044" y="191200"/>
                </a:lnTo>
                <a:lnTo>
                  <a:pt x="238165" y="189793"/>
                </a:lnTo>
                <a:lnTo>
                  <a:pt x="237813" y="188210"/>
                </a:lnTo>
                <a:lnTo>
                  <a:pt x="237813" y="185220"/>
                </a:lnTo>
                <a:lnTo>
                  <a:pt x="237285" y="183988"/>
                </a:lnTo>
                <a:lnTo>
                  <a:pt x="235878" y="183461"/>
                </a:lnTo>
                <a:lnTo>
                  <a:pt x="234119" y="183988"/>
                </a:lnTo>
                <a:lnTo>
                  <a:pt x="231657" y="185747"/>
                </a:lnTo>
                <a:lnTo>
                  <a:pt x="229898" y="187330"/>
                </a:lnTo>
                <a:lnTo>
                  <a:pt x="227259" y="189089"/>
                </a:lnTo>
                <a:lnTo>
                  <a:pt x="217761" y="194014"/>
                </a:lnTo>
                <a:lnTo>
                  <a:pt x="214770" y="196301"/>
                </a:lnTo>
                <a:lnTo>
                  <a:pt x="212660" y="198236"/>
                </a:lnTo>
                <a:lnTo>
                  <a:pt x="211428" y="199643"/>
                </a:lnTo>
                <a:lnTo>
                  <a:pt x="210197" y="200699"/>
                </a:lnTo>
                <a:lnTo>
                  <a:pt x="205624" y="203513"/>
                </a:lnTo>
                <a:lnTo>
                  <a:pt x="204392" y="204920"/>
                </a:lnTo>
                <a:lnTo>
                  <a:pt x="203513" y="206151"/>
                </a:lnTo>
                <a:lnTo>
                  <a:pt x="202985" y="207559"/>
                </a:lnTo>
                <a:lnTo>
                  <a:pt x="202809" y="210549"/>
                </a:lnTo>
                <a:lnTo>
                  <a:pt x="202282" y="211956"/>
                </a:lnTo>
                <a:lnTo>
                  <a:pt x="201050" y="213011"/>
                </a:lnTo>
                <a:lnTo>
                  <a:pt x="199291" y="213363"/>
                </a:lnTo>
                <a:lnTo>
                  <a:pt x="196477" y="212836"/>
                </a:lnTo>
                <a:lnTo>
                  <a:pt x="195246" y="211604"/>
                </a:lnTo>
                <a:lnTo>
                  <a:pt x="194190" y="210373"/>
                </a:lnTo>
                <a:lnTo>
                  <a:pt x="193663" y="209494"/>
                </a:lnTo>
                <a:lnTo>
                  <a:pt x="192783" y="208438"/>
                </a:lnTo>
                <a:lnTo>
                  <a:pt x="191552" y="207559"/>
                </a:lnTo>
                <a:lnTo>
                  <a:pt x="190145" y="206855"/>
                </a:lnTo>
                <a:lnTo>
                  <a:pt x="188562" y="206503"/>
                </a:lnTo>
                <a:lnTo>
                  <a:pt x="186803" y="206503"/>
                </a:lnTo>
                <a:lnTo>
                  <a:pt x="184692" y="207031"/>
                </a:lnTo>
                <a:lnTo>
                  <a:pt x="174490" y="212132"/>
                </a:lnTo>
                <a:lnTo>
                  <a:pt x="172555" y="213891"/>
                </a:lnTo>
                <a:lnTo>
                  <a:pt x="171324" y="215474"/>
                </a:lnTo>
                <a:lnTo>
                  <a:pt x="170796" y="216881"/>
                </a:lnTo>
                <a:lnTo>
                  <a:pt x="169917" y="221806"/>
                </a:lnTo>
                <a:lnTo>
                  <a:pt x="169389" y="223038"/>
                </a:lnTo>
                <a:lnTo>
                  <a:pt x="168158" y="224445"/>
                </a:lnTo>
                <a:lnTo>
                  <a:pt x="166223" y="225676"/>
                </a:lnTo>
                <a:lnTo>
                  <a:pt x="162881" y="227259"/>
                </a:lnTo>
                <a:lnTo>
                  <a:pt x="160770" y="228666"/>
                </a:lnTo>
                <a:lnTo>
                  <a:pt x="158835" y="229546"/>
                </a:lnTo>
                <a:lnTo>
                  <a:pt x="157076" y="229898"/>
                </a:lnTo>
                <a:lnTo>
                  <a:pt x="154789" y="229370"/>
                </a:lnTo>
                <a:lnTo>
                  <a:pt x="153558" y="228139"/>
                </a:lnTo>
                <a:lnTo>
                  <a:pt x="151975" y="225324"/>
                </a:lnTo>
                <a:lnTo>
                  <a:pt x="150920" y="224269"/>
                </a:lnTo>
                <a:lnTo>
                  <a:pt x="147754" y="222686"/>
                </a:lnTo>
                <a:lnTo>
                  <a:pt x="146698" y="221806"/>
                </a:lnTo>
                <a:lnTo>
                  <a:pt x="145995" y="220751"/>
                </a:lnTo>
                <a:lnTo>
                  <a:pt x="145643" y="220047"/>
                </a:lnTo>
                <a:lnTo>
                  <a:pt x="145467" y="219520"/>
                </a:lnTo>
                <a:lnTo>
                  <a:pt x="144939" y="218992"/>
                </a:lnTo>
                <a:lnTo>
                  <a:pt x="140542" y="217409"/>
                </a:lnTo>
                <a:lnTo>
                  <a:pt x="139135" y="216178"/>
                </a:lnTo>
                <a:lnTo>
                  <a:pt x="135968" y="211780"/>
                </a:lnTo>
                <a:lnTo>
                  <a:pt x="132978" y="208614"/>
                </a:lnTo>
                <a:lnTo>
                  <a:pt x="131219" y="207031"/>
                </a:lnTo>
                <a:lnTo>
                  <a:pt x="129460" y="206151"/>
                </a:lnTo>
                <a:lnTo>
                  <a:pt x="127877" y="205624"/>
                </a:lnTo>
                <a:lnTo>
                  <a:pt x="123656" y="204920"/>
                </a:lnTo>
                <a:lnTo>
                  <a:pt x="121017" y="205096"/>
                </a:lnTo>
                <a:lnTo>
                  <a:pt x="105890" y="207735"/>
                </a:lnTo>
                <a:lnTo>
                  <a:pt x="99030" y="208262"/>
                </a:lnTo>
                <a:lnTo>
                  <a:pt x="91994" y="207559"/>
                </a:lnTo>
                <a:lnTo>
                  <a:pt x="88124" y="206855"/>
                </a:lnTo>
                <a:lnTo>
                  <a:pt x="84958" y="205800"/>
                </a:lnTo>
                <a:lnTo>
                  <a:pt x="83199" y="205800"/>
                </a:lnTo>
                <a:lnTo>
                  <a:pt x="80913" y="206151"/>
                </a:lnTo>
                <a:lnTo>
                  <a:pt x="77571" y="207031"/>
                </a:lnTo>
                <a:lnTo>
                  <a:pt x="73349" y="206327"/>
                </a:lnTo>
                <a:lnTo>
                  <a:pt x="70359" y="206327"/>
                </a:lnTo>
                <a:lnTo>
                  <a:pt x="68952" y="205976"/>
                </a:lnTo>
                <a:lnTo>
                  <a:pt x="65961" y="205096"/>
                </a:lnTo>
                <a:lnTo>
                  <a:pt x="64554" y="205096"/>
                </a:lnTo>
                <a:lnTo>
                  <a:pt x="63323" y="205800"/>
                </a:lnTo>
                <a:lnTo>
                  <a:pt x="62443" y="207735"/>
                </a:lnTo>
                <a:lnTo>
                  <a:pt x="62619" y="209494"/>
                </a:lnTo>
                <a:lnTo>
                  <a:pt x="64202" y="214946"/>
                </a:lnTo>
                <a:lnTo>
                  <a:pt x="64378" y="216529"/>
                </a:lnTo>
                <a:lnTo>
                  <a:pt x="64027" y="219520"/>
                </a:lnTo>
                <a:lnTo>
                  <a:pt x="63675" y="221279"/>
                </a:lnTo>
                <a:lnTo>
                  <a:pt x="62268" y="223213"/>
                </a:lnTo>
                <a:lnTo>
                  <a:pt x="51890" y="234119"/>
                </a:lnTo>
                <a:lnTo>
                  <a:pt x="49427" y="237989"/>
                </a:lnTo>
                <a:lnTo>
                  <a:pt x="47668" y="239572"/>
                </a:lnTo>
                <a:lnTo>
                  <a:pt x="43798" y="240979"/>
                </a:lnTo>
                <a:lnTo>
                  <a:pt x="35531" y="243266"/>
                </a:lnTo>
                <a:lnTo>
                  <a:pt x="33948" y="243793"/>
                </a:lnTo>
                <a:lnTo>
                  <a:pt x="28847" y="247487"/>
                </a:lnTo>
                <a:lnTo>
                  <a:pt x="19700" y="256282"/>
                </a:lnTo>
                <a:lnTo>
                  <a:pt x="17590" y="256282"/>
                </a:lnTo>
                <a:lnTo>
                  <a:pt x="14072" y="255930"/>
                </a:lnTo>
                <a:lnTo>
                  <a:pt x="12665" y="256282"/>
                </a:lnTo>
                <a:lnTo>
                  <a:pt x="11609" y="257865"/>
                </a:lnTo>
                <a:lnTo>
                  <a:pt x="10906" y="259272"/>
                </a:lnTo>
                <a:lnTo>
                  <a:pt x="9323" y="261559"/>
                </a:lnTo>
                <a:lnTo>
                  <a:pt x="7915" y="262966"/>
                </a:lnTo>
                <a:lnTo>
                  <a:pt x="0" y="269299"/>
                </a:lnTo>
                <a:lnTo>
                  <a:pt x="26560" y="280732"/>
                </a:lnTo>
                <a:lnTo>
                  <a:pt x="27440" y="279676"/>
                </a:lnTo>
                <a:lnTo>
                  <a:pt x="29023" y="279149"/>
                </a:lnTo>
                <a:lnTo>
                  <a:pt x="46261" y="275983"/>
                </a:lnTo>
                <a:lnTo>
                  <a:pt x="55056" y="276686"/>
                </a:lnTo>
                <a:lnTo>
                  <a:pt x="58046" y="276334"/>
                </a:lnTo>
                <a:lnTo>
                  <a:pt x="60860" y="275455"/>
                </a:lnTo>
                <a:lnTo>
                  <a:pt x="66841" y="271937"/>
                </a:lnTo>
                <a:lnTo>
                  <a:pt x="69303" y="271058"/>
                </a:lnTo>
                <a:lnTo>
                  <a:pt x="83551" y="268947"/>
                </a:lnTo>
                <a:lnTo>
                  <a:pt x="86190" y="267891"/>
                </a:lnTo>
                <a:lnTo>
                  <a:pt x="90763" y="264901"/>
                </a:lnTo>
                <a:lnTo>
                  <a:pt x="93225" y="263846"/>
                </a:lnTo>
                <a:lnTo>
                  <a:pt x="101317" y="262966"/>
                </a:lnTo>
                <a:lnTo>
                  <a:pt x="101844" y="263318"/>
                </a:lnTo>
                <a:lnTo>
                  <a:pt x="102372" y="263846"/>
                </a:lnTo>
                <a:lnTo>
                  <a:pt x="103076" y="264549"/>
                </a:lnTo>
                <a:lnTo>
                  <a:pt x="103779" y="264549"/>
                </a:lnTo>
                <a:lnTo>
                  <a:pt x="104483" y="264022"/>
                </a:lnTo>
                <a:lnTo>
                  <a:pt x="105538" y="262263"/>
                </a:lnTo>
                <a:lnTo>
                  <a:pt x="106242" y="261911"/>
                </a:lnTo>
                <a:lnTo>
                  <a:pt x="108353" y="261383"/>
                </a:lnTo>
                <a:lnTo>
                  <a:pt x="109056" y="261559"/>
                </a:lnTo>
                <a:lnTo>
                  <a:pt x="110991" y="262263"/>
                </a:lnTo>
                <a:lnTo>
                  <a:pt x="114861" y="264373"/>
                </a:lnTo>
                <a:lnTo>
                  <a:pt x="116796" y="264901"/>
                </a:lnTo>
                <a:lnTo>
                  <a:pt x="119610" y="264373"/>
                </a:lnTo>
                <a:lnTo>
                  <a:pt x="126118" y="260328"/>
                </a:lnTo>
                <a:lnTo>
                  <a:pt x="128757" y="259448"/>
                </a:lnTo>
                <a:lnTo>
                  <a:pt x="131395" y="259448"/>
                </a:lnTo>
                <a:lnTo>
                  <a:pt x="133330" y="259624"/>
                </a:lnTo>
                <a:lnTo>
                  <a:pt x="139311" y="261031"/>
                </a:lnTo>
                <a:lnTo>
                  <a:pt x="141069" y="261031"/>
                </a:lnTo>
                <a:lnTo>
                  <a:pt x="142828" y="260152"/>
                </a:lnTo>
                <a:lnTo>
                  <a:pt x="145291" y="257689"/>
                </a:lnTo>
                <a:lnTo>
                  <a:pt x="145643" y="258569"/>
                </a:lnTo>
                <a:lnTo>
                  <a:pt x="146171" y="259976"/>
                </a:lnTo>
                <a:lnTo>
                  <a:pt x="146874" y="261031"/>
                </a:lnTo>
                <a:lnTo>
                  <a:pt x="147754" y="261735"/>
                </a:lnTo>
                <a:lnTo>
                  <a:pt x="149337" y="261383"/>
                </a:lnTo>
                <a:lnTo>
                  <a:pt x="149688" y="260152"/>
                </a:lnTo>
                <a:lnTo>
                  <a:pt x="149688" y="258569"/>
                </a:lnTo>
                <a:lnTo>
                  <a:pt x="149864" y="257513"/>
                </a:lnTo>
                <a:lnTo>
                  <a:pt x="150920" y="254523"/>
                </a:lnTo>
                <a:lnTo>
                  <a:pt x="151799" y="253995"/>
                </a:lnTo>
                <a:lnTo>
                  <a:pt x="152855" y="255930"/>
                </a:lnTo>
                <a:lnTo>
                  <a:pt x="153030" y="257338"/>
                </a:lnTo>
                <a:lnTo>
                  <a:pt x="153558" y="258393"/>
                </a:lnTo>
                <a:lnTo>
                  <a:pt x="154262" y="259097"/>
                </a:lnTo>
                <a:lnTo>
                  <a:pt x="155493" y="259624"/>
                </a:lnTo>
                <a:lnTo>
                  <a:pt x="161122" y="257338"/>
                </a:lnTo>
                <a:lnTo>
                  <a:pt x="163233" y="257338"/>
                </a:lnTo>
                <a:lnTo>
                  <a:pt x="162705" y="260680"/>
                </a:lnTo>
                <a:lnTo>
                  <a:pt x="162177" y="262439"/>
                </a:lnTo>
                <a:lnTo>
                  <a:pt x="162881" y="262966"/>
                </a:lnTo>
                <a:lnTo>
                  <a:pt x="163936" y="262790"/>
                </a:lnTo>
                <a:lnTo>
                  <a:pt x="165167" y="262966"/>
                </a:lnTo>
                <a:lnTo>
                  <a:pt x="165519" y="262790"/>
                </a:lnTo>
                <a:lnTo>
                  <a:pt x="167102" y="262263"/>
                </a:lnTo>
                <a:lnTo>
                  <a:pt x="167806" y="262263"/>
                </a:lnTo>
                <a:lnTo>
                  <a:pt x="168685" y="262614"/>
                </a:lnTo>
                <a:lnTo>
                  <a:pt x="170093" y="264198"/>
                </a:lnTo>
                <a:lnTo>
                  <a:pt x="170796" y="264901"/>
                </a:lnTo>
                <a:lnTo>
                  <a:pt x="175194" y="267715"/>
                </a:lnTo>
                <a:lnTo>
                  <a:pt x="177304" y="268771"/>
                </a:lnTo>
                <a:lnTo>
                  <a:pt x="179943" y="269299"/>
                </a:lnTo>
                <a:lnTo>
                  <a:pt x="181702" y="269123"/>
                </a:lnTo>
                <a:lnTo>
                  <a:pt x="182405" y="268595"/>
                </a:lnTo>
                <a:lnTo>
                  <a:pt x="182581" y="267540"/>
                </a:lnTo>
                <a:lnTo>
                  <a:pt x="183461" y="266484"/>
                </a:lnTo>
                <a:lnTo>
                  <a:pt x="183637" y="266132"/>
                </a:lnTo>
                <a:lnTo>
                  <a:pt x="183637" y="264549"/>
                </a:lnTo>
                <a:lnTo>
                  <a:pt x="183988" y="264022"/>
                </a:lnTo>
                <a:lnTo>
                  <a:pt x="184692" y="263670"/>
                </a:lnTo>
                <a:lnTo>
                  <a:pt x="186451" y="263318"/>
                </a:lnTo>
                <a:lnTo>
                  <a:pt x="187155" y="262966"/>
                </a:lnTo>
                <a:lnTo>
                  <a:pt x="188738" y="261207"/>
                </a:lnTo>
                <a:lnTo>
                  <a:pt x="190145" y="259097"/>
                </a:lnTo>
                <a:lnTo>
                  <a:pt x="190848" y="257689"/>
                </a:lnTo>
                <a:lnTo>
                  <a:pt x="191376" y="255403"/>
                </a:lnTo>
                <a:lnTo>
                  <a:pt x="192255" y="253995"/>
                </a:lnTo>
                <a:lnTo>
                  <a:pt x="198940" y="248543"/>
                </a:lnTo>
                <a:lnTo>
                  <a:pt x="200875" y="246256"/>
                </a:lnTo>
                <a:lnTo>
                  <a:pt x="202282" y="246080"/>
                </a:lnTo>
                <a:lnTo>
                  <a:pt x="206151" y="246080"/>
                </a:lnTo>
                <a:lnTo>
                  <a:pt x="208790" y="247135"/>
                </a:lnTo>
                <a:lnTo>
                  <a:pt x="212836" y="250653"/>
                </a:lnTo>
                <a:lnTo>
                  <a:pt x="214946" y="255227"/>
                </a:lnTo>
                <a:lnTo>
                  <a:pt x="215122" y="255754"/>
                </a:lnTo>
                <a:lnTo>
                  <a:pt x="217233" y="262263"/>
                </a:lnTo>
                <a:lnTo>
                  <a:pt x="218640" y="263846"/>
                </a:lnTo>
                <a:lnTo>
                  <a:pt x="220575" y="265605"/>
                </a:lnTo>
                <a:lnTo>
                  <a:pt x="222334" y="267540"/>
                </a:lnTo>
                <a:lnTo>
                  <a:pt x="223213" y="269826"/>
                </a:lnTo>
                <a:lnTo>
                  <a:pt x="222510" y="273168"/>
                </a:lnTo>
                <a:lnTo>
                  <a:pt x="219344" y="279149"/>
                </a:lnTo>
                <a:lnTo>
                  <a:pt x="218112" y="282315"/>
                </a:lnTo>
                <a:lnTo>
                  <a:pt x="217585" y="288295"/>
                </a:lnTo>
                <a:lnTo>
                  <a:pt x="218288" y="294276"/>
                </a:lnTo>
                <a:lnTo>
                  <a:pt x="219520" y="299905"/>
                </a:lnTo>
                <a:lnTo>
                  <a:pt x="222158" y="307644"/>
                </a:lnTo>
                <a:lnTo>
                  <a:pt x="222862" y="310810"/>
                </a:lnTo>
                <a:lnTo>
                  <a:pt x="223213" y="317142"/>
                </a:lnTo>
                <a:lnTo>
                  <a:pt x="223565" y="318550"/>
                </a:lnTo>
                <a:lnTo>
                  <a:pt x="224972" y="322068"/>
                </a:lnTo>
                <a:lnTo>
                  <a:pt x="225324" y="323475"/>
                </a:lnTo>
                <a:lnTo>
                  <a:pt x="224797" y="324882"/>
                </a:lnTo>
                <a:lnTo>
                  <a:pt x="222334" y="328752"/>
                </a:lnTo>
                <a:lnTo>
                  <a:pt x="220751" y="335964"/>
                </a:lnTo>
                <a:lnTo>
                  <a:pt x="218992" y="339306"/>
                </a:lnTo>
                <a:lnTo>
                  <a:pt x="213539" y="341944"/>
                </a:lnTo>
                <a:lnTo>
                  <a:pt x="211428" y="344758"/>
                </a:lnTo>
                <a:lnTo>
                  <a:pt x="209845" y="348101"/>
                </a:lnTo>
                <a:lnTo>
                  <a:pt x="209318" y="350739"/>
                </a:lnTo>
                <a:lnTo>
                  <a:pt x="209318" y="350915"/>
                </a:lnTo>
                <a:lnTo>
                  <a:pt x="209493" y="351970"/>
                </a:lnTo>
                <a:lnTo>
                  <a:pt x="209669" y="352498"/>
                </a:lnTo>
                <a:lnTo>
                  <a:pt x="210373" y="353026"/>
                </a:lnTo>
                <a:lnTo>
                  <a:pt x="206855" y="359182"/>
                </a:lnTo>
                <a:lnTo>
                  <a:pt x="204744" y="361293"/>
                </a:lnTo>
                <a:lnTo>
                  <a:pt x="201226" y="361996"/>
                </a:lnTo>
                <a:lnTo>
                  <a:pt x="201226" y="363052"/>
                </a:lnTo>
                <a:lnTo>
                  <a:pt x="202985" y="365514"/>
                </a:lnTo>
                <a:lnTo>
                  <a:pt x="203337" y="366570"/>
                </a:lnTo>
                <a:lnTo>
                  <a:pt x="203161" y="367273"/>
                </a:lnTo>
                <a:lnTo>
                  <a:pt x="202458" y="368680"/>
                </a:lnTo>
                <a:lnTo>
                  <a:pt x="202282" y="369560"/>
                </a:lnTo>
                <a:lnTo>
                  <a:pt x="202458" y="370791"/>
                </a:lnTo>
                <a:lnTo>
                  <a:pt x="202809" y="372374"/>
                </a:lnTo>
                <a:lnTo>
                  <a:pt x="203161" y="373606"/>
                </a:lnTo>
                <a:lnTo>
                  <a:pt x="203865" y="374133"/>
                </a:lnTo>
                <a:lnTo>
                  <a:pt x="204216" y="375716"/>
                </a:lnTo>
                <a:lnTo>
                  <a:pt x="203337" y="382928"/>
                </a:lnTo>
                <a:lnTo>
                  <a:pt x="203337" y="385215"/>
                </a:lnTo>
                <a:lnTo>
                  <a:pt x="205800" y="388029"/>
                </a:lnTo>
                <a:lnTo>
                  <a:pt x="208262" y="389612"/>
                </a:lnTo>
                <a:lnTo>
                  <a:pt x="210373" y="391723"/>
                </a:lnTo>
                <a:lnTo>
                  <a:pt x="211252" y="395769"/>
                </a:lnTo>
                <a:lnTo>
                  <a:pt x="211077" y="398407"/>
                </a:lnTo>
                <a:lnTo>
                  <a:pt x="210021" y="404036"/>
                </a:lnTo>
                <a:lnTo>
                  <a:pt x="207735" y="410720"/>
                </a:lnTo>
                <a:lnTo>
                  <a:pt x="208438" y="412655"/>
                </a:lnTo>
                <a:lnTo>
                  <a:pt x="214243" y="414238"/>
                </a:lnTo>
                <a:lnTo>
                  <a:pt x="216881" y="415997"/>
                </a:lnTo>
                <a:lnTo>
                  <a:pt x="218992" y="418283"/>
                </a:lnTo>
                <a:lnTo>
                  <a:pt x="220223" y="420570"/>
                </a:lnTo>
                <a:lnTo>
                  <a:pt x="221103" y="433059"/>
                </a:lnTo>
                <a:lnTo>
                  <a:pt x="221630" y="433938"/>
                </a:lnTo>
                <a:lnTo>
                  <a:pt x="222334" y="434818"/>
                </a:lnTo>
                <a:lnTo>
                  <a:pt x="223037" y="435873"/>
                </a:lnTo>
                <a:lnTo>
                  <a:pt x="223213" y="437632"/>
                </a:lnTo>
                <a:lnTo>
                  <a:pt x="222510" y="439039"/>
                </a:lnTo>
                <a:lnTo>
                  <a:pt x="221630" y="439919"/>
                </a:lnTo>
                <a:lnTo>
                  <a:pt x="220399" y="440622"/>
                </a:lnTo>
                <a:lnTo>
                  <a:pt x="219168" y="441678"/>
                </a:lnTo>
                <a:lnTo>
                  <a:pt x="216881" y="445196"/>
                </a:lnTo>
                <a:lnTo>
                  <a:pt x="216881" y="447834"/>
                </a:lnTo>
                <a:lnTo>
                  <a:pt x="217585" y="450297"/>
                </a:lnTo>
                <a:lnTo>
                  <a:pt x="218112" y="453463"/>
                </a:lnTo>
                <a:lnTo>
                  <a:pt x="217057" y="456101"/>
                </a:lnTo>
                <a:lnTo>
                  <a:pt x="211428" y="460499"/>
                </a:lnTo>
                <a:lnTo>
                  <a:pt x="209318" y="462961"/>
                </a:lnTo>
                <a:lnTo>
                  <a:pt x="208790" y="466655"/>
                </a:lnTo>
                <a:lnTo>
                  <a:pt x="210549" y="468942"/>
                </a:lnTo>
                <a:lnTo>
                  <a:pt x="213011" y="470701"/>
                </a:lnTo>
                <a:lnTo>
                  <a:pt x="214243" y="472635"/>
                </a:lnTo>
                <a:lnTo>
                  <a:pt x="213363" y="474922"/>
                </a:lnTo>
                <a:lnTo>
                  <a:pt x="211604" y="475978"/>
                </a:lnTo>
                <a:lnTo>
                  <a:pt x="210197" y="477737"/>
                </a:lnTo>
                <a:lnTo>
                  <a:pt x="210373" y="481255"/>
                </a:lnTo>
                <a:lnTo>
                  <a:pt x="212132" y="484069"/>
                </a:lnTo>
                <a:lnTo>
                  <a:pt x="215122" y="486180"/>
                </a:lnTo>
                <a:lnTo>
                  <a:pt x="217937" y="487763"/>
                </a:lnTo>
                <a:lnTo>
                  <a:pt x="219168" y="488642"/>
                </a:lnTo>
                <a:lnTo>
                  <a:pt x="218640" y="490577"/>
                </a:lnTo>
                <a:lnTo>
                  <a:pt x="216177" y="493567"/>
                </a:lnTo>
                <a:lnTo>
                  <a:pt x="215122" y="495326"/>
                </a:lnTo>
                <a:lnTo>
                  <a:pt x="215122" y="496734"/>
                </a:lnTo>
                <a:lnTo>
                  <a:pt x="215298" y="497965"/>
                </a:lnTo>
                <a:lnTo>
                  <a:pt x="220223" y="510629"/>
                </a:lnTo>
                <a:lnTo>
                  <a:pt x="224093" y="514851"/>
                </a:lnTo>
                <a:lnTo>
                  <a:pt x="229194" y="513444"/>
                </a:lnTo>
                <a:lnTo>
                  <a:pt x="232712" y="515379"/>
                </a:lnTo>
                <a:lnTo>
                  <a:pt x="234295" y="516786"/>
                </a:lnTo>
                <a:lnTo>
                  <a:pt x="235350" y="518545"/>
                </a:lnTo>
                <a:lnTo>
                  <a:pt x="235350" y="520128"/>
                </a:lnTo>
                <a:lnTo>
                  <a:pt x="234119" y="522766"/>
                </a:lnTo>
                <a:lnTo>
                  <a:pt x="234119" y="524701"/>
                </a:lnTo>
                <a:lnTo>
                  <a:pt x="234823" y="526636"/>
                </a:lnTo>
                <a:lnTo>
                  <a:pt x="235526" y="526988"/>
                </a:lnTo>
                <a:lnTo>
                  <a:pt x="236582" y="527164"/>
                </a:lnTo>
                <a:lnTo>
                  <a:pt x="238341" y="527691"/>
                </a:lnTo>
                <a:lnTo>
                  <a:pt x="241331" y="529802"/>
                </a:lnTo>
                <a:lnTo>
                  <a:pt x="242386" y="531209"/>
                </a:lnTo>
                <a:lnTo>
                  <a:pt x="238868" y="532265"/>
                </a:lnTo>
                <a:lnTo>
                  <a:pt x="238517" y="533672"/>
                </a:lnTo>
                <a:lnTo>
                  <a:pt x="239220" y="537366"/>
                </a:lnTo>
                <a:lnTo>
                  <a:pt x="238868" y="538773"/>
                </a:lnTo>
                <a:lnTo>
                  <a:pt x="237637" y="541060"/>
                </a:lnTo>
                <a:lnTo>
                  <a:pt x="237285" y="542467"/>
                </a:lnTo>
                <a:lnTo>
                  <a:pt x="237285" y="547920"/>
                </a:lnTo>
                <a:lnTo>
                  <a:pt x="238165" y="549855"/>
                </a:lnTo>
                <a:lnTo>
                  <a:pt x="240100" y="552141"/>
                </a:lnTo>
                <a:lnTo>
                  <a:pt x="242738" y="554076"/>
                </a:lnTo>
                <a:lnTo>
                  <a:pt x="244673" y="554428"/>
                </a:lnTo>
                <a:lnTo>
                  <a:pt x="245904" y="553196"/>
                </a:lnTo>
                <a:lnTo>
                  <a:pt x="246608" y="545985"/>
                </a:lnTo>
                <a:lnTo>
                  <a:pt x="247135" y="544050"/>
                </a:lnTo>
                <a:lnTo>
                  <a:pt x="248191" y="542819"/>
                </a:lnTo>
                <a:lnTo>
                  <a:pt x="250302" y="542291"/>
                </a:lnTo>
                <a:lnTo>
                  <a:pt x="250653" y="543698"/>
                </a:lnTo>
                <a:lnTo>
                  <a:pt x="250126" y="547040"/>
                </a:lnTo>
                <a:lnTo>
                  <a:pt x="252236" y="548975"/>
                </a:lnTo>
                <a:lnTo>
                  <a:pt x="254875" y="550206"/>
                </a:lnTo>
                <a:lnTo>
                  <a:pt x="257162" y="551613"/>
                </a:lnTo>
                <a:lnTo>
                  <a:pt x="258569" y="556363"/>
                </a:lnTo>
                <a:lnTo>
                  <a:pt x="260504" y="559705"/>
                </a:lnTo>
                <a:lnTo>
                  <a:pt x="261207" y="561288"/>
                </a:lnTo>
                <a:lnTo>
                  <a:pt x="261207" y="562695"/>
                </a:lnTo>
                <a:lnTo>
                  <a:pt x="261031" y="565685"/>
                </a:lnTo>
                <a:lnTo>
                  <a:pt x="261207" y="567092"/>
                </a:lnTo>
                <a:lnTo>
                  <a:pt x="261911" y="570258"/>
                </a:lnTo>
                <a:lnTo>
                  <a:pt x="262614" y="571666"/>
                </a:lnTo>
                <a:lnTo>
                  <a:pt x="264197" y="572369"/>
                </a:lnTo>
                <a:lnTo>
                  <a:pt x="264549" y="572369"/>
                </a:lnTo>
                <a:lnTo>
                  <a:pt x="266132" y="573073"/>
                </a:lnTo>
                <a:lnTo>
                  <a:pt x="267012" y="574656"/>
                </a:lnTo>
                <a:lnTo>
                  <a:pt x="267188" y="576415"/>
                </a:lnTo>
                <a:lnTo>
                  <a:pt x="266660" y="577822"/>
                </a:lnTo>
                <a:lnTo>
                  <a:pt x="264549" y="580637"/>
                </a:lnTo>
                <a:lnTo>
                  <a:pt x="264373" y="583451"/>
                </a:lnTo>
                <a:lnTo>
                  <a:pt x="265429" y="585737"/>
                </a:lnTo>
                <a:lnTo>
                  <a:pt x="267188" y="587497"/>
                </a:lnTo>
                <a:lnTo>
                  <a:pt x="269123" y="588728"/>
                </a:lnTo>
                <a:lnTo>
                  <a:pt x="271409" y="589255"/>
                </a:lnTo>
                <a:lnTo>
                  <a:pt x="277566" y="589607"/>
                </a:lnTo>
                <a:lnTo>
                  <a:pt x="280732" y="590135"/>
                </a:lnTo>
                <a:lnTo>
                  <a:pt x="283722" y="591190"/>
                </a:lnTo>
                <a:lnTo>
                  <a:pt x="286888" y="591718"/>
                </a:lnTo>
                <a:lnTo>
                  <a:pt x="290054" y="590487"/>
                </a:lnTo>
                <a:lnTo>
                  <a:pt x="291813" y="591366"/>
                </a:lnTo>
                <a:lnTo>
                  <a:pt x="294452" y="591894"/>
                </a:lnTo>
                <a:lnTo>
                  <a:pt x="296914" y="592949"/>
                </a:lnTo>
                <a:lnTo>
                  <a:pt x="297970" y="595060"/>
                </a:lnTo>
                <a:lnTo>
                  <a:pt x="298673" y="598050"/>
                </a:lnTo>
                <a:lnTo>
                  <a:pt x="300432" y="600865"/>
                </a:lnTo>
                <a:lnTo>
                  <a:pt x="305006" y="605790"/>
                </a:lnTo>
                <a:lnTo>
                  <a:pt x="303950" y="607900"/>
                </a:lnTo>
                <a:lnTo>
                  <a:pt x="304654" y="609484"/>
                </a:lnTo>
                <a:lnTo>
                  <a:pt x="306237" y="610187"/>
                </a:lnTo>
                <a:lnTo>
                  <a:pt x="307996" y="609835"/>
                </a:lnTo>
                <a:lnTo>
                  <a:pt x="308523" y="608604"/>
                </a:lnTo>
                <a:lnTo>
                  <a:pt x="308875" y="604558"/>
                </a:lnTo>
                <a:lnTo>
                  <a:pt x="309579" y="603855"/>
                </a:lnTo>
                <a:lnTo>
                  <a:pt x="311866" y="603503"/>
                </a:lnTo>
                <a:lnTo>
                  <a:pt x="312393" y="604383"/>
                </a:lnTo>
                <a:lnTo>
                  <a:pt x="313097" y="606845"/>
                </a:lnTo>
                <a:lnTo>
                  <a:pt x="313097" y="608076"/>
                </a:lnTo>
                <a:lnTo>
                  <a:pt x="312042" y="609835"/>
                </a:lnTo>
                <a:lnTo>
                  <a:pt x="312042" y="610891"/>
                </a:lnTo>
                <a:lnTo>
                  <a:pt x="312569" y="611594"/>
                </a:lnTo>
                <a:lnTo>
                  <a:pt x="313800" y="612825"/>
                </a:lnTo>
                <a:lnTo>
                  <a:pt x="313976" y="613353"/>
                </a:lnTo>
                <a:lnTo>
                  <a:pt x="315559" y="614936"/>
                </a:lnTo>
                <a:lnTo>
                  <a:pt x="319077" y="616871"/>
                </a:lnTo>
                <a:lnTo>
                  <a:pt x="325937" y="620037"/>
                </a:lnTo>
                <a:lnTo>
                  <a:pt x="327696" y="620213"/>
                </a:lnTo>
                <a:lnTo>
                  <a:pt x="331566" y="620389"/>
                </a:lnTo>
                <a:lnTo>
                  <a:pt x="332445" y="620565"/>
                </a:lnTo>
                <a:lnTo>
                  <a:pt x="334908" y="622500"/>
                </a:lnTo>
                <a:lnTo>
                  <a:pt x="337898" y="624083"/>
                </a:lnTo>
                <a:lnTo>
                  <a:pt x="338074" y="623555"/>
                </a:lnTo>
                <a:lnTo>
                  <a:pt x="338074" y="623204"/>
                </a:lnTo>
                <a:lnTo>
                  <a:pt x="338250" y="623028"/>
                </a:lnTo>
                <a:lnTo>
                  <a:pt x="340361" y="623379"/>
                </a:lnTo>
                <a:lnTo>
                  <a:pt x="341065" y="623555"/>
                </a:lnTo>
                <a:lnTo>
                  <a:pt x="343527" y="625490"/>
                </a:lnTo>
                <a:lnTo>
                  <a:pt x="344055" y="626722"/>
                </a:lnTo>
                <a:lnTo>
                  <a:pt x="344231" y="628480"/>
                </a:lnTo>
                <a:lnTo>
                  <a:pt x="344055" y="631647"/>
                </a:lnTo>
                <a:lnTo>
                  <a:pt x="343351" y="634989"/>
                </a:lnTo>
                <a:lnTo>
                  <a:pt x="340713" y="640793"/>
                </a:lnTo>
                <a:lnTo>
                  <a:pt x="341065" y="643432"/>
                </a:lnTo>
                <a:lnTo>
                  <a:pt x="341944" y="643959"/>
                </a:lnTo>
                <a:lnTo>
                  <a:pt x="345110" y="645191"/>
                </a:lnTo>
                <a:lnTo>
                  <a:pt x="346517" y="645894"/>
                </a:lnTo>
                <a:lnTo>
                  <a:pt x="347749" y="647301"/>
                </a:lnTo>
                <a:lnTo>
                  <a:pt x="349508" y="650467"/>
                </a:lnTo>
                <a:lnTo>
                  <a:pt x="350563" y="652051"/>
                </a:lnTo>
                <a:lnTo>
                  <a:pt x="352498" y="653986"/>
                </a:lnTo>
                <a:lnTo>
                  <a:pt x="354785" y="655744"/>
                </a:lnTo>
                <a:lnTo>
                  <a:pt x="357599" y="657152"/>
                </a:lnTo>
                <a:lnTo>
                  <a:pt x="360941" y="657504"/>
                </a:lnTo>
                <a:lnTo>
                  <a:pt x="366921" y="656448"/>
                </a:lnTo>
                <a:lnTo>
                  <a:pt x="369032" y="656976"/>
                </a:lnTo>
                <a:lnTo>
                  <a:pt x="370615" y="661725"/>
                </a:lnTo>
                <a:lnTo>
                  <a:pt x="371847" y="662077"/>
                </a:lnTo>
                <a:lnTo>
                  <a:pt x="373254" y="661725"/>
                </a:lnTo>
                <a:lnTo>
                  <a:pt x="373957" y="661373"/>
                </a:lnTo>
                <a:lnTo>
                  <a:pt x="375013" y="660846"/>
                </a:lnTo>
                <a:lnTo>
                  <a:pt x="376596" y="659087"/>
                </a:lnTo>
                <a:lnTo>
                  <a:pt x="378003" y="658559"/>
                </a:lnTo>
                <a:lnTo>
                  <a:pt x="380993" y="658207"/>
                </a:lnTo>
                <a:lnTo>
                  <a:pt x="383632" y="658911"/>
                </a:lnTo>
                <a:lnTo>
                  <a:pt x="385742" y="660318"/>
                </a:lnTo>
                <a:lnTo>
                  <a:pt x="389788" y="664715"/>
                </a:lnTo>
                <a:lnTo>
                  <a:pt x="391371" y="665243"/>
                </a:lnTo>
                <a:lnTo>
                  <a:pt x="392778" y="663660"/>
                </a:lnTo>
                <a:lnTo>
                  <a:pt x="394889" y="660670"/>
                </a:lnTo>
                <a:lnTo>
                  <a:pt x="397176" y="663132"/>
                </a:lnTo>
                <a:lnTo>
                  <a:pt x="405970" y="663484"/>
                </a:lnTo>
                <a:lnTo>
                  <a:pt x="409137" y="667706"/>
                </a:lnTo>
                <a:lnTo>
                  <a:pt x="411775" y="667354"/>
                </a:lnTo>
                <a:lnTo>
                  <a:pt x="416524" y="665595"/>
                </a:lnTo>
                <a:lnTo>
                  <a:pt x="418283" y="666298"/>
                </a:lnTo>
                <a:lnTo>
                  <a:pt x="419690" y="667530"/>
                </a:lnTo>
                <a:lnTo>
                  <a:pt x="421274" y="668761"/>
                </a:lnTo>
                <a:lnTo>
                  <a:pt x="423912" y="668761"/>
                </a:lnTo>
                <a:lnTo>
                  <a:pt x="425671" y="667178"/>
                </a:lnTo>
                <a:lnTo>
                  <a:pt x="426726" y="665946"/>
                </a:lnTo>
                <a:lnTo>
                  <a:pt x="427430" y="664539"/>
                </a:lnTo>
                <a:lnTo>
                  <a:pt x="432355" y="658383"/>
                </a:lnTo>
                <a:lnTo>
                  <a:pt x="432355" y="657504"/>
                </a:lnTo>
                <a:lnTo>
                  <a:pt x="434994" y="657152"/>
                </a:lnTo>
                <a:lnTo>
                  <a:pt x="439391" y="655744"/>
                </a:lnTo>
                <a:lnTo>
                  <a:pt x="441326" y="655393"/>
                </a:lnTo>
                <a:lnTo>
                  <a:pt x="462258" y="658559"/>
                </a:lnTo>
                <a:lnTo>
                  <a:pt x="462785" y="658911"/>
                </a:lnTo>
                <a:lnTo>
                  <a:pt x="470701" y="662956"/>
                </a:lnTo>
                <a:lnTo>
                  <a:pt x="476681" y="668057"/>
                </a:lnTo>
                <a:lnTo>
                  <a:pt x="479144" y="669289"/>
                </a:lnTo>
                <a:lnTo>
                  <a:pt x="482310" y="669640"/>
                </a:lnTo>
                <a:lnTo>
                  <a:pt x="484245" y="669816"/>
                </a:lnTo>
                <a:lnTo>
                  <a:pt x="485828" y="669992"/>
                </a:lnTo>
                <a:lnTo>
                  <a:pt x="487411" y="670696"/>
                </a:lnTo>
                <a:lnTo>
                  <a:pt x="488818" y="671751"/>
                </a:lnTo>
                <a:lnTo>
                  <a:pt x="489873" y="673334"/>
                </a:lnTo>
                <a:lnTo>
                  <a:pt x="490049" y="674917"/>
                </a:lnTo>
                <a:lnTo>
                  <a:pt x="490225" y="676324"/>
                </a:lnTo>
                <a:lnTo>
                  <a:pt x="490753" y="677732"/>
                </a:lnTo>
                <a:lnTo>
                  <a:pt x="491984" y="678787"/>
                </a:lnTo>
                <a:lnTo>
                  <a:pt x="493215" y="679139"/>
                </a:lnTo>
                <a:lnTo>
                  <a:pt x="494271" y="679843"/>
                </a:lnTo>
                <a:lnTo>
                  <a:pt x="494799" y="681426"/>
                </a:lnTo>
                <a:lnTo>
                  <a:pt x="495326" y="682481"/>
                </a:lnTo>
                <a:lnTo>
                  <a:pt x="500779" y="686526"/>
                </a:lnTo>
                <a:lnTo>
                  <a:pt x="504121" y="687406"/>
                </a:lnTo>
                <a:lnTo>
                  <a:pt x="505704" y="688109"/>
                </a:lnTo>
                <a:lnTo>
                  <a:pt x="509926" y="691276"/>
                </a:lnTo>
                <a:lnTo>
                  <a:pt x="511861" y="692155"/>
                </a:lnTo>
                <a:lnTo>
                  <a:pt x="522063" y="691979"/>
                </a:lnTo>
                <a:lnTo>
                  <a:pt x="523822" y="691628"/>
                </a:lnTo>
                <a:lnTo>
                  <a:pt x="524349" y="690572"/>
                </a:lnTo>
                <a:lnTo>
                  <a:pt x="525757" y="689165"/>
                </a:lnTo>
                <a:lnTo>
                  <a:pt x="528747" y="687054"/>
                </a:lnTo>
                <a:lnTo>
                  <a:pt x="529450" y="686878"/>
                </a:lnTo>
                <a:lnTo>
                  <a:pt x="531033" y="687054"/>
                </a:lnTo>
                <a:lnTo>
                  <a:pt x="531737" y="687054"/>
                </a:lnTo>
                <a:lnTo>
                  <a:pt x="532441" y="686351"/>
                </a:lnTo>
                <a:lnTo>
                  <a:pt x="533144" y="684768"/>
                </a:lnTo>
                <a:lnTo>
                  <a:pt x="533848" y="684064"/>
                </a:lnTo>
                <a:lnTo>
                  <a:pt x="537893" y="682305"/>
                </a:lnTo>
                <a:lnTo>
                  <a:pt x="538245" y="681953"/>
                </a:lnTo>
                <a:lnTo>
                  <a:pt x="539828" y="682305"/>
                </a:lnTo>
                <a:lnTo>
                  <a:pt x="542818" y="683712"/>
                </a:lnTo>
                <a:lnTo>
                  <a:pt x="547216" y="684768"/>
                </a:lnTo>
                <a:lnTo>
                  <a:pt x="548623" y="686702"/>
                </a:lnTo>
                <a:lnTo>
                  <a:pt x="549679" y="692155"/>
                </a:lnTo>
                <a:lnTo>
                  <a:pt x="550382" y="693035"/>
                </a:lnTo>
                <a:lnTo>
                  <a:pt x="551262" y="693738"/>
                </a:lnTo>
                <a:lnTo>
                  <a:pt x="551789" y="694618"/>
                </a:lnTo>
                <a:lnTo>
                  <a:pt x="550734" y="696377"/>
                </a:lnTo>
                <a:lnTo>
                  <a:pt x="550558" y="697256"/>
                </a:lnTo>
                <a:lnTo>
                  <a:pt x="550734" y="698136"/>
                </a:lnTo>
                <a:lnTo>
                  <a:pt x="551086" y="698663"/>
                </a:lnTo>
                <a:lnTo>
                  <a:pt x="554428" y="701478"/>
                </a:lnTo>
                <a:lnTo>
                  <a:pt x="556011" y="703413"/>
                </a:lnTo>
                <a:lnTo>
                  <a:pt x="556714" y="704820"/>
                </a:lnTo>
                <a:lnTo>
                  <a:pt x="557066" y="708162"/>
                </a:lnTo>
                <a:lnTo>
                  <a:pt x="558297" y="710976"/>
                </a:lnTo>
                <a:lnTo>
                  <a:pt x="559880" y="713087"/>
                </a:lnTo>
                <a:lnTo>
                  <a:pt x="561639" y="714494"/>
                </a:lnTo>
                <a:lnTo>
                  <a:pt x="563223" y="715022"/>
                </a:lnTo>
                <a:lnTo>
                  <a:pt x="564630" y="715198"/>
                </a:lnTo>
                <a:lnTo>
                  <a:pt x="565861" y="714846"/>
                </a:lnTo>
                <a:lnTo>
                  <a:pt x="567092" y="713966"/>
                </a:lnTo>
                <a:lnTo>
                  <a:pt x="568500" y="713439"/>
                </a:lnTo>
                <a:lnTo>
                  <a:pt x="569203" y="714494"/>
                </a:lnTo>
                <a:lnTo>
                  <a:pt x="569731" y="715901"/>
                </a:lnTo>
                <a:lnTo>
                  <a:pt x="577294" y="725752"/>
                </a:lnTo>
                <a:lnTo>
                  <a:pt x="577822" y="726807"/>
                </a:lnTo>
                <a:lnTo>
                  <a:pt x="578526" y="727510"/>
                </a:lnTo>
                <a:lnTo>
                  <a:pt x="580109" y="727686"/>
                </a:lnTo>
                <a:lnTo>
                  <a:pt x="581516" y="727862"/>
                </a:lnTo>
                <a:lnTo>
                  <a:pt x="582747" y="728214"/>
                </a:lnTo>
                <a:lnTo>
                  <a:pt x="583451" y="728918"/>
                </a:lnTo>
                <a:lnTo>
                  <a:pt x="583627" y="730149"/>
                </a:lnTo>
                <a:lnTo>
                  <a:pt x="584330" y="732612"/>
                </a:lnTo>
                <a:lnTo>
                  <a:pt x="586265" y="734722"/>
                </a:lnTo>
                <a:lnTo>
                  <a:pt x="588728" y="736481"/>
                </a:lnTo>
                <a:lnTo>
                  <a:pt x="591542" y="737888"/>
                </a:lnTo>
                <a:lnTo>
                  <a:pt x="591894" y="734898"/>
                </a:lnTo>
                <a:lnTo>
                  <a:pt x="593477" y="734195"/>
                </a:lnTo>
                <a:lnTo>
                  <a:pt x="595763" y="734195"/>
                </a:lnTo>
                <a:lnTo>
                  <a:pt x="598578" y="733843"/>
                </a:lnTo>
                <a:lnTo>
                  <a:pt x="600513" y="732612"/>
                </a:lnTo>
                <a:lnTo>
                  <a:pt x="601920" y="731380"/>
                </a:lnTo>
                <a:lnTo>
                  <a:pt x="603855" y="731204"/>
                </a:lnTo>
                <a:lnTo>
                  <a:pt x="606669" y="732787"/>
                </a:lnTo>
                <a:lnTo>
                  <a:pt x="607900" y="734019"/>
                </a:lnTo>
                <a:lnTo>
                  <a:pt x="608956" y="735250"/>
                </a:lnTo>
                <a:lnTo>
                  <a:pt x="609483" y="736657"/>
                </a:lnTo>
                <a:lnTo>
                  <a:pt x="609835" y="740175"/>
                </a:lnTo>
                <a:lnTo>
                  <a:pt x="610363" y="740879"/>
                </a:lnTo>
                <a:lnTo>
                  <a:pt x="623028" y="746332"/>
                </a:lnTo>
                <a:lnTo>
                  <a:pt x="631998" y="745980"/>
                </a:lnTo>
                <a:lnTo>
                  <a:pt x="634989" y="746507"/>
                </a:lnTo>
                <a:lnTo>
                  <a:pt x="637099" y="747915"/>
                </a:lnTo>
                <a:lnTo>
                  <a:pt x="640969" y="752664"/>
                </a:lnTo>
                <a:lnTo>
                  <a:pt x="641321" y="753367"/>
                </a:lnTo>
                <a:lnTo>
                  <a:pt x="641497" y="754950"/>
                </a:lnTo>
                <a:lnTo>
                  <a:pt x="642025" y="755126"/>
                </a:lnTo>
                <a:lnTo>
                  <a:pt x="644135" y="754950"/>
                </a:lnTo>
                <a:lnTo>
                  <a:pt x="644487" y="755126"/>
                </a:lnTo>
                <a:lnTo>
                  <a:pt x="647125" y="756709"/>
                </a:lnTo>
                <a:lnTo>
                  <a:pt x="648181" y="757061"/>
                </a:lnTo>
                <a:lnTo>
                  <a:pt x="655041" y="757941"/>
                </a:lnTo>
                <a:lnTo>
                  <a:pt x="656976" y="757765"/>
                </a:lnTo>
                <a:lnTo>
                  <a:pt x="658559" y="756182"/>
                </a:lnTo>
                <a:lnTo>
                  <a:pt x="661549" y="757413"/>
                </a:lnTo>
                <a:lnTo>
                  <a:pt x="664012" y="756885"/>
                </a:lnTo>
                <a:lnTo>
                  <a:pt x="666122" y="755830"/>
                </a:lnTo>
                <a:lnTo>
                  <a:pt x="671575" y="754423"/>
                </a:lnTo>
                <a:lnTo>
                  <a:pt x="672982" y="754247"/>
                </a:lnTo>
                <a:lnTo>
                  <a:pt x="674565" y="754599"/>
                </a:lnTo>
                <a:lnTo>
                  <a:pt x="678435" y="757237"/>
                </a:lnTo>
                <a:lnTo>
                  <a:pt x="678787" y="753895"/>
                </a:lnTo>
                <a:lnTo>
                  <a:pt x="680194" y="754247"/>
                </a:lnTo>
                <a:lnTo>
                  <a:pt x="683536" y="758117"/>
                </a:lnTo>
                <a:lnTo>
                  <a:pt x="684943" y="758820"/>
                </a:lnTo>
                <a:lnTo>
                  <a:pt x="686351" y="758468"/>
                </a:lnTo>
                <a:lnTo>
                  <a:pt x="687054" y="758644"/>
                </a:lnTo>
                <a:lnTo>
                  <a:pt x="687406" y="760755"/>
                </a:lnTo>
                <a:lnTo>
                  <a:pt x="687406" y="770781"/>
                </a:lnTo>
                <a:lnTo>
                  <a:pt x="687934" y="773420"/>
                </a:lnTo>
                <a:lnTo>
                  <a:pt x="689341" y="775355"/>
                </a:lnTo>
                <a:lnTo>
                  <a:pt x="692507" y="777641"/>
                </a:lnTo>
                <a:lnTo>
                  <a:pt x="699015" y="784677"/>
                </a:lnTo>
                <a:lnTo>
                  <a:pt x="700950" y="785732"/>
                </a:lnTo>
                <a:lnTo>
                  <a:pt x="701126" y="786436"/>
                </a:lnTo>
                <a:lnTo>
                  <a:pt x="703413" y="789954"/>
                </a:lnTo>
                <a:lnTo>
                  <a:pt x="704116" y="790482"/>
                </a:lnTo>
                <a:lnTo>
                  <a:pt x="707458" y="792065"/>
                </a:lnTo>
                <a:lnTo>
                  <a:pt x="709921" y="793648"/>
                </a:lnTo>
                <a:lnTo>
                  <a:pt x="716957" y="800508"/>
                </a:lnTo>
                <a:lnTo>
                  <a:pt x="718540" y="801739"/>
                </a:lnTo>
                <a:lnTo>
                  <a:pt x="721354" y="803146"/>
                </a:lnTo>
                <a:lnTo>
                  <a:pt x="722409" y="804202"/>
                </a:lnTo>
                <a:lnTo>
                  <a:pt x="722937" y="805433"/>
                </a:lnTo>
                <a:lnTo>
                  <a:pt x="725927" y="815283"/>
                </a:lnTo>
                <a:lnTo>
                  <a:pt x="727686" y="816690"/>
                </a:lnTo>
                <a:lnTo>
                  <a:pt x="730852" y="817218"/>
                </a:lnTo>
                <a:lnTo>
                  <a:pt x="733843" y="816690"/>
                </a:lnTo>
                <a:lnTo>
                  <a:pt x="736657" y="815635"/>
                </a:lnTo>
                <a:lnTo>
                  <a:pt x="739647" y="815283"/>
                </a:lnTo>
                <a:lnTo>
                  <a:pt x="742462" y="816339"/>
                </a:lnTo>
                <a:lnTo>
                  <a:pt x="745276" y="814756"/>
                </a:lnTo>
                <a:lnTo>
                  <a:pt x="748618" y="813348"/>
                </a:lnTo>
                <a:lnTo>
                  <a:pt x="752136" y="812645"/>
                </a:lnTo>
                <a:lnTo>
                  <a:pt x="762514" y="811589"/>
                </a:lnTo>
                <a:lnTo>
                  <a:pt x="763042" y="811765"/>
                </a:lnTo>
                <a:lnTo>
                  <a:pt x="763921" y="811941"/>
                </a:lnTo>
                <a:lnTo>
                  <a:pt x="767791" y="815635"/>
                </a:lnTo>
                <a:lnTo>
                  <a:pt x="769198" y="816339"/>
                </a:lnTo>
                <a:lnTo>
                  <a:pt x="776234" y="817922"/>
                </a:lnTo>
                <a:lnTo>
                  <a:pt x="782742" y="817218"/>
                </a:lnTo>
                <a:lnTo>
                  <a:pt x="789074" y="814931"/>
                </a:lnTo>
                <a:lnTo>
                  <a:pt x="798925" y="809830"/>
                </a:lnTo>
                <a:lnTo>
                  <a:pt x="801035" y="810006"/>
                </a:lnTo>
                <a:lnTo>
                  <a:pt x="803322" y="810886"/>
                </a:lnTo>
                <a:lnTo>
                  <a:pt x="808599" y="811765"/>
                </a:lnTo>
                <a:lnTo>
                  <a:pt x="811589" y="813700"/>
                </a:lnTo>
                <a:lnTo>
                  <a:pt x="813348" y="814404"/>
                </a:lnTo>
                <a:lnTo>
                  <a:pt x="814931" y="814404"/>
                </a:lnTo>
                <a:lnTo>
                  <a:pt x="818273" y="813348"/>
                </a:lnTo>
                <a:lnTo>
                  <a:pt x="827772" y="813700"/>
                </a:lnTo>
                <a:lnTo>
                  <a:pt x="829179" y="812821"/>
                </a:lnTo>
                <a:lnTo>
                  <a:pt x="830058" y="809830"/>
                </a:lnTo>
                <a:lnTo>
                  <a:pt x="832169" y="808423"/>
                </a:lnTo>
                <a:lnTo>
                  <a:pt x="838502" y="807544"/>
                </a:lnTo>
                <a:lnTo>
                  <a:pt x="839029" y="806840"/>
                </a:lnTo>
                <a:lnTo>
                  <a:pt x="840788" y="805785"/>
                </a:lnTo>
                <a:lnTo>
                  <a:pt x="842547" y="805433"/>
                </a:lnTo>
                <a:lnTo>
                  <a:pt x="843427" y="806840"/>
                </a:lnTo>
                <a:lnTo>
                  <a:pt x="843427" y="812996"/>
                </a:lnTo>
                <a:lnTo>
                  <a:pt x="846241" y="815987"/>
                </a:lnTo>
                <a:lnTo>
                  <a:pt x="852749" y="817042"/>
                </a:lnTo>
                <a:lnTo>
                  <a:pt x="859785" y="817570"/>
                </a:lnTo>
                <a:lnTo>
                  <a:pt x="864534" y="818625"/>
                </a:lnTo>
                <a:lnTo>
                  <a:pt x="867173" y="821264"/>
                </a:lnTo>
                <a:lnTo>
                  <a:pt x="868404" y="821967"/>
                </a:lnTo>
                <a:lnTo>
                  <a:pt x="878430" y="826189"/>
                </a:lnTo>
                <a:lnTo>
                  <a:pt x="889512" y="834984"/>
                </a:lnTo>
                <a:lnTo>
                  <a:pt x="893733" y="830410"/>
                </a:lnTo>
                <a:lnTo>
                  <a:pt x="899010" y="825837"/>
                </a:lnTo>
                <a:lnTo>
                  <a:pt x="924339" y="808423"/>
                </a:lnTo>
                <a:lnTo>
                  <a:pt x="935949" y="802443"/>
                </a:lnTo>
                <a:lnTo>
                  <a:pt x="937883" y="800860"/>
                </a:lnTo>
                <a:lnTo>
                  <a:pt x="939291" y="798925"/>
                </a:lnTo>
                <a:lnTo>
                  <a:pt x="940346" y="795759"/>
                </a:lnTo>
                <a:lnTo>
                  <a:pt x="940874" y="793824"/>
                </a:lnTo>
                <a:lnTo>
                  <a:pt x="941401" y="788899"/>
                </a:lnTo>
                <a:lnTo>
                  <a:pt x="942633" y="784501"/>
                </a:lnTo>
                <a:lnTo>
                  <a:pt x="943160" y="779928"/>
                </a:lnTo>
                <a:lnTo>
                  <a:pt x="944040" y="776762"/>
                </a:lnTo>
                <a:lnTo>
                  <a:pt x="945447" y="773420"/>
                </a:lnTo>
                <a:lnTo>
                  <a:pt x="954945" y="756885"/>
                </a:lnTo>
                <a:lnTo>
                  <a:pt x="956001" y="754071"/>
                </a:lnTo>
                <a:lnTo>
                  <a:pt x="956353" y="752488"/>
                </a:lnTo>
                <a:lnTo>
                  <a:pt x="955825" y="748090"/>
                </a:lnTo>
                <a:lnTo>
                  <a:pt x="955825" y="746507"/>
                </a:lnTo>
                <a:lnTo>
                  <a:pt x="956528" y="744748"/>
                </a:lnTo>
                <a:lnTo>
                  <a:pt x="958111" y="742462"/>
                </a:lnTo>
                <a:lnTo>
                  <a:pt x="963564" y="736833"/>
                </a:lnTo>
                <a:lnTo>
                  <a:pt x="965147" y="734195"/>
                </a:lnTo>
                <a:lnTo>
                  <a:pt x="966731" y="732260"/>
                </a:lnTo>
                <a:lnTo>
                  <a:pt x="969545" y="730149"/>
                </a:lnTo>
                <a:lnTo>
                  <a:pt x="971480" y="729270"/>
                </a:lnTo>
                <a:lnTo>
                  <a:pt x="973415" y="728742"/>
                </a:lnTo>
                <a:lnTo>
                  <a:pt x="979747" y="727686"/>
                </a:lnTo>
                <a:lnTo>
                  <a:pt x="981506" y="726983"/>
                </a:lnTo>
                <a:lnTo>
                  <a:pt x="983089" y="725752"/>
                </a:lnTo>
                <a:lnTo>
                  <a:pt x="984848" y="723817"/>
                </a:lnTo>
                <a:lnTo>
                  <a:pt x="989069" y="717836"/>
                </a:lnTo>
                <a:lnTo>
                  <a:pt x="989949" y="715901"/>
                </a:lnTo>
                <a:lnTo>
                  <a:pt x="990828" y="713087"/>
                </a:lnTo>
                <a:lnTo>
                  <a:pt x="991532" y="709041"/>
                </a:lnTo>
                <a:lnTo>
                  <a:pt x="993467" y="702533"/>
                </a:lnTo>
                <a:lnTo>
                  <a:pt x="994874" y="696201"/>
                </a:lnTo>
                <a:lnTo>
                  <a:pt x="995578" y="694618"/>
                </a:lnTo>
                <a:lnTo>
                  <a:pt x="996633" y="692859"/>
                </a:lnTo>
                <a:lnTo>
                  <a:pt x="1008418" y="679666"/>
                </a:lnTo>
                <a:lnTo>
                  <a:pt x="1018268" y="653810"/>
                </a:lnTo>
                <a:lnTo>
                  <a:pt x="1020907" y="648533"/>
                </a:lnTo>
                <a:lnTo>
                  <a:pt x="1021083" y="646774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4"/>
          <p:cNvSpPr/>
          <p:nvPr/>
        </p:nvSpPr>
        <p:spPr>
          <a:xfrm>
            <a:off x="2066158" y="5615729"/>
            <a:ext cx="1830642" cy="1774315"/>
          </a:xfrm>
          <a:custGeom>
            <a:rect b="b" l="l" r="r" t="t"/>
            <a:pathLst>
              <a:path extrusionOk="0" h="1108151" w="1143331">
                <a:moveTo>
                  <a:pt x="1122575" y="271585"/>
                </a:moveTo>
                <a:lnTo>
                  <a:pt x="1122927" y="272289"/>
                </a:lnTo>
                <a:lnTo>
                  <a:pt x="1123631" y="272465"/>
                </a:lnTo>
                <a:lnTo>
                  <a:pt x="1124334" y="271937"/>
                </a:lnTo>
                <a:lnTo>
                  <a:pt x="1126797" y="268595"/>
                </a:lnTo>
                <a:lnTo>
                  <a:pt x="1127325" y="268068"/>
                </a:lnTo>
                <a:lnTo>
                  <a:pt x="1128908" y="267364"/>
                </a:lnTo>
                <a:lnTo>
                  <a:pt x="1129611" y="267012"/>
                </a:lnTo>
                <a:lnTo>
                  <a:pt x="1131370" y="266484"/>
                </a:lnTo>
                <a:lnTo>
                  <a:pt x="1132777" y="265253"/>
                </a:lnTo>
                <a:lnTo>
                  <a:pt x="1134184" y="263318"/>
                </a:lnTo>
                <a:lnTo>
                  <a:pt x="1138758" y="254523"/>
                </a:lnTo>
                <a:lnTo>
                  <a:pt x="1139285" y="253819"/>
                </a:lnTo>
                <a:lnTo>
                  <a:pt x="1140341" y="252589"/>
                </a:lnTo>
                <a:lnTo>
                  <a:pt x="1141044" y="252236"/>
                </a:lnTo>
                <a:lnTo>
                  <a:pt x="1141748" y="251885"/>
                </a:lnTo>
                <a:lnTo>
                  <a:pt x="1142627" y="251533"/>
                </a:lnTo>
                <a:lnTo>
                  <a:pt x="1143507" y="251533"/>
                </a:lnTo>
                <a:lnTo>
                  <a:pt x="1144387" y="251709"/>
                </a:lnTo>
                <a:lnTo>
                  <a:pt x="1145266" y="252061"/>
                </a:lnTo>
                <a:lnTo>
                  <a:pt x="1146673" y="252764"/>
                </a:lnTo>
                <a:lnTo>
                  <a:pt x="1147377" y="253116"/>
                </a:lnTo>
                <a:lnTo>
                  <a:pt x="1148256" y="253292"/>
                </a:lnTo>
                <a:lnTo>
                  <a:pt x="1149312" y="253292"/>
                </a:lnTo>
                <a:lnTo>
                  <a:pt x="1150367" y="253116"/>
                </a:lnTo>
                <a:lnTo>
                  <a:pt x="1152126" y="251885"/>
                </a:lnTo>
                <a:lnTo>
                  <a:pt x="1152830" y="249774"/>
                </a:lnTo>
                <a:lnTo>
                  <a:pt x="1149839" y="244321"/>
                </a:lnTo>
                <a:lnTo>
                  <a:pt x="1149664" y="243090"/>
                </a:lnTo>
                <a:lnTo>
                  <a:pt x="1149664" y="241683"/>
                </a:lnTo>
                <a:lnTo>
                  <a:pt x="1150015" y="240979"/>
                </a:lnTo>
                <a:lnTo>
                  <a:pt x="1151247" y="239748"/>
                </a:lnTo>
                <a:lnTo>
                  <a:pt x="1151598" y="239220"/>
                </a:lnTo>
                <a:lnTo>
                  <a:pt x="1151422" y="238693"/>
                </a:lnTo>
                <a:lnTo>
                  <a:pt x="1147377" y="235878"/>
                </a:lnTo>
                <a:lnTo>
                  <a:pt x="1146673" y="234295"/>
                </a:lnTo>
                <a:lnTo>
                  <a:pt x="1145090" y="230074"/>
                </a:lnTo>
                <a:lnTo>
                  <a:pt x="1144387" y="229194"/>
                </a:lnTo>
                <a:lnTo>
                  <a:pt x="1142979" y="229370"/>
                </a:lnTo>
                <a:lnTo>
                  <a:pt x="1142276" y="230953"/>
                </a:lnTo>
                <a:lnTo>
                  <a:pt x="1141748" y="232888"/>
                </a:lnTo>
                <a:lnTo>
                  <a:pt x="1140869" y="233591"/>
                </a:lnTo>
                <a:lnTo>
                  <a:pt x="1135768" y="233240"/>
                </a:lnTo>
                <a:lnTo>
                  <a:pt x="1133305" y="232712"/>
                </a:lnTo>
                <a:lnTo>
                  <a:pt x="1131370" y="231481"/>
                </a:lnTo>
                <a:lnTo>
                  <a:pt x="1130315" y="229722"/>
                </a:lnTo>
                <a:lnTo>
                  <a:pt x="1129611" y="228139"/>
                </a:lnTo>
                <a:lnTo>
                  <a:pt x="1128732" y="226732"/>
                </a:lnTo>
                <a:lnTo>
                  <a:pt x="1127500" y="225676"/>
                </a:lnTo>
                <a:lnTo>
                  <a:pt x="1126093" y="225852"/>
                </a:lnTo>
                <a:lnTo>
                  <a:pt x="1120816" y="227963"/>
                </a:lnTo>
                <a:lnTo>
                  <a:pt x="1118882" y="228491"/>
                </a:lnTo>
                <a:lnTo>
                  <a:pt x="1118178" y="229370"/>
                </a:lnTo>
                <a:lnTo>
                  <a:pt x="1117650" y="229370"/>
                </a:lnTo>
                <a:lnTo>
                  <a:pt x="1115891" y="227435"/>
                </a:lnTo>
                <a:lnTo>
                  <a:pt x="1114308" y="226028"/>
                </a:lnTo>
                <a:lnTo>
                  <a:pt x="1112901" y="225852"/>
                </a:lnTo>
                <a:lnTo>
                  <a:pt x="1108855" y="227435"/>
                </a:lnTo>
                <a:lnTo>
                  <a:pt x="1105513" y="230074"/>
                </a:lnTo>
                <a:lnTo>
                  <a:pt x="1103403" y="230777"/>
                </a:lnTo>
                <a:lnTo>
                  <a:pt x="1101995" y="230777"/>
                </a:lnTo>
                <a:lnTo>
                  <a:pt x="1100764" y="230425"/>
                </a:lnTo>
                <a:lnTo>
                  <a:pt x="1097246" y="230074"/>
                </a:lnTo>
                <a:lnTo>
                  <a:pt x="1094432" y="229194"/>
                </a:lnTo>
                <a:lnTo>
                  <a:pt x="1092849" y="229194"/>
                </a:lnTo>
                <a:lnTo>
                  <a:pt x="1092321" y="228139"/>
                </a:lnTo>
                <a:lnTo>
                  <a:pt x="1091969" y="226204"/>
                </a:lnTo>
                <a:lnTo>
                  <a:pt x="1091266" y="224621"/>
                </a:lnTo>
                <a:lnTo>
                  <a:pt x="1089507" y="224621"/>
                </a:lnTo>
                <a:lnTo>
                  <a:pt x="1088100" y="226732"/>
                </a:lnTo>
                <a:lnTo>
                  <a:pt x="1088100" y="229370"/>
                </a:lnTo>
                <a:lnTo>
                  <a:pt x="1087923" y="231305"/>
                </a:lnTo>
                <a:lnTo>
                  <a:pt x="1085461" y="231481"/>
                </a:lnTo>
                <a:lnTo>
                  <a:pt x="1083526" y="230249"/>
                </a:lnTo>
                <a:lnTo>
                  <a:pt x="1080008" y="226907"/>
                </a:lnTo>
                <a:lnTo>
                  <a:pt x="1077370" y="225676"/>
                </a:lnTo>
                <a:lnTo>
                  <a:pt x="1062594" y="223917"/>
                </a:lnTo>
                <a:lnTo>
                  <a:pt x="1060660" y="224269"/>
                </a:lnTo>
                <a:lnTo>
                  <a:pt x="1058549" y="225676"/>
                </a:lnTo>
                <a:lnTo>
                  <a:pt x="1056790" y="223037"/>
                </a:lnTo>
                <a:lnTo>
                  <a:pt x="1052744" y="221630"/>
                </a:lnTo>
                <a:lnTo>
                  <a:pt x="1043949" y="221103"/>
                </a:lnTo>
                <a:lnTo>
                  <a:pt x="1043070" y="220751"/>
                </a:lnTo>
                <a:lnTo>
                  <a:pt x="1040255" y="218464"/>
                </a:lnTo>
                <a:lnTo>
                  <a:pt x="1038496" y="217937"/>
                </a:lnTo>
                <a:lnTo>
                  <a:pt x="1036210" y="217761"/>
                </a:lnTo>
                <a:lnTo>
                  <a:pt x="1034099" y="217937"/>
                </a:lnTo>
                <a:lnTo>
                  <a:pt x="1032164" y="218816"/>
                </a:lnTo>
                <a:lnTo>
                  <a:pt x="1030405" y="220047"/>
                </a:lnTo>
                <a:lnTo>
                  <a:pt x="1024425" y="215474"/>
                </a:lnTo>
                <a:lnTo>
                  <a:pt x="1019851" y="213891"/>
                </a:lnTo>
                <a:lnTo>
                  <a:pt x="1018444" y="213187"/>
                </a:lnTo>
                <a:lnTo>
                  <a:pt x="1017916" y="212308"/>
                </a:lnTo>
                <a:lnTo>
                  <a:pt x="1015454" y="207734"/>
                </a:lnTo>
                <a:lnTo>
                  <a:pt x="1010529" y="200875"/>
                </a:lnTo>
                <a:lnTo>
                  <a:pt x="1008418" y="196477"/>
                </a:lnTo>
                <a:lnTo>
                  <a:pt x="1007539" y="195246"/>
                </a:lnTo>
                <a:lnTo>
                  <a:pt x="1006131" y="194014"/>
                </a:lnTo>
                <a:lnTo>
                  <a:pt x="1002086" y="191904"/>
                </a:lnTo>
                <a:lnTo>
                  <a:pt x="1000679" y="190672"/>
                </a:lnTo>
                <a:lnTo>
                  <a:pt x="999096" y="187155"/>
                </a:lnTo>
                <a:lnTo>
                  <a:pt x="996281" y="177305"/>
                </a:lnTo>
                <a:lnTo>
                  <a:pt x="993643" y="173786"/>
                </a:lnTo>
                <a:lnTo>
                  <a:pt x="991884" y="174666"/>
                </a:lnTo>
                <a:lnTo>
                  <a:pt x="990652" y="173786"/>
                </a:lnTo>
                <a:lnTo>
                  <a:pt x="989597" y="172379"/>
                </a:lnTo>
                <a:lnTo>
                  <a:pt x="988014" y="171676"/>
                </a:lnTo>
                <a:lnTo>
                  <a:pt x="986959" y="172203"/>
                </a:lnTo>
                <a:lnTo>
                  <a:pt x="985903" y="173259"/>
                </a:lnTo>
                <a:lnTo>
                  <a:pt x="984496" y="173786"/>
                </a:lnTo>
                <a:lnTo>
                  <a:pt x="982561" y="172555"/>
                </a:lnTo>
                <a:lnTo>
                  <a:pt x="982385" y="171148"/>
                </a:lnTo>
                <a:lnTo>
                  <a:pt x="982385" y="168861"/>
                </a:lnTo>
                <a:lnTo>
                  <a:pt x="982209" y="166751"/>
                </a:lnTo>
                <a:lnTo>
                  <a:pt x="981154" y="165871"/>
                </a:lnTo>
                <a:lnTo>
                  <a:pt x="979043" y="165343"/>
                </a:lnTo>
                <a:lnTo>
                  <a:pt x="979043" y="163936"/>
                </a:lnTo>
                <a:lnTo>
                  <a:pt x="980626" y="161298"/>
                </a:lnTo>
                <a:lnTo>
                  <a:pt x="980626" y="158132"/>
                </a:lnTo>
                <a:lnTo>
                  <a:pt x="979923" y="155845"/>
                </a:lnTo>
                <a:lnTo>
                  <a:pt x="975701" y="151272"/>
                </a:lnTo>
                <a:lnTo>
                  <a:pt x="971304" y="145467"/>
                </a:lnTo>
                <a:lnTo>
                  <a:pt x="968665" y="143532"/>
                </a:lnTo>
                <a:lnTo>
                  <a:pt x="965675" y="144587"/>
                </a:lnTo>
                <a:lnTo>
                  <a:pt x="961453" y="141070"/>
                </a:lnTo>
                <a:lnTo>
                  <a:pt x="956001" y="130516"/>
                </a:lnTo>
                <a:lnTo>
                  <a:pt x="952659" y="125415"/>
                </a:lnTo>
                <a:lnTo>
                  <a:pt x="952131" y="124183"/>
                </a:lnTo>
                <a:lnTo>
                  <a:pt x="951955" y="123128"/>
                </a:lnTo>
                <a:lnTo>
                  <a:pt x="951603" y="122424"/>
                </a:lnTo>
                <a:lnTo>
                  <a:pt x="948261" y="121545"/>
                </a:lnTo>
                <a:lnTo>
                  <a:pt x="945623" y="119258"/>
                </a:lnTo>
                <a:lnTo>
                  <a:pt x="941577" y="118027"/>
                </a:lnTo>
                <a:lnTo>
                  <a:pt x="938059" y="114333"/>
                </a:lnTo>
                <a:lnTo>
                  <a:pt x="935597" y="113102"/>
                </a:lnTo>
                <a:lnTo>
                  <a:pt x="934365" y="113278"/>
                </a:lnTo>
                <a:lnTo>
                  <a:pt x="932958" y="113982"/>
                </a:lnTo>
                <a:lnTo>
                  <a:pt x="931727" y="114333"/>
                </a:lnTo>
                <a:lnTo>
                  <a:pt x="930320" y="113629"/>
                </a:lnTo>
                <a:lnTo>
                  <a:pt x="925219" y="108001"/>
                </a:lnTo>
                <a:lnTo>
                  <a:pt x="923987" y="107121"/>
                </a:lnTo>
                <a:lnTo>
                  <a:pt x="921525" y="105890"/>
                </a:lnTo>
                <a:lnTo>
                  <a:pt x="920821" y="105187"/>
                </a:lnTo>
                <a:lnTo>
                  <a:pt x="920997" y="104307"/>
                </a:lnTo>
                <a:lnTo>
                  <a:pt x="921525" y="102900"/>
                </a:lnTo>
                <a:lnTo>
                  <a:pt x="922053" y="101141"/>
                </a:lnTo>
                <a:lnTo>
                  <a:pt x="921701" y="99558"/>
                </a:lnTo>
                <a:lnTo>
                  <a:pt x="919238" y="98151"/>
                </a:lnTo>
                <a:lnTo>
                  <a:pt x="916600" y="98326"/>
                </a:lnTo>
                <a:lnTo>
                  <a:pt x="914489" y="97447"/>
                </a:lnTo>
                <a:lnTo>
                  <a:pt x="913785" y="93401"/>
                </a:lnTo>
                <a:lnTo>
                  <a:pt x="912730" y="90587"/>
                </a:lnTo>
                <a:lnTo>
                  <a:pt x="910619" y="91467"/>
                </a:lnTo>
                <a:lnTo>
                  <a:pt x="906750" y="95160"/>
                </a:lnTo>
                <a:lnTo>
                  <a:pt x="905518" y="93929"/>
                </a:lnTo>
                <a:lnTo>
                  <a:pt x="905166" y="92698"/>
                </a:lnTo>
                <a:lnTo>
                  <a:pt x="904991" y="91291"/>
                </a:lnTo>
                <a:lnTo>
                  <a:pt x="904287" y="90059"/>
                </a:lnTo>
                <a:lnTo>
                  <a:pt x="902704" y="89180"/>
                </a:lnTo>
                <a:lnTo>
                  <a:pt x="901297" y="89004"/>
                </a:lnTo>
                <a:lnTo>
                  <a:pt x="900065" y="88652"/>
                </a:lnTo>
                <a:lnTo>
                  <a:pt x="898834" y="87245"/>
                </a:lnTo>
                <a:lnTo>
                  <a:pt x="897427" y="83903"/>
                </a:lnTo>
                <a:lnTo>
                  <a:pt x="896899" y="81440"/>
                </a:lnTo>
                <a:lnTo>
                  <a:pt x="895316" y="79857"/>
                </a:lnTo>
                <a:lnTo>
                  <a:pt x="891271" y="79506"/>
                </a:lnTo>
                <a:lnTo>
                  <a:pt x="888456" y="80209"/>
                </a:lnTo>
                <a:lnTo>
                  <a:pt x="885642" y="81264"/>
                </a:lnTo>
                <a:lnTo>
                  <a:pt x="883003" y="81440"/>
                </a:lnTo>
                <a:lnTo>
                  <a:pt x="880717" y="79506"/>
                </a:lnTo>
                <a:lnTo>
                  <a:pt x="880893" y="78098"/>
                </a:lnTo>
                <a:lnTo>
                  <a:pt x="881772" y="74405"/>
                </a:lnTo>
                <a:lnTo>
                  <a:pt x="881244" y="73701"/>
                </a:lnTo>
                <a:lnTo>
                  <a:pt x="876495" y="75988"/>
                </a:lnTo>
                <a:lnTo>
                  <a:pt x="875792" y="75460"/>
                </a:lnTo>
                <a:lnTo>
                  <a:pt x="875616" y="72997"/>
                </a:lnTo>
                <a:lnTo>
                  <a:pt x="875088" y="70183"/>
                </a:lnTo>
                <a:lnTo>
                  <a:pt x="874033" y="68248"/>
                </a:lnTo>
                <a:lnTo>
                  <a:pt x="872274" y="68776"/>
                </a:lnTo>
                <a:lnTo>
                  <a:pt x="871042" y="70535"/>
                </a:lnTo>
                <a:lnTo>
                  <a:pt x="870339" y="71590"/>
                </a:lnTo>
                <a:lnTo>
                  <a:pt x="869635" y="71590"/>
                </a:lnTo>
                <a:lnTo>
                  <a:pt x="867700" y="70359"/>
                </a:lnTo>
                <a:lnTo>
                  <a:pt x="866997" y="69127"/>
                </a:lnTo>
                <a:lnTo>
                  <a:pt x="866997" y="67720"/>
                </a:lnTo>
                <a:lnTo>
                  <a:pt x="866645" y="66489"/>
                </a:lnTo>
                <a:lnTo>
                  <a:pt x="864886" y="65961"/>
                </a:lnTo>
                <a:lnTo>
                  <a:pt x="863303" y="66489"/>
                </a:lnTo>
                <a:lnTo>
                  <a:pt x="862247" y="67897"/>
                </a:lnTo>
                <a:lnTo>
                  <a:pt x="860313" y="71063"/>
                </a:lnTo>
                <a:lnTo>
                  <a:pt x="858730" y="71590"/>
                </a:lnTo>
                <a:lnTo>
                  <a:pt x="857498" y="70535"/>
                </a:lnTo>
                <a:lnTo>
                  <a:pt x="856443" y="68952"/>
                </a:lnTo>
                <a:lnTo>
                  <a:pt x="855212" y="68248"/>
                </a:lnTo>
                <a:lnTo>
                  <a:pt x="852397" y="68072"/>
                </a:lnTo>
                <a:lnTo>
                  <a:pt x="849759" y="68248"/>
                </a:lnTo>
                <a:lnTo>
                  <a:pt x="848704" y="69831"/>
                </a:lnTo>
                <a:lnTo>
                  <a:pt x="849759" y="73701"/>
                </a:lnTo>
                <a:lnTo>
                  <a:pt x="845186" y="73701"/>
                </a:lnTo>
                <a:lnTo>
                  <a:pt x="842547" y="73349"/>
                </a:lnTo>
                <a:lnTo>
                  <a:pt x="838853" y="71942"/>
                </a:lnTo>
                <a:lnTo>
                  <a:pt x="838501" y="71239"/>
                </a:lnTo>
                <a:lnTo>
                  <a:pt x="839909" y="68600"/>
                </a:lnTo>
                <a:lnTo>
                  <a:pt x="839733" y="67369"/>
                </a:lnTo>
                <a:lnTo>
                  <a:pt x="838853" y="66489"/>
                </a:lnTo>
                <a:lnTo>
                  <a:pt x="837798" y="65961"/>
                </a:lnTo>
                <a:lnTo>
                  <a:pt x="836742" y="71239"/>
                </a:lnTo>
                <a:lnTo>
                  <a:pt x="835511" y="73173"/>
                </a:lnTo>
                <a:lnTo>
                  <a:pt x="833400" y="72118"/>
                </a:lnTo>
                <a:lnTo>
                  <a:pt x="831817" y="69480"/>
                </a:lnTo>
                <a:lnTo>
                  <a:pt x="831114" y="64202"/>
                </a:lnTo>
                <a:lnTo>
                  <a:pt x="829882" y="61564"/>
                </a:lnTo>
                <a:lnTo>
                  <a:pt x="828827" y="62971"/>
                </a:lnTo>
                <a:lnTo>
                  <a:pt x="827244" y="64027"/>
                </a:lnTo>
                <a:lnTo>
                  <a:pt x="825661" y="64378"/>
                </a:lnTo>
                <a:lnTo>
                  <a:pt x="823902" y="63675"/>
                </a:lnTo>
                <a:lnTo>
                  <a:pt x="827596" y="61036"/>
                </a:lnTo>
                <a:lnTo>
                  <a:pt x="824430" y="57519"/>
                </a:lnTo>
                <a:lnTo>
                  <a:pt x="815811" y="52594"/>
                </a:lnTo>
                <a:lnTo>
                  <a:pt x="817922" y="51714"/>
                </a:lnTo>
                <a:lnTo>
                  <a:pt x="820032" y="51362"/>
                </a:lnTo>
                <a:lnTo>
                  <a:pt x="824782" y="51538"/>
                </a:lnTo>
                <a:lnTo>
                  <a:pt x="822671" y="48372"/>
                </a:lnTo>
                <a:lnTo>
                  <a:pt x="816338" y="46789"/>
                </a:lnTo>
                <a:lnTo>
                  <a:pt x="814931" y="44150"/>
                </a:lnTo>
                <a:lnTo>
                  <a:pt x="814931" y="42215"/>
                </a:lnTo>
                <a:lnTo>
                  <a:pt x="814755" y="41864"/>
                </a:lnTo>
                <a:lnTo>
                  <a:pt x="814228" y="42391"/>
                </a:lnTo>
                <a:lnTo>
                  <a:pt x="803322" y="42391"/>
                </a:lnTo>
                <a:lnTo>
                  <a:pt x="801387" y="42040"/>
                </a:lnTo>
                <a:lnTo>
                  <a:pt x="801211" y="40808"/>
                </a:lnTo>
                <a:lnTo>
                  <a:pt x="801915" y="37466"/>
                </a:lnTo>
                <a:lnTo>
                  <a:pt x="800508" y="36059"/>
                </a:lnTo>
                <a:lnTo>
                  <a:pt x="797517" y="36587"/>
                </a:lnTo>
                <a:lnTo>
                  <a:pt x="794351" y="36411"/>
                </a:lnTo>
                <a:lnTo>
                  <a:pt x="792944" y="33069"/>
                </a:lnTo>
                <a:lnTo>
                  <a:pt x="791537" y="32013"/>
                </a:lnTo>
                <a:lnTo>
                  <a:pt x="788371" y="34828"/>
                </a:lnTo>
                <a:lnTo>
                  <a:pt x="783797" y="40281"/>
                </a:lnTo>
                <a:lnTo>
                  <a:pt x="781511" y="39401"/>
                </a:lnTo>
                <a:lnTo>
                  <a:pt x="779752" y="36587"/>
                </a:lnTo>
                <a:lnTo>
                  <a:pt x="778521" y="33772"/>
                </a:lnTo>
                <a:lnTo>
                  <a:pt x="778345" y="32541"/>
                </a:lnTo>
                <a:lnTo>
                  <a:pt x="781687" y="31837"/>
                </a:lnTo>
                <a:lnTo>
                  <a:pt x="782390" y="30430"/>
                </a:lnTo>
                <a:lnTo>
                  <a:pt x="780983" y="28847"/>
                </a:lnTo>
                <a:lnTo>
                  <a:pt x="777817" y="27968"/>
                </a:lnTo>
                <a:lnTo>
                  <a:pt x="774299" y="28320"/>
                </a:lnTo>
                <a:lnTo>
                  <a:pt x="772540" y="29903"/>
                </a:lnTo>
                <a:lnTo>
                  <a:pt x="772716" y="32365"/>
                </a:lnTo>
                <a:lnTo>
                  <a:pt x="773947" y="35883"/>
                </a:lnTo>
                <a:lnTo>
                  <a:pt x="771836" y="36587"/>
                </a:lnTo>
                <a:lnTo>
                  <a:pt x="770781" y="35883"/>
                </a:lnTo>
                <a:lnTo>
                  <a:pt x="770078" y="34652"/>
                </a:lnTo>
                <a:lnTo>
                  <a:pt x="768846" y="33596"/>
                </a:lnTo>
                <a:lnTo>
                  <a:pt x="767439" y="33596"/>
                </a:lnTo>
                <a:lnTo>
                  <a:pt x="764976" y="33772"/>
                </a:lnTo>
                <a:lnTo>
                  <a:pt x="762866" y="34476"/>
                </a:lnTo>
                <a:lnTo>
                  <a:pt x="761810" y="35179"/>
                </a:lnTo>
                <a:lnTo>
                  <a:pt x="761635" y="33772"/>
                </a:lnTo>
                <a:lnTo>
                  <a:pt x="760227" y="30078"/>
                </a:lnTo>
                <a:lnTo>
                  <a:pt x="760051" y="28495"/>
                </a:lnTo>
                <a:lnTo>
                  <a:pt x="759524" y="27792"/>
                </a:lnTo>
                <a:lnTo>
                  <a:pt x="758468" y="27264"/>
                </a:lnTo>
                <a:lnTo>
                  <a:pt x="757413" y="27264"/>
                </a:lnTo>
                <a:lnTo>
                  <a:pt x="757061" y="28495"/>
                </a:lnTo>
                <a:lnTo>
                  <a:pt x="757237" y="29375"/>
                </a:lnTo>
                <a:lnTo>
                  <a:pt x="757413" y="30078"/>
                </a:lnTo>
                <a:lnTo>
                  <a:pt x="757589" y="30958"/>
                </a:lnTo>
                <a:lnTo>
                  <a:pt x="757061" y="32541"/>
                </a:lnTo>
                <a:lnTo>
                  <a:pt x="755478" y="30958"/>
                </a:lnTo>
                <a:lnTo>
                  <a:pt x="754071" y="27440"/>
                </a:lnTo>
                <a:lnTo>
                  <a:pt x="752840" y="25681"/>
                </a:lnTo>
                <a:lnTo>
                  <a:pt x="752488" y="24802"/>
                </a:lnTo>
                <a:lnTo>
                  <a:pt x="752664" y="24098"/>
                </a:lnTo>
                <a:lnTo>
                  <a:pt x="752312" y="23570"/>
                </a:lnTo>
                <a:lnTo>
                  <a:pt x="751081" y="23570"/>
                </a:lnTo>
                <a:lnTo>
                  <a:pt x="749849" y="24274"/>
                </a:lnTo>
                <a:lnTo>
                  <a:pt x="748970" y="25681"/>
                </a:lnTo>
                <a:lnTo>
                  <a:pt x="748266" y="27264"/>
                </a:lnTo>
                <a:lnTo>
                  <a:pt x="747914" y="28495"/>
                </a:lnTo>
                <a:lnTo>
                  <a:pt x="746859" y="30254"/>
                </a:lnTo>
                <a:lnTo>
                  <a:pt x="744396" y="30254"/>
                </a:lnTo>
                <a:lnTo>
                  <a:pt x="740527" y="29023"/>
                </a:lnTo>
                <a:lnTo>
                  <a:pt x="739999" y="28671"/>
                </a:lnTo>
                <a:lnTo>
                  <a:pt x="738944" y="27264"/>
                </a:lnTo>
                <a:lnTo>
                  <a:pt x="738416" y="26912"/>
                </a:lnTo>
                <a:lnTo>
                  <a:pt x="737361" y="27088"/>
                </a:lnTo>
                <a:lnTo>
                  <a:pt x="735074" y="27968"/>
                </a:lnTo>
                <a:lnTo>
                  <a:pt x="732787" y="28495"/>
                </a:lnTo>
                <a:lnTo>
                  <a:pt x="728918" y="29903"/>
                </a:lnTo>
                <a:lnTo>
                  <a:pt x="726983" y="30254"/>
                </a:lnTo>
                <a:lnTo>
                  <a:pt x="724696" y="30254"/>
                </a:lnTo>
                <a:lnTo>
                  <a:pt x="721354" y="29375"/>
                </a:lnTo>
                <a:lnTo>
                  <a:pt x="719595" y="29023"/>
                </a:lnTo>
                <a:lnTo>
                  <a:pt x="718891" y="30078"/>
                </a:lnTo>
                <a:lnTo>
                  <a:pt x="717308" y="32189"/>
                </a:lnTo>
                <a:lnTo>
                  <a:pt x="715725" y="32893"/>
                </a:lnTo>
                <a:lnTo>
                  <a:pt x="715022" y="30782"/>
                </a:lnTo>
                <a:lnTo>
                  <a:pt x="714494" y="28144"/>
                </a:lnTo>
                <a:lnTo>
                  <a:pt x="713087" y="26912"/>
                </a:lnTo>
                <a:lnTo>
                  <a:pt x="711328" y="27264"/>
                </a:lnTo>
                <a:lnTo>
                  <a:pt x="710097" y="29023"/>
                </a:lnTo>
                <a:lnTo>
                  <a:pt x="705523" y="24625"/>
                </a:lnTo>
                <a:lnTo>
                  <a:pt x="703237" y="23042"/>
                </a:lnTo>
                <a:lnTo>
                  <a:pt x="699543" y="22339"/>
                </a:lnTo>
                <a:lnTo>
                  <a:pt x="697080" y="20932"/>
                </a:lnTo>
                <a:lnTo>
                  <a:pt x="696025" y="17766"/>
                </a:lnTo>
                <a:lnTo>
                  <a:pt x="694442" y="14951"/>
                </a:lnTo>
                <a:lnTo>
                  <a:pt x="691100" y="14600"/>
                </a:lnTo>
                <a:lnTo>
                  <a:pt x="689165" y="16007"/>
                </a:lnTo>
                <a:lnTo>
                  <a:pt x="687406" y="18293"/>
                </a:lnTo>
                <a:lnTo>
                  <a:pt x="685471" y="20404"/>
                </a:lnTo>
                <a:lnTo>
                  <a:pt x="682657" y="21283"/>
                </a:lnTo>
                <a:lnTo>
                  <a:pt x="680722" y="19525"/>
                </a:lnTo>
                <a:lnTo>
                  <a:pt x="680546" y="16183"/>
                </a:lnTo>
                <a:lnTo>
                  <a:pt x="680018" y="14951"/>
                </a:lnTo>
                <a:lnTo>
                  <a:pt x="677204" y="18997"/>
                </a:lnTo>
                <a:lnTo>
                  <a:pt x="676500" y="20580"/>
                </a:lnTo>
                <a:lnTo>
                  <a:pt x="676149" y="22339"/>
                </a:lnTo>
                <a:lnTo>
                  <a:pt x="675445" y="23922"/>
                </a:lnTo>
                <a:lnTo>
                  <a:pt x="674214" y="24802"/>
                </a:lnTo>
                <a:lnTo>
                  <a:pt x="672806" y="24450"/>
                </a:lnTo>
                <a:lnTo>
                  <a:pt x="671751" y="23395"/>
                </a:lnTo>
                <a:lnTo>
                  <a:pt x="671399" y="21812"/>
                </a:lnTo>
                <a:lnTo>
                  <a:pt x="671575" y="20756"/>
                </a:lnTo>
                <a:lnTo>
                  <a:pt x="673334" y="18293"/>
                </a:lnTo>
                <a:lnTo>
                  <a:pt x="674214" y="15655"/>
                </a:lnTo>
                <a:lnTo>
                  <a:pt x="673862" y="13017"/>
                </a:lnTo>
                <a:lnTo>
                  <a:pt x="672103" y="11258"/>
                </a:lnTo>
                <a:lnTo>
                  <a:pt x="671575" y="11609"/>
                </a:lnTo>
                <a:lnTo>
                  <a:pt x="670344" y="12313"/>
                </a:lnTo>
                <a:lnTo>
                  <a:pt x="668937" y="12137"/>
                </a:lnTo>
                <a:lnTo>
                  <a:pt x="668233" y="10026"/>
                </a:lnTo>
                <a:lnTo>
                  <a:pt x="668409" y="8619"/>
                </a:lnTo>
                <a:lnTo>
                  <a:pt x="669289" y="6860"/>
                </a:lnTo>
                <a:lnTo>
                  <a:pt x="671575" y="4046"/>
                </a:lnTo>
                <a:lnTo>
                  <a:pt x="671575" y="2638"/>
                </a:lnTo>
                <a:lnTo>
                  <a:pt x="669289" y="1935"/>
                </a:lnTo>
                <a:lnTo>
                  <a:pt x="666474" y="2287"/>
                </a:lnTo>
                <a:lnTo>
                  <a:pt x="664187" y="4573"/>
                </a:lnTo>
                <a:lnTo>
                  <a:pt x="663132" y="7740"/>
                </a:lnTo>
                <a:lnTo>
                  <a:pt x="662780" y="10554"/>
                </a:lnTo>
                <a:lnTo>
                  <a:pt x="661725" y="12841"/>
                </a:lnTo>
                <a:lnTo>
                  <a:pt x="659086" y="14600"/>
                </a:lnTo>
                <a:lnTo>
                  <a:pt x="655920" y="14951"/>
                </a:lnTo>
                <a:lnTo>
                  <a:pt x="653810" y="13896"/>
                </a:lnTo>
                <a:lnTo>
                  <a:pt x="650116" y="10026"/>
                </a:lnTo>
                <a:lnTo>
                  <a:pt x="648884" y="14775"/>
                </a:lnTo>
                <a:lnTo>
                  <a:pt x="647829" y="16710"/>
                </a:lnTo>
                <a:lnTo>
                  <a:pt x="646246" y="17942"/>
                </a:lnTo>
                <a:lnTo>
                  <a:pt x="645015" y="17590"/>
                </a:lnTo>
                <a:lnTo>
                  <a:pt x="642200" y="15303"/>
                </a:lnTo>
                <a:lnTo>
                  <a:pt x="640265" y="14600"/>
                </a:lnTo>
                <a:lnTo>
                  <a:pt x="636572" y="15831"/>
                </a:lnTo>
                <a:lnTo>
                  <a:pt x="629712" y="20580"/>
                </a:lnTo>
                <a:lnTo>
                  <a:pt x="626194" y="20228"/>
                </a:lnTo>
                <a:lnTo>
                  <a:pt x="629888" y="12665"/>
                </a:lnTo>
                <a:lnTo>
                  <a:pt x="631471" y="7740"/>
                </a:lnTo>
                <a:lnTo>
                  <a:pt x="630591" y="5629"/>
                </a:lnTo>
                <a:lnTo>
                  <a:pt x="626721" y="5277"/>
                </a:lnTo>
                <a:lnTo>
                  <a:pt x="623907" y="4046"/>
                </a:lnTo>
                <a:lnTo>
                  <a:pt x="618102" y="0"/>
                </a:lnTo>
                <a:lnTo>
                  <a:pt x="615464" y="5277"/>
                </a:lnTo>
                <a:lnTo>
                  <a:pt x="613353" y="7916"/>
                </a:lnTo>
                <a:lnTo>
                  <a:pt x="610715" y="9147"/>
                </a:lnTo>
                <a:lnTo>
                  <a:pt x="609308" y="9323"/>
                </a:lnTo>
                <a:lnTo>
                  <a:pt x="607021" y="10906"/>
                </a:lnTo>
                <a:lnTo>
                  <a:pt x="605790" y="11258"/>
                </a:lnTo>
                <a:lnTo>
                  <a:pt x="604910" y="10378"/>
                </a:lnTo>
                <a:lnTo>
                  <a:pt x="603855" y="8795"/>
                </a:lnTo>
                <a:lnTo>
                  <a:pt x="602799" y="7212"/>
                </a:lnTo>
                <a:lnTo>
                  <a:pt x="601216" y="6860"/>
                </a:lnTo>
                <a:lnTo>
                  <a:pt x="599106" y="8971"/>
                </a:lnTo>
                <a:lnTo>
                  <a:pt x="598930" y="12665"/>
                </a:lnTo>
                <a:lnTo>
                  <a:pt x="599457" y="16534"/>
                </a:lnTo>
                <a:lnTo>
                  <a:pt x="598754" y="19525"/>
                </a:lnTo>
                <a:lnTo>
                  <a:pt x="596467" y="20228"/>
                </a:lnTo>
                <a:lnTo>
                  <a:pt x="589607" y="17238"/>
                </a:lnTo>
                <a:lnTo>
                  <a:pt x="586265" y="16886"/>
                </a:lnTo>
                <a:lnTo>
                  <a:pt x="583626" y="18293"/>
                </a:lnTo>
                <a:lnTo>
                  <a:pt x="579933" y="22691"/>
                </a:lnTo>
                <a:lnTo>
                  <a:pt x="576767" y="23570"/>
                </a:lnTo>
                <a:lnTo>
                  <a:pt x="576415" y="18821"/>
                </a:lnTo>
                <a:lnTo>
                  <a:pt x="575535" y="15303"/>
                </a:lnTo>
                <a:lnTo>
                  <a:pt x="573249" y="13368"/>
                </a:lnTo>
                <a:lnTo>
                  <a:pt x="571841" y="13544"/>
                </a:lnTo>
                <a:lnTo>
                  <a:pt x="570962" y="14248"/>
                </a:lnTo>
                <a:lnTo>
                  <a:pt x="569379" y="15655"/>
                </a:lnTo>
                <a:lnTo>
                  <a:pt x="566037" y="17590"/>
                </a:lnTo>
                <a:lnTo>
                  <a:pt x="564630" y="17942"/>
                </a:lnTo>
                <a:lnTo>
                  <a:pt x="562871" y="17942"/>
                </a:lnTo>
                <a:lnTo>
                  <a:pt x="561287" y="17590"/>
                </a:lnTo>
                <a:lnTo>
                  <a:pt x="560760" y="16710"/>
                </a:lnTo>
                <a:lnTo>
                  <a:pt x="560408" y="15479"/>
                </a:lnTo>
                <a:lnTo>
                  <a:pt x="559704" y="14072"/>
                </a:lnTo>
                <a:lnTo>
                  <a:pt x="558473" y="12841"/>
                </a:lnTo>
                <a:lnTo>
                  <a:pt x="557418" y="12489"/>
                </a:lnTo>
                <a:lnTo>
                  <a:pt x="554252" y="13368"/>
                </a:lnTo>
                <a:lnTo>
                  <a:pt x="553021" y="14072"/>
                </a:lnTo>
                <a:lnTo>
                  <a:pt x="551965" y="14775"/>
                </a:lnTo>
                <a:lnTo>
                  <a:pt x="550910" y="15479"/>
                </a:lnTo>
                <a:lnTo>
                  <a:pt x="549502" y="15655"/>
                </a:lnTo>
                <a:lnTo>
                  <a:pt x="549327" y="14951"/>
                </a:lnTo>
                <a:lnTo>
                  <a:pt x="548271" y="14072"/>
                </a:lnTo>
                <a:lnTo>
                  <a:pt x="546864" y="11258"/>
                </a:lnTo>
                <a:lnTo>
                  <a:pt x="545281" y="8795"/>
                </a:lnTo>
                <a:lnTo>
                  <a:pt x="543346" y="7916"/>
                </a:lnTo>
                <a:lnTo>
                  <a:pt x="542115" y="8971"/>
                </a:lnTo>
                <a:lnTo>
                  <a:pt x="540884" y="14072"/>
                </a:lnTo>
                <a:lnTo>
                  <a:pt x="539476" y="15831"/>
                </a:lnTo>
                <a:lnTo>
                  <a:pt x="537014" y="15303"/>
                </a:lnTo>
                <a:lnTo>
                  <a:pt x="535255" y="13720"/>
                </a:lnTo>
                <a:lnTo>
                  <a:pt x="533320" y="12489"/>
                </a:lnTo>
                <a:lnTo>
                  <a:pt x="531385" y="13368"/>
                </a:lnTo>
                <a:lnTo>
                  <a:pt x="531209" y="15655"/>
                </a:lnTo>
                <a:lnTo>
                  <a:pt x="531913" y="17766"/>
                </a:lnTo>
                <a:lnTo>
                  <a:pt x="531737" y="19525"/>
                </a:lnTo>
                <a:lnTo>
                  <a:pt x="528922" y="20228"/>
                </a:lnTo>
                <a:lnTo>
                  <a:pt x="527867" y="19876"/>
                </a:lnTo>
                <a:lnTo>
                  <a:pt x="527339" y="19349"/>
                </a:lnTo>
                <a:lnTo>
                  <a:pt x="526636" y="18821"/>
                </a:lnTo>
                <a:lnTo>
                  <a:pt x="525405" y="18997"/>
                </a:lnTo>
                <a:lnTo>
                  <a:pt x="524701" y="19876"/>
                </a:lnTo>
                <a:lnTo>
                  <a:pt x="523645" y="22867"/>
                </a:lnTo>
                <a:lnTo>
                  <a:pt x="512916" y="34828"/>
                </a:lnTo>
                <a:lnTo>
                  <a:pt x="507639" y="35355"/>
                </a:lnTo>
                <a:lnTo>
                  <a:pt x="503242" y="33948"/>
                </a:lnTo>
                <a:lnTo>
                  <a:pt x="503593" y="30254"/>
                </a:lnTo>
                <a:lnTo>
                  <a:pt x="502186" y="29199"/>
                </a:lnTo>
                <a:lnTo>
                  <a:pt x="500427" y="27968"/>
                </a:lnTo>
                <a:lnTo>
                  <a:pt x="498668" y="30782"/>
                </a:lnTo>
                <a:lnTo>
                  <a:pt x="494447" y="42040"/>
                </a:lnTo>
                <a:lnTo>
                  <a:pt x="493743" y="43271"/>
                </a:lnTo>
                <a:lnTo>
                  <a:pt x="493040" y="44326"/>
                </a:lnTo>
                <a:lnTo>
                  <a:pt x="492512" y="45557"/>
                </a:lnTo>
                <a:lnTo>
                  <a:pt x="492864" y="48899"/>
                </a:lnTo>
                <a:lnTo>
                  <a:pt x="492512" y="50307"/>
                </a:lnTo>
                <a:lnTo>
                  <a:pt x="491457" y="50835"/>
                </a:lnTo>
                <a:lnTo>
                  <a:pt x="489697" y="51186"/>
                </a:lnTo>
                <a:lnTo>
                  <a:pt x="488114" y="51714"/>
                </a:lnTo>
                <a:lnTo>
                  <a:pt x="487587" y="53297"/>
                </a:lnTo>
                <a:lnTo>
                  <a:pt x="487059" y="54528"/>
                </a:lnTo>
                <a:lnTo>
                  <a:pt x="486180" y="56111"/>
                </a:lnTo>
                <a:lnTo>
                  <a:pt x="485124" y="57519"/>
                </a:lnTo>
                <a:lnTo>
                  <a:pt x="484421" y="58222"/>
                </a:lnTo>
                <a:lnTo>
                  <a:pt x="481430" y="58222"/>
                </a:lnTo>
                <a:lnTo>
                  <a:pt x="479320" y="56639"/>
                </a:lnTo>
                <a:lnTo>
                  <a:pt x="477561" y="54528"/>
                </a:lnTo>
                <a:lnTo>
                  <a:pt x="475626" y="52594"/>
                </a:lnTo>
                <a:lnTo>
                  <a:pt x="475802" y="57870"/>
                </a:lnTo>
                <a:lnTo>
                  <a:pt x="475626" y="59453"/>
                </a:lnTo>
                <a:lnTo>
                  <a:pt x="474570" y="61036"/>
                </a:lnTo>
                <a:lnTo>
                  <a:pt x="473339" y="62268"/>
                </a:lnTo>
                <a:lnTo>
                  <a:pt x="472108" y="62444"/>
                </a:lnTo>
                <a:lnTo>
                  <a:pt x="471580" y="61036"/>
                </a:lnTo>
                <a:lnTo>
                  <a:pt x="471052" y="57167"/>
                </a:lnTo>
                <a:lnTo>
                  <a:pt x="469645" y="55407"/>
                </a:lnTo>
                <a:lnTo>
                  <a:pt x="467358" y="54704"/>
                </a:lnTo>
                <a:lnTo>
                  <a:pt x="461378" y="55056"/>
                </a:lnTo>
                <a:lnTo>
                  <a:pt x="459091" y="55584"/>
                </a:lnTo>
                <a:lnTo>
                  <a:pt x="458564" y="57343"/>
                </a:lnTo>
                <a:lnTo>
                  <a:pt x="461026" y="61036"/>
                </a:lnTo>
                <a:lnTo>
                  <a:pt x="460850" y="63147"/>
                </a:lnTo>
                <a:lnTo>
                  <a:pt x="458036" y="65082"/>
                </a:lnTo>
                <a:lnTo>
                  <a:pt x="448538" y="67897"/>
                </a:lnTo>
                <a:lnTo>
                  <a:pt x="447130" y="67720"/>
                </a:lnTo>
                <a:lnTo>
                  <a:pt x="445547" y="67017"/>
                </a:lnTo>
                <a:lnTo>
                  <a:pt x="445020" y="66314"/>
                </a:lnTo>
                <a:lnTo>
                  <a:pt x="443613" y="63323"/>
                </a:lnTo>
                <a:lnTo>
                  <a:pt x="443085" y="62619"/>
                </a:lnTo>
                <a:lnTo>
                  <a:pt x="442029" y="62444"/>
                </a:lnTo>
                <a:lnTo>
                  <a:pt x="441150" y="62092"/>
                </a:lnTo>
                <a:lnTo>
                  <a:pt x="440270" y="62092"/>
                </a:lnTo>
                <a:lnTo>
                  <a:pt x="439039" y="63147"/>
                </a:lnTo>
                <a:lnTo>
                  <a:pt x="437984" y="64554"/>
                </a:lnTo>
                <a:lnTo>
                  <a:pt x="437456" y="66314"/>
                </a:lnTo>
                <a:lnTo>
                  <a:pt x="436576" y="69304"/>
                </a:lnTo>
                <a:lnTo>
                  <a:pt x="434993" y="72294"/>
                </a:lnTo>
                <a:lnTo>
                  <a:pt x="433059" y="74229"/>
                </a:lnTo>
                <a:lnTo>
                  <a:pt x="431300" y="74053"/>
                </a:lnTo>
                <a:lnTo>
                  <a:pt x="430596" y="71063"/>
                </a:lnTo>
                <a:lnTo>
                  <a:pt x="430068" y="70359"/>
                </a:lnTo>
                <a:lnTo>
                  <a:pt x="429189" y="70535"/>
                </a:lnTo>
                <a:lnTo>
                  <a:pt x="428133" y="71414"/>
                </a:lnTo>
                <a:lnTo>
                  <a:pt x="427606" y="73173"/>
                </a:lnTo>
                <a:lnTo>
                  <a:pt x="427606" y="75460"/>
                </a:lnTo>
                <a:lnTo>
                  <a:pt x="427606" y="76691"/>
                </a:lnTo>
                <a:lnTo>
                  <a:pt x="427078" y="77395"/>
                </a:lnTo>
                <a:lnTo>
                  <a:pt x="425671" y="78274"/>
                </a:lnTo>
                <a:lnTo>
                  <a:pt x="424264" y="78450"/>
                </a:lnTo>
                <a:lnTo>
                  <a:pt x="421098" y="78274"/>
                </a:lnTo>
                <a:lnTo>
                  <a:pt x="419514" y="78274"/>
                </a:lnTo>
                <a:lnTo>
                  <a:pt x="413534" y="80209"/>
                </a:lnTo>
                <a:lnTo>
                  <a:pt x="412479" y="80034"/>
                </a:lnTo>
                <a:lnTo>
                  <a:pt x="412303" y="79681"/>
                </a:lnTo>
                <a:lnTo>
                  <a:pt x="411423" y="78450"/>
                </a:lnTo>
                <a:lnTo>
                  <a:pt x="411071" y="78274"/>
                </a:lnTo>
                <a:lnTo>
                  <a:pt x="410544" y="77922"/>
                </a:lnTo>
                <a:lnTo>
                  <a:pt x="410896" y="77043"/>
                </a:lnTo>
                <a:lnTo>
                  <a:pt x="411423" y="76164"/>
                </a:lnTo>
                <a:lnTo>
                  <a:pt x="411599" y="75460"/>
                </a:lnTo>
                <a:lnTo>
                  <a:pt x="410896" y="73701"/>
                </a:lnTo>
                <a:lnTo>
                  <a:pt x="408961" y="74229"/>
                </a:lnTo>
                <a:lnTo>
                  <a:pt x="406850" y="75812"/>
                </a:lnTo>
                <a:lnTo>
                  <a:pt x="405619" y="77219"/>
                </a:lnTo>
                <a:lnTo>
                  <a:pt x="404739" y="80561"/>
                </a:lnTo>
                <a:lnTo>
                  <a:pt x="404211" y="84606"/>
                </a:lnTo>
                <a:lnTo>
                  <a:pt x="403156" y="88125"/>
                </a:lnTo>
                <a:lnTo>
                  <a:pt x="400166" y="89708"/>
                </a:lnTo>
                <a:lnTo>
                  <a:pt x="396648" y="89532"/>
                </a:lnTo>
                <a:lnTo>
                  <a:pt x="395417" y="90059"/>
                </a:lnTo>
                <a:lnTo>
                  <a:pt x="395592" y="96216"/>
                </a:lnTo>
                <a:lnTo>
                  <a:pt x="394889" y="103252"/>
                </a:lnTo>
                <a:lnTo>
                  <a:pt x="394185" y="106946"/>
                </a:lnTo>
                <a:lnTo>
                  <a:pt x="393130" y="108529"/>
                </a:lnTo>
                <a:lnTo>
                  <a:pt x="390316" y="109760"/>
                </a:lnTo>
                <a:lnTo>
                  <a:pt x="382752" y="116620"/>
                </a:lnTo>
                <a:lnTo>
                  <a:pt x="379234" y="116971"/>
                </a:lnTo>
                <a:lnTo>
                  <a:pt x="376596" y="116092"/>
                </a:lnTo>
                <a:lnTo>
                  <a:pt x="373957" y="114861"/>
                </a:lnTo>
                <a:lnTo>
                  <a:pt x="371143" y="114158"/>
                </a:lnTo>
                <a:lnTo>
                  <a:pt x="368680" y="115388"/>
                </a:lnTo>
                <a:lnTo>
                  <a:pt x="370087" y="118027"/>
                </a:lnTo>
                <a:lnTo>
                  <a:pt x="374661" y="122073"/>
                </a:lnTo>
                <a:lnTo>
                  <a:pt x="376772" y="125591"/>
                </a:lnTo>
                <a:lnTo>
                  <a:pt x="376244" y="127350"/>
                </a:lnTo>
                <a:lnTo>
                  <a:pt x="373781" y="127350"/>
                </a:lnTo>
                <a:lnTo>
                  <a:pt x="370615" y="125415"/>
                </a:lnTo>
                <a:lnTo>
                  <a:pt x="369208" y="126118"/>
                </a:lnTo>
                <a:lnTo>
                  <a:pt x="366042" y="126118"/>
                </a:lnTo>
                <a:lnTo>
                  <a:pt x="364635" y="126646"/>
                </a:lnTo>
                <a:lnTo>
                  <a:pt x="364283" y="127701"/>
                </a:lnTo>
                <a:lnTo>
                  <a:pt x="363227" y="132275"/>
                </a:lnTo>
                <a:lnTo>
                  <a:pt x="360237" y="131571"/>
                </a:lnTo>
                <a:lnTo>
                  <a:pt x="357071" y="128581"/>
                </a:lnTo>
                <a:lnTo>
                  <a:pt x="354608" y="127701"/>
                </a:lnTo>
                <a:lnTo>
                  <a:pt x="351794" y="128933"/>
                </a:lnTo>
                <a:lnTo>
                  <a:pt x="349683" y="131571"/>
                </a:lnTo>
                <a:lnTo>
                  <a:pt x="347924" y="134386"/>
                </a:lnTo>
                <a:lnTo>
                  <a:pt x="342647" y="138431"/>
                </a:lnTo>
                <a:lnTo>
                  <a:pt x="341240" y="138959"/>
                </a:lnTo>
                <a:lnTo>
                  <a:pt x="339657" y="138783"/>
                </a:lnTo>
                <a:lnTo>
                  <a:pt x="336491" y="137728"/>
                </a:lnTo>
                <a:lnTo>
                  <a:pt x="334732" y="137728"/>
                </a:lnTo>
                <a:lnTo>
                  <a:pt x="332445" y="140014"/>
                </a:lnTo>
                <a:lnTo>
                  <a:pt x="332094" y="143004"/>
                </a:lnTo>
                <a:lnTo>
                  <a:pt x="331214" y="145643"/>
                </a:lnTo>
                <a:lnTo>
                  <a:pt x="328224" y="146874"/>
                </a:lnTo>
                <a:lnTo>
                  <a:pt x="326817" y="146874"/>
                </a:lnTo>
                <a:lnTo>
                  <a:pt x="325761" y="147402"/>
                </a:lnTo>
                <a:lnTo>
                  <a:pt x="325058" y="148106"/>
                </a:lnTo>
                <a:lnTo>
                  <a:pt x="324882" y="149689"/>
                </a:lnTo>
                <a:lnTo>
                  <a:pt x="324882" y="153206"/>
                </a:lnTo>
                <a:lnTo>
                  <a:pt x="324706" y="154086"/>
                </a:lnTo>
                <a:lnTo>
                  <a:pt x="323651" y="155669"/>
                </a:lnTo>
                <a:lnTo>
                  <a:pt x="317142" y="163409"/>
                </a:lnTo>
                <a:lnTo>
                  <a:pt x="316263" y="164640"/>
                </a:lnTo>
                <a:lnTo>
                  <a:pt x="312745" y="165695"/>
                </a:lnTo>
                <a:lnTo>
                  <a:pt x="311338" y="165871"/>
                </a:lnTo>
                <a:lnTo>
                  <a:pt x="310282" y="165343"/>
                </a:lnTo>
                <a:lnTo>
                  <a:pt x="309579" y="164464"/>
                </a:lnTo>
                <a:lnTo>
                  <a:pt x="308699" y="163936"/>
                </a:lnTo>
                <a:lnTo>
                  <a:pt x="306765" y="164640"/>
                </a:lnTo>
                <a:lnTo>
                  <a:pt x="306237" y="165519"/>
                </a:lnTo>
                <a:lnTo>
                  <a:pt x="304830" y="169213"/>
                </a:lnTo>
                <a:lnTo>
                  <a:pt x="304126" y="169917"/>
                </a:lnTo>
                <a:lnTo>
                  <a:pt x="302191" y="171324"/>
                </a:lnTo>
                <a:lnTo>
                  <a:pt x="301312" y="172203"/>
                </a:lnTo>
                <a:lnTo>
                  <a:pt x="300608" y="173435"/>
                </a:lnTo>
                <a:lnTo>
                  <a:pt x="300432" y="174666"/>
                </a:lnTo>
                <a:lnTo>
                  <a:pt x="299905" y="175722"/>
                </a:lnTo>
                <a:lnTo>
                  <a:pt x="298321" y="176073"/>
                </a:lnTo>
                <a:lnTo>
                  <a:pt x="296386" y="175546"/>
                </a:lnTo>
                <a:lnTo>
                  <a:pt x="296211" y="174138"/>
                </a:lnTo>
                <a:lnTo>
                  <a:pt x="296211" y="172731"/>
                </a:lnTo>
                <a:lnTo>
                  <a:pt x="295859" y="171676"/>
                </a:lnTo>
                <a:lnTo>
                  <a:pt x="292517" y="170972"/>
                </a:lnTo>
                <a:lnTo>
                  <a:pt x="290758" y="173083"/>
                </a:lnTo>
                <a:lnTo>
                  <a:pt x="289703" y="175546"/>
                </a:lnTo>
                <a:lnTo>
                  <a:pt x="289703" y="175722"/>
                </a:lnTo>
                <a:lnTo>
                  <a:pt x="288295" y="177129"/>
                </a:lnTo>
                <a:lnTo>
                  <a:pt x="287064" y="178008"/>
                </a:lnTo>
                <a:lnTo>
                  <a:pt x="280908" y="183988"/>
                </a:lnTo>
                <a:lnTo>
                  <a:pt x="271585" y="187155"/>
                </a:lnTo>
                <a:lnTo>
                  <a:pt x="268067" y="189793"/>
                </a:lnTo>
                <a:lnTo>
                  <a:pt x="268771" y="194014"/>
                </a:lnTo>
                <a:lnTo>
                  <a:pt x="270530" y="195422"/>
                </a:lnTo>
                <a:lnTo>
                  <a:pt x="276334" y="198060"/>
                </a:lnTo>
                <a:lnTo>
                  <a:pt x="278269" y="198588"/>
                </a:lnTo>
                <a:lnTo>
                  <a:pt x="280380" y="199467"/>
                </a:lnTo>
                <a:lnTo>
                  <a:pt x="281787" y="201402"/>
                </a:lnTo>
                <a:lnTo>
                  <a:pt x="283898" y="205448"/>
                </a:lnTo>
                <a:lnTo>
                  <a:pt x="281787" y="213187"/>
                </a:lnTo>
                <a:lnTo>
                  <a:pt x="280908" y="215474"/>
                </a:lnTo>
                <a:lnTo>
                  <a:pt x="279324" y="217585"/>
                </a:lnTo>
                <a:lnTo>
                  <a:pt x="277741" y="218816"/>
                </a:lnTo>
                <a:lnTo>
                  <a:pt x="276334" y="218288"/>
                </a:lnTo>
                <a:lnTo>
                  <a:pt x="275807" y="214946"/>
                </a:lnTo>
                <a:lnTo>
                  <a:pt x="273520" y="211956"/>
                </a:lnTo>
                <a:lnTo>
                  <a:pt x="268243" y="210549"/>
                </a:lnTo>
                <a:lnTo>
                  <a:pt x="262087" y="209845"/>
                </a:lnTo>
                <a:lnTo>
                  <a:pt x="257865" y="208790"/>
                </a:lnTo>
                <a:lnTo>
                  <a:pt x="251181" y="211429"/>
                </a:lnTo>
                <a:lnTo>
                  <a:pt x="248542" y="213891"/>
                </a:lnTo>
                <a:lnTo>
                  <a:pt x="249422" y="217233"/>
                </a:lnTo>
                <a:lnTo>
                  <a:pt x="249950" y="218640"/>
                </a:lnTo>
                <a:lnTo>
                  <a:pt x="249774" y="226380"/>
                </a:lnTo>
                <a:lnTo>
                  <a:pt x="249774" y="227611"/>
                </a:lnTo>
                <a:lnTo>
                  <a:pt x="249070" y="228315"/>
                </a:lnTo>
                <a:lnTo>
                  <a:pt x="247839" y="229194"/>
                </a:lnTo>
                <a:lnTo>
                  <a:pt x="246608" y="229546"/>
                </a:lnTo>
                <a:lnTo>
                  <a:pt x="241859" y="230249"/>
                </a:lnTo>
                <a:lnTo>
                  <a:pt x="237813" y="232184"/>
                </a:lnTo>
                <a:lnTo>
                  <a:pt x="233064" y="233416"/>
                </a:lnTo>
                <a:lnTo>
                  <a:pt x="231656" y="235702"/>
                </a:lnTo>
                <a:lnTo>
                  <a:pt x="231480" y="238693"/>
                </a:lnTo>
                <a:lnTo>
                  <a:pt x="231832" y="241683"/>
                </a:lnTo>
                <a:lnTo>
                  <a:pt x="231656" y="248191"/>
                </a:lnTo>
                <a:lnTo>
                  <a:pt x="228842" y="252061"/>
                </a:lnTo>
                <a:lnTo>
                  <a:pt x="219871" y="258393"/>
                </a:lnTo>
                <a:lnTo>
                  <a:pt x="207910" y="274400"/>
                </a:lnTo>
                <a:lnTo>
                  <a:pt x="202985" y="277566"/>
                </a:lnTo>
                <a:lnTo>
                  <a:pt x="196125" y="278973"/>
                </a:lnTo>
                <a:lnTo>
                  <a:pt x="193135" y="280204"/>
                </a:lnTo>
                <a:lnTo>
                  <a:pt x="191904" y="282843"/>
                </a:lnTo>
                <a:lnTo>
                  <a:pt x="191024" y="297090"/>
                </a:lnTo>
                <a:lnTo>
                  <a:pt x="187858" y="302895"/>
                </a:lnTo>
                <a:lnTo>
                  <a:pt x="177832" y="308700"/>
                </a:lnTo>
                <a:lnTo>
                  <a:pt x="175018" y="315208"/>
                </a:lnTo>
                <a:lnTo>
                  <a:pt x="174842" y="321892"/>
                </a:lnTo>
                <a:lnTo>
                  <a:pt x="174314" y="325234"/>
                </a:lnTo>
                <a:lnTo>
                  <a:pt x="172555" y="328224"/>
                </a:lnTo>
                <a:lnTo>
                  <a:pt x="170092" y="329632"/>
                </a:lnTo>
                <a:lnTo>
                  <a:pt x="160066" y="332270"/>
                </a:lnTo>
                <a:lnTo>
                  <a:pt x="154965" y="334908"/>
                </a:lnTo>
                <a:lnTo>
                  <a:pt x="149688" y="338602"/>
                </a:lnTo>
                <a:lnTo>
                  <a:pt x="144939" y="343352"/>
                </a:lnTo>
                <a:lnTo>
                  <a:pt x="141069" y="349156"/>
                </a:lnTo>
                <a:lnTo>
                  <a:pt x="140014" y="351443"/>
                </a:lnTo>
                <a:lnTo>
                  <a:pt x="139310" y="353729"/>
                </a:lnTo>
                <a:lnTo>
                  <a:pt x="139134" y="356192"/>
                </a:lnTo>
                <a:lnTo>
                  <a:pt x="140014" y="358302"/>
                </a:lnTo>
                <a:lnTo>
                  <a:pt x="138607" y="361644"/>
                </a:lnTo>
                <a:lnTo>
                  <a:pt x="136144" y="368680"/>
                </a:lnTo>
                <a:lnTo>
                  <a:pt x="134561" y="371319"/>
                </a:lnTo>
                <a:lnTo>
                  <a:pt x="132099" y="373781"/>
                </a:lnTo>
                <a:lnTo>
                  <a:pt x="130164" y="375013"/>
                </a:lnTo>
                <a:lnTo>
                  <a:pt x="125063" y="377651"/>
                </a:lnTo>
                <a:lnTo>
                  <a:pt x="123656" y="378531"/>
                </a:lnTo>
                <a:lnTo>
                  <a:pt x="122600" y="379586"/>
                </a:lnTo>
                <a:lnTo>
                  <a:pt x="121897" y="380817"/>
                </a:lnTo>
                <a:lnTo>
                  <a:pt x="121017" y="382401"/>
                </a:lnTo>
                <a:lnTo>
                  <a:pt x="120841" y="383984"/>
                </a:lnTo>
                <a:lnTo>
                  <a:pt x="120841" y="385918"/>
                </a:lnTo>
                <a:lnTo>
                  <a:pt x="120665" y="387326"/>
                </a:lnTo>
                <a:lnTo>
                  <a:pt x="118379" y="388733"/>
                </a:lnTo>
                <a:lnTo>
                  <a:pt x="117147" y="390492"/>
                </a:lnTo>
                <a:lnTo>
                  <a:pt x="116444" y="392602"/>
                </a:lnTo>
                <a:lnTo>
                  <a:pt x="116092" y="394186"/>
                </a:lnTo>
                <a:lnTo>
                  <a:pt x="115564" y="395593"/>
                </a:lnTo>
                <a:lnTo>
                  <a:pt x="104131" y="405619"/>
                </a:lnTo>
                <a:lnTo>
                  <a:pt x="103076" y="408082"/>
                </a:lnTo>
                <a:lnTo>
                  <a:pt x="101844" y="409488"/>
                </a:lnTo>
                <a:lnTo>
                  <a:pt x="96216" y="414062"/>
                </a:lnTo>
                <a:lnTo>
                  <a:pt x="94105" y="416524"/>
                </a:lnTo>
                <a:lnTo>
                  <a:pt x="92170" y="422153"/>
                </a:lnTo>
                <a:lnTo>
                  <a:pt x="87772" y="426903"/>
                </a:lnTo>
                <a:lnTo>
                  <a:pt x="87245" y="428661"/>
                </a:lnTo>
                <a:lnTo>
                  <a:pt x="86014" y="430244"/>
                </a:lnTo>
                <a:lnTo>
                  <a:pt x="75460" y="441853"/>
                </a:lnTo>
                <a:lnTo>
                  <a:pt x="72645" y="444140"/>
                </a:lnTo>
                <a:lnTo>
                  <a:pt x="69655" y="445196"/>
                </a:lnTo>
                <a:lnTo>
                  <a:pt x="63323" y="445196"/>
                </a:lnTo>
                <a:lnTo>
                  <a:pt x="57167" y="446251"/>
                </a:lnTo>
                <a:lnTo>
                  <a:pt x="50834" y="448538"/>
                </a:lnTo>
                <a:lnTo>
                  <a:pt x="46613" y="452231"/>
                </a:lnTo>
                <a:lnTo>
                  <a:pt x="44150" y="457860"/>
                </a:lnTo>
                <a:lnTo>
                  <a:pt x="42743" y="477385"/>
                </a:lnTo>
                <a:lnTo>
                  <a:pt x="41863" y="480023"/>
                </a:lnTo>
                <a:lnTo>
                  <a:pt x="29199" y="489874"/>
                </a:lnTo>
                <a:lnTo>
                  <a:pt x="15479" y="507463"/>
                </a:lnTo>
                <a:lnTo>
                  <a:pt x="9146" y="511685"/>
                </a:lnTo>
                <a:lnTo>
                  <a:pt x="6332" y="512740"/>
                </a:lnTo>
                <a:lnTo>
                  <a:pt x="0" y="513795"/>
                </a:lnTo>
                <a:lnTo>
                  <a:pt x="3694" y="517490"/>
                </a:lnTo>
                <a:lnTo>
                  <a:pt x="6508" y="526108"/>
                </a:lnTo>
                <a:lnTo>
                  <a:pt x="11081" y="529274"/>
                </a:lnTo>
                <a:lnTo>
                  <a:pt x="14775" y="529627"/>
                </a:lnTo>
                <a:lnTo>
                  <a:pt x="21108" y="528395"/>
                </a:lnTo>
                <a:lnTo>
                  <a:pt x="24625" y="528395"/>
                </a:lnTo>
                <a:lnTo>
                  <a:pt x="26560" y="529450"/>
                </a:lnTo>
                <a:lnTo>
                  <a:pt x="28671" y="532793"/>
                </a:lnTo>
                <a:lnTo>
                  <a:pt x="30958" y="533320"/>
                </a:lnTo>
                <a:lnTo>
                  <a:pt x="32365" y="532616"/>
                </a:lnTo>
                <a:lnTo>
                  <a:pt x="35707" y="529627"/>
                </a:lnTo>
                <a:lnTo>
                  <a:pt x="37642" y="528747"/>
                </a:lnTo>
                <a:lnTo>
                  <a:pt x="40456" y="528923"/>
                </a:lnTo>
                <a:lnTo>
                  <a:pt x="42215" y="530154"/>
                </a:lnTo>
                <a:lnTo>
                  <a:pt x="43798" y="531561"/>
                </a:lnTo>
                <a:lnTo>
                  <a:pt x="45909" y="532441"/>
                </a:lnTo>
                <a:lnTo>
                  <a:pt x="47140" y="531913"/>
                </a:lnTo>
                <a:lnTo>
                  <a:pt x="48899" y="529802"/>
                </a:lnTo>
                <a:lnTo>
                  <a:pt x="49779" y="529274"/>
                </a:lnTo>
                <a:lnTo>
                  <a:pt x="50834" y="529978"/>
                </a:lnTo>
                <a:lnTo>
                  <a:pt x="52769" y="531913"/>
                </a:lnTo>
                <a:lnTo>
                  <a:pt x="53473" y="532441"/>
                </a:lnTo>
                <a:lnTo>
                  <a:pt x="58222" y="531385"/>
                </a:lnTo>
                <a:lnTo>
                  <a:pt x="62444" y="528043"/>
                </a:lnTo>
                <a:lnTo>
                  <a:pt x="65258" y="523294"/>
                </a:lnTo>
                <a:lnTo>
                  <a:pt x="66137" y="518017"/>
                </a:lnTo>
                <a:lnTo>
                  <a:pt x="67193" y="513795"/>
                </a:lnTo>
                <a:lnTo>
                  <a:pt x="70359" y="508343"/>
                </a:lnTo>
                <a:lnTo>
                  <a:pt x="74229" y="503594"/>
                </a:lnTo>
                <a:lnTo>
                  <a:pt x="77922" y="500955"/>
                </a:lnTo>
                <a:lnTo>
                  <a:pt x="79330" y="501131"/>
                </a:lnTo>
                <a:lnTo>
                  <a:pt x="82144" y="502362"/>
                </a:lnTo>
                <a:lnTo>
                  <a:pt x="83551" y="502362"/>
                </a:lnTo>
                <a:lnTo>
                  <a:pt x="86541" y="500955"/>
                </a:lnTo>
                <a:lnTo>
                  <a:pt x="87421" y="500603"/>
                </a:lnTo>
                <a:lnTo>
                  <a:pt x="92874" y="499548"/>
                </a:lnTo>
                <a:lnTo>
                  <a:pt x="95688" y="499372"/>
                </a:lnTo>
                <a:lnTo>
                  <a:pt x="102724" y="501483"/>
                </a:lnTo>
                <a:lnTo>
                  <a:pt x="108177" y="500428"/>
                </a:lnTo>
                <a:lnTo>
                  <a:pt x="113805" y="500251"/>
                </a:lnTo>
                <a:lnTo>
                  <a:pt x="118906" y="503945"/>
                </a:lnTo>
                <a:lnTo>
                  <a:pt x="121721" y="508519"/>
                </a:lnTo>
                <a:lnTo>
                  <a:pt x="123128" y="510278"/>
                </a:lnTo>
                <a:lnTo>
                  <a:pt x="132099" y="516434"/>
                </a:lnTo>
                <a:lnTo>
                  <a:pt x="136672" y="518721"/>
                </a:lnTo>
                <a:lnTo>
                  <a:pt x="139134" y="520304"/>
                </a:lnTo>
                <a:lnTo>
                  <a:pt x="141421" y="522415"/>
                </a:lnTo>
                <a:lnTo>
                  <a:pt x="142653" y="524701"/>
                </a:lnTo>
                <a:lnTo>
                  <a:pt x="143180" y="528043"/>
                </a:lnTo>
                <a:lnTo>
                  <a:pt x="142653" y="529802"/>
                </a:lnTo>
                <a:lnTo>
                  <a:pt x="142828" y="531033"/>
                </a:lnTo>
                <a:lnTo>
                  <a:pt x="145115" y="532441"/>
                </a:lnTo>
                <a:lnTo>
                  <a:pt x="146698" y="532793"/>
                </a:lnTo>
                <a:lnTo>
                  <a:pt x="148105" y="532793"/>
                </a:lnTo>
                <a:lnTo>
                  <a:pt x="149513" y="532969"/>
                </a:lnTo>
                <a:lnTo>
                  <a:pt x="151096" y="534024"/>
                </a:lnTo>
                <a:lnTo>
                  <a:pt x="151799" y="534903"/>
                </a:lnTo>
                <a:lnTo>
                  <a:pt x="153206" y="537014"/>
                </a:lnTo>
                <a:lnTo>
                  <a:pt x="158483" y="543170"/>
                </a:lnTo>
                <a:lnTo>
                  <a:pt x="160418" y="544577"/>
                </a:lnTo>
                <a:lnTo>
                  <a:pt x="162705" y="546864"/>
                </a:lnTo>
                <a:lnTo>
                  <a:pt x="170620" y="551789"/>
                </a:lnTo>
                <a:lnTo>
                  <a:pt x="172907" y="554252"/>
                </a:lnTo>
                <a:lnTo>
                  <a:pt x="176425" y="560232"/>
                </a:lnTo>
                <a:lnTo>
                  <a:pt x="178535" y="563047"/>
                </a:lnTo>
                <a:lnTo>
                  <a:pt x="180470" y="564806"/>
                </a:lnTo>
                <a:lnTo>
                  <a:pt x="187330" y="568500"/>
                </a:lnTo>
                <a:lnTo>
                  <a:pt x="195773" y="575711"/>
                </a:lnTo>
                <a:lnTo>
                  <a:pt x="200523" y="578174"/>
                </a:lnTo>
                <a:lnTo>
                  <a:pt x="203513" y="580988"/>
                </a:lnTo>
                <a:lnTo>
                  <a:pt x="208086" y="586441"/>
                </a:lnTo>
                <a:lnTo>
                  <a:pt x="208966" y="588200"/>
                </a:lnTo>
                <a:lnTo>
                  <a:pt x="209317" y="589959"/>
                </a:lnTo>
                <a:lnTo>
                  <a:pt x="210021" y="591718"/>
                </a:lnTo>
                <a:lnTo>
                  <a:pt x="211604" y="593125"/>
                </a:lnTo>
                <a:lnTo>
                  <a:pt x="214419" y="594884"/>
                </a:lnTo>
                <a:lnTo>
                  <a:pt x="215650" y="596116"/>
                </a:lnTo>
                <a:lnTo>
                  <a:pt x="216705" y="597523"/>
                </a:lnTo>
                <a:lnTo>
                  <a:pt x="221454" y="606845"/>
                </a:lnTo>
                <a:lnTo>
                  <a:pt x="223565" y="609659"/>
                </a:lnTo>
                <a:lnTo>
                  <a:pt x="233239" y="617399"/>
                </a:lnTo>
                <a:lnTo>
                  <a:pt x="235526" y="621972"/>
                </a:lnTo>
                <a:lnTo>
                  <a:pt x="236406" y="627073"/>
                </a:lnTo>
                <a:lnTo>
                  <a:pt x="235702" y="632174"/>
                </a:lnTo>
                <a:lnTo>
                  <a:pt x="233239" y="636748"/>
                </a:lnTo>
                <a:lnTo>
                  <a:pt x="232536" y="640441"/>
                </a:lnTo>
                <a:lnTo>
                  <a:pt x="232536" y="651523"/>
                </a:lnTo>
                <a:lnTo>
                  <a:pt x="231656" y="659263"/>
                </a:lnTo>
                <a:lnTo>
                  <a:pt x="231656" y="662780"/>
                </a:lnTo>
                <a:lnTo>
                  <a:pt x="232360" y="664012"/>
                </a:lnTo>
                <a:lnTo>
                  <a:pt x="233239" y="665419"/>
                </a:lnTo>
                <a:lnTo>
                  <a:pt x="233415" y="665419"/>
                </a:lnTo>
                <a:lnTo>
                  <a:pt x="236933" y="664891"/>
                </a:lnTo>
                <a:lnTo>
                  <a:pt x="246608" y="665419"/>
                </a:lnTo>
                <a:lnTo>
                  <a:pt x="251181" y="664539"/>
                </a:lnTo>
                <a:lnTo>
                  <a:pt x="254699" y="664539"/>
                </a:lnTo>
                <a:lnTo>
                  <a:pt x="256106" y="664188"/>
                </a:lnTo>
                <a:lnTo>
                  <a:pt x="257161" y="663132"/>
                </a:lnTo>
                <a:lnTo>
                  <a:pt x="257865" y="662253"/>
                </a:lnTo>
                <a:lnTo>
                  <a:pt x="258393" y="661373"/>
                </a:lnTo>
                <a:lnTo>
                  <a:pt x="259272" y="660142"/>
                </a:lnTo>
                <a:lnTo>
                  <a:pt x="267188" y="654865"/>
                </a:lnTo>
                <a:lnTo>
                  <a:pt x="269298" y="652930"/>
                </a:lnTo>
                <a:lnTo>
                  <a:pt x="270530" y="650292"/>
                </a:lnTo>
                <a:lnTo>
                  <a:pt x="271937" y="644487"/>
                </a:lnTo>
                <a:lnTo>
                  <a:pt x="273872" y="642201"/>
                </a:lnTo>
                <a:lnTo>
                  <a:pt x="276686" y="641849"/>
                </a:lnTo>
                <a:lnTo>
                  <a:pt x="280204" y="642728"/>
                </a:lnTo>
                <a:lnTo>
                  <a:pt x="283546" y="642904"/>
                </a:lnTo>
                <a:lnTo>
                  <a:pt x="285481" y="641145"/>
                </a:lnTo>
                <a:lnTo>
                  <a:pt x="285657" y="637979"/>
                </a:lnTo>
                <a:lnTo>
                  <a:pt x="285129" y="630943"/>
                </a:lnTo>
                <a:lnTo>
                  <a:pt x="285833" y="627953"/>
                </a:lnTo>
                <a:lnTo>
                  <a:pt x="288119" y="625666"/>
                </a:lnTo>
                <a:lnTo>
                  <a:pt x="291286" y="624962"/>
                </a:lnTo>
                <a:lnTo>
                  <a:pt x="294276" y="625842"/>
                </a:lnTo>
                <a:lnTo>
                  <a:pt x="298321" y="630591"/>
                </a:lnTo>
                <a:lnTo>
                  <a:pt x="303598" y="633582"/>
                </a:lnTo>
                <a:lnTo>
                  <a:pt x="306061" y="635692"/>
                </a:lnTo>
                <a:lnTo>
                  <a:pt x="309227" y="639562"/>
                </a:lnTo>
                <a:lnTo>
                  <a:pt x="316087" y="645718"/>
                </a:lnTo>
                <a:lnTo>
                  <a:pt x="326817" y="657855"/>
                </a:lnTo>
                <a:lnTo>
                  <a:pt x="328928" y="661022"/>
                </a:lnTo>
                <a:lnTo>
                  <a:pt x="329807" y="663836"/>
                </a:lnTo>
                <a:lnTo>
                  <a:pt x="330335" y="669817"/>
                </a:lnTo>
                <a:lnTo>
                  <a:pt x="331214" y="672806"/>
                </a:lnTo>
                <a:lnTo>
                  <a:pt x="332973" y="674389"/>
                </a:lnTo>
                <a:lnTo>
                  <a:pt x="337722" y="677556"/>
                </a:lnTo>
                <a:lnTo>
                  <a:pt x="339481" y="680018"/>
                </a:lnTo>
                <a:lnTo>
                  <a:pt x="341416" y="687230"/>
                </a:lnTo>
                <a:lnTo>
                  <a:pt x="342647" y="690221"/>
                </a:lnTo>
                <a:lnTo>
                  <a:pt x="344934" y="692859"/>
                </a:lnTo>
                <a:lnTo>
                  <a:pt x="347397" y="694442"/>
                </a:lnTo>
                <a:lnTo>
                  <a:pt x="353025" y="696553"/>
                </a:lnTo>
                <a:lnTo>
                  <a:pt x="355840" y="698312"/>
                </a:lnTo>
                <a:lnTo>
                  <a:pt x="362700" y="704644"/>
                </a:lnTo>
                <a:lnTo>
                  <a:pt x="365690" y="706403"/>
                </a:lnTo>
                <a:lnTo>
                  <a:pt x="367801" y="706931"/>
                </a:lnTo>
                <a:lnTo>
                  <a:pt x="369736" y="705875"/>
                </a:lnTo>
                <a:lnTo>
                  <a:pt x="371670" y="703061"/>
                </a:lnTo>
                <a:lnTo>
                  <a:pt x="374309" y="697608"/>
                </a:lnTo>
                <a:lnTo>
                  <a:pt x="376244" y="697080"/>
                </a:lnTo>
                <a:lnTo>
                  <a:pt x="378882" y="700246"/>
                </a:lnTo>
                <a:lnTo>
                  <a:pt x="381169" y="704292"/>
                </a:lnTo>
                <a:lnTo>
                  <a:pt x="385039" y="709217"/>
                </a:lnTo>
                <a:lnTo>
                  <a:pt x="389084" y="713439"/>
                </a:lnTo>
                <a:lnTo>
                  <a:pt x="395065" y="716253"/>
                </a:lnTo>
                <a:lnTo>
                  <a:pt x="396824" y="718188"/>
                </a:lnTo>
                <a:lnTo>
                  <a:pt x="398583" y="720299"/>
                </a:lnTo>
                <a:lnTo>
                  <a:pt x="400518" y="722234"/>
                </a:lnTo>
                <a:lnTo>
                  <a:pt x="402452" y="723465"/>
                </a:lnTo>
                <a:lnTo>
                  <a:pt x="406850" y="725224"/>
                </a:lnTo>
                <a:lnTo>
                  <a:pt x="430948" y="728742"/>
                </a:lnTo>
                <a:lnTo>
                  <a:pt x="435873" y="728742"/>
                </a:lnTo>
                <a:lnTo>
                  <a:pt x="438159" y="729445"/>
                </a:lnTo>
                <a:lnTo>
                  <a:pt x="440094" y="731381"/>
                </a:lnTo>
                <a:lnTo>
                  <a:pt x="442557" y="736657"/>
                </a:lnTo>
                <a:lnTo>
                  <a:pt x="444316" y="738944"/>
                </a:lnTo>
                <a:lnTo>
                  <a:pt x="452056" y="745100"/>
                </a:lnTo>
                <a:lnTo>
                  <a:pt x="454166" y="747387"/>
                </a:lnTo>
                <a:lnTo>
                  <a:pt x="455925" y="750553"/>
                </a:lnTo>
                <a:lnTo>
                  <a:pt x="456453" y="753543"/>
                </a:lnTo>
                <a:lnTo>
                  <a:pt x="456629" y="760403"/>
                </a:lnTo>
                <a:lnTo>
                  <a:pt x="458212" y="764273"/>
                </a:lnTo>
                <a:lnTo>
                  <a:pt x="458740" y="765505"/>
                </a:lnTo>
                <a:lnTo>
                  <a:pt x="462609" y="769374"/>
                </a:lnTo>
                <a:lnTo>
                  <a:pt x="467358" y="772892"/>
                </a:lnTo>
                <a:lnTo>
                  <a:pt x="471756" y="776938"/>
                </a:lnTo>
                <a:lnTo>
                  <a:pt x="476329" y="782214"/>
                </a:lnTo>
                <a:lnTo>
                  <a:pt x="486355" y="791361"/>
                </a:lnTo>
                <a:lnTo>
                  <a:pt x="494447" y="796990"/>
                </a:lnTo>
                <a:lnTo>
                  <a:pt x="501483" y="803674"/>
                </a:lnTo>
                <a:lnTo>
                  <a:pt x="505000" y="806137"/>
                </a:lnTo>
                <a:lnTo>
                  <a:pt x="506584" y="805961"/>
                </a:lnTo>
                <a:lnTo>
                  <a:pt x="507991" y="804202"/>
                </a:lnTo>
                <a:lnTo>
                  <a:pt x="510629" y="801739"/>
                </a:lnTo>
                <a:lnTo>
                  <a:pt x="513268" y="800684"/>
                </a:lnTo>
                <a:lnTo>
                  <a:pt x="516258" y="801036"/>
                </a:lnTo>
                <a:lnTo>
                  <a:pt x="518896" y="802267"/>
                </a:lnTo>
                <a:lnTo>
                  <a:pt x="521535" y="804026"/>
                </a:lnTo>
                <a:lnTo>
                  <a:pt x="522414" y="805257"/>
                </a:lnTo>
                <a:lnTo>
                  <a:pt x="523645" y="807720"/>
                </a:lnTo>
                <a:lnTo>
                  <a:pt x="524877" y="808951"/>
                </a:lnTo>
                <a:lnTo>
                  <a:pt x="526460" y="809479"/>
                </a:lnTo>
                <a:lnTo>
                  <a:pt x="531209" y="810007"/>
                </a:lnTo>
                <a:lnTo>
                  <a:pt x="533672" y="810710"/>
                </a:lnTo>
                <a:lnTo>
                  <a:pt x="535782" y="811765"/>
                </a:lnTo>
                <a:lnTo>
                  <a:pt x="540004" y="814580"/>
                </a:lnTo>
                <a:lnTo>
                  <a:pt x="541587" y="816339"/>
                </a:lnTo>
                <a:lnTo>
                  <a:pt x="542291" y="818098"/>
                </a:lnTo>
                <a:lnTo>
                  <a:pt x="542642" y="819857"/>
                </a:lnTo>
                <a:lnTo>
                  <a:pt x="543522" y="821791"/>
                </a:lnTo>
                <a:lnTo>
                  <a:pt x="544929" y="823550"/>
                </a:lnTo>
                <a:lnTo>
                  <a:pt x="546864" y="825133"/>
                </a:lnTo>
                <a:lnTo>
                  <a:pt x="550910" y="827772"/>
                </a:lnTo>
                <a:lnTo>
                  <a:pt x="559529" y="829531"/>
                </a:lnTo>
                <a:lnTo>
                  <a:pt x="561639" y="830938"/>
                </a:lnTo>
                <a:lnTo>
                  <a:pt x="562519" y="833225"/>
                </a:lnTo>
                <a:lnTo>
                  <a:pt x="562695" y="839381"/>
                </a:lnTo>
                <a:lnTo>
                  <a:pt x="566741" y="849231"/>
                </a:lnTo>
                <a:lnTo>
                  <a:pt x="574304" y="860313"/>
                </a:lnTo>
                <a:lnTo>
                  <a:pt x="576063" y="865062"/>
                </a:lnTo>
                <a:lnTo>
                  <a:pt x="576943" y="870867"/>
                </a:lnTo>
                <a:lnTo>
                  <a:pt x="577470" y="879486"/>
                </a:lnTo>
                <a:lnTo>
                  <a:pt x="578174" y="882476"/>
                </a:lnTo>
                <a:lnTo>
                  <a:pt x="579405" y="884763"/>
                </a:lnTo>
                <a:lnTo>
                  <a:pt x="583099" y="887929"/>
                </a:lnTo>
                <a:lnTo>
                  <a:pt x="584682" y="890040"/>
                </a:lnTo>
                <a:lnTo>
                  <a:pt x="587144" y="894437"/>
                </a:lnTo>
                <a:lnTo>
                  <a:pt x="590135" y="898658"/>
                </a:lnTo>
                <a:lnTo>
                  <a:pt x="593653" y="902176"/>
                </a:lnTo>
                <a:lnTo>
                  <a:pt x="602799" y="908685"/>
                </a:lnTo>
                <a:lnTo>
                  <a:pt x="611418" y="918359"/>
                </a:lnTo>
                <a:lnTo>
                  <a:pt x="619685" y="920998"/>
                </a:lnTo>
                <a:lnTo>
                  <a:pt x="625842" y="924867"/>
                </a:lnTo>
                <a:lnTo>
                  <a:pt x="628304" y="925747"/>
                </a:lnTo>
                <a:lnTo>
                  <a:pt x="633054" y="925747"/>
                </a:lnTo>
                <a:lnTo>
                  <a:pt x="637803" y="928737"/>
                </a:lnTo>
                <a:lnTo>
                  <a:pt x="642552" y="930848"/>
                </a:lnTo>
                <a:lnTo>
                  <a:pt x="644839" y="932431"/>
                </a:lnTo>
                <a:lnTo>
                  <a:pt x="654513" y="942985"/>
                </a:lnTo>
                <a:lnTo>
                  <a:pt x="655744" y="945447"/>
                </a:lnTo>
                <a:lnTo>
                  <a:pt x="655393" y="948613"/>
                </a:lnTo>
                <a:lnTo>
                  <a:pt x="653458" y="951076"/>
                </a:lnTo>
                <a:lnTo>
                  <a:pt x="648181" y="955297"/>
                </a:lnTo>
                <a:lnTo>
                  <a:pt x="645367" y="958815"/>
                </a:lnTo>
                <a:lnTo>
                  <a:pt x="642200" y="962861"/>
                </a:lnTo>
                <a:lnTo>
                  <a:pt x="632526" y="969897"/>
                </a:lnTo>
                <a:lnTo>
                  <a:pt x="628304" y="974294"/>
                </a:lnTo>
                <a:lnTo>
                  <a:pt x="627249" y="977460"/>
                </a:lnTo>
                <a:lnTo>
                  <a:pt x="626897" y="983792"/>
                </a:lnTo>
                <a:lnTo>
                  <a:pt x="625842" y="986959"/>
                </a:lnTo>
                <a:lnTo>
                  <a:pt x="624259" y="988894"/>
                </a:lnTo>
                <a:lnTo>
                  <a:pt x="606493" y="1000679"/>
                </a:lnTo>
                <a:lnTo>
                  <a:pt x="601568" y="1005076"/>
                </a:lnTo>
                <a:lnTo>
                  <a:pt x="597346" y="1010529"/>
                </a:lnTo>
                <a:lnTo>
                  <a:pt x="597346" y="1010705"/>
                </a:lnTo>
                <a:lnTo>
                  <a:pt x="597346" y="1010705"/>
                </a:lnTo>
                <a:lnTo>
                  <a:pt x="596115" y="1015102"/>
                </a:lnTo>
                <a:lnTo>
                  <a:pt x="593653" y="1023018"/>
                </a:lnTo>
                <a:lnTo>
                  <a:pt x="593829" y="1035858"/>
                </a:lnTo>
                <a:lnTo>
                  <a:pt x="596995" y="1061891"/>
                </a:lnTo>
                <a:lnTo>
                  <a:pt x="593653" y="1090562"/>
                </a:lnTo>
                <a:lnTo>
                  <a:pt x="593301" y="1106217"/>
                </a:lnTo>
                <a:lnTo>
                  <a:pt x="597346" y="1113253"/>
                </a:lnTo>
                <a:lnTo>
                  <a:pt x="600337" y="1113253"/>
                </a:lnTo>
                <a:lnTo>
                  <a:pt x="602975" y="1112725"/>
                </a:lnTo>
                <a:lnTo>
                  <a:pt x="605438" y="1112725"/>
                </a:lnTo>
                <a:lnTo>
                  <a:pt x="607725" y="1114484"/>
                </a:lnTo>
                <a:lnTo>
                  <a:pt x="609132" y="1117299"/>
                </a:lnTo>
                <a:lnTo>
                  <a:pt x="610187" y="1120465"/>
                </a:lnTo>
                <a:lnTo>
                  <a:pt x="611946" y="1122399"/>
                </a:lnTo>
                <a:lnTo>
                  <a:pt x="616695" y="1122048"/>
                </a:lnTo>
                <a:lnTo>
                  <a:pt x="616695" y="1122048"/>
                </a:lnTo>
                <a:lnTo>
                  <a:pt x="616695" y="1122048"/>
                </a:lnTo>
                <a:lnTo>
                  <a:pt x="633054" y="1110966"/>
                </a:lnTo>
                <a:lnTo>
                  <a:pt x="643607" y="1100940"/>
                </a:lnTo>
                <a:lnTo>
                  <a:pt x="658559" y="1084933"/>
                </a:lnTo>
                <a:lnTo>
                  <a:pt x="683536" y="1063298"/>
                </a:lnTo>
                <a:lnTo>
                  <a:pt x="698136" y="1049402"/>
                </a:lnTo>
                <a:lnTo>
                  <a:pt x="709217" y="1036562"/>
                </a:lnTo>
                <a:lnTo>
                  <a:pt x="723641" y="1017213"/>
                </a:lnTo>
                <a:lnTo>
                  <a:pt x="726983" y="1011057"/>
                </a:lnTo>
                <a:lnTo>
                  <a:pt x="748970" y="959167"/>
                </a:lnTo>
                <a:lnTo>
                  <a:pt x="753015" y="939290"/>
                </a:lnTo>
                <a:lnTo>
                  <a:pt x="762866" y="907102"/>
                </a:lnTo>
                <a:lnTo>
                  <a:pt x="780631" y="869811"/>
                </a:lnTo>
                <a:lnTo>
                  <a:pt x="784325" y="864534"/>
                </a:lnTo>
                <a:lnTo>
                  <a:pt x="799100" y="851870"/>
                </a:lnTo>
                <a:lnTo>
                  <a:pt x="804377" y="849935"/>
                </a:lnTo>
                <a:lnTo>
                  <a:pt x="804377" y="847824"/>
                </a:lnTo>
                <a:lnTo>
                  <a:pt x="802794" y="842547"/>
                </a:lnTo>
                <a:lnTo>
                  <a:pt x="802970" y="839733"/>
                </a:lnTo>
                <a:lnTo>
                  <a:pt x="804905" y="833049"/>
                </a:lnTo>
                <a:lnTo>
                  <a:pt x="802618" y="835160"/>
                </a:lnTo>
                <a:lnTo>
                  <a:pt x="797342" y="841844"/>
                </a:lnTo>
                <a:lnTo>
                  <a:pt x="794879" y="842547"/>
                </a:lnTo>
                <a:lnTo>
                  <a:pt x="792944" y="838677"/>
                </a:lnTo>
                <a:lnTo>
                  <a:pt x="796110" y="834808"/>
                </a:lnTo>
                <a:lnTo>
                  <a:pt x="803322" y="830059"/>
                </a:lnTo>
                <a:lnTo>
                  <a:pt x="805785" y="827948"/>
                </a:lnTo>
                <a:lnTo>
                  <a:pt x="805785" y="827069"/>
                </a:lnTo>
                <a:lnTo>
                  <a:pt x="803850" y="826013"/>
                </a:lnTo>
                <a:lnTo>
                  <a:pt x="801915" y="825837"/>
                </a:lnTo>
                <a:lnTo>
                  <a:pt x="799628" y="826541"/>
                </a:lnTo>
                <a:lnTo>
                  <a:pt x="797693" y="827948"/>
                </a:lnTo>
                <a:lnTo>
                  <a:pt x="796814" y="830059"/>
                </a:lnTo>
                <a:lnTo>
                  <a:pt x="795055" y="832697"/>
                </a:lnTo>
                <a:lnTo>
                  <a:pt x="791009" y="834984"/>
                </a:lnTo>
                <a:lnTo>
                  <a:pt x="786436" y="836215"/>
                </a:lnTo>
                <a:lnTo>
                  <a:pt x="782918" y="835336"/>
                </a:lnTo>
                <a:lnTo>
                  <a:pt x="786788" y="833225"/>
                </a:lnTo>
                <a:lnTo>
                  <a:pt x="786788" y="831290"/>
                </a:lnTo>
                <a:lnTo>
                  <a:pt x="784149" y="830235"/>
                </a:lnTo>
                <a:lnTo>
                  <a:pt x="779928" y="830762"/>
                </a:lnTo>
                <a:lnTo>
                  <a:pt x="780983" y="828124"/>
                </a:lnTo>
                <a:lnTo>
                  <a:pt x="781511" y="824782"/>
                </a:lnTo>
                <a:lnTo>
                  <a:pt x="781863" y="818449"/>
                </a:lnTo>
                <a:lnTo>
                  <a:pt x="782918" y="815811"/>
                </a:lnTo>
                <a:lnTo>
                  <a:pt x="785732" y="814228"/>
                </a:lnTo>
                <a:lnTo>
                  <a:pt x="788898" y="812996"/>
                </a:lnTo>
                <a:lnTo>
                  <a:pt x="791361" y="811413"/>
                </a:lnTo>
                <a:lnTo>
                  <a:pt x="792944" y="810710"/>
                </a:lnTo>
                <a:lnTo>
                  <a:pt x="796286" y="811590"/>
                </a:lnTo>
                <a:lnTo>
                  <a:pt x="797342" y="811413"/>
                </a:lnTo>
                <a:lnTo>
                  <a:pt x="798045" y="809654"/>
                </a:lnTo>
                <a:lnTo>
                  <a:pt x="797869" y="808247"/>
                </a:lnTo>
                <a:lnTo>
                  <a:pt x="796814" y="807016"/>
                </a:lnTo>
                <a:lnTo>
                  <a:pt x="795934" y="806137"/>
                </a:lnTo>
                <a:lnTo>
                  <a:pt x="794703" y="805609"/>
                </a:lnTo>
                <a:lnTo>
                  <a:pt x="791537" y="804905"/>
                </a:lnTo>
                <a:lnTo>
                  <a:pt x="790833" y="804378"/>
                </a:lnTo>
                <a:lnTo>
                  <a:pt x="790482" y="803498"/>
                </a:lnTo>
                <a:lnTo>
                  <a:pt x="786963" y="799100"/>
                </a:lnTo>
                <a:lnTo>
                  <a:pt x="783270" y="801036"/>
                </a:lnTo>
                <a:lnTo>
                  <a:pt x="781335" y="798045"/>
                </a:lnTo>
                <a:lnTo>
                  <a:pt x="781863" y="794351"/>
                </a:lnTo>
                <a:lnTo>
                  <a:pt x="784853" y="794351"/>
                </a:lnTo>
                <a:lnTo>
                  <a:pt x="785029" y="792241"/>
                </a:lnTo>
                <a:lnTo>
                  <a:pt x="785732" y="790482"/>
                </a:lnTo>
                <a:lnTo>
                  <a:pt x="786612" y="788899"/>
                </a:lnTo>
                <a:lnTo>
                  <a:pt x="786963" y="787492"/>
                </a:lnTo>
                <a:lnTo>
                  <a:pt x="786612" y="786436"/>
                </a:lnTo>
                <a:lnTo>
                  <a:pt x="785205" y="782918"/>
                </a:lnTo>
                <a:lnTo>
                  <a:pt x="784853" y="780983"/>
                </a:lnTo>
                <a:lnTo>
                  <a:pt x="785732" y="777289"/>
                </a:lnTo>
                <a:lnTo>
                  <a:pt x="788019" y="775003"/>
                </a:lnTo>
                <a:lnTo>
                  <a:pt x="803674" y="768846"/>
                </a:lnTo>
                <a:lnTo>
                  <a:pt x="806312" y="767088"/>
                </a:lnTo>
                <a:lnTo>
                  <a:pt x="808423" y="764449"/>
                </a:lnTo>
                <a:lnTo>
                  <a:pt x="810534" y="760755"/>
                </a:lnTo>
                <a:lnTo>
                  <a:pt x="811589" y="757061"/>
                </a:lnTo>
                <a:lnTo>
                  <a:pt x="810886" y="754599"/>
                </a:lnTo>
                <a:lnTo>
                  <a:pt x="808247" y="754247"/>
                </a:lnTo>
                <a:lnTo>
                  <a:pt x="806136" y="754951"/>
                </a:lnTo>
                <a:lnTo>
                  <a:pt x="804553" y="754247"/>
                </a:lnTo>
                <a:lnTo>
                  <a:pt x="803850" y="749498"/>
                </a:lnTo>
                <a:lnTo>
                  <a:pt x="804377" y="747739"/>
                </a:lnTo>
                <a:lnTo>
                  <a:pt x="805433" y="746331"/>
                </a:lnTo>
                <a:lnTo>
                  <a:pt x="807016" y="745452"/>
                </a:lnTo>
                <a:lnTo>
                  <a:pt x="808423" y="745980"/>
                </a:lnTo>
                <a:lnTo>
                  <a:pt x="810006" y="747211"/>
                </a:lnTo>
                <a:lnTo>
                  <a:pt x="810886" y="747563"/>
                </a:lnTo>
                <a:lnTo>
                  <a:pt x="811765" y="748266"/>
                </a:lnTo>
                <a:lnTo>
                  <a:pt x="812820" y="750026"/>
                </a:lnTo>
                <a:lnTo>
                  <a:pt x="813172" y="751433"/>
                </a:lnTo>
                <a:lnTo>
                  <a:pt x="813876" y="756006"/>
                </a:lnTo>
                <a:lnTo>
                  <a:pt x="815459" y="759700"/>
                </a:lnTo>
                <a:lnTo>
                  <a:pt x="816514" y="761107"/>
                </a:lnTo>
                <a:lnTo>
                  <a:pt x="816866" y="760051"/>
                </a:lnTo>
                <a:lnTo>
                  <a:pt x="817394" y="757413"/>
                </a:lnTo>
                <a:lnTo>
                  <a:pt x="819856" y="748794"/>
                </a:lnTo>
                <a:lnTo>
                  <a:pt x="819329" y="747387"/>
                </a:lnTo>
                <a:lnTo>
                  <a:pt x="817570" y="744924"/>
                </a:lnTo>
                <a:lnTo>
                  <a:pt x="816866" y="742990"/>
                </a:lnTo>
                <a:lnTo>
                  <a:pt x="816866" y="741055"/>
                </a:lnTo>
                <a:lnTo>
                  <a:pt x="817570" y="737536"/>
                </a:lnTo>
                <a:lnTo>
                  <a:pt x="817922" y="735426"/>
                </a:lnTo>
                <a:lnTo>
                  <a:pt x="817394" y="724169"/>
                </a:lnTo>
                <a:lnTo>
                  <a:pt x="817922" y="720827"/>
                </a:lnTo>
                <a:lnTo>
                  <a:pt x="818625" y="718891"/>
                </a:lnTo>
                <a:lnTo>
                  <a:pt x="819329" y="718012"/>
                </a:lnTo>
                <a:lnTo>
                  <a:pt x="824782" y="713791"/>
                </a:lnTo>
                <a:lnTo>
                  <a:pt x="826013" y="712383"/>
                </a:lnTo>
                <a:lnTo>
                  <a:pt x="825309" y="711680"/>
                </a:lnTo>
                <a:lnTo>
                  <a:pt x="823902" y="710976"/>
                </a:lnTo>
                <a:lnTo>
                  <a:pt x="822847" y="709393"/>
                </a:lnTo>
                <a:lnTo>
                  <a:pt x="822847" y="707810"/>
                </a:lnTo>
                <a:lnTo>
                  <a:pt x="824430" y="707107"/>
                </a:lnTo>
                <a:lnTo>
                  <a:pt x="826365" y="706579"/>
                </a:lnTo>
                <a:lnTo>
                  <a:pt x="827420" y="705524"/>
                </a:lnTo>
                <a:lnTo>
                  <a:pt x="828124" y="704292"/>
                </a:lnTo>
                <a:lnTo>
                  <a:pt x="828827" y="703413"/>
                </a:lnTo>
                <a:lnTo>
                  <a:pt x="831817" y="703413"/>
                </a:lnTo>
                <a:lnTo>
                  <a:pt x="835511" y="704116"/>
                </a:lnTo>
                <a:lnTo>
                  <a:pt x="838501" y="704116"/>
                </a:lnTo>
                <a:lnTo>
                  <a:pt x="840964" y="699191"/>
                </a:lnTo>
                <a:lnTo>
                  <a:pt x="843954" y="697608"/>
                </a:lnTo>
                <a:lnTo>
                  <a:pt x="847296" y="696729"/>
                </a:lnTo>
                <a:lnTo>
                  <a:pt x="849759" y="696553"/>
                </a:lnTo>
                <a:lnTo>
                  <a:pt x="856267" y="697080"/>
                </a:lnTo>
                <a:lnTo>
                  <a:pt x="859433" y="696553"/>
                </a:lnTo>
                <a:lnTo>
                  <a:pt x="862247" y="694794"/>
                </a:lnTo>
                <a:lnTo>
                  <a:pt x="863479" y="694266"/>
                </a:lnTo>
                <a:lnTo>
                  <a:pt x="865062" y="694442"/>
                </a:lnTo>
                <a:lnTo>
                  <a:pt x="866645" y="694970"/>
                </a:lnTo>
                <a:lnTo>
                  <a:pt x="868228" y="695321"/>
                </a:lnTo>
                <a:lnTo>
                  <a:pt x="870515" y="694970"/>
                </a:lnTo>
                <a:lnTo>
                  <a:pt x="870339" y="693914"/>
                </a:lnTo>
                <a:lnTo>
                  <a:pt x="868756" y="691979"/>
                </a:lnTo>
                <a:lnTo>
                  <a:pt x="868404" y="686351"/>
                </a:lnTo>
                <a:lnTo>
                  <a:pt x="869635" y="679842"/>
                </a:lnTo>
                <a:lnTo>
                  <a:pt x="872449" y="674389"/>
                </a:lnTo>
                <a:lnTo>
                  <a:pt x="877199" y="672103"/>
                </a:lnTo>
                <a:lnTo>
                  <a:pt x="880365" y="671751"/>
                </a:lnTo>
                <a:lnTo>
                  <a:pt x="898834" y="665243"/>
                </a:lnTo>
                <a:lnTo>
                  <a:pt x="894789" y="660494"/>
                </a:lnTo>
                <a:lnTo>
                  <a:pt x="892854" y="653634"/>
                </a:lnTo>
                <a:lnTo>
                  <a:pt x="892502" y="645894"/>
                </a:lnTo>
                <a:lnTo>
                  <a:pt x="893733" y="638507"/>
                </a:lnTo>
                <a:lnTo>
                  <a:pt x="894964" y="634813"/>
                </a:lnTo>
                <a:lnTo>
                  <a:pt x="896899" y="632878"/>
                </a:lnTo>
                <a:lnTo>
                  <a:pt x="899714" y="631823"/>
                </a:lnTo>
                <a:lnTo>
                  <a:pt x="903231" y="631647"/>
                </a:lnTo>
                <a:lnTo>
                  <a:pt x="909388" y="632350"/>
                </a:lnTo>
                <a:lnTo>
                  <a:pt x="910619" y="631119"/>
                </a:lnTo>
                <a:lnTo>
                  <a:pt x="910619" y="626898"/>
                </a:lnTo>
                <a:lnTo>
                  <a:pt x="910091" y="623203"/>
                </a:lnTo>
                <a:lnTo>
                  <a:pt x="908157" y="616695"/>
                </a:lnTo>
                <a:lnTo>
                  <a:pt x="907805" y="613705"/>
                </a:lnTo>
                <a:lnTo>
                  <a:pt x="907453" y="593829"/>
                </a:lnTo>
                <a:lnTo>
                  <a:pt x="908333" y="591014"/>
                </a:lnTo>
                <a:lnTo>
                  <a:pt x="911147" y="589959"/>
                </a:lnTo>
                <a:lnTo>
                  <a:pt x="914841" y="590135"/>
                </a:lnTo>
                <a:lnTo>
                  <a:pt x="916248" y="591014"/>
                </a:lnTo>
                <a:lnTo>
                  <a:pt x="917655" y="598050"/>
                </a:lnTo>
                <a:lnTo>
                  <a:pt x="920821" y="607549"/>
                </a:lnTo>
                <a:lnTo>
                  <a:pt x="921173" y="612122"/>
                </a:lnTo>
                <a:lnTo>
                  <a:pt x="917655" y="613178"/>
                </a:lnTo>
                <a:lnTo>
                  <a:pt x="919942" y="616871"/>
                </a:lnTo>
                <a:lnTo>
                  <a:pt x="922228" y="617047"/>
                </a:lnTo>
                <a:lnTo>
                  <a:pt x="923987" y="614585"/>
                </a:lnTo>
                <a:lnTo>
                  <a:pt x="924691" y="610187"/>
                </a:lnTo>
                <a:lnTo>
                  <a:pt x="924339" y="606670"/>
                </a:lnTo>
                <a:lnTo>
                  <a:pt x="921701" y="595763"/>
                </a:lnTo>
                <a:lnTo>
                  <a:pt x="920997" y="588024"/>
                </a:lnTo>
                <a:lnTo>
                  <a:pt x="921525" y="580813"/>
                </a:lnTo>
                <a:lnTo>
                  <a:pt x="922756" y="573952"/>
                </a:lnTo>
                <a:lnTo>
                  <a:pt x="926802" y="560760"/>
                </a:lnTo>
                <a:lnTo>
                  <a:pt x="929792" y="554604"/>
                </a:lnTo>
                <a:lnTo>
                  <a:pt x="934190" y="550206"/>
                </a:lnTo>
                <a:lnTo>
                  <a:pt x="939818" y="549503"/>
                </a:lnTo>
                <a:lnTo>
                  <a:pt x="941050" y="550031"/>
                </a:lnTo>
                <a:lnTo>
                  <a:pt x="942808" y="551614"/>
                </a:lnTo>
                <a:lnTo>
                  <a:pt x="943688" y="551965"/>
                </a:lnTo>
                <a:lnTo>
                  <a:pt x="944919" y="551438"/>
                </a:lnTo>
                <a:lnTo>
                  <a:pt x="946502" y="550558"/>
                </a:lnTo>
                <a:lnTo>
                  <a:pt x="948085" y="549151"/>
                </a:lnTo>
                <a:lnTo>
                  <a:pt x="948613" y="547919"/>
                </a:lnTo>
                <a:lnTo>
                  <a:pt x="949317" y="544577"/>
                </a:lnTo>
                <a:lnTo>
                  <a:pt x="950196" y="542291"/>
                </a:lnTo>
                <a:lnTo>
                  <a:pt x="949668" y="541060"/>
                </a:lnTo>
                <a:lnTo>
                  <a:pt x="946678" y="541411"/>
                </a:lnTo>
                <a:lnTo>
                  <a:pt x="939115" y="544050"/>
                </a:lnTo>
                <a:lnTo>
                  <a:pt x="935948" y="543698"/>
                </a:lnTo>
                <a:lnTo>
                  <a:pt x="934717" y="539828"/>
                </a:lnTo>
                <a:lnTo>
                  <a:pt x="934893" y="535079"/>
                </a:lnTo>
                <a:lnTo>
                  <a:pt x="934541" y="532616"/>
                </a:lnTo>
                <a:lnTo>
                  <a:pt x="933662" y="531033"/>
                </a:lnTo>
                <a:lnTo>
                  <a:pt x="932958" y="531561"/>
                </a:lnTo>
                <a:lnTo>
                  <a:pt x="930144" y="534727"/>
                </a:lnTo>
                <a:lnTo>
                  <a:pt x="928737" y="535782"/>
                </a:lnTo>
                <a:lnTo>
                  <a:pt x="927330" y="533144"/>
                </a:lnTo>
                <a:lnTo>
                  <a:pt x="922404" y="531385"/>
                </a:lnTo>
                <a:lnTo>
                  <a:pt x="920821" y="528747"/>
                </a:lnTo>
                <a:lnTo>
                  <a:pt x="924691" y="524349"/>
                </a:lnTo>
                <a:lnTo>
                  <a:pt x="922228" y="520304"/>
                </a:lnTo>
                <a:lnTo>
                  <a:pt x="921173" y="519776"/>
                </a:lnTo>
                <a:lnTo>
                  <a:pt x="919766" y="519952"/>
                </a:lnTo>
                <a:lnTo>
                  <a:pt x="917128" y="520656"/>
                </a:lnTo>
                <a:lnTo>
                  <a:pt x="915720" y="520832"/>
                </a:lnTo>
                <a:lnTo>
                  <a:pt x="918359" y="516258"/>
                </a:lnTo>
                <a:lnTo>
                  <a:pt x="918711" y="514499"/>
                </a:lnTo>
                <a:lnTo>
                  <a:pt x="918359" y="512740"/>
                </a:lnTo>
                <a:lnTo>
                  <a:pt x="917831" y="510805"/>
                </a:lnTo>
                <a:lnTo>
                  <a:pt x="917655" y="509046"/>
                </a:lnTo>
                <a:lnTo>
                  <a:pt x="918183" y="507639"/>
                </a:lnTo>
                <a:lnTo>
                  <a:pt x="919238" y="506056"/>
                </a:lnTo>
                <a:lnTo>
                  <a:pt x="919590" y="504473"/>
                </a:lnTo>
                <a:lnTo>
                  <a:pt x="919590" y="500779"/>
                </a:lnTo>
                <a:lnTo>
                  <a:pt x="919766" y="499900"/>
                </a:lnTo>
                <a:lnTo>
                  <a:pt x="920645" y="498317"/>
                </a:lnTo>
                <a:lnTo>
                  <a:pt x="920821" y="497261"/>
                </a:lnTo>
                <a:lnTo>
                  <a:pt x="920470" y="496734"/>
                </a:lnTo>
                <a:lnTo>
                  <a:pt x="919766" y="496382"/>
                </a:lnTo>
                <a:lnTo>
                  <a:pt x="919062" y="496030"/>
                </a:lnTo>
                <a:lnTo>
                  <a:pt x="918711" y="494975"/>
                </a:lnTo>
                <a:lnTo>
                  <a:pt x="919062" y="493919"/>
                </a:lnTo>
                <a:lnTo>
                  <a:pt x="921701" y="488642"/>
                </a:lnTo>
                <a:lnTo>
                  <a:pt x="921877" y="486708"/>
                </a:lnTo>
                <a:lnTo>
                  <a:pt x="921701" y="485300"/>
                </a:lnTo>
                <a:lnTo>
                  <a:pt x="922053" y="484421"/>
                </a:lnTo>
                <a:lnTo>
                  <a:pt x="923811" y="484069"/>
                </a:lnTo>
                <a:lnTo>
                  <a:pt x="925219" y="485476"/>
                </a:lnTo>
                <a:lnTo>
                  <a:pt x="925043" y="488818"/>
                </a:lnTo>
                <a:lnTo>
                  <a:pt x="925570" y="491105"/>
                </a:lnTo>
                <a:lnTo>
                  <a:pt x="928737" y="489874"/>
                </a:lnTo>
                <a:lnTo>
                  <a:pt x="928561" y="493040"/>
                </a:lnTo>
                <a:lnTo>
                  <a:pt x="926802" y="498492"/>
                </a:lnTo>
                <a:lnTo>
                  <a:pt x="926802" y="501307"/>
                </a:lnTo>
                <a:lnTo>
                  <a:pt x="927681" y="502714"/>
                </a:lnTo>
                <a:lnTo>
                  <a:pt x="929616" y="504121"/>
                </a:lnTo>
                <a:lnTo>
                  <a:pt x="931199" y="506056"/>
                </a:lnTo>
                <a:lnTo>
                  <a:pt x="931727" y="509398"/>
                </a:lnTo>
                <a:lnTo>
                  <a:pt x="931023" y="510805"/>
                </a:lnTo>
                <a:lnTo>
                  <a:pt x="928913" y="513092"/>
                </a:lnTo>
                <a:lnTo>
                  <a:pt x="928737" y="513971"/>
                </a:lnTo>
                <a:lnTo>
                  <a:pt x="929440" y="515027"/>
                </a:lnTo>
                <a:lnTo>
                  <a:pt x="930320" y="515027"/>
                </a:lnTo>
                <a:lnTo>
                  <a:pt x="931375" y="514851"/>
                </a:lnTo>
                <a:lnTo>
                  <a:pt x="932606" y="515203"/>
                </a:lnTo>
                <a:lnTo>
                  <a:pt x="937004" y="516786"/>
                </a:lnTo>
                <a:lnTo>
                  <a:pt x="938411" y="518369"/>
                </a:lnTo>
                <a:lnTo>
                  <a:pt x="937707" y="520832"/>
                </a:lnTo>
                <a:lnTo>
                  <a:pt x="942808" y="524701"/>
                </a:lnTo>
                <a:lnTo>
                  <a:pt x="945447" y="526108"/>
                </a:lnTo>
                <a:lnTo>
                  <a:pt x="946678" y="524877"/>
                </a:lnTo>
                <a:lnTo>
                  <a:pt x="948261" y="523998"/>
                </a:lnTo>
                <a:lnTo>
                  <a:pt x="951779" y="523118"/>
                </a:lnTo>
                <a:lnTo>
                  <a:pt x="954945" y="523822"/>
                </a:lnTo>
                <a:lnTo>
                  <a:pt x="955649" y="527691"/>
                </a:lnTo>
                <a:lnTo>
                  <a:pt x="956704" y="527691"/>
                </a:lnTo>
                <a:lnTo>
                  <a:pt x="958287" y="526460"/>
                </a:lnTo>
                <a:lnTo>
                  <a:pt x="959870" y="527516"/>
                </a:lnTo>
                <a:lnTo>
                  <a:pt x="961102" y="529978"/>
                </a:lnTo>
                <a:lnTo>
                  <a:pt x="961629" y="532793"/>
                </a:lnTo>
                <a:lnTo>
                  <a:pt x="961278" y="534376"/>
                </a:lnTo>
                <a:lnTo>
                  <a:pt x="960574" y="535431"/>
                </a:lnTo>
                <a:lnTo>
                  <a:pt x="959519" y="536486"/>
                </a:lnTo>
                <a:lnTo>
                  <a:pt x="958463" y="538069"/>
                </a:lnTo>
                <a:lnTo>
                  <a:pt x="957760" y="540004"/>
                </a:lnTo>
                <a:lnTo>
                  <a:pt x="957408" y="540884"/>
                </a:lnTo>
                <a:lnTo>
                  <a:pt x="957584" y="543170"/>
                </a:lnTo>
                <a:lnTo>
                  <a:pt x="958287" y="546161"/>
                </a:lnTo>
                <a:lnTo>
                  <a:pt x="960222" y="547568"/>
                </a:lnTo>
                <a:lnTo>
                  <a:pt x="962685" y="548272"/>
                </a:lnTo>
                <a:lnTo>
                  <a:pt x="965675" y="549503"/>
                </a:lnTo>
                <a:lnTo>
                  <a:pt x="972535" y="555659"/>
                </a:lnTo>
                <a:lnTo>
                  <a:pt x="975701" y="556363"/>
                </a:lnTo>
                <a:lnTo>
                  <a:pt x="973415" y="550031"/>
                </a:lnTo>
                <a:lnTo>
                  <a:pt x="973063" y="547040"/>
                </a:lnTo>
                <a:lnTo>
                  <a:pt x="973590" y="542643"/>
                </a:lnTo>
                <a:lnTo>
                  <a:pt x="974470" y="539125"/>
                </a:lnTo>
                <a:lnTo>
                  <a:pt x="976053" y="536311"/>
                </a:lnTo>
                <a:lnTo>
                  <a:pt x="978164" y="535255"/>
                </a:lnTo>
                <a:lnTo>
                  <a:pt x="981682" y="536838"/>
                </a:lnTo>
                <a:lnTo>
                  <a:pt x="984144" y="536311"/>
                </a:lnTo>
                <a:lnTo>
                  <a:pt x="992587" y="537542"/>
                </a:lnTo>
                <a:lnTo>
                  <a:pt x="993467" y="534024"/>
                </a:lnTo>
                <a:lnTo>
                  <a:pt x="995577" y="532441"/>
                </a:lnTo>
                <a:lnTo>
                  <a:pt x="998040" y="532089"/>
                </a:lnTo>
                <a:lnTo>
                  <a:pt x="1007714" y="532616"/>
                </a:lnTo>
                <a:lnTo>
                  <a:pt x="1011056" y="531737"/>
                </a:lnTo>
                <a:lnTo>
                  <a:pt x="1012464" y="529450"/>
                </a:lnTo>
                <a:lnTo>
                  <a:pt x="1013519" y="527164"/>
                </a:lnTo>
                <a:lnTo>
                  <a:pt x="1013871" y="525405"/>
                </a:lnTo>
                <a:lnTo>
                  <a:pt x="1013167" y="523646"/>
                </a:lnTo>
                <a:lnTo>
                  <a:pt x="1011408" y="522415"/>
                </a:lnTo>
                <a:lnTo>
                  <a:pt x="1010529" y="522063"/>
                </a:lnTo>
                <a:lnTo>
                  <a:pt x="1010177" y="521535"/>
                </a:lnTo>
                <a:lnTo>
                  <a:pt x="1010529" y="519776"/>
                </a:lnTo>
                <a:lnTo>
                  <a:pt x="1011056" y="519600"/>
                </a:lnTo>
                <a:lnTo>
                  <a:pt x="1014574" y="515203"/>
                </a:lnTo>
                <a:lnTo>
                  <a:pt x="1016333" y="514147"/>
                </a:lnTo>
                <a:lnTo>
                  <a:pt x="1017916" y="513971"/>
                </a:lnTo>
                <a:lnTo>
                  <a:pt x="1019499" y="514499"/>
                </a:lnTo>
                <a:lnTo>
                  <a:pt x="1021083" y="515730"/>
                </a:lnTo>
                <a:lnTo>
                  <a:pt x="1021786" y="517137"/>
                </a:lnTo>
                <a:lnTo>
                  <a:pt x="1023369" y="521183"/>
                </a:lnTo>
                <a:lnTo>
                  <a:pt x="1024073" y="522063"/>
                </a:lnTo>
                <a:lnTo>
                  <a:pt x="1029526" y="525405"/>
                </a:lnTo>
                <a:lnTo>
                  <a:pt x="1030405" y="528043"/>
                </a:lnTo>
                <a:lnTo>
                  <a:pt x="1030757" y="532441"/>
                </a:lnTo>
                <a:lnTo>
                  <a:pt x="1030757" y="537014"/>
                </a:lnTo>
                <a:lnTo>
                  <a:pt x="1028119" y="546689"/>
                </a:lnTo>
                <a:lnTo>
                  <a:pt x="1026184" y="549855"/>
                </a:lnTo>
                <a:lnTo>
                  <a:pt x="1025480" y="551965"/>
                </a:lnTo>
                <a:lnTo>
                  <a:pt x="1026536" y="556011"/>
                </a:lnTo>
                <a:lnTo>
                  <a:pt x="1026711" y="558825"/>
                </a:lnTo>
                <a:lnTo>
                  <a:pt x="1025656" y="560584"/>
                </a:lnTo>
                <a:lnTo>
                  <a:pt x="1020555" y="564630"/>
                </a:lnTo>
                <a:lnTo>
                  <a:pt x="1018268" y="562695"/>
                </a:lnTo>
                <a:lnTo>
                  <a:pt x="1015982" y="559881"/>
                </a:lnTo>
                <a:lnTo>
                  <a:pt x="1014399" y="556890"/>
                </a:lnTo>
                <a:lnTo>
                  <a:pt x="1013695" y="553548"/>
                </a:lnTo>
                <a:lnTo>
                  <a:pt x="1014047" y="552317"/>
                </a:lnTo>
                <a:lnTo>
                  <a:pt x="1014926" y="551086"/>
                </a:lnTo>
                <a:lnTo>
                  <a:pt x="1015454" y="550031"/>
                </a:lnTo>
                <a:lnTo>
                  <a:pt x="1015102" y="548975"/>
                </a:lnTo>
                <a:lnTo>
                  <a:pt x="1010529" y="544929"/>
                </a:lnTo>
                <a:lnTo>
                  <a:pt x="1008418" y="542467"/>
                </a:lnTo>
                <a:lnTo>
                  <a:pt x="1007363" y="542115"/>
                </a:lnTo>
                <a:lnTo>
                  <a:pt x="1005604" y="542643"/>
                </a:lnTo>
                <a:lnTo>
                  <a:pt x="1003317" y="544050"/>
                </a:lnTo>
                <a:lnTo>
                  <a:pt x="1003141" y="545281"/>
                </a:lnTo>
                <a:lnTo>
                  <a:pt x="1004021" y="546864"/>
                </a:lnTo>
                <a:lnTo>
                  <a:pt x="1005076" y="551789"/>
                </a:lnTo>
                <a:lnTo>
                  <a:pt x="1007714" y="558122"/>
                </a:lnTo>
                <a:lnTo>
                  <a:pt x="1008594" y="561112"/>
                </a:lnTo>
                <a:lnTo>
                  <a:pt x="1010001" y="591014"/>
                </a:lnTo>
                <a:lnTo>
                  <a:pt x="1008066" y="605262"/>
                </a:lnTo>
                <a:lnTo>
                  <a:pt x="1002437" y="616344"/>
                </a:lnTo>
                <a:lnTo>
                  <a:pt x="1000679" y="618278"/>
                </a:lnTo>
                <a:lnTo>
                  <a:pt x="998216" y="620213"/>
                </a:lnTo>
                <a:lnTo>
                  <a:pt x="995402" y="621796"/>
                </a:lnTo>
                <a:lnTo>
                  <a:pt x="989597" y="623028"/>
                </a:lnTo>
                <a:lnTo>
                  <a:pt x="978515" y="632174"/>
                </a:lnTo>
                <a:lnTo>
                  <a:pt x="975877" y="633406"/>
                </a:lnTo>
                <a:lnTo>
                  <a:pt x="972183" y="633933"/>
                </a:lnTo>
                <a:lnTo>
                  <a:pt x="970600" y="633757"/>
                </a:lnTo>
                <a:lnTo>
                  <a:pt x="968665" y="632878"/>
                </a:lnTo>
                <a:lnTo>
                  <a:pt x="967082" y="632702"/>
                </a:lnTo>
                <a:lnTo>
                  <a:pt x="966379" y="633406"/>
                </a:lnTo>
                <a:lnTo>
                  <a:pt x="967434" y="635340"/>
                </a:lnTo>
                <a:lnTo>
                  <a:pt x="969721" y="638507"/>
                </a:lnTo>
                <a:lnTo>
                  <a:pt x="969193" y="645894"/>
                </a:lnTo>
                <a:lnTo>
                  <a:pt x="966555" y="652930"/>
                </a:lnTo>
                <a:lnTo>
                  <a:pt x="965147" y="659263"/>
                </a:lnTo>
                <a:lnTo>
                  <a:pt x="967610" y="664012"/>
                </a:lnTo>
                <a:lnTo>
                  <a:pt x="969193" y="664364"/>
                </a:lnTo>
                <a:lnTo>
                  <a:pt x="970776" y="664188"/>
                </a:lnTo>
                <a:lnTo>
                  <a:pt x="972007" y="664364"/>
                </a:lnTo>
                <a:lnTo>
                  <a:pt x="972711" y="666298"/>
                </a:lnTo>
                <a:lnTo>
                  <a:pt x="971832" y="667002"/>
                </a:lnTo>
                <a:lnTo>
                  <a:pt x="970248" y="667705"/>
                </a:lnTo>
                <a:lnTo>
                  <a:pt x="968489" y="668585"/>
                </a:lnTo>
                <a:lnTo>
                  <a:pt x="967610" y="670344"/>
                </a:lnTo>
                <a:lnTo>
                  <a:pt x="967434" y="672279"/>
                </a:lnTo>
                <a:lnTo>
                  <a:pt x="966906" y="673686"/>
                </a:lnTo>
                <a:lnTo>
                  <a:pt x="965675" y="674389"/>
                </a:lnTo>
                <a:lnTo>
                  <a:pt x="964092" y="674566"/>
                </a:lnTo>
                <a:lnTo>
                  <a:pt x="962861" y="674038"/>
                </a:lnTo>
                <a:lnTo>
                  <a:pt x="962509" y="672455"/>
                </a:lnTo>
                <a:lnTo>
                  <a:pt x="962333" y="663484"/>
                </a:lnTo>
                <a:lnTo>
                  <a:pt x="961278" y="662077"/>
                </a:lnTo>
                <a:lnTo>
                  <a:pt x="958463" y="661725"/>
                </a:lnTo>
                <a:lnTo>
                  <a:pt x="956352" y="662253"/>
                </a:lnTo>
                <a:lnTo>
                  <a:pt x="951955" y="664715"/>
                </a:lnTo>
                <a:lnTo>
                  <a:pt x="949141" y="665243"/>
                </a:lnTo>
                <a:lnTo>
                  <a:pt x="943864" y="663308"/>
                </a:lnTo>
                <a:lnTo>
                  <a:pt x="941050" y="662780"/>
                </a:lnTo>
                <a:lnTo>
                  <a:pt x="939818" y="664539"/>
                </a:lnTo>
                <a:lnTo>
                  <a:pt x="939642" y="667178"/>
                </a:lnTo>
                <a:lnTo>
                  <a:pt x="938587" y="674389"/>
                </a:lnTo>
                <a:lnTo>
                  <a:pt x="937707" y="676852"/>
                </a:lnTo>
                <a:lnTo>
                  <a:pt x="940698" y="687406"/>
                </a:lnTo>
                <a:lnTo>
                  <a:pt x="940170" y="700071"/>
                </a:lnTo>
                <a:lnTo>
                  <a:pt x="937180" y="712383"/>
                </a:lnTo>
                <a:lnTo>
                  <a:pt x="932606" y="722058"/>
                </a:lnTo>
                <a:lnTo>
                  <a:pt x="927681" y="730149"/>
                </a:lnTo>
                <a:lnTo>
                  <a:pt x="925922" y="731556"/>
                </a:lnTo>
                <a:lnTo>
                  <a:pt x="921349" y="734547"/>
                </a:lnTo>
                <a:lnTo>
                  <a:pt x="919238" y="736657"/>
                </a:lnTo>
                <a:lnTo>
                  <a:pt x="914489" y="739472"/>
                </a:lnTo>
                <a:lnTo>
                  <a:pt x="908333" y="740879"/>
                </a:lnTo>
                <a:lnTo>
                  <a:pt x="903056" y="739296"/>
                </a:lnTo>
                <a:lnTo>
                  <a:pt x="901824" y="733667"/>
                </a:lnTo>
                <a:lnTo>
                  <a:pt x="899889" y="735778"/>
                </a:lnTo>
                <a:lnTo>
                  <a:pt x="897955" y="739120"/>
                </a:lnTo>
                <a:lnTo>
                  <a:pt x="896372" y="742990"/>
                </a:lnTo>
                <a:lnTo>
                  <a:pt x="895844" y="745980"/>
                </a:lnTo>
                <a:lnTo>
                  <a:pt x="897603" y="752488"/>
                </a:lnTo>
                <a:lnTo>
                  <a:pt x="898131" y="755478"/>
                </a:lnTo>
                <a:lnTo>
                  <a:pt x="896723" y="756006"/>
                </a:lnTo>
                <a:lnTo>
                  <a:pt x="892854" y="750377"/>
                </a:lnTo>
                <a:lnTo>
                  <a:pt x="890743" y="748970"/>
                </a:lnTo>
                <a:lnTo>
                  <a:pt x="889688" y="753016"/>
                </a:lnTo>
                <a:lnTo>
                  <a:pt x="888632" y="756006"/>
                </a:lnTo>
                <a:lnTo>
                  <a:pt x="883883" y="760051"/>
                </a:lnTo>
                <a:lnTo>
                  <a:pt x="881772" y="764801"/>
                </a:lnTo>
                <a:lnTo>
                  <a:pt x="866293" y="782214"/>
                </a:lnTo>
                <a:lnTo>
                  <a:pt x="860664" y="786084"/>
                </a:lnTo>
                <a:lnTo>
                  <a:pt x="855036" y="786436"/>
                </a:lnTo>
                <a:lnTo>
                  <a:pt x="848704" y="786084"/>
                </a:lnTo>
                <a:lnTo>
                  <a:pt x="841844" y="787492"/>
                </a:lnTo>
                <a:lnTo>
                  <a:pt x="844834" y="792241"/>
                </a:lnTo>
                <a:lnTo>
                  <a:pt x="841492" y="796814"/>
                </a:lnTo>
                <a:lnTo>
                  <a:pt x="835159" y="799453"/>
                </a:lnTo>
                <a:lnTo>
                  <a:pt x="828827" y="799100"/>
                </a:lnTo>
                <a:lnTo>
                  <a:pt x="817394" y="791009"/>
                </a:lnTo>
                <a:lnTo>
                  <a:pt x="810534" y="788723"/>
                </a:lnTo>
                <a:lnTo>
                  <a:pt x="804905" y="792065"/>
                </a:lnTo>
                <a:lnTo>
                  <a:pt x="804729" y="797342"/>
                </a:lnTo>
                <a:lnTo>
                  <a:pt x="813876" y="807720"/>
                </a:lnTo>
                <a:lnTo>
                  <a:pt x="815811" y="813173"/>
                </a:lnTo>
                <a:lnTo>
                  <a:pt x="814052" y="815811"/>
                </a:lnTo>
                <a:lnTo>
                  <a:pt x="811062" y="817570"/>
                </a:lnTo>
                <a:lnTo>
                  <a:pt x="809302" y="819505"/>
                </a:lnTo>
                <a:lnTo>
                  <a:pt x="811413" y="823199"/>
                </a:lnTo>
                <a:lnTo>
                  <a:pt x="812469" y="826365"/>
                </a:lnTo>
                <a:lnTo>
                  <a:pt x="811941" y="830410"/>
                </a:lnTo>
                <a:lnTo>
                  <a:pt x="810886" y="834280"/>
                </a:lnTo>
                <a:lnTo>
                  <a:pt x="809830" y="836567"/>
                </a:lnTo>
                <a:lnTo>
                  <a:pt x="806488" y="842723"/>
                </a:lnTo>
                <a:lnTo>
                  <a:pt x="805257" y="846593"/>
                </a:lnTo>
                <a:lnTo>
                  <a:pt x="806312" y="850111"/>
                </a:lnTo>
                <a:lnTo>
                  <a:pt x="807543" y="849231"/>
                </a:lnTo>
                <a:lnTo>
                  <a:pt x="812820" y="840085"/>
                </a:lnTo>
                <a:lnTo>
                  <a:pt x="833752" y="813700"/>
                </a:lnTo>
                <a:lnTo>
                  <a:pt x="837446" y="809830"/>
                </a:lnTo>
                <a:lnTo>
                  <a:pt x="881244" y="783446"/>
                </a:lnTo>
                <a:lnTo>
                  <a:pt x="916072" y="753895"/>
                </a:lnTo>
                <a:lnTo>
                  <a:pt x="941225" y="733139"/>
                </a:lnTo>
                <a:lnTo>
                  <a:pt x="958287" y="715549"/>
                </a:lnTo>
                <a:lnTo>
                  <a:pt x="980275" y="688813"/>
                </a:lnTo>
                <a:lnTo>
                  <a:pt x="988366" y="675621"/>
                </a:lnTo>
                <a:lnTo>
                  <a:pt x="1003845" y="659087"/>
                </a:lnTo>
                <a:lnTo>
                  <a:pt x="1021610" y="631471"/>
                </a:lnTo>
                <a:lnTo>
                  <a:pt x="1022490" y="629712"/>
                </a:lnTo>
                <a:lnTo>
                  <a:pt x="1023369" y="626370"/>
                </a:lnTo>
                <a:lnTo>
                  <a:pt x="1062946" y="560584"/>
                </a:lnTo>
                <a:lnTo>
                  <a:pt x="1072445" y="537366"/>
                </a:lnTo>
                <a:lnTo>
                  <a:pt x="1078953" y="516962"/>
                </a:lnTo>
                <a:lnTo>
                  <a:pt x="1102347" y="452231"/>
                </a:lnTo>
                <a:lnTo>
                  <a:pt x="1109383" y="443789"/>
                </a:lnTo>
                <a:lnTo>
                  <a:pt x="1118705" y="422153"/>
                </a:lnTo>
                <a:lnTo>
                  <a:pt x="1129435" y="404563"/>
                </a:lnTo>
                <a:lnTo>
                  <a:pt x="1136647" y="390316"/>
                </a:lnTo>
                <a:lnTo>
                  <a:pt x="1150719" y="370615"/>
                </a:lnTo>
                <a:lnTo>
                  <a:pt x="1150719" y="370615"/>
                </a:lnTo>
                <a:lnTo>
                  <a:pt x="1148784" y="370439"/>
                </a:lnTo>
                <a:lnTo>
                  <a:pt x="1148080" y="370088"/>
                </a:lnTo>
                <a:lnTo>
                  <a:pt x="1147553" y="369208"/>
                </a:lnTo>
                <a:lnTo>
                  <a:pt x="1147201" y="367097"/>
                </a:lnTo>
                <a:lnTo>
                  <a:pt x="1146497" y="365690"/>
                </a:lnTo>
                <a:lnTo>
                  <a:pt x="1145618" y="364987"/>
                </a:lnTo>
                <a:lnTo>
                  <a:pt x="1144562" y="364811"/>
                </a:lnTo>
                <a:lnTo>
                  <a:pt x="1143155" y="364459"/>
                </a:lnTo>
                <a:lnTo>
                  <a:pt x="1138758" y="363227"/>
                </a:lnTo>
                <a:lnTo>
                  <a:pt x="1136119" y="361820"/>
                </a:lnTo>
                <a:lnTo>
                  <a:pt x="1130139" y="354609"/>
                </a:lnTo>
                <a:lnTo>
                  <a:pt x="1128908" y="353553"/>
                </a:lnTo>
                <a:lnTo>
                  <a:pt x="1127852" y="352850"/>
                </a:lnTo>
                <a:lnTo>
                  <a:pt x="1119409" y="349156"/>
                </a:lnTo>
                <a:lnTo>
                  <a:pt x="1115715" y="348804"/>
                </a:lnTo>
                <a:lnTo>
                  <a:pt x="1115012" y="349332"/>
                </a:lnTo>
                <a:lnTo>
                  <a:pt x="1114308" y="350035"/>
                </a:lnTo>
                <a:lnTo>
                  <a:pt x="1113605" y="352322"/>
                </a:lnTo>
                <a:lnTo>
                  <a:pt x="1112725" y="352674"/>
                </a:lnTo>
                <a:lnTo>
                  <a:pt x="1110262" y="352674"/>
                </a:lnTo>
                <a:lnTo>
                  <a:pt x="1109383" y="352850"/>
                </a:lnTo>
                <a:lnTo>
                  <a:pt x="1108679" y="353202"/>
                </a:lnTo>
                <a:lnTo>
                  <a:pt x="1105513" y="354960"/>
                </a:lnTo>
                <a:lnTo>
                  <a:pt x="1104106" y="355664"/>
                </a:lnTo>
                <a:lnTo>
                  <a:pt x="1097598" y="357071"/>
                </a:lnTo>
                <a:lnTo>
                  <a:pt x="1096015" y="357775"/>
                </a:lnTo>
                <a:lnTo>
                  <a:pt x="1095311" y="358654"/>
                </a:lnTo>
                <a:lnTo>
                  <a:pt x="1095311" y="359534"/>
                </a:lnTo>
                <a:lnTo>
                  <a:pt x="1095663" y="360237"/>
                </a:lnTo>
                <a:lnTo>
                  <a:pt x="1096191" y="360765"/>
                </a:lnTo>
                <a:lnTo>
                  <a:pt x="1101292" y="364811"/>
                </a:lnTo>
                <a:lnTo>
                  <a:pt x="1102523" y="365866"/>
                </a:lnTo>
                <a:lnTo>
                  <a:pt x="1103051" y="366570"/>
                </a:lnTo>
                <a:lnTo>
                  <a:pt x="1103403" y="367273"/>
                </a:lnTo>
                <a:lnTo>
                  <a:pt x="1104106" y="368856"/>
                </a:lnTo>
                <a:lnTo>
                  <a:pt x="1104282" y="369912"/>
                </a:lnTo>
                <a:lnTo>
                  <a:pt x="1104282" y="370967"/>
                </a:lnTo>
                <a:lnTo>
                  <a:pt x="1104106" y="372374"/>
                </a:lnTo>
                <a:lnTo>
                  <a:pt x="1103227" y="374661"/>
                </a:lnTo>
                <a:lnTo>
                  <a:pt x="1102347" y="375540"/>
                </a:lnTo>
                <a:lnTo>
                  <a:pt x="1101468" y="375717"/>
                </a:lnTo>
                <a:lnTo>
                  <a:pt x="1100588" y="375189"/>
                </a:lnTo>
                <a:lnTo>
                  <a:pt x="1100060" y="374661"/>
                </a:lnTo>
                <a:lnTo>
                  <a:pt x="1098126" y="372022"/>
                </a:lnTo>
                <a:lnTo>
                  <a:pt x="1097070" y="370967"/>
                </a:lnTo>
                <a:lnTo>
                  <a:pt x="1096015" y="370088"/>
                </a:lnTo>
                <a:lnTo>
                  <a:pt x="1088451" y="367801"/>
                </a:lnTo>
                <a:lnTo>
                  <a:pt x="1087044" y="367097"/>
                </a:lnTo>
                <a:lnTo>
                  <a:pt x="1085285" y="365866"/>
                </a:lnTo>
                <a:lnTo>
                  <a:pt x="1084757" y="364811"/>
                </a:lnTo>
                <a:lnTo>
                  <a:pt x="1084581" y="363755"/>
                </a:lnTo>
                <a:lnTo>
                  <a:pt x="1084581" y="362700"/>
                </a:lnTo>
                <a:lnTo>
                  <a:pt x="1084757" y="361644"/>
                </a:lnTo>
                <a:lnTo>
                  <a:pt x="1085637" y="356895"/>
                </a:lnTo>
                <a:lnTo>
                  <a:pt x="1085461" y="353553"/>
                </a:lnTo>
                <a:lnTo>
                  <a:pt x="1084933" y="350739"/>
                </a:lnTo>
                <a:lnTo>
                  <a:pt x="1084933" y="349156"/>
                </a:lnTo>
                <a:lnTo>
                  <a:pt x="1085461" y="348277"/>
                </a:lnTo>
                <a:lnTo>
                  <a:pt x="1085989" y="347749"/>
                </a:lnTo>
                <a:lnTo>
                  <a:pt x="1088803" y="345814"/>
                </a:lnTo>
                <a:lnTo>
                  <a:pt x="1093552" y="341592"/>
                </a:lnTo>
                <a:lnTo>
                  <a:pt x="1095487" y="338954"/>
                </a:lnTo>
                <a:lnTo>
                  <a:pt x="1096718" y="336491"/>
                </a:lnTo>
                <a:lnTo>
                  <a:pt x="1097422" y="334029"/>
                </a:lnTo>
                <a:lnTo>
                  <a:pt x="1098126" y="332798"/>
                </a:lnTo>
                <a:lnTo>
                  <a:pt x="1098829" y="332094"/>
                </a:lnTo>
                <a:lnTo>
                  <a:pt x="1099709" y="332094"/>
                </a:lnTo>
                <a:lnTo>
                  <a:pt x="1100236" y="332445"/>
                </a:lnTo>
                <a:lnTo>
                  <a:pt x="1100764" y="333149"/>
                </a:lnTo>
                <a:lnTo>
                  <a:pt x="1101468" y="334732"/>
                </a:lnTo>
                <a:lnTo>
                  <a:pt x="1101819" y="335436"/>
                </a:lnTo>
                <a:lnTo>
                  <a:pt x="1102523" y="335964"/>
                </a:lnTo>
                <a:lnTo>
                  <a:pt x="1103227" y="335964"/>
                </a:lnTo>
                <a:lnTo>
                  <a:pt x="1103754" y="335436"/>
                </a:lnTo>
                <a:lnTo>
                  <a:pt x="1104458" y="334381"/>
                </a:lnTo>
                <a:lnTo>
                  <a:pt x="1104986" y="333853"/>
                </a:lnTo>
                <a:lnTo>
                  <a:pt x="1105513" y="333853"/>
                </a:lnTo>
                <a:lnTo>
                  <a:pt x="1106393" y="334029"/>
                </a:lnTo>
                <a:lnTo>
                  <a:pt x="1107096" y="334205"/>
                </a:lnTo>
                <a:lnTo>
                  <a:pt x="1108152" y="333853"/>
                </a:lnTo>
                <a:lnTo>
                  <a:pt x="1108679" y="332973"/>
                </a:lnTo>
                <a:lnTo>
                  <a:pt x="1108855" y="332094"/>
                </a:lnTo>
                <a:lnTo>
                  <a:pt x="1108503" y="329807"/>
                </a:lnTo>
                <a:lnTo>
                  <a:pt x="1108503" y="328048"/>
                </a:lnTo>
                <a:lnTo>
                  <a:pt x="1108679" y="327169"/>
                </a:lnTo>
                <a:lnTo>
                  <a:pt x="1108855" y="326641"/>
                </a:lnTo>
                <a:lnTo>
                  <a:pt x="1111845" y="323475"/>
                </a:lnTo>
                <a:lnTo>
                  <a:pt x="1112725" y="322068"/>
                </a:lnTo>
                <a:lnTo>
                  <a:pt x="1113780" y="318022"/>
                </a:lnTo>
                <a:lnTo>
                  <a:pt x="1115891" y="312217"/>
                </a:lnTo>
                <a:lnTo>
                  <a:pt x="1116419" y="310283"/>
                </a:lnTo>
                <a:lnTo>
                  <a:pt x="1116771" y="308700"/>
                </a:lnTo>
                <a:lnTo>
                  <a:pt x="1114484" y="293045"/>
                </a:lnTo>
                <a:lnTo>
                  <a:pt x="1114660" y="288999"/>
                </a:lnTo>
                <a:lnTo>
                  <a:pt x="1115715" y="282667"/>
                </a:lnTo>
                <a:lnTo>
                  <a:pt x="1116067" y="281435"/>
                </a:lnTo>
                <a:lnTo>
                  <a:pt x="1116243" y="281084"/>
                </a:lnTo>
                <a:lnTo>
                  <a:pt x="1116771" y="280380"/>
                </a:lnTo>
                <a:lnTo>
                  <a:pt x="1117298" y="279852"/>
                </a:lnTo>
                <a:lnTo>
                  <a:pt x="1118705" y="278797"/>
                </a:lnTo>
                <a:lnTo>
                  <a:pt x="1119585" y="278093"/>
                </a:lnTo>
                <a:lnTo>
                  <a:pt x="1120465" y="276862"/>
                </a:lnTo>
                <a:lnTo>
                  <a:pt x="1120640" y="275807"/>
                </a:lnTo>
                <a:lnTo>
                  <a:pt x="1120465" y="274751"/>
                </a:lnTo>
                <a:lnTo>
                  <a:pt x="1120113" y="273696"/>
                </a:lnTo>
                <a:lnTo>
                  <a:pt x="1119937" y="271937"/>
                </a:lnTo>
                <a:lnTo>
                  <a:pt x="1120289" y="270706"/>
                </a:lnTo>
                <a:lnTo>
                  <a:pt x="1120640" y="270002"/>
                </a:lnTo>
                <a:lnTo>
                  <a:pt x="1121168" y="269475"/>
                </a:lnTo>
                <a:lnTo>
                  <a:pt x="1121872" y="269123"/>
                </a:lnTo>
                <a:lnTo>
                  <a:pt x="1122399" y="269298"/>
                </a:lnTo>
                <a:lnTo>
                  <a:pt x="1122575" y="270002"/>
                </a:lnTo>
                <a:lnTo>
                  <a:pt x="1122575" y="270706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4"/>
          <p:cNvSpPr/>
          <p:nvPr/>
        </p:nvSpPr>
        <p:spPr>
          <a:xfrm>
            <a:off x="6499130" y="212799"/>
            <a:ext cx="844911" cy="478783"/>
          </a:xfrm>
          <a:custGeom>
            <a:rect b="b" l="l" r="r" t="t"/>
            <a:pathLst>
              <a:path extrusionOk="0" h="299025" w="527691">
                <a:moveTo>
                  <a:pt x="528395" y="227083"/>
                </a:moveTo>
                <a:lnTo>
                  <a:pt x="527339" y="224972"/>
                </a:lnTo>
                <a:lnTo>
                  <a:pt x="526284" y="224093"/>
                </a:lnTo>
                <a:lnTo>
                  <a:pt x="524173" y="222862"/>
                </a:lnTo>
                <a:lnTo>
                  <a:pt x="523294" y="221982"/>
                </a:lnTo>
                <a:lnTo>
                  <a:pt x="522238" y="220047"/>
                </a:lnTo>
                <a:lnTo>
                  <a:pt x="522062" y="218640"/>
                </a:lnTo>
                <a:lnTo>
                  <a:pt x="522414" y="216354"/>
                </a:lnTo>
                <a:lnTo>
                  <a:pt x="522062" y="213539"/>
                </a:lnTo>
                <a:lnTo>
                  <a:pt x="520479" y="207735"/>
                </a:lnTo>
                <a:lnTo>
                  <a:pt x="520303" y="204568"/>
                </a:lnTo>
                <a:lnTo>
                  <a:pt x="519776" y="203689"/>
                </a:lnTo>
                <a:lnTo>
                  <a:pt x="518720" y="203161"/>
                </a:lnTo>
                <a:lnTo>
                  <a:pt x="515730" y="202985"/>
                </a:lnTo>
                <a:lnTo>
                  <a:pt x="514499" y="202282"/>
                </a:lnTo>
                <a:lnTo>
                  <a:pt x="513092" y="198764"/>
                </a:lnTo>
                <a:lnTo>
                  <a:pt x="511860" y="198060"/>
                </a:lnTo>
                <a:lnTo>
                  <a:pt x="510102" y="199116"/>
                </a:lnTo>
                <a:lnTo>
                  <a:pt x="508343" y="201402"/>
                </a:lnTo>
                <a:lnTo>
                  <a:pt x="506232" y="202809"/>
                </a:lnTo>
                <a:lnTo>
                  <a:pt x="503769" y="201578"/>
                </a:lnTo>
                <a:lnTo>
                  <a:pt x="503945" y="200171"/>
                </a:lnTo>
                <a:lnTo>
                  <a:pt x="507639" y="196653"/>
                </a:lnTo>
                <a:lnTo>
                  <a:pt x="508166" y="194014"/>
                </a:lnTo>
                <a:lnTo>
                  <a:pt x="512212" y="197181"/>
                </a:lnTo>
                <a:lnTo>
                  <a:pt x="511332" y="179767"/>
                </a:lnTo>
                <a:lnTo>
                  <a:pt x="510805" y="179063"/>
                </a:lnTo>
                <a:lnTo>
                  <a:pt x="509574" y="178536"/>
                </a:lnTo>
                <a:lnTo>
                  <a:pt x="509574" y="177128"/>
                </a:lnTo>
                <a:lnTo>
                  <a:pt x="510277" y="174138"/>
                </a:lnTo>
                <a:lnTo>
                  <a:pt x="510453" y="169389"/>
                </a:lnTo>
                <a:lnTo>
                  <a:pt x="510277" y="167982"/>
                </a:lnTo>
                <a:lnTo>
                  <a:pt x="509398" y="166751"/>
                </a:lnTo>
                <a:lnTo>
                  <a:pt x="506935" y="164288"/>
                </a:lnTo>
                <a:lnTo>
                  <a:pt x="506407" y="163584"/>
                </a:lnTo>
                <a:lnTo>
                  <a:pt x="506056" y="162177"/>
                </a:lnTo>
                <a:lnTo>
                  <a:pt x="504648" y="160242"/>
                </a:lnTo>
                <a:lnTo>
                  <a:pt x="504297" y="158659"/>
                </a:lnTo>
                <a:lnTo>
                  <a:pt x="504648" y="153558"/>
                </a:lnTo>
                <a:lnTo>
                  <a:pt x="504297" y="152151"/>
                </a:lnTo>
                <a:lnTo>
                  <a:pt x="503945" y="151799"/>
                </a:lnTo>
                <a:lnTo>
                  <a:pt x="501307" y="149161"/>
                </a:lnTo>
                <a:lnTo>
                  <a:pt x="500779" y="147402"/>
                </a:lnTo>
                <a:lnTo>
                  <a:pt x="500779" y="145995"/>
                </a:lnTo>
                <a:lnTo>
                  <a:pt x="501307" y="143708"/>
                </a:lnTo>
                <a:lnTo>
                  <a:pt x="500955" y="140366"/>
                </a:lnTo>
                <a:lnTo>
                  <a:pt x="499723" y="138607"/>
                </a:lnTo>
                <a:lnTo>
                  <a:pt x="498492" y="137200"/>
                </a:lnTo>
                <a:lnTo>
                  <a:pt x="497437" y="135089"/>
                </a:lnTo>
                <a:lnTo>
                  <a:pt x="497261" y="124887"/>
                </a:lnTo>
                <a:lnTo>
                  <a:pt x="495853" y="123304"/>
                </a:lnTo>
                <a:lnTo>
                  <a:pt x="495678" y="121721"/>
                </a:lnTo>
                <a:lnTo>
                  <a:pt x="492864" y="111695"/>
                </a:lnTo>
                <a:lnTo>
                  <a:pt x="492160" y="110288"/>
                </a:lnTo>
                <a:lnTo>
                  <a:pt x="493215" y="109408"/>
                </a:lnTo>
                <a:lnTo>
                  <a:pt x="491632" y="107121"/>
                </a:lnTo>
                <a:lnTo>
                  <a:pt x="490049" y="104131"/>
                </a:lnTo>
                <a:lnTo>
                  <a:pt x="488818" y="100789"/>
                </a:lnTo>
                <a:lnTo>
                  <a:pt x="487587" y="94984"/>
                </a:lnTo>
                <a:lnTo>
                  <a:pt x="479320" y="80385"/>
                </a:lnTo>
                <a:lnTo>
                  <a:pt x="475098" y="76339"/>
                </a:lnTo>
                <a:lnTo>
                  <a:pt x="474218" y="74932"/>
                </a:lnTo>
                <a:lnTo>
                  <a:pt x="473866" y="71766"/>
                </a:lnTo>
                <a:lnTo>
                  <a:pt x="472987" y="68424"/>
                </a:lnTo>
                <a:lnTo>
                  <a:pt x="471756" y="65258"/>
                </a:lnTo>
                <a:lnTo>
                  <a:pt x="468941" y="60157"/>
                </a:lnTo>
                <a:lnTo>
                  <a:pt x="467007" y="57518"/>
                </a:lnTo>
                <a:lnTo>
                  <a:pt x="464544" y="55408"/>
                </a:lnTo>
                <a:lnTo>
                  <a:pt x="461905" y="54528"/>
                </a:lnTo>
                <a:lnTo>
                  <a:pt x="459443" y="53297"/>
                </a:lnTo>
                <a:lnTo>
                  <a:pt x="453990" y="47492"/>
                </a:lnTo>
                <a:lnTo>
                  <a:pt x="451352" y="45557"/>
                </a:lnTo>
                <a:lnTo>
                  <a:pt x="445899" y="43271"/>
                </a:lnTo>
                <a:lnTo>
                  <a:pt x="440974" y="42039"/>
                </a:lnTo>
                <a:lnTo>
                  <a:pt x="429717" y="40808"/>
                </a:lnTo>
                <a:lnTo>
                  <a:pt x="413886" y="37290"/>
                </a:lnTo>
                <a:lnTo>
                  <a:pt x="392074" y="33069"/>
                </a:lnTo>
                <a:lnTo>
                  <a:pt x="380465" y="31662"/>
                </a:lnTo>
                <a:lnTo>
                  <a:pt x="377827" y="32189"/>
                </a:lnTo>
                <a:lnTo>
                  <a:pt x="373781" y="34124"/>
                </a:lnTo>
                <a:lnTo>
                  <a:pt x="368680" y="35179"/>
                </a:lnTo>
                <a:lnTo>
                  <a:pt x="363579" y="37994"/>
                </a:lnTo>
                <a:lnTo>
                  <a:pt x="360941" y="38697"/>
                </a:lnTo>
                <a:lnTo>
                  <a:pt x="337546" y="37642"/>
                </a:lnTo>
                <a:lnTo>
                  <a:pt x="337546" y="38697"/>
                </a:lnTo>
                <a:lnTo>
                  <a:pt x="342647" y="38697"/>
                </a:lnTo>
                <a:lnTo>
                  <a:pt x="342647" y="39577"/>
                </a:lnTo>
                <a:lnTo>
                  <a:pt x="339130" y="39929"/>
                </a:lnTo>
                <a:lnTo>
                  <a:pt x="336315" y="39401"/>
                </a:lnTo>
                <a:lnTo>
                  <a:pt x="330686" y="37642"/>
                </a:lnTo>
                <a:lnTo>
                  <a:pt x="318549" y="36411"/>
                </a:lnTo>
                <a:lnTo>
                  <a:pt x="300784" y="37642"/>
                </a:lnTo>
                <a:lnTo>
                  <a:pt x="295683" y="36411"/>
                </a:lnTo>
                <a:lnTo>
                  <a:pt x="296914" y="37994"/>
                </a:lnTo>
                <a:lnTo>
                  <a:pt x="302367" y="39401"/>
                </a:lnTo>
                <a:lnTo>
                  <a:pt x="303598" y="40105"/>
                </a:lnTo>
                <a:lnTo>
                  <a:pt x="302719" y="42567"/>
                </a:lnTo>
                <a:lnTo>
                  <a:pt x="300784" y="43271"/>
                </a:lnTo>
                <a:lnTo>
                  <a:pt x="298321" y="42567"/>
                </a:lnTo>
                <a:lnTo>
                  <a:pt x="294100" y="39577"/>
                </a:lnTo>
                <a:lnTo>
                  <a:pt x="291637" y="38697"/>
                </a:lnTo>
                <a:lnTo>
                  <a:pt x="286712" y="37642"/>
                </a:lnTo>
                <a:lnTo>
                  <a:pt x="280732" y="38170"/>
                </a:lnTo>
                <a:lnTo>
                  <a:pt x="278796" y="37642"/>
                </a:lnTo>
                <a:lnTo>
                  <a:pt x="278621" y="35707"/>
                </a:lnTo>
                <a:lnTo>
                  <a:pt x="275279" y="35707"/>
                </a:lnTo>
                <a:lnTo>
                  <a:pt x="269826" y="34476"/>
                </a:lnTo>
                <a:lnTo>
                  <a:pt x="264901" y="32189"/>
                </a:lnTo>
                <a:lnTo>
                  <a:pt x="262614" y="29023"/>
                </a:lnTo>
                <a:lnTo>
                  <a:pt x="262087" y="27616"/>
                </a:lnTo>
                <a:lnTo>
                  <a:pt x="260504" y="25857"/>
                </a:lnTo>
                <a:lnTo>
                  <a:pt x="258744" y="24274"/>
                </a:lnTo>
                <a:lnTo>
                  <a:pt x="257161" y="23570"/>
                </a:lnTo>
                <a:lnTo>
                  <a:pt x="256634" y="22691"/>
                </a:lnTo>
                <a:lnTo>
                  <a:pt x="251709" y="17238"/>
                </a:lnTo>
                <a:lnTo>
                  <a:pt x="249246" y="15655"/>
                </a:lnTo>
                <a:lnTo>
                  <a:pt x="236933" y="14424"/>
                </a:lnTo>
                <a:lnTo>
                  <a:pt x="232712" y="14775"/>
                </a:lnTo>
                <a:lnTo>
                  <a:pt x="229018" y="15831"/>
                </a:lnTo>
                <a:lnTo>
                  <a:pt x="227259" y="15655"/>
                </a:lnTo>
                <a:lnTo>
                  <a:pt x="222334" y="13720"/>
                </a:lnTo>
                <a:lnTo>
                  <a:pt x="220047" y="13192"/>
                </a:lnTo>
                <a:lnTo>
                  <a:pt x="217585" y="13368"/>
                </a:lnTo>
                <a:lnTo>
                  <a:pt x="214770" y="14775"/>
                </a:lnTo>
                <a:lnTo>
                  <a:pt x="207734" y="11785"/>
                </a:lnTo>
                <a:lnTo>
                  <a:pt x="200698" y="1759"/>
                </a:lnTo>
                <a:lnTo>
                  <a:pt x="199995" y="0"/>
                </a:lnTo>
                <a:lnTo>
                  <a:pt x="155669" y="14599"/>
                </a:lnTo>
                <a:lnTo>
                  <a:pt x="149513" y="17414"/>
                </a:lnTo>
                <a:lnTo>
                  <a:pt x="147753" y="18469"/>
                </a:lnTo>
                <a:lnTo>
                  <a:pt x="129284" y="33772"/>
                </a:lnTo>
                <a:lnTo>
                  <a:pt x="128229" y="35531"/>
                </a:lnTo>
                <a:lnTo>
                  <a:pt x="117499" y="58222"/>
                </a:lnTo>
                <a:lnTo>
                  <a:pt x="101141" y="91994"/>
                </a:lnTo>
                <a:lnTo>
                  <a:pt x="100085" y="93753"/>
                </a:lnTo>
                <a:lnTo>
                  <a:pt x="89355" y="106770"/>
                </a:lnTo>
                <a:lnTo>
                  <a:pt x="86541" y="109232"/>
                </a:lnTo>
                <a:lnTo>
                  <a:pt x="84606" y="110639"/>
                </a:lnTo>
                <a:lnTo>
                  <a:pt x="81792" y="113981"/>
                </a:lnTo>
                <a:lnTo>
                  <a:pt x="77395" y="124535"/>
                </a:lnTo>
                <a:lnTo>
                  <a:pt x="76691" y="127174"/>
                </a:lnTo>
                <a:lnTo>
                  <a:pt x="76867" y="128053"/>
                </a:lnTo>
                <a:lnTo>
                  <a:pt x="78098" y="132802"/>
                </a:lnTo>
                <a:lnTo>
                  <a:pt x="77395" y="135265"/>
                </a:lnTo>
                <a:lnTo>
                  <a:pt x="74053" y="139662"/>
                </a:lnTo>
                <a:lnTo>
                  <a:pt x="71062" y="144587"/>
                </a:lnTo>
                <a:lnTo>
                  <a:pt x="70359" y="145995"/>
                </a:lnTo>
                <a:lnTo>
                  <a:pt x="70183" y="147578"/>
                </a:lnTo>
                <a:lnTo>
                  <a:pt x="70359" y="150920"/>
                </a:lnTo>
                <a:lnTo>
                  <a:pt x="70007" y="152503"/>
                </a:lnTo>
                <a:lnTo>
                  <a:pt x="68424" y="154790"/>
                </a:lnTo>
                <a:lnTo>
                  <a:pt x="51889" y="171676"/>
                </a:lnTo>
                <a:lnTo>
                  <a:pt x="50482" y="173962"/>
                </a:lnTo>
                <a:lnTo>
                  <a:pt x="49427" y="176073"/>
                </a:lnTo>
                <a:lnTo>
                  <a:pt x="48899" y="177656"/>
                </a:lnTo>
                <a:lnTo>
                  <a:pt x="47492" y="179239"/>
                </a:lnTo>
                <a:lnTo>
                  <a:pt x="45030" y="180822"/>
                </a:lnTo>
                <a:lnTo>
                  <a:pt x="39752" y="182933"/>
                </a:lnTo>
                <a:lnTo>
                  <a:pt x="37114" y="183637"/>
                </a:lnTo>
                <a:lnTo>
                  <a:pt x="35179" y="183637"/>
                </a:lnTo>
                <a:lnTo>
                  <a:pt x="33948" y="182933"/>
                </a:lnTo>
                <a:lnTo>
                  <a:pt x="30782" y="180119"/>
                </a:lnTo>
                <a:lnTo>
                  <a:pt x="29551" y="179591"/>
                </a:lnTo>
                <a:lnTo>
                  <a:pt x="28143" y="179063"/>
                </a:lnTo>
                <a:lnTo>
                  <a:pt x="26736" y="179063"/>
                </a:lnTo>
                <a:lnTo>
                  <a:pt x="24801" y="180119"/>
                </a:lnTo>
                <a:lnTo>
                  <a:pt x="22163" y="182054"/>
                </a:lnTo>
                <a:lnTo>
                  <a:pt x="18645" y="185923"/>
                </a:lnTo>
                <a:lnTo>
                  <a:pt x="16886" y="188562"/>
                </a:lnTo>
                <a:lnTo>
                  <a:pt x="15655" y="191552"/>
                </a:lnTo>
                <a:lnTo>
                  <a:pt x="15303" y="193487"/>
                </a:lnTo>
                <a:lnTo>
                  <a:pt x="14599" y="195422"/>
                </a:lnTo>
                <a:lnTo>
                  <a:pt x="13895" y="196477"/>
                </a:lnTo>
                <a:lnTo>
                  <a:pt x="10202" y="198588"/>
                </a:lnTo>
                <a:lnTo>
                  <a:pt x="9498" y="200347"/>
                </a:lnTo>
                <a:lnTo>
                  <a:pt x="9146" y="203161"/>
                </a:lnTo>
                <a:lnTo>
                  <a:pt x="8619" y="204744"/>
                </a:lnTo>
                <a:lnTo>
                  <a:pt x="7739" y="205800"/>
                </a:lnTo>
                <a:lnTo>
                  <a:pt x="5277" y="207207"/>
                </a:lnTo>
                <a:lnTo>
                  <a:pt x="4221" y="208262"/>
                </a:lnTo>
                <a:lnTo>
                  <a:pt x="3518" y="209669"/>
                </a:lnTo>
                <a:lnTo>
                  <a:pt x="3166" y="211604"/>
                </a:lnTo>
                <a:lnTo>
                  <a:pt x="3342" y="214595"/>
                </a:lnTo>
                <a:lnTo>
                  <a:pt x="2990" y="218464"/>
                </a:lnTo>
                <a:lnTo>
                  <a:pt x="3166" y="220575"/>
                </a:lnTo>
                <a:lnTo>
                  <a:pt x="2990" y="222334"/>
                </a:lnTo>
                <a:lnTo>
                  <a:pt x="2462" y="223741"/>
                </a:lnTo>
                <a:lnTo>
                  <a:pt x="1407" y="224796"/>
                </a:lnTo>
                <a:lnTo>
                  <a:pt x="528" y="225676"/>
                </a:lnTo>
                <a:lnTo>
                  <a:pt x="0" y="226731"/>
                </a:lnTo>
                <a:lnTo>
                  <a:pt x="352" y="227787"/>
                </a:lnTo>
                <a:lnTo>
                  <a:pt x="1407" y="228666"/>
                </a:lnTo>
                <a:lnTo>
                  <a:pt x="2638" y="229018"/>
                </a:lnTo>
                <a:lnTo>
                  <a:pt x="4221" y="229018"/>
                </a:lnTo>
                <a:lnTo>
                  <a:pt x="6156" y="228666"/>
                </a:lnTo>
                <a:lnTo>
                  <a:pt x="8619" y="227963"/>
                </a:lnTo>
                <a:lnTo>
                  <a:pt x="12136" y="225676"/>
                </a:lnTo>
                <a:lnTo>
                  <a:pt x="14072" y="221630"/>
                </a:lnTo>
                <a:lnTo>
                  <a:pt x="15127" y="220927"/>
                </a:lnTo>
                <a:lnTo>
                  <a:pt x="16358" y="220575"/>
                </a:lnTo>
                <a:lnTo>
                  <a:pt x="16886" y="221455"/>
                </a:lnTo>
                <a:lnTo>
                  <a:pt x="16710" y="224269"/>
                </a:lnTo>
                <a:lnTo>
                  <a:pt x="16710" y="226028"/>
                </a:lnTo>
                <a:lnTo>
                  <a:pt x="18293" y="227963"/>
                </a:lnTo>
                <a:lnTo>
                  <a:pt x="20052" y="229018"/>
                </a:lnTo>
                <a:lnTo>
                  <a:pt x="22339" y="229546"/>
                </a:lnTo>
                <a:lnTo>
                  <a:pt x="25153" y="230073"/>
                </a:lnTo>
                <a:lnTo>
                  <a:pt x="42918" y="240451"/>
                </a:lnTo>
                <a:lnTo>
                  <a:pt x="45909" y="242914"/>
                </a:lnTo>
                <a:lnTo>
                  <a:pt x="46788" y="243442"/>
                </a:lnTo>
                <a:lnTo>
                  <a:pt x="47668" y="243618"/>
                </a:lnTo>
                <a:lnTo>
                  <a:pt x="49251" y="242738"/>
                </a:lnTo>
                <a:lnTo>
                  <a:pt x="51010" y="240979"/>
                </a:lnTo>
                <a:lnTo>
                  <a:pt x="52065" y="240627"/>
                </a:lnTo>
                <a:lnTo>
                  <a:pt x="53648" y="240627"/>
                </a:lnTo>
                <a:lnTo>
                  <a:pt x="69831" y="245728"/>
                </a:lnTo>
                <a:lnTo>
                  <a:pt x="71062" y="245377"/>
                </a:lnTo>
                <a:lnTo>
                  <a:pt x="71942" y="244321"/>
                </a:lnTo>
                <a:lnTo>
                  <a:pt x="76867" y="236758"/>
                </a:lnTo>
                <a:lnTo>
                  <a:pt x="77922" y="235702"/>
                </a:lnTo>
                <a:lnTo>
                  <a:pt x="79505" y="234647"/>
                </a:lnTo>
                <a:lnTo>
                  <a:pt x="80737" y="234823"/>
                </a:lnTo>
                <a:lnTo>
                  <a:pt x="81264" y="235702"/>
                </a:lnTo>
                <a:lnTo>
                  <a:pt x="81792" y="236933"/>
                </a:lnTo>
                <a:lnTo>
                  <a:pt x="82320" y="237989"/>
                </a:lnTo>
                <a:lnTo>
                  <a:pt x="85310" y="239396"/>
                </a:lnTo>
                <a:lnTo>
                  <a:pt x="87069" y="235878"/>
                </a:lnTo>
                <a:lnTo>
                  <a:pt x="87421" y="234295"/>
                </a:lnTo>
                <a:lnTo>
                  <a:pt x="88300" y="233240"/>
                </a:lnTo>
                <a:lnTo>
                  <a:pt x="88828" y="232712"/>
                </a:lnTo>
                <a:lnTo>
                  <a:pt x="89707" y="232536"/>
                </a:lnTo>
                <a:lnTo>
                  <a:pt x="91466" y="231832"/>
                </a:lnTo>
                <a:lnTo>
                  <a:pt x="101492" y="224972"/>
                </a:lnTo>
                <a:lnTo>
                  <a:pt x="111343" y="219696"/>
                </a:lnTo>
                <a:lnTo>
                  <a:pt x="112926" y="218112"/>
                </a:lnTo>
                <a:lnTo>
                  <a:pt x="113629" y="216178"/>
                </a:lnTo>
                <a:lnTo>
                  <a:pt x="114157" y="214243"/>
                </a:lnTo>
                <a:lnTo>
                  <a:pt x="114861" y="212132"/>
                </a:lnTo>
                <a:lnTo>
                  <a:pt x="115916" y="211252"/>
                </a:lnTo>
                <a:lnTo>
                  <a:pt x="116971" y="211428"/>
                </a:lnTo>
                <a:lnTo>
                  <a:pt x="117851" y="212132"/>
                </a:lnTo>
                <a:lnTo>
                  <a:pt x="118906" y="212484"/>
                </a:lnTo>
                <a:lnTo>
                  <a:pt x="119610" y="211604"/>
                </a:lnTo>
                <a:lnTo>
                  <a:pt x="120665" y="208966"/>
                </a:lnTo>
                <a:lnTo>
                  <a:pt x="121017" y="207559"/>
                </a:lnTo>
                <a:lnTo>
                  <a:pt x="120841" y="203337"/>
                </a:lnTo>
                <a:lnTo>
                  <a:pt x="121897" y="201050"/>
                </a:lnTo>
                <a:lnTo>
                  <a:pt x="122248" y="199116"/>
                </a:lnTo>
                <a:lnTo>
                  <a:pt x="122952" y="197533"/>
                </a:lnTo>
                <a:lnTo>
                  <a:pt x="123831" y="195598"/>
                </a:lnTo>
                <a:lnTo>
                  <a:pt x="125239" y="194718"/>
                </a:lnTo>
                <a:lnTo>
                  <a:pt x="126646" y="194014"/>
                </a:lnTo>
                <a:lnTo>
                  <a:pt x="131747" y="192431"/>
                </a:lnTo>
                <a:lnTo>
                  <a:pt x="141245" y="188386"/>
                </a:lnTo>
                <a:lnTo>
                  <a:pt x="144411" y="187858"/>
                </a:lnTo>
                <a:lnTo>
                  <a:pt x="149513" y="187330"/>
                </a:lnTo>
                <a:lnTo>
                  <a:pt x="151096" y="186803"/>
                </a:lnTo>
                <a:lnTo>
                  <a:pt x="152326" y="185923"/>
                </a:lnTo>
                <a:lnTo>
                  <a:pt x="153910" y="184516"/>
                </a:lnTo>
                <a:lnTo>
                  <a:pt x="155317" y="183988"/>
                </a:lnTo>
                <a:lnTo>
                  <a:pt x="156724" y="183637"/>
                </a:lnTo>
                <a:lnTo>
                  <a:pt x="161297" y="183461"/>
                </a:lnTo>
                <a:lnTo>
                  <a:pt x="165343" y="182581"/>
                </a:lnTo>
                <a:lnTo>
                  <a:pt x="166750" y="182581"/>
                </a:lnTo>
                <a:lnTo>
                  <a:pt x="168158" y="182933"/>
                </a:lnTo>
                <a:lnTo>
                  <a:pt x="170972" y="183988"/>
                </a:lnTo>
                <a:lnTo>
                  <a:pt x="172555" y="184340"/>
                </a:lnTo>
                <a:lnTo>
                  <a:pt x="174841" y="183813"/>
                </a:lnTo>
                <a:lnTo>
                  <a:pt x="176249" y="182581"/>
                </a:lnTo>
                <a:lnTo>
                  <a:pt x="179767" y="181526"/>
                </a:lnTo>
                <a:lnTo>
                  <a:pt x="185923" y="178008"/>
                </a:lnTo>
                <a:lnTo>
                  <a:pt x="191728" y="176073"/>
                </a:lnTo>
                <a:lnTo>
                  <a:pt x="196477" y="173611"/>
                </a:lnTo>
                <a:lnTo>
                  <a:pt x="198236" y="173435"/>
                </a:lnTo>
                <a:lnTo>
                  <a:pt x="202809" y="173962"/>
                </a:lnTo>
                <a:lnTo>
                  <a:pt x="204392" y="174666"/>
                </a:lnTo>
                <a:lnTo>
                  <a:pt x="205975" y="175369"/>
                </a:lnTo>
                <a:lnTo>
                  <a:pt x="207031" y="176249"/>
                </a:lnTo>
                <a:lnTo>
                  <a:pt x="207910" y="176777"/>
                </a:lnTo>
                <a:lnTo>
                  <a:pt x="208614" y="177656"/>
                </a:lnTo>
                <a:lnTo>
                  <a:pt x="208790" y="187155"/>
                </a:lnTo>
                <a:lnTo>
                  <a:pt x="207207" y="190321"/>
                </a:lnTo>
                <a:lnTo>
                  <a:pt x="203689" y="192783"/>
                </a:lnTo>
                <a:lnTo>
                  <a:pt x="201578" y="194894"/>
                </a:lnTo>
                <a:lnTo>
                  <a:pt x="192255" y="208438"/>
                </a:lnTo>
                <a:lnTo>
                  <a:pt x="185923" y="214243"/>
                </a:lnTo>
                <a:lnTo>
                  <a:pt x="178711" y="223038"/>
                </a:lnTo>
                <a:lnTo>
                  <a:pt x="177304" y="225500"/>
                </a:lnTo>
                <a:lnTo>
                  <a:pt x="176776" y="226907"/>
                </a:lnTo>
                <a:lnTo>
                  <a:pt x="175017" y="237109"/>
                </a:lnTo>
                <a:lnTo>
                  <a:pt x="171675" y="245552"/>
                </a:lnTo>
                <a:lnTo>
                  <a:pt x="167278" y="247839"/>
                </a:lnTo>
                <a:lnTo>
                  <a:pt x="163936" y="248894"/>
                </a:lnTo>
                <a:lnTo>
                  <a:pt x="162001" y="249774"/>
                </a:lnTo>
                <a:lnTo>
                  <a:pt x="160594" y="250653"/>
                </a:lnTo>
                <a:lnTo>
                  <a:pt x="159890" y="252061"/>
                </a:lnTo>
                <a:lnTo>
                  <a:pt x="159363" y="253468"/>
                </a:lnTo>
                <a:lnTo>
                  <a:pt x="157780" y="261207"/>
                </a:lnTo>
                <a:lnTo>
                  <a:pt x="157780" y="264725"/>
                </a:lnTo>
                <a:lnTo>
                  <a:pt x="157955" y="266308"/>
                </a:lnTo>
                <a:lnTo>
                  <a:pt x="158483" y="267715"/>
                </a:lnTo>
                <a:lnTo>
                  <a:pt x="159363" y="269123"/>
                </a:lnTo>
                <a:lnTo>
                  <a:pt x="160594" y="269650"/>
                </a:lnTo>
                <a:lnTo>
                  <a:pt x="161649" y="269826"/>
                </a:lnTo>
                <a:lnTo>
                  <a:pt x="164112" y="270178"/>
                </a:lnTo>
                <a:lnTo>
                  <a:pt x="172379" y="271937"/>
                </a:lnTo>
                <a:lnTo>
                  <a:pt x="173962" y="271937"/>
                </a:lnTo>
                <a:lnTo>
                  <a:pt x="177304" y="271585"/>
                </a:lnTo>
                <a:lnTo>
                  <a:pt x="178887" y="271585"/>
                </a:lnTo>
                <a:lnTo>
                  <a:pt x="180470" y="271761"/>
                </a:lnTo>
                <a:lnTo>
                  <a:pt x="183812" y="271761"/>
                </a:lnTo>
                <a:lnTo>
                  <a:pt x="185571" y="271937"/>
                </a:lnTo>
                <a:lnTo>
                  <a:pt x="187154" y="272289"/>
                </a:lnTo>
                <a:lnTo>
                  <a:pt x="189089" y="273168"/>
                </a:lnTo>
                <a:lnTo>
                  <a:pt x="191200" y="274224"/>
                </a:lnTo>
                <a:lnTo>
                  <a:pt x="193838" y="276334"/>
                </a:lnTo>
                <a:lnTo>
                  <a:pt x="195245" y="278093"/>
                </a:lnTo>
                <a:lnTo>
                  <a:pt x="195773" y="279676"/>
                </a:lnTo>
                <a:lnTo>
                  <a:pt x="197004" y="284426"/>
                </a:lnTo>
                <a:lnTo>
                  <a:pt x="199115" y="288471"/>
                </a:lnTo>
                <a:lnTo>
                  <a:pt x="200698" y="289879"/>
                </a:lnTo>
                <a:lnTo>
                  <a:pt x="202457" y="290054"/>
                </a:lnTo>
                <a:lnTo>
                  <a:pt x="204040" y="289175"/>
                </a:lnTo>
                <a:lnTo>
                  <a:pt x="208965" y="285833"/>
                </a:lnTo>
                <a:lnTo>
                  <a:pt x="210549" y="284953"/>
                </a:lnTo>
                <a:lnTo>
                  <a:pt x="212132" y="284426"/>
                </a:lnTo>
                <a:lnTo>
                  <a:pt x="224796" y="281260"/>
                </a:lnTo>
                <a:lnTo>
                  <a:pt x="226379" y="280732"/>
                </a:lnTo>
                <a:lnTo>
                  <a:pt x="227963" y="280028"/>
                </a:lnTo>
                <a:lnTo>
                  <a:pt x="229546" y="278973"/>
                </a:lnTo>
                <a:lnTo>
                  <a:pt x="230777" y="277566"/>
                </a:lnTo>
                <a:lnTo>
                  <a:pt x="233064" y="274751"/>
                </a:lnTo>
                <a:lnTo>
                  <a:pt x="234119" y="273696"/>
                </a:lnTo>
                <a:lnTo>
                  <a:pt x="234822" y="273344"/>
                </a:lnTo>
                <a:lnTo>
                  <a:pt x="236230" y="273344"/>
                </a:lnTo>
                <a:lnTo>
                  <a:pt x="237461" y="274048"/>
                </a:lnTo>
                <a:lnTo>
                  <a:pt x="238868" y="275103"/>
                </a:lnTo>
                <a:lnTo>
                  <a:pt x="240979" y="278093"/>
                </a:lnTo>
                <a:lnTo>
                  <a:pt x="242738" y="279149"/>
                </a:lnTo>
                <a:lnTo>
                  <a:pt x="244321" y="278973"/>
                </a:lnTo>
                <a:lnTo>
                  <a:pt x="246080" y="278621"/>
                </a:lnTo>
                <a:lnTo>
                  <a:pt x="247663" y="278445"/>
                </a:lnTo>
                <a:lnTo>
                  <a:pt x="257337" y="279676"/>
                </a:lnTo>
                <a:lnTo>
                  <a:pt x="262790" y="280908"/>
                </a:lnTo>
                <a:lnTo>
                  <a:pt x="264901" y="281963"/>
                </a:lnTo>
                <a:lnTo>
                  <a:pt x="266308" y="283370"/>
                </a:lnTo>
                <a:lnTo>
                  <a:pt x="268771" y="286712"/>
                </a:lnTo>
                <a:lnTo>
                  <a:pt x="270705" y="288647"/>
                </a:lnTo>
                <a:lnTo>
                  <a:pt x="271937" y="290230"/>
                </a:lnTo>
                <a:lnTo>
                  <a:pt x="272464" y="291637"/>
                </a:lnTo>
                <a:lnTo>
                  <a:pt x="272288" y="293221"/>
                </a:lnTo>
                <a:lnTo>
                  <a:pt x="268067" y="302543"/>
                </a:lnTo>
                <a:lnTo>
                  <a:pt x="267715" y="304126"/>
                </a:lnTo>
                <a:lnTo>
                  <a:pt x="267715" y="305709"/>
                </a:lnTo>
                <a:lnTo>
                  <a:pt x="268595" y="307468"/>
                </a:lnTo>
                <a:lnTo>
                  <a:pt x="270002" y="309403"/>
                </a:lnTo>
                <a:lnTo>
                  <a:pt x="272992" y="311866"/>
                </a:lnTo>
                <a:lnTo>
                  <a:pt x="274927" y="312569"/>
                </a:lnTo>
                <a:lnTo>
                  <a:pt x="276510" y="312217"/>
                </a:lnTo>
                <a:lnTo>
                  <a:pt x="284074" y="305709"/>
                </a:lnTo>
                <a:lnTo>
                  <a:pt x="284953" y="305182"/>
                </a:lnTo>
                <a:lnTo>
                  <a:pt x="287416" y="304654"/>
                </a:lnTo>
                <a:lnTo>
                  <a:pt x="292165" y="305885"/>
                </a:lnTo>
                <a:lnTo>
                  <a:pt x="293924" y="305709"/>
                </a:lnTo>
                <a:lnTo>
                  <a:pt x="296386" y="305006"/>
                </a:lnTo>
                <a:lnTo>
                  <a:pt x="297618" y="304126"/>
                </a:lnTo>
                <a:lnTo>
                  <a:pt x="298673" y="302895"/>
                </a:lnTo>
                <a:lnTo>
                  <a:pt x="301839" y="298146"/>
                </a:lnTo>
                <a:lnTo>
                  <a:pt x="302543" y="296738"/>
                </a:lnTo>
                <a:lnTo>
                  <a:pt x="304653" y="291110"/>
                </a:lnTo>
                <a:lnTo>
                  <a:pt x="306236" y="288120"/>
                </a:lnTo>
                <a:lnTo>
                  <a:pt x="306940" y="286009"/>
                </a:lnTo>
                <a:lnTo>
                  <a:pt x="307116" y="284074"/>
                </a:lnTo>
                <a:lnTo>
                  <a:pt x="306589" y="282843"/>
                </a:lnTo>
                <a:lnTo>
                  <a:pt x="305709" y="281787"/>
                </a:lnTo>
                <a:lnTo>
                  <a:pt x="304829" y="280732"/>
                </a:lnTo>
                <a:lnTo>
                  <a:pt x="303950" y="279501"/>
                </a:lnTo>
                <a:lnTo>
                  <a:pt x="303246" y="278269"/>
                </a:lnTo>
                <a:lnTo>
                  <a:pt x="302719" y="276862"/>
                </a:lnTo>
                <a:lnTo>
                  <a:pt x="301839" y="273872"/>
                </a:lnTo>
                <a:lnTo>
                  <a:pt x="301487" y="270706"/>
                </a:lnTo>
                <a:lnTo>
                  <a:pt x="301311" y="267540"/>
                </a:lnTo>
                <a:lnTo>
                  <a:pt x="301487" y="265781"/>
                </a:lnTo>
                <a:lnTo>
                  <a:pt x="302191" y="262966"/>
                </a:lnTo>
                <a:lnTo>
                  <a:pt x="303070" y="261383"/>
                </a:lnTo>
                <a:lnTo>
                  <a:pt x="303950" y="259976"/>
                </a:lnTo>
                <a:lnTo>
                  <a:pt x="305181" y="259272"/>
                </a:lnTo>
                <a:lnTo>
                  <a:pt x="306589" y="259272"/>
                </a:lnTo>
                <a:lnTo>
                  <a:pt x="307820" y="259624"/>
                </a:lnTo>
                <a:lnTo>
                  <a:pt x="309051" y="260504"/>
                </a:lnTo>
                <a:lnTo>
                  <a:pt x="311514" y="262087"/>
                </a:lnTo>
                <a:lnTo>
                  <a:pt x="312745" y="262614"/>
                </a:lnTo>
                <a:lnTo>
                  <a:pt x="314152" y="262790"/>
                </a:lnTo>
                <a:lnTo>
                  <a:pt x="315383" y="262087"/>
                </a:lnTo>
                <a:lnTo>
                  <a:pt x="315559" y="260855"/>
                </a:lnTo>
                <a:lnTo>
                  <a:pt x="314328" y="256282"/>
                </a:lnTo>
                <a:lnTo>
                  <a:pt x="310634" y="248367"/>
                </a:lnTo>
                <a:lnTo>
                  <a:pt x="309755" y="247135"/>
                </a:lnTo>
                <a:lnTo>
                  <a:pt x="306589" y="244321"/>
                </a:lnTo>
                <a:lnTo>
                  <a:pt x="305709" y="242738"/>
                </a:lnTo>
                <a:lnTo>
                  <a:pt x="305006" y="239924"/>
                </a:lnTo>
                <a:lnTo>
                  <a:pt x="305357" y="234647"/>
                </a:lnTo>
                <a:lnTo>
                  <a:pt x="306061" y="229194"/>
                </a:lnTo>
                <a:lnTo>
                  <a:pt x="307116" y="226380"/>
                </a:lnTo>
                <a:lnTo>
                  <a:pt x="308348" y="224972"/>
                </a:lnTo>
                <a:lnTo>
                  <a:pt x="309931" y="224445"/>
                </a:lnTo>
                <a:lnTo>
                  <a:pt x="314328" y="223389"/>
                </a:lnTo>
                <a:lnTo>
                  <a:pt x="316790" y="221455"/>
                </a:lnTo>
                <a:lnTo>
                  <a:pt x="321188" y="215650"/>
                </a:lnTo>
                <a:lnTo>
                  <a:pt x="322771" y="214595"/>
                </a:lnTo>
                <a:lnTo>
                  <a:pt x="324178" y="214243"/>
                </a:lnTo>
                <a:lnTo>
                  <a:pt x="325937" y="214243"/>
                </a:lnTo>
                <a:lnTo>
                  <a:pt x="327520" y="214595"/>
                </a:lnTo>
                <a:lnTo>
                  <a:pt x="329103" y="214595"/>
                </a:lnTo>
                <a:lnTo>
                  <a:pt x="330862" y="214419"/>
                </a:lnTo>
                <a:lnTo>
                  <a:pt x="334732" y="213363"/>
                </a:lnTo>
                <a:lnTo>
                  <a:pt x="337546" y="214595"/>
                </a:lnTo>
                <a:lnTo>
                  <a:pt x="339130" y="216178"/>
                </a:lnTo>
                <a:lnTo>
                  <a:pt x="339833" y="217761"/>
                </a:lnTo>
                <a:lnTo>
                  <a:pt x="339657" y="219520"/>
                </a:lnTo>
                <a:lnTo>
                  <a:pt x="339305" y="221279"/>
                </a:lnTo>
                <a:lnTo>
                  <a:pt x="339305" y="223389"/>
                </a:lnTo>
                <a:lnTo>
                  <a:pt x="340009" y="226380"/>
                </a:lnTo>
                <a:lnTo>
                  <a:pt x="340888" y="228139"/>
                </a:lnTo>
                <a:lnTo>
                  <a:pt x="343351" y="230249"/>
                </a:lnTo>
                <a:lnTo>
                  <a:pt x="362348" y="233240"/>
                </a:lnTo>
                <a:lnTo>
                  <a:pt x="369384" y="234999"/>
                </a:lnTo>
                <a:lnTo>
                  <a:pt x="371495" y="235174"/>
                </a:lnTo>
                <a:lnTo>
                  <a:pt x="373429" y="234999"/>
                </a:lnTo>
                <a:lnTo>
                  <a:pt x="376595" y="235174"/>
                </a:lnTo>
                <a:lnTo>
                  <a:pt x="385566" y="237285"/>
                </a:lnTo>
                <a:lnTo>
                  <a:pt x="391019" y="237989"/>
                </a:lnTo>
                <a:lnTo>
                  <a:pt x="404387" y="236933"/>
                </a:lnTo>
                <a:lnTo>
                  <a:pt x="410895" y="235526"/>
                </a:lnTo>
                <a:lnTo>
                  <a:pt x="420746" y="234647"/>
                </a:lnTo>
                <a:lnTo>
                  <a:pt x="422329" y="234295"/>
                </a:lnTo>
                <a:lnTo>
                  <a:pt x="426023" y="232712"/>
                </a:lnTo>
                <a:lnTo>
                  <a:pt x="428133" y="232008"/>
                </a:lnTo>
                <a:lnTo>
                  <a:pt x="430068" y="232008"/>
                </a:lnTo>
                <a:lnTo>
                  <a:pt x="431827" y="232536"/>
                </a:lnTo>
                <a:lnTo>
                  <a:pt x="435697" y="233943"/>
                </a:lnTo>
                <a:lnTo>
                  <a:pt x="443964" y="236406"/>
                </a:lnTo>
                <a:lnTo>
                  <a:pt x="453463" y="236758"/>
                </a:lnTo>
                <a:lnTo>
                  <a:pt x="457860" y="237637"/>
                </a:lnTo>
                <a:lnTo>
                  <a:pt x="461554" y="239396"/>
                </a:lnTo>
                <a:lnTo>
                  <a:pt x="472811" y="245201"/>
                </a:lnTo>
                <a:lnTo>
                  <a:pt x="481254" y="246960"/>
                </a:lnTo>
                <a:lnTo>
                  <a:pt x="482837" y="246784"/>
                </a:lnTo>
                <a:lnTo>
                  <a:pt x="484948" y="246256"/>
                </a:lnTo>
                <a:lnTo>
                  <a:pt x="488466" y="243793"/>
                </a:lnTo>
                <a:lnTo>
                  <a:pt x="498844" y="244497"/>
                </a:lnTo>
                <a:lnTo>
                  <a:pt x="508870" y="246256"/>
                </a:lnTo>
                <a:lnTo>
                  <a:pt x="514147" y="246080"/>
                </a:lnTo>
                <a:lnTo>
                  <a:pt x="517137" y="247487"/>
                </a:lnTo>
                <a:lnTo>
                  <a:pt x="518896" y="248191"/>
                </a:lnTo>
                <a:lnTo>
                  <a:pt x="520127" y="247839"/>
                </a:lnTo>
                <a:lnTo>
                  <a:pt x="522414" y="245904"/>
                </a:lnTo>
                <a:lnTo>
                  <a:pt x="524173" y="245025"/>
                </a:lnTo>
                <a:lnTo>
                  <a:pt x="530681" y="243442"/>
                </a:lnTo>
                <a:lnTo>
                  <a:pt x="531209" y="243442"/>
                </a:lnTo>
                <a:lnTo>
                  <a:pt x="529802" y="233240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7932946" y="-18708"/>
            <a:ext cx="28164" cy="28164"/>
          </a:xfrm>
          <a:custGeom>
            <a:rect b="b" l="l" r="r" t="t"/>
            <a:pathLst>
              <a:path extrusionOk="0" h="120000" w="120000">
                <a:moveTo>
                  <a:pt x="36723" y="2250"/>
                </a:moveTo>
                <a:lnTo>
                  <a:pt x="29979" y="5245"/>
                </a:lnTo>
                <a:lnTo>
                  <a:pt x="22484" y="7495"/>
                </a:lnTo>
                <a:lnTo>
                  <a:pt x="15739" y="9744"/>
                </a:lnTo>
                <a:lnTo>
                  <a:pt x="13494" y="14989"/>
                </a:lnTo>
                <a:lnTo>
                  <a:pt x="9744" y="17989"/>
                </a:lnTo>
                <a:lnTo>
                  <a:pt x="3749" y="22484"/>
                </a:lnTo>
                <a:lnTo>
                  <a:pt x="0" y="27729"/>
                </a:lnTo>
                <a:lnTo>
                  <a:pt x="5245" y="30729"/>
                </a:lnTo>
                <a:lnTo>
                  <a:pt x="12740" y="29229"/>
                </a:lnTo>
                <a:lnTo>
                  <a:pt x="29979" y="19484"/>
                </a:lnTo>
                <a:lnTo>
                  <a:pt x="38973" y="17239"/>
                </a:lnTo>
                <a:lnTo>
                  <a:pt x="45718" y="11990"/>
                </a:lnTo>
                <a:lnTo>
                  <a:pt x="47218" y="4495"/>
                </a:lnTo>
                <a:lnTo>
                  <a:pt x="43468" y="0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4"/>
          <p:cNvSpPr/>
          <p:nvPr/>
        </p:nvSpPr>
        <p:spPr>
          <a:xfrm>
            <a:off x="5042502" y="4016873"/>
            <a:ext cx="901240" cy="619603"/>
          </a:xfrm>
          <a:custGeom>
            <a:rect b="b" l="l" r="r" t="t"/>
            <a:pathLst>
              <a:path extrusionOk="0" h="386973" w="562870">
                <a:moveTo>
                  <a:pt x="567268" y="81968"/>
                </a:moveTo>
                <a:lnTo>
                  <a:pt x="567092" y="79505"/>
                </a:lnTo>
                <a:lnTo>
                  <a:pt x="566389" y="77570"/>
                </a:lnTo>
                <a:lnTo>
                  <a:pt x="566389" y="77395"/>
                </a:lnTo>
                <a:lnTo>
                  <a:pt x="564278" y="75987"/>
                </a:lnTo>
                <a:lnTo>
                  <a:pt x="563047" y="73701"/>
                </a:lnTo>
                <a:lnTo>
                  <a:pt x="562519" y="73173"/>
                </a:lnTo>
                <a:lnTo>
                  <a:pt x="561991" y="72821"/>
                </a:lnTo>
                <a:lnTo>
                  <a:pt x="555307" y="70535"/>
                </a:lnTo>
                <a:lnTo>
                  <a:pt x="554252" y="69831"/>
                </a:lnTo>
                <a:lnTo>
                  <a:pt x="552317" y="68424"/>
                </a:lnTo>
                <a:lnTo>
                  <a:pt x="551437" y="68072"/>
                </a:lnTo>
                <a:lnTo>
                  <a:pt x="546337" y="68248"/>
                </a:lnTo>
                <a:lnTo>
                  <a:pt x="535783" y="70535"/>
                </a:lnTo>
                <a:lnTo>
                  <a:pt x="528747" y="70535"/>
                </a:lnTo>
                <a:lnTo>
                  <a:pt x="525229" y="71238"/>
                </a:lnTo>
                <a:lnTo>
                  <a:pt x="523997" y="71238"/>
                </a:lnTo>
                <a:lnTo>
                  <a:pt x="522590" y="70887"/>
                </a:lnTo>
                <a:lnTo>
                  <a:pt x="517841" y="68776"/>
                </a:lnTo>
                <a:lnTo>
                  <a:pt x="517313" y="68424"/>
                </a:lnTo>
                <a:lnTo>
                  <a:pt x="516962" y="67896"/>
                </a:lnTo>
                <a:lnTo>
                  <a:pt x="516610" y="67193"/>
                </a:lnTo>
                <a:lnTo>
                  <a:pt x="515906" y="66489"/>
                </a:lnTo>
                <a:lnTo>
                  <a:pt x="514499" y="65961"/>
                </a:lnTo>
                <a:lnTo>
                  <a:pt x="508518" y="64554"/>
                </a:lnTo>
                <a:lnTo>
                  <a:pt x="504473" y="64027"/>
                </a:lnTo>
                <a:lnTo>
                  <a:pt x="503066" y="64202"/>
                </a:lnTo>
                <a:lnTo>
                  <a:pt x="502186" y="64554"/>
                </a:lnTo>
                <a:lnTo>
                  <a:pt x="500076" y="66313"/>
                </a:lnTo>
                <a:lnTo>
                  <a:pt x="498844" y="66489"/>
                </a:lnTo>
                <a:lnTo>
                  <a:pt x="498140" y="66313"/>
                </a:lnTo>
                <a:lnTo>
                  <a:pt x="497437" y="66137"/>
                </a:lnTo>
                <a:lnTo>
                  <a:pt x="494974" y="65082"/>
                </a:lnTo>
                <a:lnTo>
                  <a:pt x="494095" y="64554"/>
                </a:lnTo>
                <a:lnTo>
                  <a:pt x="490929" y="62267"/>
                </a:lnTo>
                <a:lnTo>
                  <a:pt x="488642" y="61212"/>
                </a:lnTo>
                <a:lnTo>
                  <a:pt x="488115" y="61212"/>
                </a:lnTo>
                <a:lnTo>
                  <a:pt x="487587" y="61212"/>
                </a:lnTo>
                <a:lnTo>
                  <a:pt x="487059" y="61564"/>
                </a:lnTo>
                <a:lnTo>
                  <a:pt x="486356" y="61916"/>
                </a:lnTo>
                <a:lnTo>
                  <a:pt x="485476" y="61916"/>
                </a:lnTo>
                <a:lnTo>
                  <a:pt x="482838" y="61564"/>
                </a:lnTo>
                <a:lnTo>
                  <a:pt x="481958" y="61212"/>
                </a:lnTo>
                <a:lnTo>
                  <a:pt x="480903" y="60860"/>
                </a:lnTo>
                <a:lnTo>
                  <a:pt x="480023" y="60684"/>
                </a:lnTo>
                <a:lnTo>
                  <a:pt x="478792" y="60333"/>
                </a:lnTo>
                <a:lnTo>
                  <a:pt x="477385" y="59629"/>
                </a:lnTo>
                <a:lnTo>
                  <a:pt x="474922" y="58046"/>
                </a:lnTo>
                <a:lnTo>
                  <a:pt x="472460" y="56815"/>
                </a:lnTo>
                <a:lnTo>
                  <a:pt x="470877" y="56111"/>
                </a:lnTo>
                <a:lnTo>
                  <a:pt x="467183" y="55056"/>
                </a:lnTo>
                <a:lnTo>
                  <a:pt x="466303" y="54528"/>
                </a:lnTo>
                <a:lnTo>
                  <a:pt x="463313" y="52065"/>
                </a:lnTo>
                <a:lnTo>
                  <a:pt x="462961" y="51890"/>
                </a:lnTo>
                <a:lnTo>
                  <a:pt x="461554" y="51362"/>
                </a:lnTo>
                <a:lnTo>
                  <a:pt x="460675" y="51186"/>
                </a:lnTo>
                <a:lnTo>
                  <a:pt x="459795" y="51186"/>
                </a:lnTo>
                <a:lnTo>
                  <a:pt x="459091" y="51362"/>
                </a:lnTo>
                <a:lnTo>
                  <a:pt x="458388" y="51714"/>
                </a:lnTo>
                <a:lnTo>
                  <a:pt x="457860" y="51714"/>
                </a:lnTo>
                <a:lnTo>
                  <a:pt x="457508" y="51362"/>
                </a:lnTo>
                <a:lnTo>
                  <a:pt x="457684" y="50307"/>
                </a:lnTo>
                <a:lnTo>
                  <a:pt x="457684" y="49603"/>
                </a:lnTo>
                <a:lnTo>
                  <a:pt x="457333" y="48899"/>
                </a:lnTo>
                <a:lnTo>
                  <a:pt x="456453" y="48372"/>
                </a:lnTo>
                <a:lnTo>
                  <a:pt x="455925" y="47668"/>
                </a:lnTo>
                <a:lnTo>
                  <a:pt x="455925" y="46261"/>
                </a:lnTo>
                <a:lnTo>
                  <a:pt x="456101" y="45205"/>
                </a:lnTo>
                <a:lnTo>
                  <a:pt x="456101" y="43974"/>
                </a:lnTo>
                <a:lnTo>
                  <a:pt x="455574" y="41512"/>
                </a:lnTo>
                <a:lnTo>
                  <a:pt x="455749" y="40808"/>
                </a:lnTo>
                <a:lnTo>
                  <a:pt x="456277" y="40280"/>
                </a:lnTo>
                <a:lnTo>
                  <a:pt x="456629" y="39401"/>
                </a:lnTo>
                <a:lnTo>
                  <a:pt x="456629" y="38170"/>
                </a:lnTo>
                <a:lnTo>
                  <a:pt x="456805" y="37290"/>
                </a:lnTo>
                <a:lnTo>
                  <a:pt x="456981" y="36411"/>
                </a:lnTo>
                <a:lnTo>
                  <a:pt x="456981" y="34828"/>
                </a:lnTo>
                <a:lnTo>
                  <a:pt x="457508" y="32893"/>
                </a:lnTo>
                <a:lnTo>
                  <a:pt x="457684" y="32013"/>
                </a:lnTo>
                <a:lnTo>
                  <a:pt x="457684" y="31134"/>
                </a:lnTo>
                <a:lnTo>
                  <a:pt x="456805" y="28319"/>
                </a:lnTo>
                <a:lnTo>
                  <a:pt x="455574" y="25505"/>
                </a:lnTo>
                <a:lnTo>
                  <a:pt x="455222" y="23922"/>
                </a:lnTo>
                <a:lnTo>
                  <a:pt x="455222" y="22691"/>
                </a:lnTo>
                <a:lnTo>
                  <a:pt x="455925" y="21108"/>
                </a:lnTo>
                <a:lnTo>
                  <a:pt x="456101" y="20052"/>
                </a:lnTo>
                <a:lnTo>
                  <a:pt x="456101" y="17414"/>
                </a:lnTo>
                <a:lnTo>
                  <a:pt x="456277" y="16534"/>
                </a:lnTo>
                <a:lnTo>
                  <a:pt x="456629" y="15831"/>
                </a:lnTo>
                <a:lnTo>
                  <a:pt x="456805" y="15127"/>
                </a:lnTo>
                <a:lnTo>
                  <a:pt x="456453" y="14423"/>
                </a:lnTo>
                <a:lnTo>
                  <a:pt x="455046" y="13896"/>
                </a:lnTo>
                <a:lnTo>
                  <a:pt x="454166" y="13368"/>
                </a:lnTo>
                <a:lnTo>
                  <a:pt x="453463" y="12313"/>
                </a:lnTo>
                <a:lnTo>
                  <a:pt x="453287" y="11257"/>
                </a:lnTo>
                <a:lnTo>
                  <a:pt x="453639" y="8443"/>
                </a:lnTo>
                <a:lnTo>
                  <a:pt x="453639" y="7563"/>
                </a:lnTo>
                <a:lnTo>
                  <a:pt x="453463" y="6860"/>
                </a:lnTo>
                <a:lnTo>
                  <a:pt x="452935" y="6332"/>
                </a:lnTo>
                <a:lnTo>
                  <a:pt x="452408" y="5805"/>
                </a:lnTo>
                <a:lnTo>
                  <a:pt x="451176" y="5277"/>
                </a:lnTo>
                <a:lnTo>
                  <a:pt x="443261" y="3166"/>
                </a:lnTo>
                <a:lnTo>
                  <a:pt x="435521" y="0"/>
                </a:lnTo>
                <a:lnTo>
                  <a:pt x="434290" y="1935"/>
                </a:lnTo>
                <a:lnTo>
                  <a:pt x="433587" y="2463"/>
                </a:lnTo>
                <a:lnTo>
                  <a:pt x="432531" y="3166"/>
                </a:lnTo>
                <a:lnTo>
                  <a:pt x="430596" y="3694"/>
                </a:lnTo>
                <a:lnTo>
                  <a:pt x="429189" y="3694"/>
                </a:lnTo>
                <a:lnTo>
                  <a:pt x="427254" y="4221"/>
                </a:lnTo>
                <a:lnTo>
                  <a:pt x="426199" y="7740"/>
                </a:lnTo>
                <a:lnTo>
                  <a:pt x="426375" y="9498"/>
                </a:lnTo>
                <a:lnTo>
                  <a:pt x="426023" y="10554"/>
                </a:lnTo>
                <a:lnTo>
                  <a:pt x="423736" y="14599"/>
                </a:lnTo>
                <a:lnTo>
                  <a:pt x="421274" y="20404"/>
                </a:lnTo>
                <a:lnTo>
                  <a:pt x="420570" y="21283"/>
                </a:lnTo>
                <a:lnTo>
                  <a:pt x="419163" y="22515"/>
                </a:lnTo>
                <a:lnTo>
                  <a:pt x="418108" y="23042"/>
                </a:lnTo>
                <a:lnTo>
                  <a:pt x="417228" y="23394"/>
                </a:lnTo>
                <a:lnTo>
                  <a:pt x="416348" y="23570"/>
                </a:lnTo>
                <a:lnTo>
                  <a:pt x="415469" y="23746"/>
                </a:lnTo>
                <a:lnTo>
                  <a:pt x="414589" y="23746"/>
                </a:lnTo>
                <a:lnTo>
                  <a:pt x="413886" y="23394"/>
                </a:lnTo>
                <a:lnTo>
                  <a:pt x="413182" y="22866"/>
                </a:lnTo>
                <a:lnTo>
                  <a:pt x="412655" y="22339"/>
                </a:lnTo>
                <a:lnTo>
                  <a:pt x="412127" y="21987"/>
                </a:lnTo>
                <a:lnTo>
                  <a:pt x="411423" y="21987"/>
                </a:lnTo>
                <a:lnTo>
                  <a:pt x="408961" y="22866"/>
                </a:lnTo>
                <a:lnTo>
                  <a:pt x="407377" y="23218"/>
                </a:lnTo>
                <a:lnTo>
                  <a:pt x="406498" y="23218"/>
                </a:lnTo>
                <a:lnTo>
                  <a:pt x="405619" y="23042"/>
                </a:lnTo>
                <a:lnTo>
                  <a:pt x="404915" y="22691"/>
                </a:lnTo>
                <a:lnTo>
                  <a:pt x="403508" y="21987"/>
                </a:lnTo>
                <a:lnTo>
                  <a:pt x="402805" y="21987"/>
                </a:lnTo>
                <a:lnTo>
                  <a:pt x="401925" y="22515"/>
                </a:lnTo>
                <a:lnTo>
                  <a:pt x="400869" y="23922"/>
                </a:lnTo>
                <a:lnTo>
                  <a:pt x="399286" y="25505"/>
                </a:lnTo>
                <a:lnTo>
                  <a:pt x="397879" y="26385"/>
                </a:lnTo>
                <a:lnTo>
                  <a:pt x="396472" y="27088"/>
                </a:lnTo>
                <a:lnTo>
                  <a:pt x="395944" y="27792"/>
                </a:lnTo>
                <a:lnTo>
                  <a:pt x="395593" y="28847"/>
                </a:lnTo>
                <a:lnTo>
                  <a:pt x="395769" y="30958"/>
                </a:lnTo>
                <a:lnTo>
                  <a:pt x="396120" y="32189"/>
                </a:lnTo>
                <a:lnTo>
                  <a:pt x="396648" y="33068"/>
                </a:lnTo>
                <a:lnTo>
                  <a:pt x="397352" y="33596"/>
                </a:lnTo>
                <a:lnTo>
                  <a:pt x="398055" y="33948"/>
                </a:lnTo>
                <a:lnTo>
                  <a:pt x="398935" y="34124"/>
                </a:lnTo>
                <a:lnTo>
                  <a:pt x="400869" y="34300"/>
                </a:lnTo>
                <a:lnTo>
                  <a:pt x="401925" y="34476"/>
                </a:lnTo>
                <a:lnTo>
                  <a:pt x="402101" y="34476"/>
                </a:lnTo>
                <a:lnTo>
                  <a:pt x="402277" y="34652"/>
                </a:lnTo>
                <a:lnTo>
                  <a:pt x="402101" y="36059"/>
                </a:lnTo>
                <a:lnTo>
                  <a:pt x="401222" y="38697"/>
                </a:lnTo>
                <a:lnTo>
                  <a:pt x="398583" y="44678"/>
                </a:lnTo>
                <a:lnTo>
                  <a:pt x="397176" y="47140"/>
                </a:lnTo>
                <a:lnTo>
                  <a:pt x="395241" y="49603"/>
                </a:lnTo>
                <a:lnTo>
                  <a:pt x="394361" y="51010"/>
                </a:lnTo>
                <a:lnTo>
                  <a:pt x="393130" y="54000"/>
                </a:lnTo>
                <a:lnTo>
                  <a:pt x="392427" y="55407"/>
                </a:lnTo>
                <a:lnTo>
                  <a:pt x="391723" y="56463"/>
                </a:lnTo>
                <a:lnTo>
                  <a:pt x="390668" y="57518"/>
                </a:lnTo>
                <a:lnTo>
                  <a:pt x="390316" y="58574"/>
                </a:lnTo>
                <a:lnTo>
                  <a:pt x="389964" y="59805"/>
                </a:lnTo>
                <a:lnTo>
                  <a:pt x="389964" y="62267"/>
                </a:lnTo>
                <a:lnTo>
                  <a:pt x="390140" y="63675"/>
                </a:lnTo>
                <a:lnTo>
                  <a:pt x="390316" y="64730"/>
                </a:lnTo>
                <a:lnTo>
                  <a:pt x="390316" y="66137"/>
                </a:lnTo>
                <a:lnTo>
                  <a:pt x="389964" y="67896"/>
                </a:lnTo>
                <a:lnTo>
                  <a:pt x="386270" y="75460"/>
                </a:lnTo>
                <a:lnTo>
                  <a:pt x="385390" y="78802"/>
                </a:lnTo>
                <a:lnTo>
                  <a:pt x="384335" y="86893"/>
                </a:lnTo>
                <a:lnTo>
                  <a:pt x="376244" y="92698"/>
                </a:lnTo>
                <a:lnTo>
                  <a:pt x="375365" y="93929"/>
                </a:lnTo>
                <a:lnTo>
                  <a:pt x="373606" y="97623"/>
                </a:lnTo>
                <a:lnTo>
                  <a:pt x="373429" y="98502"/>
                </a:lnTo>
                <a:lnTo>
                  <a:pt x="373429" y="99909"/>
                </a:lnTo>
                <a:lnTo>
                  <a:pt x="373782" y="105362"/>
                </a:lnTo>
                <a:lnTo>
                  <a:pt x="373429" y="108001"/>
                </a:lnTo>
                <a:lnTo>
                  <a:pt x="373078" y="109408"/>
                </a:lnTo>
                <a:lnTo>
                  <a:pt x="372726" y="110111"/>
                </a:lnTo>
                <a:lnTo>
                  <a:pt x="366042" y="120841"/>
                </a:lnTo>
                <a:lnTo>
                  <a:pt x="363228" y="126822"/>
                </a:lnTo>
                <a:lnTo>
                  <a:pt x="362524" y="131395"/>
                </a:lnTo>
                <a:lnTo>
                  <a:pt x="362524" y="132451"/>
                </a:lnTo>
                <a:lnTo>
                  <a:pt x="362700" y="133154"/>
                </a:lnTo>
                <a:lnTo>
                  <a:pt x="363755" y="133330"/>
                </a:lnTo>
                <a:lnTo>
                  <a:pt x="364635" y="133330"/>
                </a:lnTo>
                <a:lnTo>
                  <a:pt x="365690" y="133330"/>
                </a:lnTo>
                <a:lnTo>
                  <a:pt x="366745" y="133682"/>
                </a:lnTo>
                <a:lnTo>
                  <a:pt x="368329" y="134385"/>
                </a:lnTo>
                <a:lnTo>
                  <a:pt x="369384" y="134385"/>
                </a:lnTo>
                <a:lnTo>
                  <a:pt x="370263" y="134209"/>
                </a:lnTo>
                <a:lnTo>
                  <a:pt x="370967" y="133858"/>
                </a:lnTo>
                <a:lnTo>
                  <a:pt x="371846" y="133682"/>
                </a:lnTo>
                <a:lnTo>
                  <a:pt x="372726" y="133682"/>
                </a:lnTo>
                <a:lnTo>
                  <a:pt x="373606" y="133858"/>
                </a:lnTo>
                <a:lnTo>
                  <a:pt x="374485" y="134209"/>
                </a:lnTo>
                <a:lnTo>
                  <a:pt x="375189" y="134561"/>
                </a:lnTo>
                <a:lnTo>
                  <a:pt x="375892" y="135089"/>
                </a:lnTo>
                <a:lnTo>
                  <a:pt x="376596" y="135793"/>
                </a:lnTo>
                <a:lnTo>
                  <a:pt x="377299" y="136672"/>
                </a:lnTo>
                <a:lnTo>
                  <a:pt x="378003" y="138431"/>
                </a:lnTo>
                <a:lnTo>
                  <a:pt x="378179" y="139310"/>
                </a:lnTo>
                <a:lnTo>
                  <a:pt x="378003" y="141597"/>
                </a:lnTo>
                <a:lnTo>
                  <a:pt x="375716" y="145643"/>
                </a:lnTo>
                <a:lnTo>
                  <a:pt x="373957" y="146346"/>
                </a:lnTo>
                <a:lnTo>
                  <a:pt x="371143" y="148985"/>
                </a:lnTo>
                <a:lnTo>
                  <a:pt x="369560" y="149864"/>
                </a:lnTo>
                <a:lnTo>
                  <a:pt x="367977" y="149864"/>
                </a:lnTo>
                <a:lnTo>
                  <a:pt x="365162" y="148809"/>
                </a:lnTo>
                <a:lnTo>
                  <a:pt x="363579" y="148809"/>
                </a:lnTo>
                <a:lnTo>
                  <a:pt x="362172" y="149864"/>
                </a:lnTo>
                <a:lnTo>
                  <a:pt x="360237" y="151799"/>
                </a:lnTo>
                <a:lnTo>
                  <a:pt x="357950" y="153558"/>
                </a:lnTo>
                <a:lnTo>
                  <a:pt x="350035" y="155493"/>
                </a:lnTo>
                <a:lnTo>
                  <a:pt x="335963" y="163760"/>
                </a:lnTo>
                <a:lnTo>
                  <a:pt x="317846" y="170268"/>
                </a:lnTo>
                <a:lnTo>
                  <a:pt x="307116" y="176425"/>
                </a:lnTo>
                <a:lnTo>
                  <a:pt x="287592" y="184164"/>
                </a:lnTo>
                <a:lnTo>
                  <a:pt x="285129" y="185747"/>
                </a:lnTo>
                <a:lnTo>
                  <a:pt x="280556" y="189969"/>
                </a:lnTo>
                <a:lnTo>
                  <a:pt x="278269" y="191200"/>
                </a:lnTo>
                <a:lnTo>
                  <a:pt x="269123" y="192607"/>
                </a:lnTo>
                <a:lnTo>
                  <a:pt x="265781" y="194366"/>
                </a:lnTo>
                <a:lnTo>
                  <a:pt x="264725" y="196301"/>
                </a:lnTo>
                <a:lnTo>
                  <a:pt x="264198" y="198764"/>
                </a:lnTo>
                <a:lnTo>
                  <a:pt x="262615" y="201754"/>
                </a:lnTo>
                <a:lnTo>
                  <a:pt x="261559" y="202106"/>
                </a:lnTo>
                <a:lnTo>
                  <a:pt x="258041" y="201050"/>
                </a:lnTo>
                <a:lnTo>
                  <a:pt x="256282" y="201050"/>
                </a:lnTo>
                <a:lnTo>
                  <a:pt x="254699" y="202106"/>
                </a:lnTo>
                <a:lnTo>
                  <a:pt x="252940" y="204744"/>
                </a:lnTo>
                <a:lnTo>
                  <a:pt x="251357" y="205272"/>
                </a:lnTo>
                <a:lnTo>
                  <a:pt x="251005" y="204744"/>
                </a:lnTo>
                <a:lnTo>
                  <a:pt x="250653" y="204040"/>
                </a:lnTo>
                <a:lnTo>
                  <a:pt x="250126" y="202809"/>
                </a:lnTo>
                <a:lnTo>
                  <a:pt x="249950" y="202282"/>
                </a:lnTo>
                <a:lnTo>
                  <a:pt x="249950" y="201578"/>
                </a:lnTo>
                <a:lnTo>
                  <a:pt x="250126" y="200874"/>
                </a:lnTo>
                <a:lnTo>
                  <a:pt x="250478" y="200171"/>
                </a:lnTo>
                <a:lnTo>
                  <a:pt x="251005" y="199643"/>
                </a:lnTo>
                <a:lnTo>
                  <a:pt x="251533" y="198940"/>
                </a:lnTo>
                <a:lnTo>
                  <a:pt x="251885" y="198236"/>
                </a:lnTo>
                <a:lnTo>
                  <a:pt x="252061" y="197357"/>
                </a:lnTo>
                <a:lnTo>
                  <a:pt x="252237" y="196301"/>
                </a:lnTo>
                <a:lnTo>
                  <a:pt x="252237" y="195422"/>
                </a:lnTo>
                <a:lnTo>
                  <a:pt x="252061" y="194718"/>
                </a:lnTo>
                <a:lnTo>
                  <a:pt x="251709" y="194190"/>
                </a:lnTo>
                <a:lnTo>
                  <a:pt x="251005" y="193838"/>
                </a:lnTo>
                <a:lnTo>
                  <a:pt x="246784" y="193487"/>
                </a:lnTo>
                <a:lnTo>
                  <a:pt x="243442" y="194014"/>
                </a:lnTo>
                <a:lnTo>
                  <a:pt x="241331" y="194014"/>
                </a:lnTo>
                <a:lnTo>
                  <a:pt x="238868" y="193838"/>
                </a:lnTo>
                <a:lnTo>
                  <a:pt x="237637" y="193487"/>
                </a:lnTo>
                <a:lnTo>
                  <a:pt x="236758" y="192959"/>
                </a:lnTo>
                <a:lnTo>
                  <a:pt x="235526" y="192080"/>
                </a:lnTo>
                <a:lnTo>
                  <a:pt x="234823" y="191728"/>
                </a:lnTo>
                <a:lnTo>
                  <a:pt x="233943" y="191376"/>
                </a:lnTo>
                <a:lnTo>
                  <a:pt x="232536" y="191376"/>
                </a:lnTo>
                <a:lnTo>
                  <a:pt x="227611" y="191728"/>
                </a:lnTo>
                <a:lnTo>
                  <a:pt x="226028" y="191728"/>
                </a:lnTo>
                <a:lnTo>
                  <a:pt x="225148" y="191552"/>
                </a:lnTo>
                <a:lnTo>
                  <a:pt x="224445" y="191200"/>
                </a:lnTo>
                <a:lnTo>
                  <a:pt x="223917" y="191024"/>
                </a:lnTo>
                <a:lnTo>
                  <a:pt x="223213" y="190848"/>
                </a:lnTo>
                <a:lnTo>
                  <a:pt x="220927" y="190848"/>
                </a:lnTo>
                <a:lnTo>
                  <a:pt x="217233" y="192080"/>
                </a:lnTo>
                <a:lnTo>
                  <a:pt x="205800" y="198060"/>
                </a:lnTo>
                <a:lnTo>
                  <a:pt x="203689" y="199291"/>
                </a:lnTo>
                <a:lnTo>
                  <a:pt x="202634" y="199643"/>
                </a:lnTo>
                <a:lnTo>
                  <a:pt x="200347" y="199643"/>
                </a:lnTo>
                <a:lnTo>
                  <a:pt x="197532" y="199467"/>
                </a:lnTo>
                <a:lnTo>
                  <a:pt x="196653" y="199467"/>
                </a:lnTo>
                <a:lnTo>
                  <a:pt x="194014" y="200171"/>
                </a:lnTo>
                <a:lnTo>
                  <a:pt x="191728" y="201050"/>
                </a:lnTo>
                <a:lnTo>
                  <a:pt x="189969" y="201050"/>
                </a:lnTo>
                <a:lnTo>
                  <a:pt x="188738" y="200874"/>
                </a:lnTo>
                <a:lnTo>
                  <a:pt x="188034" y="200347"/>
                </a:lnTo>
                <a:lnTo>
                  <a:pt x="187506" y="199819"/>
                </a:lnTo>
                <a:lnTo>
                  <a:pt x="186099" y="198060"/>
                </a:lnTo>
                <a:lnTo>
                  <a:pt x="185396" y="197884"/>
                </a:lnTo>
                <a:lnTo>
                  <a:pt x="184516" y="198060"/>
                </a:lnTo>
                <a:lnTo>
                  <a:pt x="183461" y="198940"/>
                </a:lnTo>
                <a:lnTo>
                  <a:pt x="182581" y="199467"/>
                </a:lnTo>
                <a:lnTo>
                  <a:pt x="181702" y="199819"/>
                </a:lnTo>
                <a:lnTo>
                  <a:pt x="180471" y="199467"/>
                </a:lnTo>
                <a:lnTo>
                  <a:pt x="178712" y="198764"/>
                </a:lnTo>
                <a:lnTo>
                  <a:pt x="177832" y="198764"/>
                </a:lnTo>
                <a:lnTo>
                  <a:pt x="176777" y="199115"/>
                </a:lnTo>
                <a:lnTo>
                  <a:pt x="175545" y="199995"/>
                </a:lnTo>
                <a:lnTo>
                  <a:pt x="174138" y="201402"/>
                </a:lnTo>
                <a:lnTo>
                  <a:pt x="173435" y="201578"/>
                </a:lnTo>
                <a:lnTo>
                  <a:pt x="172555" y="201226"/>
                </a:lnTo>
                <a:lnTo>
                  <a:pt x="171324" y="200171"/>
                </a:lnTo>
                <a:lnTo>
                  <a:pt x="170269" y="199995"/>
                </a:lnTo>
                <a:lnTo>
                  <a:pt x="168861" y="200347"/>
                </a:lnTo>
                <a:lnTo>
                  <a:pt x="166399" y="201402"/>
                </a:lnTo>
                <a:lnTo>
                  <a:pt x="164640" y="201930"/>
                </a:lnTo>
                <a:lnTo>
                  <a:pt x="162529" y="202106"/>
                </a:lnTo>
                <a:lnTo>
                  <a:pt x="161474" y="201930"/>
                </a:lnTo>
                <a:lnTo>
                  <a:pt x="160594" y="201578"/>
                </a:lnTo>
                <a:lnTo>
                  <a:pt x="160066" y="201050"/>
                </a:lnTo>
                <a:lnTo>
                  <a:pt x="159715" y="200347"/>
                </a:lnTo>
                <a:lnTo>
                  <a:pt x="159187" y="199819"/>
                </a:lnTo>
                <a:lnTo>
                  <a:pt x="158483" y="199467"/>
                </a:lnTo>
                <a:lnTo>
                  <a:pt x="157604" y="199291"/>
                </a:lnTo>
                <a:lnTo>
                  <a:pt x="156724" y="199291"/>
                </a:lnTo>
                <a:lnTo>
                  <a:pt x="152503" y="200523"/>
                </a:lnTo>
                <a:lnTo>
                  <a:pt x="144587" y="203865"/>
                </a:lnTo>
                <a:lnTo>
                  <a:pt x="142301" y="205448"/>
                </a:lnTo>
                <a:lnTo>
                  <a:pt x="140718" y="206855"/>
                </a:lnTo>
                <a:lnTo>
                  <a:pt x="138431" y="207734"/>
                </a:lnTo>
                <a:lnTo>
                  <a:pt x="133330" y="208966"/>
                </a:lnTo>
                <a:lnTo>
                  <a:pt x="115916" y="216177"/>
                </a:lnTo>
                <a:lnTo>
                  <a:pt x="115037" y="216529"/>
                </a:lnTo>
                <a:lnTo>
                  <a:pt x="113981" y="216705"/>
                </a:lnTo>
                <a:lnTo>
                  <a:pt x="112926" y="216881"/>
                </a:lnTo>
                <a:lnTo>
                  <a:pt x="111871" y="217409"/>
                </a:lnTo>
                <a:lnTo>
                  <a:pt x="108705" y="221103"/>
                </a:lnTo>
                <a:lnTo>
                  <a:pt x="107473" y="222334"/>
                </a:lnTo>
                <a:lnTo>
                  <a:pt x="93929" y="229546"/>
                </a:lnTo>
                <a:lnTo>
                  <a:pt x="90587" y="230953"/>
                </a:lnTo>
                <a:lnTo>
                  <a:pt x="88125" y="230777"/>
                </a:lnTo>
                <a:lnTo>
                  <a:pt x="87421" y="230249"/>
                </a:lnTo>
                <a:lnTo>
                  <a:pt x="86366" y="229194"/>
                </a:lnTo>
                <a:lnTo>
                  <a:pt x="85662" y="228666"/>
                </a:lnTo>
                <a:lnTo>
                  <a:pt x="84958" y="228314"/>
                </a:lnTo>
                <a:lnTo>
                  <a:pt x="84079" y="228139"/>
                </a:lnTo>
                <a:lnTo>
                  <a:pt x="83199" y="228139"/>
                </a:lnTo>
                <a:lnTo>
                  <a:pt x="76867" y="229194"/>
                </a:lnTo>
                <a:lnTo>
                  <a:pt x="74756" y="229194"/>
                </a:lnTo>
                <a:lnTo>
                  <a:pt x="67193" y="230249"/>
                </a:lnTo>
                <a:lnTo>
                  <a:pt x="65434" y="230073"/>
                </a:lnTo>
                <a:lnTo>
                  <a:pt x="64203" y="229722"/>
                </a:lnTo>
                <a:lnTo>
                  <a:pt x="62971" y="229722"/>
                </a:lnTo>
                <a:lnTo>
                  <a:pt x="61212" y="230249"/>
                </a:lnTo>
                <a:lnTo>
                  <a:pt x="49955" y="236933"/>
                </a:lnTo>
                <a:lnTo>
                  <a:pt x="49251" y="237461"/>
                </a:lnTo>
                <a:lnTo>
                  <a:pt x="48020" y="237989"/>
                </a:lnTo>
                <a:lnTo>
                  <a:pt x="46261" y="238516"/>
                </a:lnTo>
                <a:lnTo>
                  <a:pt x="42567" y="239220"/>
                </a:lnTo>
                <a:lnTo>
                  <a:pt x="38170" y="239396"/>
                </a:lnTo>
                <a:lnTo>
                  <a:pt x="36939" y="239748"/>
                </a:lnTo>
                <a:lnTo>
                  <a:pt x="35707" y="240627"/>
                </a:lnTo>
                <a:lnTo>
                  <a:pt x="33948" y="242562"/>
                </a:lnTo>
                <a:lnTo>
                  <a:pt x="31662" y="246256"/>
                </a:lnTo>
                <a:lnTo>
                  <a:pt x="31134" y="246959"/>
                </a:lnTo>
                <a:lnTo>
                  <a:pt x="30606" y="247487"/>
                </a:lnTo>
                <a:lnTo>
                  <a:pt x="29023" y="248015"/>
                </a:lnTo>
                <a:lnTo>
                  <a:pt x="25681" y="247311"/>
                </a:lnTo>
                <a:lnTo>
                  <a:pt x="22691" y="246608"/>
                </a:lnTo>
                <a:lnTo>
                  <a:pt x="20580" y="246256"/>
                </a:lnTo>
                <a:lnTo>
                  <a:pt x="19173" y="246432"/>
                </a:lnTo>
                <a:lnTo>
                  <a:pt x="12840" y="248719"/>
                </a:lnTo>
                <a:lnTo>
                  <a:pt x="10202" y="250126"/>
                </a:lnTo>
                <a:lnTo>
                  <a:pt x="4573" y="253995"/>
                </a:lnTo>
                <a:lnTo>
                  <a:pt x="6684" y="254171"/>
                </a:lnTo>
                <a:lnTo>
                  <a:pt x="8443" y="254523"/>
                </a:lnTo>
                <a:lnTo>
                  <a:pt x="13192" y="256634"/>
                </a:lnTo>
                <a:lnTo>
                  <a:pt x="15127" y="258041"/>
                </a:lnTo>
                <a:lnTo>
                  <a:pt x="16183" y="259096"/>
                </a:lnTo>
                <a:lnTo>
                  <a:pt x="17414" y="260855"/>
                </a:lnTo>
                <a:lnTo>
                  <a:pt x="21284" y="268243"/>
                </a:lnTo>
                <a:lnTo>
                  <a:pt x="21987" y="269122"/>
                </a:lnTo>
                <a:lnTo>
                  <a:pt x="23042" y="270354"/>
                </a:lnTo>
                <a:lnTo>
                  <a:pt x="25153" y="271937"/>
                </a:lnTo>
                <a:lnTo>
                  <a:pt x="27440" y="274751"/>
                </a:lnTo>
                <a:lnTo>
                  <a:pt x="27968" y="275983"/>
                </a:lnTo>
                <a:lnTo>
                  <a:pt x="28319" y="276510"/>
                </a:lnTo>
                <a:lnTo>
                  <a:pt x="29023" y="276862"/>
                </a:lnTo>
                <a:lnTo>
                  <a:pt x="30079" y="276862"/>
                </a:lnTo>
                <a:lnTo>
                  <a:pt x="30958" y="277038"/>
                </a:lnTo>
                <a:lnTo>
                  <a:pt x="31662" y="277917"/>
                </a:lnTo>
                <a:lnTo>
                  <a:pt x="32541" y="282491"/>
                </a:lnTo>
                <a:lnTo>
                  <a:pt x="32893" y="283194"/>
                </a:lnTo>
                <a:lnTo>
                  <a:pt x="33245" y="283898"/>
                </a:lnTo>
                <a:lnTo>
                  <a:pt x="33772" y="284426"/>
                </a:lnTo>
                <a:lnTo>
                  <a:pt x="34476" y="284777"/>
                </a:lnTo>
                <a:lnTo>
                  <a:pt x="37818" y="286009"/>
                </a:lnTo>
                <a:lnTo>
                  <a:pt x="38873" y="286184"/>
                </a:lnTo>
                <a:lnTo>
                  <a:pt x="40105" y="286184"/>
                </a:lnTo>
                <a:lnTo>
                  <a:pt x="42039" y="285833"/>
                </a:lnTo>
                <a:lnTo>
                  <a:pt x="43271" y="285481"/>
                </a:lnTo>
                <a:lnTo>
                  <a:pt x="44326" y="285305"/>
                </a:lnTo>
                <a:lnTo>
                  <a:pt x="45206" y="285481"/>
                </a:lnTo>
                <a:lnTo>
                  <a:pt x="47316" y="287416"/>
                </a:lnTo>
                <a:lnTo>
                  <a:pt x="48372" y="287592"/>
                </a:lnTo>
                <a:lnTo>
                  <a:pt x="49779" y="287592"/>
                </a:lnTo>
                <a:lnTo>
                  <a:pt x="51890" y="287416"/>
                </a:lnTo>
                <a:lnTo>
                  <a:pt x="52945" y="287064"/>
                </a:lnTo>
                <a:lnTo>
                  <a:pt x="53649" y="286712"/>
                </a:lnTo>
                <a:lnTo>
                  <a:pt x="54176" y="286360"/>
                </a:lnTo>
                <a:lnTo>
                  <a:pt x="54880" y="286009"/>
                </a:lnTo>
                <a:lnTo>
                  <a:pt x="55584" y="285833"/>
                </a:lnTo>
                <a:lnTo>
                  <a:pt x="61388" y="285833"/>
                </a:lnTo>
                <a:lnTo>
                  <a:pt x="62444" y="285305"/>
                </a:lnTo>
                <a:lnTo>
                  <a:pt x="62971" y="284601"/>
                </a:lnTo>
                <a:lnTo>
                  <a:pt x="63675" y="284074"/>
                </a:lnTo>
                <a:lnTo>
                  <a:pt x="65082" y="283898"/>
                </a:lnTo>
                <a:lnTo>
                  <a:pt x="67896" y="283898"/>
                </a:lnTo>
                <a:lnTo>
                  <a:pt x="69304" y="283546"/>
                </a:lnTo>
                <a:lnTo>
                  <a:pt x="70183" y="283018"/>
                </a:lnTo>
                <a:lnTo>
                  <a:pt x="71063" y="281611"/>
                </a:lnTo>
                <a:lnTo>
                  <a:pt x="71590" y="281435"/>
                </a:lnTo>
                <a:lnTo>
                  <a:pt x="72470" y="281611"/>
                </a:lnTo>
                <a:lnTo>
                  <a:pt x="74053" y="283370"/>
                </a:lnTo>
                <a:lnTo>
                  <a:pt x="74932" y="283898"/>
                </a:lnTo>
                <a:lnTo>
                  <a:pt x="76339" y="283722"/>
                </a:lnTo>
                <a:lnTo>
                  <a:pt x="78450" y="283194"/>
                </a:lnTo>
                <a:lnTo>
                  <a:pt x="80209" y="282843"/>
                </a:lnTo>
                <a:lnTo>
                  <a:pt x="84255" y="282667"/>
                </a:lnTo>
                <a:lnTo>
                  <a:pt x="89004" y="283370"/>
                </a:lnTo>
                <a:lnTo>
                  <a:pt x="90939" y="283370"/>
                </a:lnTo>
                <a:lnTo>
                  <a:pt x="91818" y="283018"/>
                </a:lnTo>
                <a:lnTo>
                  <a:pt x="92522" y="282667"/>
                </a:lnTo>
                <a:lnTo>
                  <a:pt x="93226" y="282139"/>
                </a:lnTo>
                <a:lnTo>
                  <a:pt x="93929" y="281963"/>
                </a:lnTo>
                <a:lnTo>
                  <a:pt x="94633" y="282139"/>
                </a:lnTo>
                <a:lnTo>
                  <a:pt x="96216" y="284953"/>
                </a:lnTo>
                <a:lnTo>
                  <a:pt x="98854" y="288471"/>
                </a:lnTo>
                <a:lnTo>
                  <a:pt x="101845" y="294100"/>
                </a:lnTo>
                <a:lnTo>
                  <a:pt x="102196" y="295155"/>
                </a:lnTo>
                <a:lnTo>
                  <a:pt x="102372" y="296211"/>
                </a:lnTo>
                <a:lnTo>
                  <a:pt x="102372" y="297090"/>
                </a:lnTo>
                <a:lnTo>
                  <a:pt x="102196" y="297970"/>
                </a:lnTo>
                <a:lnTo>
                  <a:pt x="101669" y="298849"/>
                </a:lnTo>
                <a:lnTo>
                  <a:pt x="100965" y="299553"/>
                </a:lnTo>
                <a:lnTo>
                  <a:pt x="99558" y="300256"/>
                </a:lnTo>
                <a:lnTo>
                  <a:pt x="98326" y="300432"/>
                </a:lnTo>
                <a:lnTo>
                  <a:pt x="96216" y="300608"/>
                </a:lnTo>
                <a:lnTo>
                  <a:pt x="94985" y="301312"/>
                </a:lnTo>
                <a:lnTo>
                  <a:pt x="93577" y="302543"/>
                </a:lnTo>
                <a:lnTo>
                  <a:pt x="89708" y="306589"/>
                </a:lnTo>
                <a:lnTo>
                  <a:pt x="89180" y="307996"/>
                </a:lnTo>
                <a:lnTo>
                  <a:pt x="89883" y="309579"/>
                </a:lnTo>
                <a:lnTo>
                  <a:pt x="90060" y="310458"/>
                </a:lnTo>
                <a:lnTo>
                  <a:pt x="90060" y="311338"/>
                </a:lnTo>
                <a:lnTo>
                  <a:pt x="89883" y="312217"/>
                </a:lnTo>
                <a:lnTo>
                  <a:pt x="87773" y="316615"/>
                </a:lnTo>
                <a:lnTo>
                  <a:pt x="86893" y="317494"/>
                </a:lnTo>
                <a:lnTo>
                  <a:pt x="86190" y="318198"/>
                </a:lnTo>
                <a:lnTo>
                  <a:pt x="81440" y="319605"/>
                </a:lnTo>
                <a:lnTo>
                  <a:pt x="73701" y="324002"/>
                </a:lnTo>
                <a:lnTo>
                  <a:pt x="72118" y="324530"/>
                </a:lnTo>
                <a:lnTo>
                  <a:pt x="71238" y="324530"/>
                </a:lnTo>
                <a:lnTo>
                  <a:pt x="69655" y="323826"/>
                </a:lnTo>
                <a:lnTo>
                  <a:pt x="68952" y="323475"/>
                </a:lnTo>
                <a:lnTo>
                  <a:pt x="68072" y="323475"/>
                </a:lnTo>
                <a:lnTo>
                  <a:pt x="63675" y="325410"/>
                </a:lnTo>
                <a:lnTo>
                  <a:pt x="62268" y="325761"/>
                </a:lnTo>
                <a:lnTo>
                  <a:pt x="61036" y="325937"/>
                </a:lnTo>
                <a:lnTo>
                  <a:pt x="60157" y="325761"/>
                </a:lnTo>
                <a:lnTo>
                  <a:pt x="59453" y="325234"/>
                </a:lnTo>
                <a:lnTo>
                  <a:pt x="59101" y="324530"/>
                </a:lnTo>
                <a:lnTo>
                  <a:pt x="58926" y="323651"/>
                </a:lnTo>
                <a:lnTo>
                  <a:pt x="58574" y="322947"/>
                </a:lnTo>
                <a:lnTo>
                  <a:pt x="58046" y="322595"/>
                </a:lnTo>
                <a:lnTo>
                  <a:pt x="56815" y="322947"/>
                </a:lnTo>
                <a:lnTo>
                  <a:pt x="49075" y="327696"/>
                </a:lnTo>
                <a:lnTo>
                  <a:pt x="47316" y="328224"/>
                </a:lnTo>
                <a:lnTo>
                  <a:pt x="46261" y="328224"/>
                </a:lnTo>
                <a:lnTo>
                  <a:pt x="43974" y="327168"/>
                </a:lnTo>
                <a:lnTo>
                  <a:pt x="43095" y="326993"/>
                </a:lnTo>
                <a:lnTo>
                  <a:pt x="42215" y="326993"/>
                </a:lnTo>
                <a:lnTo>
                  <a:pt x="41336" y="327168"/>
                </a:lnTo>
                <a:lnTo>
                  <a:pt x="40456" y="327345"/>
                </a:lnTo>
                <a:lnTo>
                  <a:pt x="36762" y="329103"/>
                </a:lnTo>
                <a:lnTo>
                  <a:pt x="31662" y="332797"/>
                </a:lnTo>
                <a:lnTo>
                  <a:pt x="29023" y="334205"/>
                </a:lnTo>
                <a:lnTo>
                  <a:pt x="27440" y="334732"/>
                </a:lnTo>
                <a:lnTo>
                  <a:pt x="22691" y="335260"/>
                </a:lnTo>
                <a:lnTo>
                  <a:pt x="21811" y="335436"/>
                </a:lnTo>
                <a:lnTo>
                  <a:pt x="20932" y="335963"/>
                </a:lnTo>
                <a:lnTo>
                  <a:pt x="20052" y="336667"/>
                </a:lnTo>
                <a:lnTo>
                  <a:pt x="18997" y="337722"/>
                </a:lnTo>
                <a:lnTo>
                  <a:pt x="18293" y="338602"/>
                </a:lnTo>
                <a:lnTo>
                  <a:pt x="16359" y="341768"/>
                </a:lnTo>
                <a:lnTo>
                  <a:pt x="15655" y="342472"/>
                </a:lnTo>
                <a:lnTo>
                  <a:pt x="14951" y="342999"/>
                </a:lnTo>
                <a:lnTo>
                  <a:pt x="14072" y="343351"/>
                </a:lnTo>
                <a:lnTo>
                  <a:pt x="11257" y="343527"/>
                </a:lnTo>
                <a:lnTo>
                  <a:pt x="10554" y="344055"/>
                </a:lnTo>
                <a:lnTo>
                  <a:pt x="10026" y="344758"/>
                </a:lnTo>
                <a:lnTo>
                  <a:pt x="10026" y="346517"/>
                </a:lnTo>
                <a:lnTo>
                  <a:pt x="10026" y="346869"/>
                </a:lnTo>
                <a:lnTo>
                  <a:pt x="10202" y="347397"/>
                </a:lnTo>
                <a:lnTo>
                  <a:pt x="10378" y="349156"/>
                </a:lnTo>
                <a:lnTo>
                  <a:pt x="10378" y="350211"/>
                </a:lnTo>
                <a:lnTo>
                  <a:pt x="8619" y="358830"/>
                </a:lnTo>
                <a:lnTo>
                  <a:pt x="8619" y="361996"/>
                </a:lnTo>
                <a:lnTo>
                  <a:pt x="8795" y="363931"/>
                </a:lnTo>
                <a:lnTo>
                  <a:pt x="9147" y="365690"/>
                </a:lnTo>
                <a:lnTo>
                  <a:pt x="9147" y="366921"/>
                </a:lnTo>
                <a:lnTo>
                  <a:pt x="8795" y="368504"/>
                </a:lnTo>
                <a:lnTo>
                  <a:pt x="7388" y="371319"/>
                </a:lnTo>
                <a:lnTo>
                  <a:pt x="6332" y="372726"/>
                </a:lnTo>
                <a:lnTo>
                  <a:pt x="5101" y="373605"/>
                </a:lnTo>
                <a:lnTo>
                  <a:pt x="4397" y="373781"/>
                </a:lnTo>
                <a:lnTo>
                  <a:pt x="2990" y="375013"/>
                </a:lnTo>
                <a:lnTo>
                  <a:pt x="528" y="379410"/>
                </a:lnTo>
                <a:lnTo>
                  <a:pt x="176" y="380465"/>
                </a:lnTo>
                <a:lnTo>
                  <a:pt x="0" y="381169"/>
                </a:lnTo>
                <a:lnTo>
                  <a:pt x="0" y="382224"/>
                </a:lnTo>
                <a:lnTo>
                  <a:pt x="176" y="383104"/>
                </a:lnTo>
                <a:lnTo>
                  <a:pt x="880" y="384511"/>
                </a:lnTo>
                <a:lnTo>
                  <a:pt x="4749" y="389788"/>
                </a:lnTo>
                <a:lnTo>
                  <a:pt x="7036" y="393658"/>
                </a:lnTo>
                <a:lnTo>
                  <a:pt x="7564" y="394185"/>
                </a:lnTo>
                <a:lnTo>
                  <a:pt x="8619" y="394185"/>
                </a:lnTo>
                <a:lnTo>
                  <a:pt x="9323" y="393834"/>
                </a:lnTo>
                <a:lnTo>
                  <a:pt x="9850" y="393306"/>
                </a:lnTo>
                <a:lnTo>
                  <a:pt x="10554" y="393130"/>
                </a:lnTo>
                <a:lnTo>
                  <a:pt x="11433" y="393658"/>
                </a:lnTo>
                <a:lnTo>
                  <a:pt x="12665" y="395417"/>
                </a:lnTo>
                <a:lnTo>
                  <a:pt x="14072" y="398231"/>
                </a:lnTo>
                <a:lnTo>
                  <a:pt x="15655" y="399814"/>
                </a:lnTo>
                <a:lnTo>
                  <a:pt x="20052" y="402628"/>
                </a:lnTo>
                <a:lnTo>
                  <a:pt x="20052" y="402452"/>
                </a:lnTo>
                <a:lnTo>
                  <a:pt x="23394" y="401045"/>
                </a:lnTo>
                <a:lnTo>
                  <a:pt x="27792" y="400342"/>
                </a:lnTo>
                <a:lnTo>
                  <a:pt x="31837" y="400342"/>
                </a:lnTo>
                <a:lnTo>
                  <a:pt x="34124" y="401397"/>
                </a:lnTo>
                <a:lnTo>
                  <a:pt x="36411" y="401045"/>
                </a:lnTo>
                <a:lnTo>
                  <a:pt x="38697" y="402277"/>
                </a:lnTo>
                <a:lnTo>
                  <a:pt x="41160" y="402804"/>
                </a:lnTo>
                <a:lnTo>
                  <a:pt x="44150" y="400342"/>
                </a:lnTo>
                <a:lnTo>
                  <a:pt x="47316" y="394889"/>
                </a:lnTo>
                <a:lnTo>
                  <a:pt x="49955" y="392954"/>
                </a:lnTo>
                <a:lnTo>
                  <a:pt x="53297" y="393834"/>
                </a:lnTo>
                <a:lnTo>
                  <a:pt x="51890" y="390140"/>
                </a:lnTo>
                <a:lnTo>
                  <a:pt x="48548" y="389084"/>
                </a:lnTo>
                <a:lnTo>
                  <a:pt x="44854" y="388557"/>
                </a:lnTo>
                <a:lnTo>
                  <a:pt x="42215" y="386270"/>
                </a:lnTo>
                <a:lnTo>
                  <a:pt x="43271" y="385566"/>
                </a:lnTo>
                <a:lnTo>
                  <a:pt x="43974" y="384863"/>
                </a:lnTo>
                <a:lnTo>
                  <a:pt x="45030" y="382928"/>
                </a:lnTo>
                <a:lnTo>
                  <a:pt x="41160" y="383280"/>
                </a:lnTo>
                <a:lnTo>
                  <a:pt x="38697" y="384159"/>
                </a:lnTo>
                <a:lnTo>
                  <a:pt x="36762" y="385566"/>
                </a:lnTo>
                <a:lnTo>
                  <a:pt x="34652" y="387853"/>
                </a:lnTo>
                <a:lnTo>
                  <a:pt x="31837" y="391723"/>
                </a:lnTo>
                <a:lnTo>
                  <a:pt x="31134" y="392075"/>
                </a:lnTo>
                <a:lnTo>
                  <a:pt x="30958" y="390140"/>
                </a:lnTo>
                <a:lnTo>
                  <a:pt x="31486" y="388557"/>
                </a:lnTo>
                <a:lnTo>
                  <a:pt x="32717" y="386798"/>
                </a:lnTo>
                <a:lnTo>
                  <a:pt x="35004" y="384335"/>
                </a:lnTo>
                <a:lnTo>
                  <a:pt x="32717" y="383280"/>
                </a:lnTo>
                <a:lnTo>
                  <a:pt x="30430" y="383632"/>
                </a:lnTo>
                <a:lnTo>
                  <a:pt x="28319" y="384863"/>
                </a:lnTo>
                <a:lnTo>
                  <a:pt x="26912" y="386446"/>
                </a:lnTo>
                <a:lnTo>
                  <a:pt x="27968" y="383455"/>
                </a:lnTo>
                <a:lnTo>
                  <a:pt x="34652" y="378003"/>
                </a:lnTo>
                <a:lnTo>
                  <a:pt x="32013" y="376596"/>
                </a:lnTo>
                <a:lnTo>
                  <a:pt x="29023" y="378003"/>
                </a:lnTo>
                <a:lnTo>
                  <a:pt x="25505" y="380465"/>
                </a:lnTo>
                <a:lnTo>
                  <a:pt x="22867" y="380993"/>
                </a:lnTo>
                <a:lnTo>
                  <a:pt x="21987" y="376596"/>
                </a:lnTo>
                <a:lnTo>
                  <a:pt x="22339" y="374837"/>
                </a:lnTo>
                <a:lnTo>
                  <a:pt x="23746" y="370087"/>
                </a:lnTo>
                <a:lnTo>
                  <a:pt x="25153" y="367449"/>
                </a:lnTo>
                <a:lnTo>
                  <a:pt x="24977" y="366394"/>
                </a:lnTo>
                <a:lnTo>
                  <a:pt x="24450" y="365338"/>
                </a:lnTo>
                <a:lnTo>
                  <a:pt x="24098" y="364283"/>
                </a:lnTo>
                <a:lnTo>
                  <a:pt x="28144" y="356719"/>
                </a:lnTo>
                <a:lnTo>
                  <a:pt x="30782" y="354257"/>
                </a:lnTo>
                <a:lnTo>
                  <a:pt x="34476" y="353025"/>
                </a:lnTo>
                <a:lnTo>
                  <a:pt x="39225" y="353201"/>
                </a:lnTo>
                <a:lnTo>
                  <a:pt x="38873" y="354081"/>
                </a:lnTo>
                <a:lnTo>
                  <a:pt x="38522" y="355488"/>
                </a:lnTo>
                <a:lnTo>
                  <a:pt x="38346" y="356367"/>
                </a:lnTo>
                <a:lnTo>
                  <a:pt x="48548" y="351618"/>
                </a:lnTo>
                <a:lnTo>
                  <a:pt x="55408" y="350563"/>
                </a:lnTo>
                <a:lnTo>
                  <a:pt x="59629" y="349156"/>
                </a:lnTo>
                <a:lnTo>
                  <a:pt x="62795" y="347221"/>
                </a:lnTo>
                <a:lnTo>
                  <a:pt x="62268" y="344934"/>
                </a:lnTo>
                <a:lnTo>
                  <a:pt x="64730" y="339657"/>
                </a:lnTo>
                <a:lnTo>
                  <a:pt x="66489" y="338074"/>
                </a:lnTo>
                <a:lnTo>
                  <a:pt x="68248" y="339481"/>
                </a:lnTo>
                <a:lnTo>
                  <a:pt x="68776" y="338954"/>
                </a:lnTo>
                <a:lnTo>
                  <a:pt x="69304" y="338778"/>
                </a:lnTo>
                <a:lnTo>
                  <a:pt x="70359" y="338426"/>
                </a:lnTo>
                <a:lnTo>
                  <a:pt x="70711" y="339481"/>
                </a:lnTo>
                <a:lnTo>
                  <a:pt x="71766" y="340888"/>
                </a:lnTo>
                <a:lnTo>
                  <a:pt x="72294" y="341768"/>
                </a:lnTo>
                <a:lnTo>
                  <a:pt x="73349" y="340185"/>
                </a:lnTo>
                <a:lnTo>
                  <a:pt x="74580" y="339130"/>
                </a:lnTo>
                <a:lnTo>
                  <a:pt x="75108" y="337722"/>
                </a:lnTo>
                <a:lnTo>
                  <a:pt x="74229" y="335260"/>
                </a:lnTo>
                <a:lnTo>
                  <a:pt x="75812" y="335084"/>
                </a:lnTo>
                <a:lnTo>
                  <a:pt x="77395" y="335260"/>
                </a:lnTo>
                <a:lnTo>
                  <a:pt x="78802" y="335612"/>
                </a:lnTo>
                <a:lnTo>
                  <a:pt x="80209" y="336315"/>
                </a:lnTo>
                <a:lnTo>
                  <a:pt x="78450" y="337547"/>
                </a:lnTo>
                <a:lnTo>
                  <a:pt x="78626" y="338426"/>
                </a:lnTo>
                <a:lnTo>
                  <a:pt x="79681" y="338954"/>
                </a:lnTo>
                <a:lnTo>
                  <a:pt x="80209" y="339481"/>
                </a:lnTo>
                <a:lnTo>
                  <a:pt x="80913" y="341768"/>
                </a:lnTo>
                <a:lnTo>
                  <a:pt x="80913" y="343175"/>
                </a:lnTo>
                <a:lnTo>
                  <a:pt x="79681" y="343879"/>
                </a:lnTo>
                <a:lnTo>
                  <a:pt x="76515" y="344407"/>
                </a:lnTo>
                <a:lnTo>
                  <a:pt x="74580" y="345814"/>
                </a:lnTo>
                <a:lnTo>
                  <a:pt x="74932" y="347924"/>
                </a:lnTo>
                <a:lnTo>
                  <a:pt x="78274" y="350387"/>
                </a:lnTo>
                <a:lnTo>
                  <a:pt x="79154" y="349156"/>
                </a:lnTo>
                <a:lnTo>
                  <a:pt x="80209" y="348276"/>
                </a:lnTo>
                <a:lnTo>
                  <a:pt x="82320" y="347045"/>
                </a:lnTo>
                <a:lnTo>
                  <a:pt x="82848" y="349859"/>
                </a:lnTo>
                <a:lnTo>
                  <a:pt x="84255" y="349507"/>
                </a:lnTo>
                <a:lnTo>
                  <a:pt x="86893" y="347045"/>
                </a:lnTo>
                <a:lnTo>
                  <a:pt x="89883" y="347221"/>
                </a:lnTo>
                <a:lnTo>
                  <a:pt x="91115" y="347748"/>
                </a:lnTo>
                <a:lnTo>
                  <a:pt x="91291" y="349156"/>
                </a:lnTo>
                <a:lnTo>
                  <a:pt x="90939" y="354433"/>
                </a:lnTo>
                <a:lnTo>
                  <a:pt x="91818" y="355136"/>
                </a:lnTo>
                <a:lnTo>
                  <a:pt x="94281" y="355488"/>
                </a:lnTo>
                <a:lnTo>
                  <a:pt x="96216" y="353729"/>
                </a:lnTo>
                <a:lnTo>
                  <a:pt x="97623" y="353025"/>
                </a:lnTo>
                <a:lnTo>
                  <a:pt x="98151" y="353905"/>
                </a:lnTo>
                <a:lnTo>
                  <a:pt x="98326" y="355488"/>
                </a:lnTo>
                <a:lnTo>
                  <a:pt x="99030" y="355488"/>
                </a:lnTo>
                <a:lnTo>
                  <a:pt x="99910" y="354960"/>
                </a:lnTo>
                <a:lnTo>
                  <a:pt x="100965" y="354608"/>
                </a:lnTo>
                <a:lnTo>
                  <a:pt x="103252" y="352850"/>
                </a:lnTo>
                <a:lnTo>
                  <a:pt x="104131" y="352322"/>
                </a:lnTo>
                <a:lnTo>
                  <a:pt x="107649" y="352322"/>
                </a:lnTo>
                <a:lnTo>
                  <a:pt x="109584" y="351267"/>
                </a:lnTo>
                <a:lnTo>
                  <a:pt x="113278" y="346693"/>
                </a:lnTo>
                <a:lnTo>
                  <a:pt x="114685" y="345638"/>
                </a:lnTo>
                <a:lnTo>
                  <a:pt x="117148" y="339481"/>
                </a:lnTo>
                <a:lnTo>
                  <a:pt x="118027" y="338074"/>
                </a:lnTo>
                <a:lnTo>
                  <a:pt x="120138" y="337547"/>
                </a:lnTo>
                <a:lnTo>
                  <a:pt x="120665" y="338778"/>
                </a:lnTo>
                <a:lnTo>
                  <a:pt x="120138" y="341064"/>
                </a:lnTo>
                <a:lnTo>
                  <a:pt x="119258" y="343527"/>
                </a:lnTo>
                <a:lnTo>
                  <a:pt x="121897" y="342999"/>
                </a:lnTo>
                <a:lnTo>
                  <a:pt x="123480" y="341064"/>
                </a:lnTo>
                <a:lnTo>
                  <a:pt x="124535" y="338954"/>
                </a:lnTo>
                <a:lnTo>
                  <a:pt x="125591" y="338074"/>
                </a:lnTo>
                <a:lnTo>
                  <a:pt x="126822" y="337547"/>
                </a:lnTo>
                <a:lnTo>
                  <a:pt x="131043" y="335436"/>
                </a:lnTo>
                <a:lnTo>
                  <a:pt x="132802" y="334908"/>
                </a:lnTo>
                <a:lnTo>
                  <a:pt x="140366" y="333677"/>
                </a:lnTo>
                <a:lnTo>
                  <a:pt x="141773" y="333149"/>
                </a:lnTo>
                <a:lnTo>
                  <a:pt x="145819" y="331038"/>
                </a:lnTo>
                <a:lnTo>
                  <a:pt x="147930" y="330511"/>
                </a:lnTo>
                <a:lnTo>
                  <a:pt x="147930" y="331566"/>
                </a:lnTo>
                <a:lnTo>
                  <a:pt x="145819" y="332621"/>
                </a:lnTo>
                <a:lnTo>
                  <a:pt x="148809" y="333325"/>
                </a:lnTo>
                <a:lnTo>
                  <a:pt x="151799" y="332797"/>
                </a:lnTo>
                <a:lnTo>
                  <a:pt x="154086" y="333149"/>
                </a:lnTo>
                <a:lnTo>
                  <a:pt x="154965" y="336315"/>
                </a:lnTo>
                <a:lnTo>
                  <a:pt x="156373" y="335963"/>
                </a:lnTo>
                <a:lnTo>
                  <a:pt x="162881" y="337019"/>
                </a:lnTo>
                <a:lnTo>
                  <a:pt x="164992" y="337898"/>
                </a:lnTo>
                <a:lnTo>
                  <a:pt x="165695" y="338954"/>
                </a:lnTo>
                <a:lnTo>
                  <a:pt x="167454" y="342120"/>
                </a:lnTo>
                <a:lnTo>
                  <a:pt x="168861" y="343527"/>
                </a:lnTo>
                <a:lnTo>
                  <a:pt x="169917" y="343879"/>
                </a:lnTo>
                <a:lnTo>
                  <a:pt x="171676" y="344231"/>
                </a:lnTo>
                <a:lnTo>
                  <a:pt x="173259" y="344407"/>
                </a:lnTo>
                <a:lnTo>
                  <a:pt x="173962" y="344055"/>
                </a:lnTo>
                <a:lnTo>
                  <a:pt x="175018" y="345638"/>
                </a:lnTo>
                <a:lnTo>
                  <a:pt x="177656" y="347221"/>
                </a:lnTo>
                <a:lnTo>
                  <a:pt x="180998" y="348276"/>
                </a:lnTo>
                <a:lnTo>
                  <a:pt x="183988" y="348628"/>
                </a:lnTo>
                <a:lnTo>
                  <a:pt x="180822" y="351267"/>
                </a:lnTo>
                <a:lnTo>
                  <a:pt x="174490" y="353377"/>
                </a:lnTo>
                <a:lnTo>
                  <a:pt x="162529" y="355312"/>
                </a:lnTo>
                <a:lnTo>
                  <a:pt x="150744" y="354960"/>
                </a:lnTo>
                <a:lnTo>
                  <a:pt x="145291" y="353729"/>
                </a:lnTo>
                <a:lnTo>
                  <a:pt x="141949" y="350915"/>
                </a:lnTo>
                <a:lnTo>
                  <a:pt x="140718" y="355488"/>
                </a:lnTo>
                <a:lnTo>
                  <a:pt x="140014" y="356367"/>
                </a:lnTo>
                <a:lnTo>
                  <a:pt x="138431" y="356543"/>
                </a:lnTo>
                <a:lnTo>
                  <a:pt x="134913" y="354784"/>
                </a:lnTo>
                <a:lnTo>
                  <a:pt x="133506" y="354257"/>
                </a:lnTo>
                <a:lnTo>
                  <a:pt x="128053" y="354081"/>
                </a:lnTo>
                <a:lnTo>
                  <a:pt x="125942" y="355312"/>
                </a:lnTo>
                <a:lnTo>
                  <a:pt x="124887" y="358478"/>
                </a:lnTo>
                <a:lnTo>
                  <a:pt x="125591" y="361820"/>
                </a:lnTo>
                <a:lnTo>
                  <a:pt x="127701" y="362876"/>
                </a:lnTo>
                <a:lnTo>
                  <a:pt x="130516" y="362172"/>
                </a:lnTo>
                <a:lnTo>
                  <a:pt x="133330" y="360237"/>
                </a:lnTo>
                <a:lnTo>
                  <a:pt x="135617" y="359006"/>
                </a:lnTo>
                <a:lnTo>
                  <a:pt x="138607" y="358478"/>
                </a:lnTo>
                <a:lnTo>
                  <a:pt x="144763" y="358478"/>
                </a:lnTo>
                <a:lnTo>
                  <a:pt x="181350" y="354257"/>
                </a:lnTo>
                <a:lnTo>
                  <a:pt x="187331" y="355312"/>
                </a:lnTo>
                <a:lnTo>
                  <a:pt x="187682" y="355664"/>
                </a:lnTo>
                <a:lnTo>
                  <a:pt x="189265" y="357950"/>
                </a:lnTo>
                <a:lnTo>
                  <a:pt x="190145" y="358127"/>
                </a:lnTo>
                <a:lnTo>
                  <a:pt x="191024" y="357247"/>
                </a:lnTo>
                <a:lnTo>
                  <a:pt x="191904" y="356016"/>
                </a:lnTo>
                <a:lnTo>
                  <a:pt x="192783" y="355136"/>
                </a:lnTo>
                <a:lnTo>
                  <a:pt x="199467" y="352322"/>
                </a:lnTo>
                <a:lnTo>
                  <a:pt x="206503" y="350211"/>
                </a:lnTo>
                <a:lnTo>
                  <a:pt x="239572" y="346517"/>
                </a:lnTo>
                <a:lnTo>
                  <a:pt x="242914" y="345110"/>
                </a:lnTo>
                <a:lnTo>
                  <a:pt x="246608" y="342648"/>
                </a:lnTo>
                <a:lnTo>
                  <a:pt x="249246" y="339657"/>
                </a:lnTo>
                <a:lnTo>
                  <a:pt x="249422" y="336843"/>
                </a:lnTo>
                <a:lnTo>
                  <a:pt x="247839" y="337898"/>
                </a:lnTo>
                <a:lnTo>
                  <a:pt x="247663" y="335963"/>
                </a:lnTo>
                <a:lnTo>
                  <a:pt x="248015" y="332973"/>
                </a:lnTo>
                <a:lnTo>
                  <a:pt x="247839" y="330862"/>
                </a:lnTo>
                <a:lnTo>
                  <a:pt x="246256" y="329455"/>
                </a:lnTo>
                <a:lnTo>
                  <a:pt x="240451" y="325937"/>
                </a:lnTo>
                <a:lnTo>
                  <a:pt x="240979" y="325585"/>
                </a:lnTo>
                <a:lnTo>
                  <a:pt x="241331" y="325234"/>
                </a:lnTo>
                <a:lnTo>
                  <a:pt x="241683" y="324882"/>
                </a:lnTo>
                <a:lnTo>
                  <a:pt x="242386" y="324882"/>
                </a:lnTo>
                <a:lnTo>
                  <a:pt x="240979" y="324178"/>
                </a:lnTo>
                <a:lnTo>
                  <a:pt x="240100" y="323299"/>
                </a:lnTo>
                <a:lnTo>
                  <a:pt x="239572" y="322068"/>
                </a:lnTo>
                <a:lnTo>
                  <a:pt x="239396" y="320485"/>
                </a:lnTo>
                <a:lnTo>
                  <a:pt x="238868" y="321012"/>
                </a:lnTo>
                <a:lnTo>
                  <a:pt x="238341" y="321364"/>
                </a:lnTo>
                <a:lnTo>
                  <a:pt x="237813" y="321892"/>
                </a:lnTo>
                <a:lnTo>
                  <a:pt x="237285" y="322771"/>
                </a:lnTo>
                <a:lnTo>
                  <a:pt x="236230" y="322771"/>
                </a:lnTo>
                <a:lnTo>
                  <a:pt x="231833" y="314152"/>
                </a:lnTo>
                <a:lnTo>
                  <a:pt x="231129" y="310810"/>
                </a:lnTo>
                <a:lnTo>
                  <a:pt x="231833" y="307468"/>
                </a:lnTo>
                <a:lnTo>
                  <a:pt x="233943" y="305885"/>
                </a:lnTo>
                <a:lnTo>
                  <a:pt x="236758" y="305357"/>
                </a:lnTo>
                <a:lnTo>
                  <a:pt x="239572" y="305357"/>
                </a:lnTo>
                <a:lnTo>
                  <a:pt x="245552" y="301312"/>
                </a:lnTo>
                <a:lnTo>
                  <a:pt x="249070" y="299377"/>
                </a:lnTo>
                <a:lnTo>
                  <a:pt x="250653" y="299025"/>
                </a:lnTo>
                <a:lnTo>
                  <a:pt x="252412" y="299201"/>
                </a:lnTo>
                <a:lnTo>
                  <a:pt x="253468" y="299553"/>
                </a:lnTo>
                <a:lnTo>
                  <a:pt x="254523" y="299553"/>
                </a:lnTo>
                <a:lnTo>
                  <a:pt x="256106" y="298849"/>
                </a:lnTo>
                <a:lnTo>
                  <a:pt x="257337" y="297794"/>
                </a:lnTo>
                <a:lnTo>
                  <a:pt x="258921" y="295331"/>
                </a:lnTo>
                <a:lnTo>
                  <a:pt x="260152" y="294452"/>
                </a:lnTo>
                <a:lnTo>
                  <a:pt x="261559" y="295331"/>
                </a:lnTo>
                <a:lnTo>
                  <a:pt x="265253" y="294979"/>
                </a:lnTo>
                <a:lnTo>
                  <a:pt x="267012" y="295507"/>
                </a:lnTo>
                <a:lnTo>
                  <a:pt x="267540" y="296563"/>
                </a:lnTo>
                <a:lnTo>
                  <a:pt x="268067" y="300432"/>
                </a:lnTo>
                <a:lnTo>
                  <a:pt x="268067" y="301839"/>
                </a:lnTo>
                <a:lnTo>
                  <a:pt x="267540" y="305357"/>
                </a:lnTo>
                <a:lnTo>
                  <a:pt x="267012" y="306237"/>
                </a:lnTo>
                <a:lnTo>
                  <a:pt x="266132" y="306940"/>
                </a:lnTo>
                <a:lnTo>
                  <a:pt x="262966" y="308348"/>
                </a:lnTo>
                <a:lnTo>
                  <a:pt x="262262" y="310106"/>
                </a:lnTo>
                <a:lnTo>
                  <a:pt x="262262" y="311338"/>
                </a:lnTo>
                <a:lnTo>
                  <a:pt x="263494" y="312041"/>
                </a:lnTo>
                <a:lnTo>
                  <a:pt x="266132" y="311690"/>
                </a:lnTo>
                <a:lnTo>
                  <a:pt x="259272" y="317670"/>
                </a:lnTo>
                <a:lnTo>
                  <a:pt x="256282" y="321188"/>
                </a:lnTo>
                <a:lnTo>
                  <a:pt x="255051" y="325058"/>
                </a:lnTo>
                <a:lnTo>
                  <a:pt x="252764" y="328576"/>
                </a:lnTo>
                <a:lnTo>
                  <a:pt x="252412" y="330335"/>
                </a:lnTo>
                <a:lnTo>
                  <a:pt x="254699" y="331038"/>
                </a:lnTo>
                <a:lnTo>
                  <a:pt x="256810" y="331390"/>
                </a:lnTo>
                <a:lnTo>
                  <a:pt x="258041" y="332445"/>
                </a:lnTo>
                <a:lnTo>
                  <a:pt x="258041" y="333853"/>
                </a:lnTo>
                <a:lnTo>
                  <a:pt x="256282" y="335260"/>
                </a:lnTo>
                <a:lnTo>
                  <a:pt x="255227" y="334732"/>
                </a:lnTo>
                <a:lnTo>
                  <a:pt x="254347" y="334556"/>
                </a:lnTo>
                <a:lnTo>
                  <a:pt x="252237" y="334380"/>
                </a:lnTo>
                <a:lnTo>
                  <a:pt x="253644" y="335963"/>
                </a:lnTo>
                <a:lnTo>
                  <a:pt x="256458" y="338074"/>
                </a:lnTo>
                <a:lnTo>
                  <a:pt x="258217" y="339833"/>
                </a:lnTo>
                <a:lnTo>
                  <a:pt x="260504" y="338426"/>
                </a:lnTo>
                <a:lnTo>
                  <a:pt x="262966" y="339833"/>
                </a:lnTo>
                <a:lnTo>
                  <a:pt x="266660" y="343175"/>
                </a:lnTo>
                <a:lnTo>
                  <a:pt x="281084" y="342823"/>
                </a:lnTo>
                <a:lnTo>
                  <a:pt x="291286" y="343703"/>
                </a:lnTo>
                <a:lnTo>
                  <a:pt x="304830" y="342296"/>
                </a:lnTo>
                <a:lnTo>
                  <a:pt x="315560" y="342120"/>
                </a:lnTo>
                <a:lnTo>
                  <a:pt x="316791" y="341592"/>
                </a:lnTo>
                <a:lnTo>
                  <a:pt x="318550" y="339481"/>
                </a:lnTo>
                <a:lnTo>
                  <a:pt x="319429" y="338954"/>
                </a:lnTo>
                <a:lnTo>
                  <a:pt x="321188" y="338778"/>
                </a:lnTo>
                <a:lnTo>
                  <a:pt x="325938" y="337722"/>
                </a:lnTo>
                <a:lnTo>
                  <a:pt x="339481" y="336843"/>
                </a:lnTo>
                <a:lnTo>
                  <a:pt x="362172" y="337371"/>
                </a:lnTo>
                <a:lnTo>
                  <a:pt x="391547" y="339481"/>
                </a:lnTo>
                <a:lnTo>
                  <a:pt x="408433" y="340009"/>
                </a:lnTo>
                <a:lnTo>
                  <a:pt x="410192" y="340713"/>
                </a:lnTo>
                <a:lnTo>
                  <a:pt x="413006" y="343527"/>
                </a:lnTo>
                <a:lnTo>
                  <a:pt x="414941" y="344407"/>
                </a:lnTo>
                <a:lnTo>
                  <a:pt x="416348" y="340888"/>
                </a:lnTo>
                <a:lnTo>
                  <a:pt x="416524" y="339130"/>
                </a:lnTo>
                <a:lnTo>
                  <a:pt x="415821" y="336843"/>
                </a:lnTo>
                <a:lnTo>
                  <a:pt x="414941" y="336843"/>
                </a:lnTo>
                <a:lnTo>
                  <a:pt x="413534" y="338602"/>
                </a:lnTo>
                <a:lnTo>
                  <a:pt x="412479" y="336843"/>
                </a:lnTo>
                <a:lnTo>
                  <a:pt x="412127" y="333501"/>
                </a:lnTo>
                <a:lnTo>
                  <a:pt x="412831" y="330335"/>
                </a:lnTo>
                <a:lnTo>
                  <a:pt x="413358" y="329279"/>
                </a:lnTo>
                <a:lnTo>
                  <a:pt x="413886" y="328576"/>
                </a:lnTo>
                <a:lnTo>
                  <a:pt x="414765" y="328224"/>
                </a:lnTo>
                <a:lnTo>
                  <a:pt x="416348" y="328048"/>
                </a:lnTo>
                <a:lnTo>
                  <a:pt x="417404" y="327696"/>
                </a:lnTo>
                <a:lnTo>
                  <a:pt x="417580" y="326641"/>
                </a:lnTo>
                <a:lnTo>
                  <a:pt x="417580" y="325234"/>
                </a:lnTo>
                <a:lnTo>
                  <a:pt x="418108" y="322595"/>
                </a:lnTo>
                <a:lnTo>
                  <a:pt x="418108" y="321188"/>
                </a:lnTo>
                <a:lnTo>
                  <a:pt x="418284" y="319957"/>
                </a:lnTo>
                <a:lnTo>
                  <a:pt x="419163" y="319429"/>
                </a:lnTo>
                <a:lnTo>
                  <a:pt x="420218" y="319253"/>
                </a:lnTo>
                <a:lnTo>
                  <a:pt x="424616" y="317318"/>
                </a:lnTo>
                <a:lnTo>
                  <a:pt x="427958" y="313097"/>
                </a:lnTo>
                <a:lnTo>
                  <a:pt x="429717" y="312041"/>
                </a:lnTo>
                <a:lnTo>
                  <a:pt x="432531" y="312921"/>
                </a:lnTo>
                <a:lnTo>
                  <a:pt x="433234" y="311162"/>
                </a:lnTo>
                <a:lnTo>
                  <a:pt x="434466" y="309931"/>
                </a:lnTo>
                <a:lnTo>
                  <a:pt x="435521" y="308348"/>
                </a:lnTo>
                <a:lnTo>
                  <a:pt x="435521" y="305533"/>
                </a:lnTo>
                <a:lnTo>
                  <a:pt x="434114" y="306237"/>
                </a:lnTo>
                <a:lnTo>
                  <a:pt x="430948" y="306940"/>
                </a:lnTo>
                <a:lnTo>
                  <a:pt x="429541" y="307468"/>
                </a:lnTo>
                <a:lnTo>
                  <a:pt x="427430" y="309755"/>
                </a:lnTo>
                <a:lnTo>
                  <a:pt x="426023" y="310810"/>
                </a:lnTo>
                <a:lnTo>
                  <a:pt x="425319" y="310283"/>
                </a:lnTo>
                <a:lnTo>
                  <a:pt x="424264" y="308523"/>
                </a:lnTo>
                <a:lnTo>
                  <a:pt x="418987" y="302719"/>
                </a:lnTo>
                <a:lnTo>
                  <a:pt x="417580" y="300080"/>
                </a:lnTo>
                <a:lnTo>
                  <a:pt x="416876" y="293396"/>
                </a:lnTo>
                <a:lnTo>
                  <a:pt x="417228" y="285833"/>
                </a:lnTo>
                <a:lnTo>
                  <a:pt x="418635" y="278797"/>
                </a:lnTo>
                <a:lnTo>
                  <a:pt x="421450" y="274224"/>
                </a:lnTo>
                <a:lnTo>
                  <a:pt x="426726" y="271761"/>
                </a:lnTo>
                <a:lnTo>
                  <a:pt x="429365" y="270002"/>
                </a:lnTo>
                <a:lnTo>
                  <a:pt x="430421" y="267364"/>
                </a:lnTo>
                <a:lnTo>
                  <a:pt x="430948" y="266660"/>
                </a:lnTo>
                <a:lnTo>
                  <a:pt x="432179" y="265781"/>
                </a:lnTo>
                <a:lnTo>
                  <a:pt x="433587" y="265077"/>
                </a:lnTo>
                <a:lnTo>
                  <a:pt x="434993" y="264725"/>
                </a:lnTo>
                <a:lnTo>
                  <a:pt x="435697" y="263846"/>
                </a:lnTo>
                <a:lnTo>
                  <a:pt x="438512" y="258217"/>
                </a:lnTo>
                <a:lnTo>
                  <a:pt x="440622" y="256106"/>
                </a:lnTo>
                <a:lnTo>
                  <a:pt x="445371" y="253292"/>
                </a:lnTo>
                <a:lnTo>
                  <a:pt x="448010" y="251181"/>
                </a:lnTo>
                <a:lnTo>
                  <a:pt x="448889" y="249950"/>
                </a:lnTo>
                <a:lnTo>
                  <a:pt x="449417" y="247135"/>
                </a:lnTo>
                <a:lnTo>
                  <a:pt x="450121" y="245904"/>
                </a:lnTo>
                <a:lnTo>
                  <a:pt x="454342" y="242034"/>
                </a:lnTo>
                <a:lnTo>
                  <a:pt x="465248" y="234647"/>
                </a:lnTo>
                <a:lnTo>
                  <a:pt x="481431" y="226907"/>
                </a:lnTo>
                <a:lnTo>
                  <a:pt x="494447" y="222334"/>
                </a:lnTo>
                <a:lnTo>
                  <a:pt x="511860" y="217585"/>
                </a:lnTo>
                <a:lnTo>
                  <a:pt x="526636" y="213363"/>
                </a:lnTo>
                <a:lnTo>
                  <a:pt x="541587" y="205800"/>
                </a:lnTo>
                <a:lnTo>
                  <a:pt x="562871" y="192959"/>
                </a:lnTo>
                <a:lnTo>
                  <a:pt x="566213" y="188738"/>
                </a:lnTo>
                <a:lnTo>
                  <a:pt x="566916" y="182581"/>
                </a:lnTo>
                <a:lnTo>
                  <a:pt x="561112" y="163233"/>
                </a:lnTo>
                <a:lnTo>
                  <a:pt x="558474" y="147050"/>
                </a:lnTo>
                <a:lnTo>
                  <a:pt x="560057" y="136496"/>
                </a:lnTo>
                <a:lnTo>
                  <a:pt x="559353" y="129812"/>
                </a:lnTo>
                <a:lnTo>
                  <a:pt x="553372" y="122424"/>
                </a:lnTo>
                <a:lnTo>
                  <a:pt x="551613" y="116620"/>
                </a:lnTo>
                <a:lnTo>
                  <a:pt x="553724" y="110463"/>
                </a:lnTo>
                <a:lnTo>
                  <a:pt x="554779" y="108177"/>
                </a:lnTo>
                <a:lnTo>
                  <a:pt x="559353" y="103955"/>
                </a:lnTo>
                <a:lnTo>
                  <a:pt x="564454" y="96040"/>
                </a:lnTo>
                <a:lnTo>
                  <a:pt x="567268" y="91818"/>
                </a:lnTo>
                <a:lnTo>
                  <a:pt x="567092" y="87421"/>
                </a:lnTo>
                <a:lnTo>
                  <a:pt x="567620" y="84958"/>
                </a:lnTo>
                <a:lnTo>
                  <a:pt x="567268" y="81968"/>
                </a:lnTo>
                <a:close/>
                <a:moveTo>
                  <a:pt x="109584" y="370791"/>
                </a:moveTo>
                <a:lnTo>
                  <a:pt x="108177" y="369384"/>
                </a:lnTo>
                <a:lnTo>
                  <a:pt x="107121" y="367977"/>
                </a:lnTo>
                <a:lnTo>
                  <a:pt x="107297" y="367273"/>
                </a:lnTo>
                <a:lnTo>
                  <a:pt x="107825" y="366394"/>
                </a:lnTo>
                <a:lnTo>
                  <a:pt x="107825" y="365514"/>
                </a:lnTo>
                <a:lnTo>
                  <a:pt x="106242" y="364987"/>
                </a:lnTo>
                <a:lnTo>
                  <a:pt x="105890" y="365514"/>
                </a:lnTo>
                <a:lnTo>
                  <a:pt x="105362" y="366570"/>
                </a:lnTo>
                <a:lnTo>
                  <a:pt x="104659" y="367625"/>
                </a:lnTo>
                <a:lnTo>
                  <a:pt x="103779" y="368153"/>
                </a:lnTo>
                <a:lnTo>
                  <a:pt x="101845" y="367273"/>
                </a:lnTo>
                <a:lnTo>
                  <a:pt x="100789" y="365690"/>
                </a:lnTo>
                <a:lnTo>
                  <a:pt x="99558" y="364810"/>
                </a:lnTo>
                <a:lnTo>
                  <a:pt x="97271" y="366042"/>
                </a:lnTo>
                <a:lnTo>
                  <a:pt x="94281" y="363931"/>
                </a:lnTo>
                <a:lnTo>
                  <a:pt x="94985" y="363579"/>
                </a:lnTo>
                <a:lnTo>
                  <a:pt x="95512" y="363227"/>
                </a:lnTo>
                <a:lnTo>
                  <a:pt x="96216" y="362876"/>
                </a:lnTo>
                <a:lnTo>
                  <a:pt x="97271" y="362700"/>
                </a:lnTo>
                <a:lnTo>
                  <a:pt x="97271" y="361820"/>
                </a:lnTo>
                <a:lnTo>
                  <a:pt x="95864" y="360941"/>
                </a:lnTo>
                <a:lnTo>
                  <a:pt x="94105" y="360237"/>
                </a:lnTo>
                <a:lnTo>
                  <a:pt x="92522" y="359710"/>
                </a:lnTo>
                <a:lnTo>
                  <a:pt x="91291" y="359534"/>
                </a:lnTo>
                <a:lnTo>
                  <a:pt x="91291" y="359182"/>
                </a:lnTo>
                <a:lnTo>
                  <a:pt x="90939" y="358654"/>
                </a:lnTo>
                <a:lnTo>
                  <a:pt x="90235" y="358302"/>
                </a:lnTo>
                <a:lnTo>
                  <a:pt x="89356" y="358478"/>
                </a:lnTo>
                <a:lnTo>
                  <a:pt x="88828" y="361117"/>
                </a:lnTo>
                <a:lnTo>
                  <a:pt x="88300" y="361820"/>
                </a:lnTo>
                <a:lnTo>
                  <a:pt x="84958" y="365690"/>
                </a:lnTo>
                <a:lnTo>
                  <a:pt x="83023" y="366921"/>
                </a:lnTo>
                <a:lnTo>
                  <a:pt x="81265" y="366042"/>
                </a:lnTo>
                <a:lnTo>
                  <a:pt x="77395" y="370439"/>
                </a:lnTo>
                <a:lnTo>
                  <a:pt x="71942" y="373254"/>
                </a:lnTo>
                <a:lnTo>
                  <a:pt x="71238" y="373254"/>
                </a:lnTo>
                <a:lnTo>
                  <a:pt x="71063" y="373430"/>
                </a:lnTo>
                <a:lnTo>
                  <a:pt x="71414" y="374661"/>
                </a:lnTo>
                <a:lnTo>
                  <a:pt x="71942" y="375540"/>
                </a:lnTo>
                <a:lnTo>
                  <a:pt x="72821" y="375892"/>
                </a:lnTo>
                <a:lnTo>
                  <a:pt x="75284" y="375716"/>
                </a:lnTo>
                <a:lnTo>
                  <a:pt x="74756" y="377299"/>
                </a:lnTo>
                <a:lnTo>
                  <a:pt x="74756" y="378706"/>
                </a:lnTo>
                <a:lnTo>
                  <a:pt x="75284" y="379938"/>
                </a:lnTo>
                <a:lnTo>
                  <a:pt x="76515" y="380993"/>
                </a:lnTo>
                <a:lnTo>
                  <a:pt x="76691" y="381521"/>
                </a:lnTo>
                <a:lnTo>
                  <a:pt x="76691" y="381872"/>
                </a:lnTo>
                <a:lnTo>
                  <a:pt x="76867" y="382049"/>
                </a:lnTo>
                <a:lnTo>
                  <a:pt x="77571" y="381872"/>
                </a:lnTo>
                <a:lnTo>
                  <a:pt x="78274" y="379762"/>
                </a:lnTo>
                <a:lnTo>
                  <a:pt x="79330" y="377299"/>
                </a:lnTo>
                <a:lnTo>
                  <a:pt x="80737" y="375189"/>
                </a:lnTo>
                <a:lnTo>
                  <a:pt x="82144" y="374309"/>
                </a:lnTo>
                <a:lnTo>
                  <a:pt x="84606" y="374661"/>
                </a:lnTo>
                <a:lnTo>
                  <a:pt x="86190" y="375540"/>
                </a:lnTo>
                <a:lnTo>
                  <a:pt x="87597" y="376596"/>
                </a:lnTo>
                <a:lnTo>
                  <a:pt x="89708" y="377475"/>
                </a:lnTo>
                <a:lnTo>
                  <a:pt x="91291" y="377475"/>
                </a:lnTo>
                <a:lnTo>
                  <a:pt x="97271" y="376420"/>
                </a:lnTo>
                <a:lnTo>
                  <a:pt x="99206" y="375540"/>
                </a:lnTo>
                <a:lnTo>
                  <a:pt x="100437" y="373957"/>
                </a:lnTo>
                <a:lnTo>
                  <a:pt x="101669" y="373078"/>
                </a:lnTo>
                <a:lnTo>
                  <a:pt x="103603" y="374133"/>
                </a:lnTo>
                <a:lnTo>
                  <a:pt x="104307" y="373430"/>
                </a:lnTo>
                <a:lnTo>
                  <a:pt x="105186" y="373078"/>
                </a:lnTo>
                <a:lnTo>
                  <a:pt x="106242" y="373078"/>
                </a:lnTo>
                <a:lnTo>
                  <a:pt x="107649" y="373078"/>
                </a:lnTo>
                <a:lnTo>
                  <a:pt x="107649" y="373430"/>
                </a:lnTo>
                <a:lnTo>
                  <a:pt x="108001" y="374133"/>
                </a:lnTo>
                <a:lnTo>
                  <a:pt x="108528" y="374837"/>
                </a:lnTo>
                <a:lnTo>
                  <a:pt x="109232" y="375189"/>
                </a:lnTo>
                <a:lnTo>
                  <a:pt x="109760" y="375013"/>
                </a:lnTo>
                <a:lnTo>
                  <a:pt x="110639" y="374309"/>
                </a:lnTo>
                <a:lnTo>
                  <a:pt x="112926" y="373605"/>
                </a:lnTo>
                <a:lnTo>
                  <a:pt x="112398" y="372374"/>
                </a:lnTo>
                <a:lnTo>
                  <a:pt x="109584" y="370791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4"/>
          <p:cNvSpPr/>
          <p:nvPr/>
        </p:nvSpPr>
        <p:spPr>
          <a:xfrm>
            <a:off x="4779171" y="-271617"/>
            <a:ext cx="1295532" cy="1886971"/>
          </a:xfrm>
          <a:custGeom>
            <a:rect b="b" l="l" r="r" t="t"/>
            <a:pathLst>
              <a:path extrusionOk="0" h="1178510" w="809126">
                <a:moveTo>
                  <a:pt x="811237" y="591718"/>
                </a:moveTo>
                <a:lnTo>
                  <a:pt x="810886" y="590663"/>
                </a:lnTo>
                <a:lnTo>
                  <a:pt x="810006" y="589959"/>
                </a:lnTo>
                <a:lnTo>
                  <a:pt x="808599" y="589255"/>
                </a:lnTo>
                <a:lnTo>
                  <a:pt x="807368" y="588200"/>
                </a:lnTo>
                <a:lnTo>
                  <a:pt x="806664" y="587145"/>
                </a:lnTo>
                <a:lnTo>
                  <a:pt x="805961" y="584682"/>
                </a:lnTo>
                <a:lnTo>
                  <a:pt x="804553" y="581164"/>
                </a:lnTo>
                <a:lnTo>
                  <a:pt x="803322" y="580285"/>
                </a:lnTo>
                <a:lnTo>
                  <a:pt x="801915" y="579757"/>
                </a:lnTo>
                <a:lnTo>
                  <a:pt x="781687" y="575887"/>
                </a:lnTo>
                <a:lnTo>
                  <a:pt x="779400" y="574832"/>
                </a:lnTo>
                <a:lnTo>
                  <a:pt x="776058" y="572369"/>
                </a:lnTo>
                <a:lnTo>
                  <a:pt x="770078" y="570434"/>
                </a:lnTo>
                <a:lnTo>
                  <a:pt x="768142" y="568851"/>
                </a:lnTo>
                <a:lnTo>
                  <a:pt x="766912" y="567268"/>
                </a:lnTo>
                <a:lnTo>
                  <a:pt x="766559" y="565861"/>
                </a:lnTo>
                <a:lnTo>
                  <a:pt x="767087" y="559529"/>
                </a:lnTo>
                <a:lnTo>
                  <a:pt x="766735" y="556011"/>
                </a:lnTo>
                <a:lnTo>
                  <a:pt x="763745" y="551086"/>
                </a:lnTo>
                <a:lnTo>
                  <a:pt x="758996" y="544577"/>
                </a:lnTo>
                <a:lnTo>
                  <a:pt x="757589" y="540708"/>
                </a:lnTo>
                <a:lnTo>
                  <a:pt x="755302" y="529978"/>
                </a:lnTo>
                <a:lnTo>
                  <a:pt x="755302" y="527867"/>
                </a:lnTo>
                <a:lnTo>
                  <a:pt x="756358" y="522414"/>
                </a:lnTo>
                <a:lnTo>
                  <a:pt x="756533" y="520128"/>
                </a:lnTo>
                <a:lnTo>
                  <a:pt x="756358" y="516082"/>
                </a:lnTo>
                <a:lnTo>
                  <a:pt x="755830" y="513620"/>
                </a:lnTo>
                <a:lnTo>
                  <a:pt x="755126" y="511333"/>
                </a:lnTo>
                <a:lnTo>
                  <a:pt x="754247" y="509750"/>
                </a:lnTo>
                <a:lnTo>
                  <a:pt x="745452" y="483717"/>
                </a:lnTo>
                <a:lnTo>
                  <a:pt x="744748" y="481255"/>
                </a:lnTo>
                <a:lnTo>
                  <a:pt x="741758" y="474219"/>
                </a:lnTo>
                <a:lnTo>
                  <a:pt x="741758" y="473515"/>
                </a:lnTo>
                <a:lnTo>
                  <a:pt x="741582" y="472460"/>
                </a:lnTo>
                <a:lnTo>
                  <a:pt x="743341" y="468942"/>
                </a:lnTo>
                <a:lnTo>
                  <a:pt x="743693" y="467359"/>
                </a:lnTo>
                <a:lnTo>
                  <a:pt x="743341" y="465424"/>
                </a:lnTo>
                <a:lnTo>
                  <a:pt x="741406" y="458564"/>
                </a:lnTo>
                <a:lnTo>
                  <a:pt x="739472" y="438863"/>
                </a:lnTo>
                <a:lnTo>
                  <a:pt x="737360" y="430596"/>
                </a:lnTo>
                <a:lnTo>
                  <a:pt x="737009" y="426375"/>
                </a:lnTo>
                <a:lnTo>
                  <a:pt x="738240" y="416876"/>
                </a:lnTo>
                <a:lnTo>
                  <a:pt x="738064" y="414941"/>
                </a:lnTo>
                <a:lnTo>
                  <a:pt x="734722" y="399990"/>
                </a:lnTo>
                <a:lnTo>
                  <a:pt x="734722" y="392426"/>
                </a:lnTo>
                <a:lnTo>
                  <a:pt x="734370" y="389788"/>
                </a:lnTo>
                <a:lnTo>
                  <a:pt x="733315" y="387853"/>
                </a:lnTo>
                <a:lnTo>
                  <a:pt x="731908" y="386622"/>
                </a:lnTo>
                <a:lnTo>
                  <a:pt x="727686" y="384335"/>
                </a:lnTo>
                <a:lnTo>
                  <a:pt x="725576" y="382049"/>
                </a:lnTo>
                <a:lnTo>
                  <a:pt x="722410" y="380465"/>
                </a:lnTo>
                <a:lnTo>
                  <a:pt x="720123" y="376948"/>
                </a:lnTo>
                <a:lnTo>
                  <a:pt x="716781" y="374309"/>
                </a:lnTo>
                <a:lnTo>
                  <a:pt x="715549" y="371846"/>
                </a:lnTo>
                <a:lnTo>
                  <a:pt x="715549" y="366921"/>
                </a:lnTo>
                <a:lnTo>
                  <a:pt x="717132" y="362172"/>
                </a:lnTo>
                <a:lnTo>
                  <a:pt x="717660" y="357247"/>
                </a:lnTo>
                <a:lnTo>
                  <a:pt x="717132" y="351794"/>
                </a:lnTo>
                <a:lnTo>
                  <a:pt x="714142" y="347749"/>
                </a:lnTo>
                <a:lnTo>
                  <a:pt x="712559" y="343527"/>
                </a:lnTo>
                <a:lnTo>
                  <a:pt x="710976" y="339833"/>
                </a:lnTo>
                <a:lnTo>
                  <a:pt x="708865" y="336491"/>
                </a:lnTo>
                <a:lnTo>
                  <a:pt x="708865" y="332973"/>
                </a:lnTo>
                <a:lnTo>
                  <a:pt x="707986" y="328400"/>
                </a:lnTo>
                <a:lnTo>
                  <a:pt x="705523" y="325234"/>
                </a:lnTo>
                <a:lnTo>
                  <a:pt x="700950" y="321012"/>
                </a:lnTo>
                <a:lnTo>
                  <a:pt x="699367" y="318374"/>
                </a:lnTo>
                <a:lnTo>
                  <a:pt x="698839" y="315032"/>
                </a:lnTo>
                <a:lnTo>
                  <a:pt x="699191" y="309403"/>
                </a:lnTo>
                <a:lnTo>
                  <a:pt x="699367" y="300080"/>
                </a:lnTo>
                <a:lnTo>
                  <a:pt x="698136" y="296738"/>
                </a:lnTo>
                <a:lnTo>
                  <a:pt x="696904" y="294276"/>
                </a:lnTo>
                <a:lnTo>
                  <a:pt x="694618" y="290230"/>
                </a:lnTo>
                <a:lnTo>
                  <a:pt x="692683" y="287240"/>
                </a:lnTo>
                <a:lnTo>
                  <a:pt x="692331" y="282139"/>
                </a:lnTo>
                <a:lnTo>
                  <a:pt x="692683" y="276862"/>
                </a:lnTo>
                <a:lnTo>
                  <a:pt x="691803" y="273520"/>
                </a:lnTo>
                <a:lnTo>
                  <a:pt x="690220" y="271409"/>
                </a:lnTo>
                <a:lnTo>
                  <a:pt x="690572" y="266836"/>
                </a:lnTo>
                <a:lnTo>
                  <a:pt x="691275" y="262966"/>
                </a:lnTo>
                <a:lnTo>
                  <a:pt x="691451" y="260152"/>
                </a:lnTo>
                <a:lnTo>
                  <a:pt x="693035" y="257162"/>
                </a:lnTo>
                <a:lnTo>
                  <a:pt x="697256" y="250477"/>
                </a:lnTo>
                <a:lnTo>
                  <a:pt x="701653" y="247487"/>
                </a:lnTo>
                <a:lnTo>
                  <a:pt x="705523" y="244145"/>
                </a:lnTo>
                <a:lnTo>
                  <a:pt x="708337" y="240803"/>
                </a:lnTo>
                <a:lnTo>
                  <a:pt x="712207" y="234295"/>
                </a:lnTo>
                <a:lnTo>
                  <a:pt x="715198" y="229370"/>
                </a:lnTo>
                <a:lnTo>
                  <a:pt x="713087" y="219520"/>
                </a:lnTo>
                <a:lnTo>
                  <a:pt x="712207" y="216178"/>
                </a:lnTo>
                <a:lnTo>
                  <a:pt x="708337" y="207734"/>
                </a:lnTo>
                <a:lnTo>
                  <a:pt x="706227" y="205448"/>
                </a:lnTo>
                <a:lnTo>
                  <a:pt x="703412" y="202985"/>
                </a:lnTo>
                <a:lnTo>
                  <a:pt x="699367" y="200347"/>
                </a:lnTo>
                <a:lnTo>
                  <a:pt x="696904" y="196125"/>
                </a:lnTo>
                <a:lnTo>
                  <a:pt x="692331" y="188386"/>
                </a:lnTo>
                <a:lnTo>
                  <a:pt x="690572" y="178184"/>
                </a:lnTo>
                <a:lnTo>
                  <a:pt x="689692" y="172907"/>
                </a:lnTo>
                <a:lnTo>
                  <a:pt x="686878" y="164112"/>
                </a:lnTo>
                <a:lnTo>
                  <a:pt x="685471" y="159539"/>
                </a:lnTo>
                <a:lnTo>
                  <a:pt x="684416" y="154438"/>
                </a:lnTo>
                <a:lnTo>
                  <a:pt x="682305" y="151096"/>
                </a:lnTo>
                <a:lnTo>
                  <a:pt x="678963" y="147402"/>
                </a:lnTo>
                <a:lnTo>
                  <a:pt x="674038" y="139838"/>
                </a:lnTo>
                <a:lnTo>
                  <a:pt x="671751" y="133858"/>
                </a:lnTo>
                <a:lnTo>
                  <a:pt x="671575" y="132978"/>
                </a:lnTo>
                <a:lnTo>
                  <a:pt x="671047" y="128581"/>
                </a:lnTo>
                <a:lnTo>
                  <a:pt x="670168" y="123128"/>
                </a:lnTo>
                <a:lnTo>
                  <a:pt x="669464" y="120841"/>
                </a:lnTo>
                <a:lnTo>
                  <a:pt x="666122" y="113102"/>
                </a:lnTo>
                <a:lnTo>
                  <a:pt x="663484" y="108177"/>
                </a:lnTo>
                <a:lnTo>
                  <a:pt x="662253" y="104835"/>
                </a:lnTo>
                <a:lnTo>
                  <a:pt x="660318" y="100437"/>
                </a:lnTo>
                <a:lnTo>
                  <a:pt x="660318" y="96040"/>
                </a:lnTo>
                <a:lnTo>
                  <a:pt x="661549" y="91291"/>
                </a:lnTo>
                <a:lnTo>
                  <a:pt x="662253" y="87597"/>
                </a:lnTo>
                <a:lnTo>
                  <a:pt x="663659" y="83375"/>
                </a:lnTo>
                <a:lnTo>
                  <a:pt x="666826" y="79857"/>
                </a:lnTo>
                <a:lnTo>
                  <a:pt x="670696" y="76163"/>
                </a:lnTo>
                <a:lnTo>
                  <a:pt x="688637" y="48196"/>
                </a:lnTo>
                <a:lnTo>
                  <a:pt x="688989" y="46964"/>
                </a:lnTo>
                <a:lnTo>
                  <a:pt x="689692" y="40456"/>
                </a:lnTo>
                <a:lnTo>
                  <a:pt x="689692" y="38873"/>
                </a:lnTo>
                <a:lnTo>
                  <a:pt x="689692" y="38873"/>
                </a:lnTo>
                <a:lnTo>
                  <a:pt x="688461" y="37818"/>
                </a:lnTo>
                <a:lnTo>
                  <a:pt x="685999" y="34124"/>
                </a:lnTo>
                <a:lnTo>
                  <a:pt x="682833" y="31837"/>
                </a:lnTo>
                <a:lnTo>
                  <a:pt x="682833" y="33772"/>
                </a:lnTo>
                <a:lnTo>
                  <a:pt x="681953" y="33772"/>
                </a:lnTo>
                <a:lnTo>
                  <a:pt x="681425" y="32717"/>
                </a:lnTo>
                <a:lnTo>
                  <a:pt x="680546" y="31837"/>
                </a:lnTo>
                <a:lnTo>
                  <a:pt x="679666" y="31310"/>
                </a:lnTo>
                <a:lnTo>
                  <a:pt x="678963" y="31837"/>
                </a:lnTo>
                <a:lnTo>
                  <a:pt x="678083" y="31486"/>
                </a:lnTo>
                <a:lnTo>
                  <a:pt x="676676" y="30430"/>
                </a:lnTo>
                <a:lnTo>
                  <a:pt x="675972" y="29902"/>
                </a:lnTo>
                <a:lnTo>
                  <a:pt x="677379" y="29375"/>
                </a:lnTo>
                <a:lnTo>
                  <a:pt x="678083" y="28495"/>
                </a:lnTo>
                <a:lnTo>
                  <a:pt x="677908" y="27264"/>
                </a:lnTo>
                <a:lnTo>
                  <a:pt x="676852" y="25857"/>
                </a:lnTo>
                <a:lnTo>
                  <a:pt x="675796" y="25505"/>
                </a:lnTo>
                <a:lnTo>
                  <a:pt x="664363" y="23922"/>
                </a:lnTo>
                <a:lnTo>
                  <a:pt x="661725" y="24626"/>
                </a:lnTo>
                <a:lnTo>
                  <a:pt x="662956" y="27792"/>
                </a:lnTo>
                <a:lnTo>
                  <a:pt x="661725" y="28671"/>
                </a:lnTo>
                <a:lnTo>
                  <a:pt x="661021" y="28847"/>
                </a:lnTo>
                <a:lnTo>
                  <a:pt x="659966" y="28847"/>
                </a:lnTo>
                <a:lnTo>
                  <a:pt x="660142" y="28144"/>
                </a:lnTo>
                <a:lnTo>
                  <a:pt x="660318" y="27792"/>
                </a:lnTo>
                <a:lnTo>
                  <a:pt x="660670" y="27440"/>
                </a:lnTo>
                <a:lnTo>
                  <a:pt x="660846" y="26912"/>
                </a:lnTo>
                <a:lnTo>
                  <a:pt x="659438" y="26912"/>
                </a:lnTo>
                <a:lnTo>
                  <a:pt x="659086" y="26912"/>
                </a:lnTo>
                <a:lnTo>
                  <a:pt x="660493" y="24977"/>
                </a:lnTo>
                <a:lnTo>
                  <a:pt x="660493" y="23394"/>
                </a:lnTo>
                <a:lnTo>
                  <a:pt x="659614" y="22163"/>
                </a:lnTo>
                <a:lnTo>
                  <a:pt x="658031" y="20932"/>
                </a:lnTo>
                <a:lnTo>
                  <a:pt x="654513" y="23042"/>
                </a:lnTo>
                <a:lnTo>
                  <a:pt x="650467" y="23570"/>
                </a:lnTo>
                <a:lnTo>
                  <a:pt x="638155" y="22691"/>
                </a:lnTo>
                <a:lnTo>
                  <a:pt x="634989" y="21987"/>
                </a:lnTo>
                <a:lnTo>
                  <a:pt x="632702" y="20404"/>
                </a:lnTo>
                <a:lnTo>
                  <a:pt x="630943" y="18117"/>
                </a:lnTo>
                <a:lnTo>
                  <a:pt x="629184" y="19349"/>
                </a:lnTo>
                <a:lnTo>
                  <a:pt x="627425" y="19701"/>
                </a:lnTo>
                <a:lnTo>
                  <a:pt x="625842" y="18997"/>
                </a:lnTo>
                <a:lnTo>
                  <a:pt x="624083" y="18117"/>
                </a:lnTo>
                <a:lnTo>
                  <a:pt x="624083" y="17062"/>
                </a:lnTo>
                <a:lnTo>
                  <a:pt x="625490" y="17414"/>
                </a:lnTo>
                <a:lnTo>
                  <a:pt x="627073" y="18117"/>
                </a:lnTo>
                <a:lnTo>
                  <a:pt x="626369" y="16534"/>
                </a:lnTo>
                <a:lnTo>
                  <a:pt x="626018" y="16007"/>
                </a:lnTo>
                <a:lnTo>
                  <a:pt x="626897" y="16534"/>
                </a:lnTo>
                <a:lnTo>
                  <a:pt x="629184" y="17590"/>
                </a:lnTo>
                <a:lnTo>
                  <a:pt x="630064" y="18117"/>
                </a:lnTo>
                <a:lnTo>
                  <a:pt x="629008" y="16183"/>
                </a:lnTo>
                <a:lnTo>
                  <a:pt x="624786" y="12840"/>
                </a:lnTo>
                <a:lnTo>
                  <a:pt x="612474" y="5453"/>
                </a:lnTo>
                <a:lnTo>
                  <a:pt x="608076" y="0"/>
                </a:lnTo>
                <a:lnTo>
                  <a:pt x="605790" y="1935"/>
                </a:lnTo>
                <a:lnTo>
                  <a:pt x="604558" y="2638"/>
                </a:lnTo>
                <a:lnTo>
                  <a:pt x="603151" y="2990"/>
                </a:lnTo>
                <a:lnTo>
                  <a:pt x="602975" y="2990"/>
                </a:lnTo>
                <a:lnTo>
                  <a:pt x="602272" y="5629"/>
                </a:lnTo>
                <a:lnTo>
                  <a:pt x="601040" y="14072"/>
                </a:lnTo>
                <a:lnTo>
                  <a:pt x="600512" y="13720"/>
                </a:lnTo>
                <a:lnTo>
                  <a:pt x="599106" y="13016"/>
                </a:lnTo>
                <a:lnTo>
                  <a:pt x="599457" y="15831"/>
                </a:lnTo>
                <a:lnTo>
                  <a:pt x="600689" y="20228"/>
                </a:lnTo>
                <a:lnTo>
                  <a:pt x="601040" y="22515"/>
                </a:lnTo>
                <a:lnTo>
                  <a:pt x="601920" y="23746"/>
                </a:lnTo>
                <a:lnTo>
                  <a:pt x="605790" y="26561"/>
                </a:lnTo>
                <a:lnTo>
                  <a:pt x="607021" y="27792"/>
                </a:lnTo>
                <a:lnTo>
                  <a:pt x="607373" y="30606"/>
                </a:lnTo>
                <a:lnTo>
                  <a:pt x="606317" y="32541"/>
                </a:lnTo>
                <a:lnTo>
                  <a:pt x="604910" y="34652"/>
                </a:lnTo>
                <a:lnTo>
                  <a:pt x="604031" y="37290"/>
                </a:lnTo>
                <a:lnTo>
                  <a:pt x="603855" y="40280"/>
                </a:lnTo>
                <a:lnTo>
                  <a:pt x="602975" y="42039"/>
                </a:lnTo>
                <a:lnTo>
                  <a:pt x="600161" y="44854"/>
                </a:lnTo>
                <a:lnTo>
                  <a:pt x="597523" y="48723"/>
                </a:lnTo>
                <a:lnTo>
                  <a:pt x="595763" y="50834"/>
                </a:lnTo>
                <a:lnTo>
                  <a:pt x="591366" y="52769"/>
                </a:lnTo>
                <a:lnTo>
                  <a:pt x="589959" y="55056"/>
                </a:lnTo>
                <a:lnTo>
                  <a:pt x="587672" y="61388"/>
                </a:lnTo>
                <a:lnTo>
                  <a:pt x="587496" y="62619"/>
                </a:lnTo>
                <a:lnTo>
                  <a:pt x="586793" y="63323"/>
                </a:lnTo>
                <a:lnTo>
                  <a:pt x="584682" y="63675"/>
                </a:lnTo>
                <a:lnTo>
                  <a:pt x="583626" y="64027"/>
                </a:lnTo>
                <a:lnTo>
                  <a:pt x="582923" y="65082"/>
                </a:lnTo>
                <a:lnTo>
                  <a:pt x="582395" y="66313"/>
                </a:lnTo>
                <a:lnTo>
                  <a:pt x="582220" y="67193"/>
                </a:lnTo>
                <a:lnTo>
                  <a:pt x="581340" y="69479"/>
                </a:lnTo>
                <a:lnTo>
                  <a:pt x="579405" y="70887"/>
                </a:lnTo>
                <a:lnTo>
                  <a:pt x="564805" y="75108"/>
                </a:lnTo>
                <a:lnTo>
                  <a:pt x="563046" y="76163"/>
                </a:lnTo>
                <a:lnTo>
                  <a:pt x="563574" y="76867"/>
                </a:lnTo>
                <a:lnTo>
                  <a:pt x="565685" y="78450"/>
                </a:lnTo>
                <a:lnTo>
                  <a:pt x="566213" y="79505"/>
                </a:lnTo>
                <a:lnTo>
                  <a:pt x="565509" y="81089"/>
                </a:lnTo>
                <a:lnTo>
                  <a:pt x="554251" y="95160"/>
                </a:lnTo>
                <a:lnTo>
                  <a:pt x="548623" y="99910"/>
                </a:lnTo>
                <a:lnTo>
                  <a:pt x="544226" y="100437"/>
                </a:lnTo>
                <a:lnTo>
                  <a:pt x="541763" y="101317"/>
                </a:lnTo>
                <a:lnTo>
                  <a:pt x="539476" y="101669"/>
                </a:lnTo>
                <a:lnTo>
                  <a:pt x="532616" y="101493"/>
                </a:lnTo>
                <a:lnTo>
                  <a:pt x="529098" y="102372"/>
                </a:lnTo>
                <a:lnTo>
                  <a:pt x="528395" y="102548"/>
                </a:lnTo>
                <a:lnTo>
                  <a:pt x="526988" y="102372"/>
                </a:lnTo>
                <a:lnTo>
                  <a:pt x="526284" y="102372"/>
                </a:lnTo>
                <a:lnTo>
                  <a:pt x="525581" y="102900"/>
                </a:lnTo>
                <a:lnTo>
                  <a:pt x="524349" y="104131"/>
                </a:lnTo>
                <a:lnTo>
                  <a:pt x="524173" y="104483"/>
                </a:lnTo>
                <a:lnTo>
                  <a:pt x="522590" y="104659"/>
                </a:lnTo>
                <a:lnTo>
                  <a:pt x="519600" y="104307"/>
                </a:lnTo>
                <a:lnTo>
                  <a:pt x="518193" y="104483"/>
                </a:lnTo>
                <a:lnTo>
                  <a:pt x="516610" y="105011"/>
                </a:lnTo>
                <a:lnTo>
                  <a:pt x="515203" y="105714"/>
                </a:lnTo>
                <a:lnTo>
                  <a:pt x="513795" y="106418"/>
                </a:lnTo>
                <a:lnTo>
                  <a:pt x="512212" y="106418"/>
                </a:lnTo>
                <a:lnTo>
                  <a:pt x="510805" y="105362"/>
                </a:lnTo>
                <a:lnTo>
                  <a:pt x="510102" y="103779"/>
                </a:lnTo>
                <a:lnTo>
                  <a:pt x="509046" y="102548"/>
                </a:lnTo>
                <a:lnTo>
                  <a:pt x="507287" y="102372"/>
                </a:lnTo>
                <a:lnTo>
                  <a:pt x="506583" y="103252"/>
                </a:lnTo>
                <a:lnTo>
                  <a:pt x="505352" y="106770"/>
                </a:lnTo>
                <a:lnTo>
                  <a:pt x="504649" y="107825"/>
                </a:lnTo>
                <a:lnTo>
                  <a:pt x="502538" y="110463"/>
                </a:lnTo>
                <a:lnTo>
                  <a:pt x="499020" y="116796"/>
                </a:lnTo>
                <a:lnTo>
                  <a:pt x="496733" y="119786"/>
                </a:lnTo>
                <a:lnTo>
                  <a:pt x="488466" y="126470"/>
                </a:lnTo>
                <a:lnTo>
                  <a:pt x="483541" y="134385"/>
                </a:lnTo>
                <a:lnTo>
                  <a:pt x="481782" y="138431"/>
                </a:lnTo>
                <a:lnTo>
                  <a:pt x="482662" y="140190"/>
                </a:lnTo>
                <a:lnTo>
                  <a:pt x="483189" y="151096"/>
                </a:lnTo>
                <a:lnTo>
                  <a:pt x="481958" y="153382"/>
                </a:lnTo>
                <a:lnTo>
                  <a:pt x="478088" y="157956"/>
                </a:lnTo>
                <a:lnTo>
                  <a:pt x="477209" y="160594"/>
                </a:lnTo>
                <a:lnTo>
                  <a:pt x="476857" y="163408"/>
                </a:lnTo>
                <a:lnTo>
                  <a:pt x="475801" y="166399"/>
                </a:lnTo>
                <a:lnTo>
                  <a:pt x="474570" y="169213"/>
                </a:lnTo>
                <a:lnTo>
                  <a:pt x="473339" y="170972"/>
                </a:lnTo>
                <a:lnTo>
                  <a:pt x="468766" y="173962"/>
                </a:lnTo>
                <a:lnTo>
                  <a:pt x="467183" y="174490"/>
                </a:lnTo>
                <a:lnTo>
                  <a:pt x="466303" y="175721"/>
                </a:lnTo>
                <a:lnTo>
                  <a:pt x="465775" y="177128"/>
                </a:lnTo>
                <a:lnTo>
                  <a:pt x="464896" y="178536"/>
                </a:lnTo>
                <a:lnTo>
                  <a:pt x="458036" y="185220"/>
                </a:lnTo>
                <a:lnTo>
                  <a:pt x="456277" y="188034"/>
                </a:lnTo>
                <a:lnTo>
                  <a:pt x="455925" y="189265"/>
                </a:lnTo>
                <a:lnTo>
                  <a:pt x="455222" y="194366"/>
                </a:lnTo>
                <a:lnTo>
                  <a:pt x="454870" y="195070"/>
                </a:lnTo>
                <a:lnTo>
                  <a:pt x="452759" y="197532"/>
                </a:lnTo>
                <a:lnTo>
                  <a:pt x="452407" y="198236"/>
                </a:lnTo>
                <a:lnTo>
                  <a:pt x="450297" y="202809"/>
                </a:lnTo>
                <a:lnTo>
                  <a:pt x="449065" y="204041"/>
                </a:lnTo>
                <a:lnTo>
                  <a:pt x="448010" y="204568"/>
                </a:lnTo>
                <a:lnTo>
                  <a:pt x="445372" y="205624"/>
                </a:lnTo>
                <a:lnTo>
                  <a:pt x="442557" y="207734"/>
                </a:lnTo>
                <a:lnTo>
                  <a:pt x="436928" y="214243"/>
                </a:lnTo>
                <a:lnTo>
                  <a:pt x="435873" y="216881"/>
                </a:lnTo>
                <a:lnTo>
                  <a:pt x="436577" y="224093"/>
                </a:lnTo>
                <a:lnTo>
                  <a:pt x="436401" y="226555"/>
                </a:lnTo>
                <a:lnTo>
                  <a:pt x="437984" y="229546"/>
                </a:lnTo>
                <a:lnTo>
                  <a:pt x="439391" y="236054"/>
                </a:lnTo>
                <a:lnTo>
                  <a:pt x="441326" y="238692"/>
                </a:lnTo>
                <a:lnTo>
                  <a:pt x="443436" y="237637"/>
                </a:lnTo>
                <a:lnTo>
                  <a:pt x="445547" y="237813"/>
                </a:lnTo>
                <a:lnTo>
                  <a:pt x="447658" y="239044"/>
                </a:lnTo>
                <a:lnTo>
                  <a:pt x="449417" y="240627"/>
                </a:lnTo>
                <a:lnTo>
                  <a:pt x="450648" y="243266"/>
                </a:lnTo>
                <a:lnTo>
                  <a:pt x="451880" y="249246"/>
                </a:lnTo>
                <a:lnTo>
                  <a:pt x="453814" y="252061"/>
                </a:lnTo>
                <a:lnTo>
                  <a:pt x="454342" y="254347"/>
                </a:lnTo>
                <a:lnTo>
                  <a:pt x="453990" y="258041"/>
                </a:lnTo>
                <a:lnTo>
                  <a:pt x="452407" y="264549"/>
                </a:lnTo>
                <a:lnTo>
                  <a:pt x="449417" y="271233"/>
                </a:lnTo>
                <a:lnTo>
                  <a:pt x="449065" y="271761"/>
                </a:lnTo>
                <a:lnTo>
                  <a:pt x="447130" y="274751"/>
                </a:lnTo>
                <a:lnTo>
                  <a:pt x="444844" y="276334"/>
                </a:lnTo>
                <a:lnTo>
                  <a:pt x="441853" y="277566"/>
                </a:lnTo>
                <a:lnTo>
                  <a:pt x="441853" y="280556"/>
                </a:lnTo>
                <a:lnTo>
                  <a:pt x="444316" y="285305"/>
                </a:lnTo>
                <a:lnTo>
                  <a:pt x="444844" y="288295"/>
                </a:lnTo>
                <a:lnTo>
                  <a:pt x="443613" y="290230"/>
                </a:lnTo>
                <a:lnTo>
                  <a:pt x="442205" y="292165"/>
                </a:lnTo>
                <a:lnTo>
                  <a:pt x="441326" y="294804"/>
                </a:lnTo>
                <a:lnTo>
                  <a:pt x="442205" y="297266"/>
                </a:lnTo>
                <a:lnTo>
                  <a:pt x="444316" y="299025"/>
                </a:lnTo>
                <a:lnTo>
                  <a:pt x="446602" y="300432"/>
                </a:lnTo>
                <a:lnTo>
                  <a:pt x="448362" y="302191"/>
                </a:lnTo>
                <a:lnTo>
                  <a:pt x="450297" y="307820"/>
                </a:lnTo>
                <a:lnTo>
                  <a:pt x="451352" y="312745"/>
                </a:lnTo>
                <a:lnTo>
                  <a:pt x="451880" y="313625"/>
                </a:lnTo>
                <a:lnTo>
                  <a:pt x="454342" y="315208"/>
                </a:lnTo>
                <a:lnTo>
                  <a:pt x="455222" y="316263"/>
                </a:lnTo>
                <a:lnTo>
                  <a:pt x="455749" y="318022"/>
                </a:lnTo>
                <a:lnTo>
                  <a:pt x="455749" y="319253"/>
                </a:lnTo>
                <a:lnTo>
                  <a:pt x="455397" y="320485"/>
                </a:lnTo>
                <a:lnTo>
                  <a:pt x="455222" y="322244"/>
                </a:lnTo>
                <a:lnTo>
                  <a:pt x="455925" y="324706"/>
                </a:lnTo>
                <a:lnTo>
                  <a:pt x="457860" y="329631"/>
                </a:lnTo>
                <a:lnTo>
                  <a:pt x="458388" y="332621"/>
                </a:lnTo>
                <a:lnTo>
                  <a:pt x="458564" y="341416"/>
                </a:lnTo>
                <a:lnTo>
                  <a:pt x="459267" y="344055"/>
                </a:lnTo>
                <a:lnTo>
                  <a:pt x="462785" y="350563"/>
                </a:lnTo>
                <a:lnTo>
                  <a:pt x="463313" y="353553"/>
                </a:lnTo>
                <a:lnTo>
                  <a:pt x="462785" y="355136"/>
                </a:lnTo>
                <a:lnTo>
                  <a:pt x="460147" y="358302"/>
                </a:lnTo>
                <a:lnTo>
                  <a:pt x="459267" y="359885"/>
                </a:lnTo>
                <a:lnTo>
                  <a:pt x="458915" y="361644"/>
                </a:lnTo>
                <a:lnTo>
                  <a:pt x="458915" y="362876"/>
                </a:lnTo>
                <a:lnTo>
                  <a:pt x="459267" y="366042"/>
                </a:lnTo>
                <a:lnTo>
                  <a:pt x="458915" y="372726"/>
                </a:lnTo>
                <a:lnTo>
                  <a:pt x="456453" y="376596"/>
                </a:lnTo>
                <a:lnTo>
                  <a:pt x="447306" y="383983"/>
                </a:lnTo>
                <a:lnTo>
                  <a:pt x="446075" y="385391"/>
                </a:lnTo>
                <a:lnTo>
                  <a:pt x="443085" y="390492"/>
                </a:lnTo>
                <a:lnTo>
                  <a:pt x="442381" y="392426"/>
                </a:lnTo>
                <a:lnTo>
                  <a:pt x="438335" y="395944"/>
                </a:lnTo>
                <a:lnTo>
                  <a:pt x="437456" y="397000"/>
                </a:lnTo>
                <a:lnTo>
                  <a:pt x="431123" y="409664"/>
                </a:lnTo>
                <a:lnTo>
                  <a:pt x="429893" y="410896"/>
                </a:lnTo>
                <a:lnTo>
                  <a:pt x="429189" y="411423"/>
                </a:lnTo>
                <a:lnTo>
                  <a:pt x="427430" y="413886"/>
                </a:lnTo>
                <a:lnTo>
                  <a:pt x="426374" y="414941"/>
                </a:lnTo>
                <a:lnTo>
                  <a:pt x="425143" y="415293"/>
                </a:lnTo>
                <a:lnTo>
                  <a:pt x="422505" y="415293"/>
                </a:lnTo>
                <a:lnTo>
                  <a:pt x="421449" y="415821"/>
                </a:lnTo>
                <a:lnTo>
                  <a:pt x="419690" y="417756"/>
                </a:lnTo>
                <a:lnTo>
                  <a:pt x="419866" y="419866"/>
                </a:lnTo>
                <a:lnTo>
                  <a:pt x="420746" y="421977"/>
                </a:lnTo>
                <a:lnTo>
                  <a:pt x="421449" y="424264"/>
                </a:lnTo>
                <a:lnTo>
                  <a:pt x="421273" y="425143"/>
                </a:lnTo>
                <a:lnTo>
                  <a:pt x="420394" y="426726"/>
                </a:lnTo>
                <a:lnTo>
                  <a:pt x="420394" y="427958"/>
                </a:lnTo>
                <a:lnTo>
                  <a:pt x="420746" y="428485"/>
                </a:lnTo>
                <a:lnTo>
                  <a:pt x="422153" y="430068"/>
                </a:lnTo>
                <a:lnTo>
                  <a:pt x="422329" y="430772"/>
                </a:lnTo>
                <a:lnTo>
                  <a:pt x="422153" y="432707"/>
                </a:lnTo>
                <a:lnTo>
                  <a:pt x="421273" y="433938"/>
                </a:lnTo>
                <a:lnTo>
                  <a:pt x="420394" y="434993"/>
                </a:lnTo>
                <a:lnTo>
                  <a:pt x="419339" y="436577"/>
                </a:lnTo>
                <a:lnTo>
                  <a:pt x="418811" y="439391"/>
                </a:lnTo>
                <a:lnTo>
                  <a:pt x="419690" y="449945"/>
                </a:lnTo>
                <a:lnTo>
                  <a:pt x="421098" y="452935"/>
                </a:lnTo>
                <a:lnTo>
                  <a:pt x="421449" y="454694"/>
                </a:lnTo>
                <a:lnTo>
                  <a:pt x="419866" y="457508"/>
                </a:lnTo>
                <a:lnTo>
                  <a:pt x="419339" y="458740"/>
                </a:lnTo>
                <a:lnTo>
                  <a:pt x="419339" y="461554"/>
                </a:lnTo>
                <a:lnTo>
                  <a:pt x="419866" y="464720"/>
                </a:lnTo>
                <a:lnTo>
                  <a:pt x="421098" y="467710"/>
                </a:lnTo>
                <a:lnTo>
                  <a:pt x="425143" y="472811"/>
                </a:lnTo>
                <a:lnTo>
                  <a:pt x="425671" y="475274"/>
                </a:lnTo>
                <a:lnTo>
                  <a:pt x="424967" y="477736"/>
                </a:lnTo>
                <a:lnTo>
                  <a:pt x="423384" y="480551"/>
                </a:lnTo>
                <a:lnTo>
                  <a:pt x="424615" y="482310"/>
                </a:lnTo>
                <a:lnTo>
                  <a:pt x="426726" y="486883"/>
                </a:lnTo>
                <a:lnTo>
                  <a:pt x="428310" y="488642"/>
                </a:lnTo>
                <a:lnTo>
                  <a:pt x="429717" y="489346"/>
                </a:lnTo>
                <a:lnTo>
                  <a:pt x="432883" y="489873"/>
                </a:lnTo>
                <a:lnTo>
                  <a:pt x="434290" y="490577"/>
                </a:lnTo>
                <a:lnTo>
                  <a:pt x="434993" y="491457"/>
                </a:lnTo>
                <a:lnTo>
                  <a:pt x="436049" y="493919"/>
                </a:lnTo>
                <a:lnTo>
                  <a:pt x="437808" y="496557"/>
                </a:lnTo>
                <a:lnTo>
                  <a:pt x="438687" y="498317"/>
                </a:lnTo>
                <a:lnTo>
                  <a:pt x="439743" y="499900"/>
                </a:lnTo>
                <a:lnTo>
                  <a:pt x="440974" y="500603"/>
                </a:lnTo>
                <a:lnTo>
                  <a:pt x="442557" y="500955"/>
                </a:lnTo>
                <a:lnTo>
                  <a:pt x="443788" y="501659"/>
                </a:lnTo>
                <a:lnTo>
                  <a:pt x="445899" y="504121"/>
                </a:lnTo>
                <a:lnTo>
                  <a:pt x="448362" y="505528"/>
                </a:lnTo>
                <a:lnTo>
                  <a:pt x="454342" y="507463"/>
                </a:lnTo>
                <a:lnTo>
                  <a:pt x="456277" y="509574"/>
                </a:lnTo>
                <a:lnTo>
                  <a:pt x="456277" y="520479"/>
                </a:lnTo>
                <a:lnTo>
                  <a:pt x="457156" y="521711"/>
                </a:lnTo>
                <a:lnTo>
                  <a:pt x="458036" y="521711"/>
                </a:lnTo>
                <a:lnTo>
                  <a:pt x="458915" y="522063"/>
                </a:lnTo>
                <a:lnTo>
                  <a:pt x="459267" y="523998"/>
                </a:lnTo>
                <a:lnTo>
                  <a:pt x="455749" y="526460"/>
                </a:lnTo>
                <a:lnTo>
                  <a:pt x="455222" y="527691"/>
                </a:lnTo>
                <a:lnTo>
                  <a:pt x="453287" y="536486"/>
                </a:lnTo>
                <a:lnTo>
                  <a:pt x="453639" y="538069"/>
                </a:lnTo>
                <a:lnTo>
                  <a:pt x="455046" y="541411"/>
                </a:lnTo>
                <a:lnTo>
                  <a:pt x="455222" y="542994"/>
                </a:lnTo>
                <a:lnTo>
                  <a:pt x="454870" y="544402"/>
                </a:lnTo>
                <a:lnTo>
                  <a:pt x="453814" y="544929"/>
                </a:lnTo>
                <a:lnTo>
                  <a:pt x="452759" y="545457"/>
                </a:lnTo>
                <a:lnTo>
                  <a:pt x="452407" y="545985"/>
                </a:lnTo>
                <a:lnTo>
                  <a:pt x="452055" y="554428"/>
                </a:lnTo>
                <a:lnTo>
                  <a:pt x="451352" y="557594"/>
                </a:lnTo>
                <a:lnTo>
                  <a:pt x="450824" y="558473"/>
                </a:lnTo>
                <a:lnTo>
                  <a:pt x="447834" y="560936"/>
                </a:lnTo>
                <a:lnTo>
                  <a:pt x="447306" y="562167"/>
                </a:lnTo>
                <a:lnTo>
                  <a:pt x="447130" y="563750"/>
                </a:lnTo>
                <a:lnTo>
                  <a:pt x="447306" y="566916"/>
                </a:lnTo>
                <a:lnTo>
                  <a:pt x="446779" y="570082"/>
                </a:lnTo>
                <a:lnTo>
                  <a:pt x="445196" y="572545"/>
                </a:lnTo>
                <a:lnTo>
                  <a:pt x="437456" y="581164"/>
                </a:lnTo>
                <a:lnTo>
                  <a:pt x="434818" y="583451"/>
                </a:lnTo>
                <a:lnTo>
                  <a:pt x="431827" y="584330"/>
                </a:lnTo>
                <a:lnTo>
                  <a:pt x="428485" y="583978"/>
                </a:lnTo>
                <a:lnTo>
                  <a:pt x="426198" y="583451"/>
                </a:lnTo>
                <a:lnTo>
                  <a:pt x="423736" y="583451"/>
                </a:lnTo>
                <a:lnTo>
                  <a:pt x="420394" y="584330"/>
                </a:lnTo>
                <a:lnTo>
                  <a:pt x="417756" y="585562"/>
                </a:lnTo>
                <a:lnTo>
                  <a:pt x="414941" y="586265"/>
                </a:lnTo>
                <a:lnTo>
                  <a:pt x="411951" y="585913"/>
                </a:lnTo>
                <a:lnTo>
                  <a:pt x="408961" y="583978"/>
                </a:lnTo>
                <a:lnTo>
                  <a:pt x="405619" y="582571"/>
                </a:lnTo>
                <a:lnTo>
                  <a:pt x="401925" y="583627"/>
                </a:lnTo>
                <a:lnTo>
                  <a:pt x="396472" y="587320"/>
                </a:lnTo>
                <a:lnTo>
                  <a:pt x="393658" y="588728"/>
                </a:lnTo>
                <a:lnTo>
                  <a:pt x="390667" y="589255"/>
                </a:lnTo>
                <a:lnTo>
                  <a:pt x="383983" y="589431"/>
                </a:lnTo>
                <a:lnTo>
                  <a:pt x="380641" y="590135"/>
                </a:lnTo>
                <a:lnTo>
                  <a:pt x="378530" y="591894"/>
                </a:lnTo>
                <a:lnTo>
                  <a:pt x="376772" y="593829"/>
                </a:lnTo>
                <a:lnTo>
                  <a:pt x="374485" y="595412"/>
                </a:lnTo>
                <a:lnTo>
                  <a:pt x="373078" y="595588"/>
                </a:lnTo>
                <a:lnTo>
                  <a:pt x="367273" y="595236"/>
                </a:lnTo>
                <a:lnTo>
                  <a:pt x="365690" y="594708"/>
                </a:lnTo>
                <a:lnTo>
                  <a:pt x="364283" y="594005"/>
                </a:lnTo>
                <a:lnTo>
                  <a:pt x="363052" y="592949"/>
                </a:lnTo>
                <a:lnTo>
                  <a:pt x="360413" y="589431"/>
                </a:lnTo>
                <a:lnTo>
                  <a:pt x="359533" y="588376"/>
                </a:lnTo>
                <a:lnTo>
                  <a:pt x="358127" y="587848"/>
                </a:lnTo>
                <a:lnTo>
                  <a:pt x="355488" y="587145"/>
                </a:lnTo>
                <a:lnTo>
                  <a:pt x="354433" y="586441"/>
                </a:lnTo>
                <a:lnTo>
                  <a:pt x="354081" y="585386"/>
                </a:lnTo>
                <a:lnTo>
                  <a:pt x="353729" y="583627"/>
                </a:lnTo>
                <a:lnTo>
                  <a:pt x="353025" y="582044"/>
                </a:lnTo>
                <a:lnTo>
                  <a:pt x="351970" y="581340"/>
                </a:lnTo>
                <a:lnTo>
                  <a:pt x="349156" y="582044"/>
                </a:lnTo>
                <a:lnTo>
                  <a:pt x="347924" y="582044"/>
                </a:lnTo>
                <a:lnTo>
                  <a:pt x="347573" y="580988"/>
                </a:lnTo>
                <a:lnTo>
                  <a:pt x="339481" y="576415"/>
                </a:lnTo>
                <a:lnTo>
                  <a:pt x="340537" y="576415"/>
                </a:lnTo>
                <a:lnTo>
                  <a:pt x="336139" y="574656"/>
                </a:lnTo>
                <a:lnTo>
                  <a:pt x="330686" y="574304"/>
                </a:lnTo>
                <a:lnTo>
                  <a:pt x="319429" y="575535"/>
                </a:lnTo>
                <a:lnTo>
                  <a:pt x="318550" y="575184"/>
                </a:lnTo>
                <a:lnTo>
                  <a:pt x="317670" y="575184"/>
                </a:lnTo>
                <a:lnTo>
                  <a:pt x="316439" y="575359"/>
                </a:lnTo>
                <a:lnTo>
                  <a:pt x="315559" y="576063"/>
                </a:lnTo>
                <a:lnTo>
                  <a:pt x="313624" y="578526"/>
                </a:lnTo>
                <a:lnTo>
                  <a:pt x="312569" y="578877"/>
                </a:lnTo>
                <a:lnTo>
                  <a:pt x="309579" y="579405"/>
                </a:lnTo>
                <a:lnTo>
                  <a:pt x="306764" y="580988"/>
                </a:lnTo>
                <a:lnTo>
                  <a:pt x="303071" y="582219"/>
                </a:lnTo>
                <a:lnTo>
                  <a:pt x="297794" y="583627"/>
                </a:lnTo>
                <a:lnTo>
                  <a:pt x="295683" y="583451"/>
                </a:lnTo>
                <a:lnTo>
                  <a:pt x="295331" y="582923"/>
                </a:lnTo>
                <a:lnTo>
                  <a:pt x="294979" y="581868"/>
                </a:lnTo>
                <a:lnTo>
                  <a:pt x="294276" y="580812"/>
                </a:lnTo>
                <a:lnTo>
                  <a:pt x="292693" y="580460"/>
                </a:lnTo>
                <a:lnTo>
                  <a:pt x="290582" y="582747"/>
                </a:lnTo>
                <a:lnTo>
                  <a:pt x="289703" y="583451"/>
                </a:lnTo>
                <a:lnTo>
                  <a:pt x="287416" y="583978"/>
                </a:lnTo>
                <a:lnTo>
                  <a:pt x="283194" y="584330"/>
                </a:lnTo>
                <a:lnTo>
                  <a:pt x="281611" y="585386"/>
                </a:lnTo>
                <a:lnTo>
                  <a:pt x="280908" y="587145"/>
                </a:lnTo>
                <a:lnTo>
                  <a:pt x="280380" y="591718"/>
                </a:lnTo>
                <a:lnTo>
                  <a:pt x="279676" y="593477"/>
                </a:lnTo>
                <a:lnTo>
                  <a:pt x="275982" y="590838"/>
                </a:lnTo>
                <a:lnTo>
                  <a:pt x="275631" y="590487"/>
                </a:lnTo>
                <a:lnTo>
                  <a:pt x="274224" y="591014"/>
                </a:lnTo>
                <a:lnTo>
                  <a:pt x="272992" y="592070"/>
                </a:lnTo>
                <a:lnTo>
                  <a:pt x="272464" y="592949"/>
                </a:lnTo>
                <a:lnTo>
                  <a:pt x="273872" y="594005"/>
                </a:lnTo>
                <a:lnTo>
                  <a:pt x="274751" y="595412"/>
                </a:lnTo>
                <a:lnTo>
                  <a:pt x="275455" y="596643"/>
                </a:lnTo>
                <a:lnTo>
                  <a:pt x="275103" y="597347"/>
                </a:lnTo>
                <a:lnTo>
                  <a:pt x="273168" y="597171"/>
                </a:lnTo>
                <a:lnTo>
                  <a:pt x="271937" y="596995"/>
                </a:lnTo>
                <a:lnTo>
                  <a:pt x="272641" y="596291"/>
                </a:lnTo>
                <a:lnTo>
                  <a:pt x="270881" y="597523"/>
                </a:lnTo>
                <a:lnTo>
                  <a:pt x="267891" y="600689"/>
                </a:lnTo>
                <a:lnTo>
                  <a:pt x="266132" y="601392"/>
                </a:lnTo>
                <a:lnTo>
                  <a:pt x="265253" y="601744"/>
                </a:lnTo>
                <a:lnTo>
                  <a:pt x="264725" y="602975"/>
                </a:lnTo>
                <a:lnTo>
                  <a:pt x="264549" y="605790"/>
                </a:lnTo>
                <a:lnTo>
                  <a:pt x="264197" y="607197"/>
                </a:lnTo>
                <a:lnTo>
                  <a:pt x="263494" y="608076"/>
                </a:lnTo>
                <a:lnTo>
                  <a:pt x="262438" y="608604"/>
                </a:lnTo>
                <a:lnTo>
                  <a:pt x="261735" y="609308"/>
                </a:lnTo>
                <a:lnTo>
                  <a:pt x="259624" y="613353"/>
                </a:lnTo>
                <a:lnTo>
                  <a:pt x="258569" y="614760"/>
                </a:lnTo>
                <a:lnTo>
                  <a:pt x="255227" y="617927"/>
                </a:lnTo>
                <a:lnTo>
                  <a:pt x="253819" y="618454"/>
                </a:lnTo>
                <a:lnTo>
                  <a:pt x="252412" y="618630"/>
                </a:lnTo>
                <a:lnTo>
                  <a:pt x="251181" y="619158"/>
                </a:lnTo>
                <a:lnTo>
                  <a:pt x="246784" y="631119"/>
                </a:lnTo>
                <a:lnTo>
                  <a:pt x="245376" y="633406"/>
                </a:lnTo>
                <a:lnTo>
                  <a:pt x="244145" y="634285"/>
                </a:lnTo>
                <a:lnTo>
                  <a:pt x="239396" y="634285"/>
                </a:lnTo>
                <a:lnTo>
                  <a:pt x="236757" y="634989"/>
                </a:lnTo>
                <a:lnTo>
                  <a:pt x="234647" y="636396"/>
                </a:lnTo>
                <a:lnTo>
                  <a:pt x="230601" y="636748"/>
                </a:lnTo>
                <a:lnTo>
                  <a:pt x="223213" y="639914"/>
                </a:lnTo>
                <a:lnTo>
                  <a:pt x="216002" y="644311"/>
                </a:lnTo>
                <a:lnTo>
                  <a:pt x="212835" y="648884"/>
                </a:lnTo>
                <a:lnTo>
                  <a:pt x="211604" y="650116"/>
                </a:lnTo>
                <a:lnTo>
                  <a:pt x="204744" y="654337"/>
                </a:lnTo>
                <a:lnTo>
                  <a:pt x="200874" y="661021"/>
                </a:lnTo>
                <a:lnTo>
                  <a:pt x="198764" y="663484"/>
                </a:lnTo>
                <a:lnTo>
                  <a:pt x="197708" y="662428"/>
                </a:lnTo>
                <a:lnTo>
                  <a:pt x="193135" y="665067"/>
                </a:lnTo>
                <a:lnTo>
                  <a:pt x="191200" y="666826"/>
                </a:lnTo>
                <a:lnTo>
                  <a:pt x="189793" y="669464"/>
                </a:lnTo>
                <a:lnTo>
                  <a:pt x="188386" y="673862"/>
                </a:lnTo>
                <a:lnTo>
                  <a:pt x="187330" y="675269"/>
                </a:lnTo>
                <a:lnTo>
                  <a:pt x="184692" y="676324"/>
                </a:lnTo>
                <a:lnTo>
                  <a:pt x="180998" y="672982"/>
                </a:lnTo>
                <a:lnTo>
                  <a:pt x="178887" y="671575"/>
                </a:lnTo>
                <a:lnTo>
                  <a:pt x="177304" y="671927"/>
                </a:lnTo>
                <a:lnTo>
                  <a:pt x="175545" y="672982"/>
                </a:lnTo>
                <a:lnTo>
                  <a:pt x="173786" y="673334"/>
                </a:lnTo>
                <a:lnTo>
                  <a:pt x="171675" y="672806"/>
                </a:lnTo>
                <a:lnTo>
                  <a:pt x="169741" y="671399"/>
                </a:lnTo>
                <a:lnTo>
                  <a:pt x="163760" y="675621"/>
                </a:lnTo>
                <a:lnTo>
                  <a:pt x="162881" y="676852"/>
                </a:lnTo>
                <a:lnTo>
                  <a:pt x="162001" y="678787"/>
                </a:lnTo>
                <a:lnTo>
                  <a:pt x="160242" y="678963"/>
                </a:lnTo>
                <a:lnTo>
                  <a:pt x="158659" y="678787"/>
                </a:lnTo>
                <a:lnTo>
                  <a:pt x="157780" y="679842"/>
                </a:lnTo>
                <a:lnTo>
                  <a:pt x="157428" y="681953"/>
                </a:lnTo>
                <a:lnTo>
                  <a:pt x="156548" y="683184"/>
                </a:lnTo>
                <a:lnTo>
                  <a:pt x="150744" y="684943"/>
                </a:lnTo>
                <a:lnTo>
                  <a:pt x="141773" y="689517"/>
                </a:lnTo>
                <a:lnTo>
                  <a:pt x="139486" y="690220"/>
                </a:lnTo>
                <a:lnTo>
                  <a:pt x="128405" y="692331"/>
                </a:lnTo>
                <a:lnTo>
                  <a:pt x="117675" y="696553"/>
                </a:lnTo>
                <a:lnTo>
                  <a:pt x="111695" y="697960"/>
                </a:lnTo>
                <a:lnTo>
                  <a:pt x="102548" y="698487"/>
                </a:lnTo>
                <a:lnTo>
                  <a:pt x="99558" y="699719"/>
                </a:lnTo>
                <a:lnTo>
                  <a:pt x="91642" y="706227"/>
                </a:lnTo>
                <a:lnTo>
                  <a:pt x="79505" y="712559"/>
                </a:lnTo>
                <a:lnTo>
                  <a:pt x="74229" y="716605"/>
                </a:lnTo>
                <a:lnTo>
                  <a:pt x="70887" y="722585"/>
                </a:lnTo>
                <a:lnTo>
                  <a:pt x="68952" y="733139"/>
                </a:lnTo>
                <a:lnTo>
                  <a:pt x="66313" y="739999"/>
                </a:lnTo>
                <a:lnTo>
                  <a:pt x="65961" y="742638"/>
                </a:lnTo>
                <a:lnTo>
                  <a:pt x="65610" y="743341"/>
                </a:lnTo>
                <a:lnTo>
                  <a:pt x="65258" y="743693"/>
                </a:lnTo>
                <a:lnTo>
                  <a:pt x="64202" y="744221"/>
                </a:lnTo>
                <a:lnTo>
                  <a:pt x="63850" y="744397"/>
                </a:lnTo>
                <a:lnTo>
                  <a:pt x="64027" y="745276"/>
                </a:lnTo>
                <a:lnTo>
                  <a:pt x="64730" y="746507"/>
                </a:lnTo>
                <a:lnTo>
                  <a:pt x="64906" y="747387"/>
                </a:lnTo>
                <a:lnTo>
                  <a:pt x="63850" y="752488"/>
                </a:lnTo>
                <a:lnTo>
                  <a:pt x="62971" y="751433"/>
                </a:lnTo>
                <a:lnTo>
                  <a:pt x="62795" y="754071"/>
                </a:lnTo>
                <a:lnTo>
                  <a:pt x="62267" y="756534"/>
                </a:lnTo>
                <a:lnTo>
                  <a:pt x="61916" y="758644"/>
                </a:lnTo>
                <a:lnTo>
                  <a:pt x="62971" y="760403"/>
                </a:lnTo>
                <a:lnTo>
                  <a:pt x="62971" y="761283"/>
                </a:lnTo>
                <a:lnTo>
                  <a:pt x="61916" y="762514"/>
                </a:lnTo>
                <a:lnTo>
                  <a:pt x="62443" y="763394"/>
                </a:lnTo>
                <a:lnTo>
                  <a:pt x="63499" y="764273"/>
                </a:lnTo>
                <a:lnTo>
                  <a:pt x="63850" y="765328"/>
                </a:lnTo>
                <a:lnTo>
                  <a:pt x="63323" y="766384"/>
                </a:lnTo>
                <a:lnTo>
                  <a:pt x="61564" y="767263"/>
                </a:lnTo>
                <a:lnTo>
                  <a:pt x="60860" y="768319"/>
                </a:lnTo>
                <a:lnTo>
                  <a:pt x="60860" y="775355"/>
                </a:lnTo>
                <a:lnTo>
                  <a:pt x="58925" y="786436"/>
                </a:lnTo>
                <a:lnTo>
                  <a:pt x="58222" y="787667"/>
                </a:lnTo>
                <a:lnTo>
                  <a:pt x="56639" y="789602"/>
                </a:lnTo>
                <a:lnTo>
                  <a:pt x="55935" y="790482"/>
                </a:lnTo>
                <a:lnTo>
                  <a:pt x="54000" y="795934"/>
                </a:lnTo>
                <a:lnTo>
                  <a:pt x="53473" y="796814"/>
                </a:lnTo>
                <a:lnTo>
                  <a:pt x="51362" y="798221"/>
                </a:lnTo>
                <a:lnTo>
                  <a:pt x="48899" y="800332"/>
                </a:lnTo>
                <a:lnTo>
                  <a:pt x="48196" y="800860"/>
                </a:lnTo>
                <a:lnTo>
                  <a:pt x="47668" y="801563"/>
                </a:lnTo>
                <a:lnTo>
                  <a:pt x="46964" y="803674"/>
                </a:lnTo>
                <a:lnTo>
                  <a:pt x="46964" y="805081"/>
                </a:lnTo>
                <a:lnTo>
                  <a:pt x="47140" y="808071"/>
                </a:lnTo>
                <a:lnTo>
                  <a:pt x="46964" y="809478"/>
                </a:lnTo>
                <a:lnTo>
                  <a:pt x="42919" y="817218"/>
                </a:lnTo>
                <a:lnTo>
                  <a:pt x="42391" y="818625"/>
                </a:lnTo>
                <a:lnTo>
                  <a:pt x="40984" y="819856"/>
                </a:lnTo>
                <a:lnTo>
                  <a:pt x="38873" y="822495"/>
                </a:lnTo>
                <a:lnTo>
                  <a:pt x="36059" y="827596"/>
                </a:lnTo>
                <a:lnTo>
                  <a:pt x="35355" y="839909"/>
                </a:lnTo>
                <a:lnTo>
                  <a:pt x="33772" y="846241"/>
                </a:lnTo>
                <a:lnTo>
                  <a:pt x="29023" y="849583"/>
                </a:lnTo>
                <a:lnTo>
                  <a:pt x="29023" y="850638"/>
                </a:lnTo>
                <a:lnTo>
                  <a:pt x="31837" y="851518"/>
                </a:lnTo>
                <a:lnTo>
                  <a:pt x="31485" y="852925"/>
                </a:lnTo>
                <a:lnTo>
                  <a:pt x="27968" y="855564"/>
                </a:lnTo>
                <a:lnTo>
                  <a:pt x="26736" y="857498"/>
                </a:lnTo>
                <a:lnTo>
                  <a:pt x="24977" y="863655"/>
                </a:lnTo>
                <a:lnTo>
                  <a:pt x="23570" y="866645"/>
                </a:lnTo>
                <a:lnTo>
                  <a:pt x="21811" y="868052"/>
                </a:lnTo>
                <a:lnTo>
                  <a:pt x="18117" y="869811"/>
                </a:lnTo>
                <a:lnTo>
                  <a:pt x="17766" y="869987"/>
                </a:lnTo>
                <a:lnTo>
                  <a:pt x="15127" y="872626"/>
                </a:lnTo>
                <a:lnTo>
                  <a:pt x="14599" y="873681"/>
                </a:lnTo>
                <a:lnTo>
                  <a:pt x="14248" y="874736"/>
                </a:lnTo>
                <a:lnTo>
                  <a:pt x="13896" y="875616"/>
                </a:lnTo>
                <a:lnTo>
                  <a:pt x="13016" y="876671"/>
                </a:lnTo>
                <a:lnTo>
                  <a:pt x="10906" y="876847"/>
                </a:lnTo>
                <a:lnTo>
                  <a:pt x="7739" y="879662"/>
                </a:lnTo>
                <a:lnTo>
                  <a:pt x="5629" y="883883"/>
                </a:lnTo>
                <a:lnTo>
                  <a:pt x="5980" y="887753"/>
                </a:lnTo>
                <a:lnTo>
                  <a:pt x="4046" y="889336"/>
                </a:lnTo>
                <a:lnTo>
                  <a:pt x="2111" y="892678"/>
                </a:lnTo>
                <a:lnTo>
                  <a:pt x="703" y="896723"/>
                </a:lnTo>
                <a:lnTo>
                  <a:pt x="0" y="900241"/>
                </a:lnTo>
                <a:lnTo>
                  <a:pt x="1231" y="903935"/>
                </a:lnTo>
                <a:lnTo>
                  <a:pt x="5804" y="912554"/>
                </a:lnTo>
                <a:lnTo>
                  <a:pt x="5980" y="914841"/>
                </a:lnTo>
                <a:lnTo>
                  <a:pt x="7036" y="917831"/>
                </a:lnTo>
                <a:lnTo>
                  <a:pt x="7036" y="927857"/>
                </a:lnTo>
                <a:lnTo>
                  <a:pt x="7563" y="931199"/>
                </a:lnTo>
                <a:lnTo>
                  <a:pt x="8267" y="933486"/>
                </a:lnTo>
                <a:lnTo>
                  <a:pt x="9323" y="935069"/>
                </a:lnTo>
                <a:lnTo>
                  <a:pt x="11081" y="937004"/>
                </a:lnTo>
                <a:lnTo>
                  <a:pt x="11081" y="937883"/>
                </a:lnTo>
                <a:lnTo>
                  <a:pt x="10026" y="938763"/>
                </a:lnTo>
                <a:lnTo>
                  <a:pt x="10202" y="939291"/>
                </a:lnTo>
                <a:lnTo>
                  <a:pt x="10730" y="939994"/>
                </a:lnTo>
                <a:lnTo>
                  <a:pt x="11081" y="941050"/>
                </a:lnTo>
                <a:lnTo>
                  <a:pt x="10906" y="953890"/>
                </a:lnTo>
                <a:lnTo>
                  <a:pt x="12489" y="958815"/>
                </a:lnTo>
                <a:lnTo>
                  <a:pt x="17062" y="963037"/>
                </a:lnTo>
                <a:lnTo>
                  <a:pt x="21459" y="965148"/>
                </a:lnTo>
                <a:lnTo>
                  <a:pt x="22515" y="965851"/>
                </a:lnTo>
                <a:lnTo>
                  <a:pt x="24098" y="968489"/>
                </a:lnTo>
                <a:lnTo>
                  <a:pt x="25681" y="970424"/>
                </a:lnTo>
                <a:lnTo>
                  <a:pt x="26385" y="973415"/>
                </a:lnTo>
                <a:lnTo>
                  <a:pt x="27088" y="978340"/>
                </a:lnTo>
                <a:lnTo>
                  <a:pt x="26560" y="980802"/>
                </a:lnTo>
                <a:lnTo>
                  <a:pt x="25505" y="983617"/>
                </a:lnTo>
                <a:lnTo>
                  <a:pt x="24098" y="986079"/>
                </a:lnTo>
                <a:lnTo>
                  <a:pt x="22515" y="987135"/>
                </a:lnTo>
                <a:lnTo>
                  <a:pt x="21108" y="988894"/>
                </a:lnTo>
                <a:lnTo>
                  <a:pt x="20756" y="992763"/>
                </a:lnTo>
                <a:lnTo>
                  <a:pt x="20932" y="999271"/>
                </a:lnTo>
                <a:lnTo>
                  <a:pt x="19876" y="1012112"/>
                </a:lnTo>
                <a:lnTo>
                  <a:pt x="20052" y="1018972"/>
                </a:lnTo>
                <a:lnTo>
                  <a:pt x="21987" y="1024425"/>
                </a:lnTo>
                <a:lnTo>
                  <a:pt x="19525" y="1027943"/>
                </a:lnTo>
                <a:lnTo>
                  <a:pt x="18117" y="1032692"/>
                </a:lnTo>
                <a:lnTo>
                  <a:pt x="17062" y="1042190"/>
                </a:lnTo>
                <a:lnTo>
                  <a:pt x="18469" y="1052568"/>
                </a:lnTo>
                <a:lnTo>
                  <a:pt x="17766" y="1057494"/>
                </a:lnTo>
                <a:lnTo>
                  <a:pt x="13544" y="1059604"/>
                </a:lnTo>
                <a:lnTo>
                  <a:pt x="11785" y="1060835"/>
                </a:lnTo>
                <a:lnTo>
                  <a:pt x="11609" y="1063826"/>
                </a:lnTo>
                <a:lnTo>
                  <a:pt x="12137" y="1067168"/>
                </a:lnTo>
                <a:lnTo>
                  <a:pt x="11961" y="1069806"/>
                </a:lnTo>
                <a:lnTo>
                  <a:pt x="4749" y="1081415"/>
                </a:lnTo>
                <a:lnTo>
                  <a:pt x="4046" y="1083878"/>
                </a:lnTo>
                <a:lnTo>
                  <a:pt x="5101" y="1084933"/>
                </a:lnTo>
                <a:lnTo>
                  <a:pt x="6332" y="1087572"/>
                </a:lnTo>
                <a:lnTo>
                  <a:pt x="6508" y="1088451"/>
                </a:lnTo>
                <a:lnTo>
                  <a:pt x="6508" y="1089859"/>
                </a:lnTo>
                <a:lnTo>
                  <a:pt x="6332" y="1091793"/>
                </a:lnTo>
                <a:lnTo>
                  <a:pt x="5277" y="1096191"/>
                </a:lnTo>
                <a:lnTo>
                  <a:pt x="4925" y="1098829"/>
                </a:lnTo>
                <a:lnTo>
                  <a:pt x="5277" y="1104106"/>
                </a:lnTo>
                <a:lnTo>
                  <a:pt x="22866" y="1106217"/>
                </a:lnTo>
                <a:lnTo>
                  <a:pt x="32717" y="1106041"/>
                </a:lnTo>
                <a:lnTo>
                  <a:pt x="50482" y="1105865"/>
                </a:lnTo>
                <a:lnTo>
                  <a:pt x="55232" y="1106217"/>
                </a:lnTo>
                <a:lnTo>
                  <a:pt x="56639" y="1107097"/>
                </a:lnTo>
                <a:lnTo>
                  <a:pt x="58398" y="1108680"/>
                </a:lnTo>
                <a:lnTo>
                  <a:pt x="67896" y="1118354"/>
                </a:lnTo>
                <a:lnTo>
                  <a:pt x="72821" y="1125566"/>
                </a:lnTo>
                <a:lnTo>
                  <a:pt x="74229" y="1128204"/>
                </a:lnTo>
                <a:lnTo>
                  <a:pt x="74404" y="1128908"/>
                </a:lnTo>
                <a:lnTo>
                  <a:pt x="75108" y="1132250"/>
                </a:lnTo>
                <a:lnTo>
                  <a:pt x="75284" y="1135944"/>
                </a:lnTo>
                <a:lnTo>
                  <a:pt x="76163" y="1141221"/>
                </a:lnTo>
                <a:lnTo>
                  <a:pt x="76339" y="1141924"/>
                </a:lnTo>
                <a:lnTo>
                  <a:pt x="78802" y="1147729"/>
                </a:lnTo>
                <a:lnTo>
                  <a:pt x="79154" y="1148608"/>
                </a:lnTo>
                <a:lnTo>
                  <a:pt x="87772" y="1158634"/>
                </a:lnTo>
                <a:lnTo>
                  <a:pt x="93577" y="1168660"/>
                </a:lnTo>
                <a:lnTo>
                  <a:pt x="95336" y="1171299"/>
                </a:lnTo>
                <a:lnTo>
                  <a:pt x="96216" y="1172003"/>
                </a:lnTo>
                <a:lnTo>
                  <a:pt x="97095" y="1172354"/>
                </a:lnTo>
                <a:lnTo>
                  <a:pt x="99030" y="1172530"/>
                </a:lnTo>
                <a:lnTo>
                  <a:pt x="100437" y="1172882"/>
                </a:lnTo>
                <a:lnTo>
                  <a:pt x="102020" y="1173586"/>
                </a:lnTo>
                <a:lnTo>
                  <a:pt x="106945" y="1176928"/>
                </a:lnTo>
                <a:lnTo>
                  <a:pt x="113629" y="1178686"/>
                </a:lnTo>
                <a:lnTo>
                  <a:pt x="116444" y="1180270"/>
                </a:lnTo>
                <a:lnTo>
                  <a:pt x="122248" y="1184315"/>
                </a:lnTo>
                <a:lnTo>
                  <a:pt x="122952" y="1184667"/>
                </a:lnTo>
                <a:lnTo>
                  <a:pt x="125591" y="1185371"/>
                </a:lnTo>
                <a:lnTo>
                  <a:pt x="133330" y="1188889"/>
                </a:lnTo>
                <a:lnTo>
                  <a:pt x="134561" y="1189240"/>
                </a:lnTo>
                <a:lnTo>
                  <a:pt x="135617" y="1189416"/>
                </a:lnTo>
                <a:lnTo>
                  <a:pt x="136672" y="1189240"/>
                </a:lnTo>
                <a:lnTo>
                  <a:pt x="138431" y="1189065"/>
                </a:lnTo>
                <a:lnTo>
                  <a:pt x="140014" y="1188537"/>
                </a:lnTo>
                <a:lnTo>
                  <a:pt x="140718" y="1188185"/>
                </a:lnTo>
                <a:lnTo>
                  <a:pt x="141245" y="1187833"/>
                </a:lnTo>
                <a:lnTo>
                  <a:pt x="143180" y="1186426"/>
                </a:lnTo>
                <a:lnTo>
                  <a:pt x="144411" y="1185898"/>
                </a:lnTo>
                <a:lnTo>
                  <a:pt x="145819" y="1185371"/>
                </a:lnTo>
                <a:lnTo>
                  <a:pt x="150919" y="1184491"/>
                </a:lnTo>
                <a:lnTo>
                  <a:pt x="152854" y="1184315"/>
                </a:lnTo>
                <a:lnTo>
                  <a:pt x="164464" y="1186602"/>
                </a:lnTo>
                <a:lnTo>
                  <a:pt x="166750" y="1186778"/>
                </a:lnTo>
                <a:lnTo>
                  <a:pt x="168685" y="1186602"/>
                </a:lnTo>
                <a:lnTo>
                  <a:pt x="170268" y="1186250"/>
                </a:lnTo>
                <a:lnTo>
                  <a:pt x="171675" y="1185723"/>
                </a:lnTo>
                <a:lnTo>
                  <a:pt x="173083" y="1185019"/>
                </a:lnTo>
                <a:lnTo>
                  <a:pt x="173610" y="1184667"/>
                </a:lnTo>
                <a:lnTo>
                  <a:pt x="174138" y="1184139"/>
                </a:lnTo>
                <a:lnTo>
                  <a:pt x="174666" y="1183436"/>
                </a:lnTo>
                <a:lnTo>
                  <a:pt x="179063" y="1172530"/>
                </a:lnTo>
                <a:lnTo>
                  <a:pt x="179591" y="1172003"/>
                </a:lnTo>
                <a:lnTo>
                  <a:pt x="180470" y="1170947"/>
                </a:lnTo>
                <a:lnTo>
                  <a:pt x="181878" y="1170244"/>
                </a:lnTo>
                <a:lnTo>
                  <a:pt x="187682" y="1167957"/>
                </a:lnTo>
                <a:lnTo>
                  <a:pt x="191728" y="1167077"/>
                </a:lnTo>
                <a:lnTo>
                  <a:pt x="193311" y="1166374"/>
                </a:lnTo>
                <a:lnTo>
                  <a:pt x="193838" y="1166022"/>
                </a:lnTo>
                <a:lnTo>
                  <a:pt x="194366" y="1165670"/>
                </a:lnTo>
                <a:lnTo>
                  <a:pt x="194894" y="1165143"/>
                </a:lnTo>
                <a:lnTo>
                  <a:pt x="195422" y="1164439"/>
                </a:lnTo>
                <a:lnTo>
                  <a:pt x="196125" y="1163208"/>
                </a:lnTo>
                <a:lnTo>
                  <a:pt x="197708" y="1159514"/>
                </a:lnTo>
                <a:lnTo>
                  <a:pt x="198060" y="1158986"/>
                </a:lnTo>
                <a:lnTo>
                  <a:pt x="198588" y="1158458"/>
                </a:lnTo>
                <a:lnTo>
                  <a:pt x="199291" y="1158107"/>
                </a:lnTo>
                <a:lnTo>
                  <a:pt x="200698" y="1157579"/>
                </a:lnTo>
                <a:lnTo>
                  <a:pt x="202985" y="1156875"/>
                </a:lnTo>
                <a:lnTo>
                  <a:pt x="203689" y="1156524"/>
                </a:lnTo>
                <a:lnTo>
                  <a:pt x="204217" y="1156172"/>
                </a:lnTo>
                <a:lnTo>
                  <a:pt x="205272" y="1155116"/>
                </a:lnTo>
                <a:lnTo>
                  <a:pt x="207910" y="1151598"/>
                </a:lnTo>
                <a:lnTo>
                  <a:pt x="208438" y="1151071"/>
                </a:lnTo>
                <a:lnTo>
                  <a:pt x="209669" y="1150367"/>
                </a:lnTo>
                <a:lnTo>
                  <a:pt x="210373" y="1150015"/>
                </a:lnTo>
                <a:lnTo>
                  <a:pt x="211956" y="1149664"/>
                </a:lnTo>
                <a:lnTo>
                  <a:pt x="216705" y="1149136"/>
                </a:lnTo>
                <a:lnTo>
                  <a:pt x="221103" y="1147905"/>
                </a:lnTo>
                <a:lnTo>
                  <a:pt x="225148" y="1145794"/>
                </a:lnTo>
                <a:lnTo>
                  <a:pt x="226907" y="1144562"/>
                </a:lnTo>
                <a:lnTo>
                  <a:pt x="227611" y="1144211"/>
                </a:lnTo>
                <a:lnTo>
                  <a:pt x="229546" y="1144035"/>
                </a:lnTo>
                <a:lnTo>
                  <a:pt x="243442" y="1145618"/>
                </a:lnTo>
                <a:lnTo>
                  <a:pt x="253468" y="1149664"/>
                </a:lnTo>
                <a:lnTo>
                  <a:pt x="255051" y="1150015"/>
                </a:lnTo>
                <a:lnTo>
                  <a:pt x="256282" y="1150191"/>
                </a:lnTo>
                <a:lnTo>
                  <a:pt x="257161" y="1150015"/>
                </a:lnTo>
                <a:lnTo>
                  <a:pt x="267715" y="1146497"/>
                </a:lnTo>
                <a:lnTo>
                  <a:pt x="269122" y="1145794"/>
                </a:lnTo>
                <a:lnTo>
                  <a:pt x="271409" y="1144035"/>
                </a:lnTo>
                <a:lnTo>
                  <a:pt x="273520" y="1141572"/>
                </a:lnTo>
                <a:lnTo>
                  <a:pt x="289878" y="1123982"/>
                </a:lnTo>
                <a:lnTo>
                  <a:pt x="291286" y="1123103"/>
                </a:lnTo>
                <a:lnTo>
                  <a:pt x="291989" y="1122927"/>
                </a:lnTo>
                <a:lnTo>
                  <a:pt x="293748" y="1122927"/>
                </a:lnTo>
                <a:lnTo>
                  <a:pt x="295331" y="1123279"/>
                </a:lnTo>
                <a:lnTo>
                  <a:pt x="296386" y="1123455"/>
                </a:lnTo>
                <a:lnTo>
                  <a:pt x="297794" y="1123103"/>
                </a:lnTo>
                <a:lnTo>
                  <a:pt x="299729" y="1122224"/>
                </a:lnTo>
                <a:lnTo>
                  <a:pt x="300608" y="1121520"/>
                </a:lnTo>
                <a:lnTo>
                  <a:pt x="301136" y="1120641"/>
                </a:lnTo>
                <a:lnTo>
                  <a:pt x="301663" y="1119057"/>
                </a:lnTo>
                <a:lnTo>
                  <a:pt x="302367" y="1114308"/>
                </a:lnTo>
                <a:lnTo>
                  <a:pt x="302719" y="1113253"/>
                </a:lnTo>
                <a:lnTo>
                  <a:pt x="303423" y="1112549"/>
                </a:lnTo>
                <a:lnTo>
                  <a:pt x="306061" y="1111142"/>
                </a:lnTo>
                <a:lnTo>
                  <a:pt x="306940" y="1110439"/>
                </a:lnTo>
                <a:lnTo>
                  <a:pt x="307468" y="1109735"/>
                </a:lnTo>
                <a:lnTo>
                  <a:pt x="308172" y="1108328"/>
                </a:lnTo>
                <a:lnTo>
                  <a:pt x="309227" y="1103754"/>
                </a:lnTo>
                <a:lnTo>
                  <a:pt x="310810" y="1100237"/>
                </a:lnTo>
                <a:lnTo>
                  <a:pt x="316087" y="1092497"/>
                </a:lnTo>
                <a:lnTo>
                  <a:pt x="316263" y="1091793"/>
                </a:lnTo>
                <a:lnTo>
                  <a:pt x="316615" y="1089859"/>
                </a:lnTo>
                <a:lnTo>
                  <a:pt x="317494" y="1087396"/>
                </a:lnTo>
                <a:lnTo>
                  <a:pt x="318022" y="1086692"/>
                </a:lnTo>
                <a:lnTo>
                  <a:pt x="318725" y="1086165"/>
                </a:lnTo>
                <a:lnTo>
                  <a:pt x="320660" y="1084933"/>
                </a:lnTo>
                <a:lnTo>
                  <a:pt x="322419" y="1083702"/>
                </a:lnTo>
                <a:lnTo>
                  <a:pt x="323299" y="1082823"/>
                </a:lnTo>
                <a:lnTo>
                  <a:pt x="323826" y="1081943"/>
                </a:lnTo>
                <a:lnTo>
                  <a:pt x="323826" y="1081064"/>
                </a:lnTo>
                <a:lnTo>
                  <a:pt x="323826" y="1076490"/>
                </a:lnTo>
                <a:lnTo>
                  <a:pt x="324002" y="1075083"/>
                </a:lnTo>
                <a:lnTo>
                  <a:pt x="324530" y="1073676"/>
                </a:lnTo>
                <a:lnTo>
                  <a:pt x="325058" y="1072796"/>
                </a:lnTo>
                <a:lnTo>
                  <a:pt x="330159" y="1066992"/>
                </a:lnTo>
                <a:lnTo>
                  <a:pt x="331390" y="1064705"/>
                </a:lnTo>
                <a:lnTo>
                  <a:pt x="332270" y="1062770"/>
                </a:lnTo>
                <a:lnTo>
                  <a:pt x="332621" y="1060132"/>
                </a:lnTo>
                <a:lnTo>
                  <a:pt x="332621" y="1058197"/>
                </a:lnTo>
                <a:lnTo>
                  <a:pt x="332270" y="1055383"/>
                </a:lnTo>
                <a:lnTo>
                  <a:pt x="331742" y="1053096"/>
                </a:lnTo>
                <a:lnTo>
                  <a:pt x="330511" y="1050282"/>
                </a:lnTo>
                <a:lnTo>
                  <a:pt x="330686" y="1048874"/>
                </a:lnTo>
                <a:lnTo>
                  <a:pt x="331214" y="1047116"/>
                </a:lnTo>
                <a:lnTo>
                  <a:pt x="334556" y="1039904"/>
                </a:lnTo>
                <a:lnTo>
                  <a:pt x="335084" y="1037969"/>
                </a:lnTo>
                <a:lnTo>
                  <a:pt x="335436" y="1035506"/>
                </a:lnTo>
                <a:lnTo>
                  <a:pt x="335436" y="1034627"/>
                </a:lnTo>
                <a:lnTo>
                  <a:pt x="334908" y="1028295"/>
                </a:lnTo>
                <a:lnTo>
                  <a:pt x="334205" y="1025304"/>
                </a:lnTo>
                <a:lnTo>
                  <a:pt x="333853" y="1024601"/>
                </a:lnTo>
                <a:lnTo>
                  <a:pt x="333501" y="1024073"/>
                </a:lnTo>
                <a:lnTo>
                  <a:pt x="332973" y="1023545"/>
                </a:lnTo>
                <a:lnTo>
                  <a:pt x="328928" y="1020555"/>
                </a:lnTo>
                <a:lnTo>
                  <a:pt x="327872" y="1019500"/>
                </a:lnTo>
                <a:lnTo>
                  <a:pt x="327520" y="1018796"/>
                </a:lnTo>
                <a:lnTo>
                  <a:pt x="326993" y="1017389"/>
                </a:lnTo>
                <a:lnTo>
                  <a:pt x="326465" y="1014926"/>
                </a:lnTo>
                <a:lnTo>
                  <a:pt x="326113" y="1011232"/>
                </a:lnTo>
                <a:lnTo>
                  <a:pt x="325585" y="1007891"/>
                </a:lnTo>
                <a:lnTo>
                  <a:pt x="321188" y="995402"/>
                </a:lnTo>
                <a:lnTo>
                  <a:pt x="321188" y="994698"/>
                </a:lnTo>
                <a:lnTo>
                  <a:pt x="320836" y="993995"/>
                </a:lnTo>
                <a:lnTo>
                  <a:pt x="320485" y="993291"/>
                </a:lnTo>
                <a:lnTo>
                  <a:pt x="319605" y="992236"/>
                </a:lnTo>
                <a:lnTo>
                  <a:pt x="319077" y="991708"/>
                </a:lnTo>
                <a:lnTo>
                  <a:pt x="318550" y="991180"/>
                </a:lnTo>
                <a:lnTo>
                  <a:pt x="316966" y="988718"/>
                </a:lnTo>
                <a:lnTo>
                  <a:pt x="316087" y="987662"/>
                </a:lnTo>
                <a:lnTo>
                  <a:pt x="313976" y="984848"/>
                </a:lnTo>
                <a:lnTo>
                  <a:pt x="313449" y="983969"/>
                </a:lnTo>
                <a:lnTo>
                  <a:pt x="312745" y="980978"/>
                </a:lnTo>
                <a:lnTo>
                  <a:pt x="313449" y="976229"/>
                </a:lnTo>
                <a:lnTo>
                  <a:pt x="314328" y="974470"/>
                </a:lnTo>
                <a:lnTo>
                  <a:pt x="314856" y="974118"/>
                </a:lnTo>
                <a:lnTo>
                  <a:pt x="316087" y="973591"/>
                </a:lnTo>
                <a:lnTo>
                  <a:pt x="321716" y="973766"/>
                </a:lnTo>
                <a:lnTo>
                  <a:pt x="324706" y="974294"/>
                </a:lnTo>
                <a:lnTo>
                  <a:pt x="330511" y="976053"/>
                </a:lnTo>
                <a:lnTo>
                  <a:pt x="332094" y="976229"/>
                </a:lnTo>
                <a:lnTo>
                  <a:pt x="333149" y="976053"/>
                </a:lnTo>
                <a:lnTo>
                  <a:pt x="333677" y="975701"/>
                </a:lnTo>
                <a:lnTo>
                  <a:pt x="334205" y="975174"/>
                </a:lnTo>
                <a:lnTo>
                  <a:pt x="334732" y="974646"/>
                </a:lnTo>
                <a:lnTo>
                  <a:pt x="335084" y="974118"/>
                </a:lnTo>
                <a:lnTo>
                  <a:pt x="335436" y="973415"/>
                </a:lnTo>
                <a:lnTo>
                  <a:pt x="336667" y="968314"/>
                </a:lnTo>
                <a:lnTo>
                  <a:pt x="337195" y="966731"/>
                </a:lnTo>
                <a:lnTo>
                  <a:pt x="338602" y="964092"/>
                </a:lnTo>
                <a:lnTo>
                  <a:pt x="339305" y="963213"/>
                </a:lnTo>
                <a:lnTo>
                  <a:pt x="340537" y="962333"/>
                </a:lnTo>
                <a:lnTo>
                  <a:pt x="343175" y="960574"/>
                </a:lnTo>
                <a:lnTo>
                  <a:pt x="344758" y="960046"/>
                </a:lnTo>
                <a:lnTo>
                  <a:pt x="345990" y="960046"/>
                </a:lnTo>
                <a:lnTo>
                  <a:pt x="350739" y="961454"/>
                </a:lnTo>
                <a:lnTo>
                  <a:pt x="353377" y="962861"/>
                </a:lnTo>
                <a:lnTo>
                  <a:pt x="354257" y="963037"/>
                </a:lnTo>
                <a:lnTo>
                  <a:pt x="356367" y="963564"/>
                </a:lnTo>
                <a:lnTo>
                  <a:pt x="357950" y="963564"/>
                </a:lnTo>
                <a:lnTo>
                  <a:pt x="359006" y="963388"/>
                </a:lnTo>
                <a:lnTo>
                  <a:pt x="359885" y="963037"/>
                </a:lnTo>
                <a:lnTo>
                  <a:pt x="360589" y="962685"/>
                </a:lnTo>
                <a:lnTo>
                  <a:pt x="361468" y="961805"/>
                </a:lnTo>
                <a:lnTo>
                  <a:pt x="361820" y="960926"/>
                </a:lnTo>
                <a:lnTo>
                  <a:pt x="362700" y="958639"/>
                </a:lnTo>
                <a:lnTo>
                  <a:pt x="363227" y="957760"/>
                </a:lnTo>
                <a:lnTo>
                  <a:pt x="364283" y="956704"/>
                </a:lnTo>
                <a:lnTo>
                  <a:pt x="366570" y="955297"/>
                </a:lnTo>
                <a:lnTo>
                  <a:pt x="367977" y="955121"/>
                </a:lnTo>
                <a:lnTo>
                  <a:pt x="368856" y="955121"/>
                </a:lnTo>
                <a:lnTo>
                  <a:pt x="373078" y="959167"/>
                </a:lnTo>
                <a:lnTo>
                  <a:pt x="374837" y="960398"/>
                </a:lnTo>
                <a:lnTo>
                  <a:pt x="375364" y="960926"/>
                </a:lnTo>
                <a:lnTo>
                  <a:pt x="375716" y="961629"/>
                </a:lnTo>
                <a:lnTo>
                  <a:pt x="379234" y="971128"/>
                </a:lnTo>
                <a:lnTo>
                  <a:pt x="379586" y="971832"/>
                </a:lnTo>
                <a:lnTo>
                  <a:pt x="379938" y="972359"/>
                </a:lnTo>
                <a:lnTo>
                  <a:pt x="380641" y="972887"/>
                </a:lnTo>
                <a:lnTo>
                  <a:pt x="381697" y="973415"/>
                </a:lnTo>
                <a:lnTo>
                  <a:pt x="383455" y="973942"/>
                </a:lnTo>
                <a:lnTo>
                  <a:pt x="384511" y="973942"/>
                </a:lnTo>
                <a:lnTo>
                  <a:pt x="385390" y="973591"/>
                </a:lnTo>
                <a:lnTo>
                  <a:pt x="386094" y="973415"/>
                </a:lnTo>
                <a:lnTo>
                  <a:pt x="386622" y="972887"/>
                </a:lnTo>
                <a:lnTo>
                  <a:pt x="387677" y="971832"/>
                </a:lnTo>
                <a:lnTo>
                  <a:pt x="388205" y="971304"/>
                </a:lnTo>
                <a:lnTo>
                  <a:pt x="389084" y="970776"/>
                </a:lnTo>
                <a:lnTo>
                  <a:pt x="390315" y="970248"/>
                </a:lnTo>
                <a:lnTo>
                  <a:pt x="391723" y="970073"/>
                </a:lnTo>
                <a:lnTo>
                  <a:pt x="395944" y="970600"/>
                </a:lnTo>
                <a:lnTo>
                  <a:pt x="397879" y="970600"/>
                </a:lnTo>
                <a:lnTo>
                  <a:pt x="400694" y="970248"/>
                </a:lnTo>
                <a:lnTo>
                  <a:pt x="401925" y="970073"/>
                </a:lnTo>
                <a:lnTo>
                  <a:pt x="402980" y="970248"/>
                </a:lnTo>
                <a:lnTo>
                  <a:pt x="403684" y="970600"/>
                </a:lnTo>
                <a:lnTo>
                  <a:pt x="404915" y="971656"/>
                </a:lnTo>
                <a:lnTo>
                  <a:pt x="405794" y="972183"/>
                </a:lnTo>
                <a:lnTo>
                  <a:pt x="406674" y="972183"/>
                </a:lnTo>
                <a:lnTo>
                  <a:pt x="407554" y="972007"/>
                </a:lnTo>
                <a:lnTo>
                  <a:pt x="408081" y="971656"/>
                </a:lnTo>
                <a:lnTo>
                  <a:pt x="408433" y="970952"/>
                </a:lnTo>
                <a:lnTo>
                  <a:pt x="409312" y="968665"/>
                </a:lnTo>
                <a:lnTo>
                  <a:pt x="409664" y="968138"/>
                </a:lnTo>
                <a:lnTo>
                  <a:pt x="410192" y="967610"/>
                </a:lnTo>
                <a:lnTo>
                  <a:pt x="413710" y="966027"/>
                </a:lnTo>
                <a:lnTo>
                  <a:pt x="415645" y="965323"/>
                </a:lnTo>
                <a:lnTo>
                  <a:pt x="416876" y="965323"/>
                </a:lnTo>
                <a:lnTo>
                  <a:pt x="417931" y="965499"/>
                </a:lnTo>
                <a:lnTo>
                  <a:pt x="420746" y="966906"/>
                </a:lnTo>
                <a:lnTo>
                  <a:pt x="421449" y="967082"/>
                </a:lnTo>
                <a:lnTo>
                  <a:pt x="427957" y="968489"/>
                </a:lnTo>
                <a:lnTo>
                  <a:pt x="428661" y="968841"/>
                </a:lnTo>
                <a:lnTo>
                  <a:pt x="429189" y="969369"/>
                </a:lnTo>
                <a:lnTo>
                  <a:pt x="429540" y="970073"/>
                </a:lnTo>
                <a:lnTo>
                  <a:pt x="429717" y="972887"/>
                </a:lnTo>
                <a:lnTo>
                  <a:pt x="430068" y="973591"/>
                </a:lnTo>
                <a:lnTo>
                  <a:pt x="430420" y="974294"/>
                </a:lnTo>
                <a:lnTo>
                  <a:pt x="431300" y="974822"/>
                </a:lnTo>
                <a:lnTo>
                  <a:pt x="432179" y="974822"/>
                </a:lnTo>
                <a:lnTo>
                  <a:pt x="435345" y="974294"/>
                </a:lnTo>
                <a:lnTo>
                  <a:pt x="436577" y="974294"/>
                </a:lnTo>
                <a:lnTo>
                  <a:pt x="437456" y="974470"/>
                </a:lnTo>
                <a:lnTo>
                  <a:pt x="439567" y="975525"/>
                </a:lnTo>
                <a:lnTo>
                  <a:pt x="442909" y="976405"/>
                </a:lnTo>
                <a:lnTo>
                  <a:pt x="443613" y="976757"/>
                </a:lnTo>
                <a:lnTo>
                  <a:pt x="444140" y="977109"/>
                </a:lnTo>
                <a:lnTo>
                  <a:pt x="444668" y="977812"/>
                </a:lnTo>
                <a:lnTo>
                  <a:pt x="444844" y="978516"/>
                </a:lnTo>
                <a:lnTo>
                  <a:pt x="444668" y="979219"/>
                </a:lnTo>
                <a:lnTo>
                  <a:pt x="444492" y="979923"/>
                </a:lnTo>
                <a:lnTo>
                  <a:pt x="443436" y="981858"/>
                </a:lnTo>
                <a:lnTo>
                  <a:pt x="443085" y="983441"/>
                </a:lnTo>
                <a:lnTo>
                  <a:pt x="443085" y="983793"/>
                </a:lnTo>
                <a:lnTo>
                  <a:pt x="443085" y="984144"/>
                </a:lnTo>
                <a:lnTo>
                  <a:pt x="443260" y="984672"/>
                </a:lnTo>
                <a:lnTo>
                  <a:pt x="443436" y="985200"/>
                </a:lnTo>
                <a:lnTo>
                  <a:pt x="443964" y="985727"/>
                </a:lnTo>
                <a:lnTo>
                  <a:pt x="444492" y="986255"/>
                </a:lnTo>
                <a:lnTo>
                  <a:pt x="445019" y="986607"/>
                </a:lnTo>
                <a:lnTo>
                  <a:pt x="445723" y="986959"/>
                </a:lnTo>
                <a:lnTo>
                  <a:pt x="449065" y="987662"/>
                </a:lnTo>
                <a:lnTo>
                  <a:pt x="456277" y="991180"/>
                </a:lnTo>
                <a:lnTo>
                  <a:pt x="457156" y="991356"/>
                </a:lnTo>
                <a:lnTo>
                  <a:pt x="457860" y="991004"/>
                </a:lnTo>
                <a:lnTo>
                  <a:pt x="458915" y="990125"/>
                </a:lnTo>
                <a:lnTo>
                  <a:pt x="459443" y="989597"/>
                </a:lnTo>
                <a:lnTo>
                  <a:pt x="460675" y="988894"/>
                </a:lnTo>
                <a:lnTo>
                  <a:pt x="462082" y="988366"/>
                </a:lnTo>
                <a:lnTo>
                  <a:pt x="463841" y="988014"/>
                </a:lnTo>
                <a:lnTo>
                  <a:pt x="466127" y="988014"/>
                </a:lnTo>
                <a:lnTo>
                  <a:pt x="470525" y="987135"/>
                </a:lnTo>
                <a:lnTo>
                  <a:pt x="474746" y="987486"/>
                </a:lnTo>
                <a:lnTo>
                  <a:pt x="480727" y="988366"/>
                </a:lnTo>
                <a:lnTo>
                  <a:pt x="482134" y="988718"/>
                </a:lnTo>
                <a:lnTo>
                  <a:pt x="482662" y="989069"/>
                </a:lnTo>
                <a:lnTo>
                  <a:pt x="485124" y="991708"/>
                </a:lnTo>
                <a:lnTo>
                  <a:pt x="485828" y="992411"/>
                </a:lnTo>
                <a:lnTo>
                  <a:pt x="486883" y="992939"/>
                </a:lnTo>
                <a:lnTo>
                  <a:pt x="488466" y="993643"/>
                </a:lnTo>
                <a:lnTo>
                  <a:pt x="489521" y="993643"/>
                </a:lnTo>
                <a:lnTo>
                  <a:pt x="490225" y="993291"/>
                </a:lnTo>
                <a:lnTo>
                  <a:pt x="490753" y="992939"/>
                </a:lnTo>
                <a:lnTo>
                  <a:pt x="491457" y="991532"/>
                </a:lnTo>
                <a:lnTo>
                  <a:pt x="492160" y="990125"/>
                </a:lnTo>
                <a:lnTo>
                  <a:pt x="493567" y="984144"/>
                </a:lnTo>
                <a:lnTo>
                  <a:pt x="493919" y="983441"/>
                </a:lnTo>
                <a:lnTo>
                  <a:pt x="494447" y="982913"/>
                </a:lnTo>
                <a:lnTo>
                  <a:pt x="494974" y="982385"/>
                </a:lnTo>
                <a:lnTo>
                  <a:pt x="496382" y="981858"/>
                </a:lnTo>
                <a:lnTo>
                  <a:pt x="497261" y="981858"/>
                </a:lnTo>
                <a:lnTo>
                  <a:pt x="498141" y="982034"/>
                </a:lnTo>
                <a:lnTo>
                  <a:pt x="499724" y="982561"/>
                </a:lnTo>
                <a:lnTo>
                  <a:pt x="506583" y="983793"/>
                </a:lnTo>
                <a:lnTo>
                  <a:pt x="509046" y="983969"/>
                </a:lnTo>
                <a:lnTo>
                  <a:pt x="509222" y="983793"/>
                </a:lnTo>
                <a:lnTo>
                  <a:pt x="509749" y="983441"/>
                </a:lnTo>
                <a:lnTo>
                  <a:pt x="509926" y="982913"/>
                </a:lnTo>
                <a:lnTo>
                  <a:pt x="510277" y="982209"/>
                </a:lnTo>
                <a:lnTo>
                  <a:pt x="510277" y="980450"/>
                </a:lnTo>
                <a:lnTo>
                  <a:pt x="510629" y="979571"/>
                </a:lnTo>
                <a:lnTo>
                  <a:pt x="511685" y="978867"/>
                </a:lnTo>
                <a:lnTo>
                  <a:pt x="512916" y="977460"/>
                </a:lnTo>
                <a:lnTo>
                  <a:pt x="515906" y="972359"/>
                </a:lnTo>
                <a:lnTo>
                  <a:pt x="517313" y="970600"/>
                </a:lnTo>
                <a:lnTo>
                  <a:pt x="518369" y="969545"/>
                </a:lnTo>
                <a:lnTo>
                  <a:pt x="518896" y="969193"/>
                </a:lnTo>
                <a:lnTo>
                  <a:pt x="519600" y="968841"/>
                </a:lnTo>
                <a:lnTo>
                  <a:pt x="523998" y="967434"/>
                </a:lnTo>
                <a:lnTo>
                  <a:pt x="525405" y="966731"/>
                </a:lnTo>
                <a:lnTo>
                  <a:pt x="526636" y="966027"/>
                </a:lnTo>
                <a:lnTo>
                  <a:pt x="526988" y="965675"/>
                </a:lnTo>
                <a:lnTo>
                  <a:pt x="527339" y="965323"/>
                </a:lnTo>
                <a:lnTo>
                  <a:pt x="527691" y="964796"/>
                </a:lnTo>
                <a:lnTo>
                  <a:pt x="528043" y="964268"/>
                </a:lnTo>
                <a:lnTo>
                  <a:pt x="528923" y="961102"/>
                </a:lnTo>
                <a:lnTo>
                  <a:pt x="529626" y="959871"/>
                </a:lnTo>
                <a:lnTo>
                  <a:pt x="531033" y="958287"/>
                </a:lnTo>
                <a:lnTo>
                  <a:pt x="532089" y="957408"/>
                </a:lnTo>
                <a:lnTo>
                  <a:pt x="533672" y="956353"/>
                </a:lnTo>
                <a:lnTo>
                  <a:pt x="535079" y="955825"/>
                </a:lnTo>
                <a:lnTo>
                  <a:pt x="535959" y="955825"/>
                </a:lnTo>
                <a:lnTo>
                  <a:pt x="536838" y="956001"/>
                </a:lnTo>
                <a:lnTo>
                  <a:pt x="538773" y="956880"/>
                </a:lnTo>
                <a:lnTo>
                  <a:pt x="540531" y="957232"/>
                </a:lnTo>
                <a:lnTo>
                  <a:pt x="541587" y="957232"/>
                </a:lnTo>
                <a:lnTo>
                  <a:pt x="558297" y="953890"/>
                </a:lnTo>
                <a:lnTo>
                  <a:pt x="559705" y="953187"/>
                </a:lnTo>
                <a:lnTo>
                  <a:pt x="563222" y="951779"/>
                </a:lnTo>
                <a:lnTo>
                  <a:pt x="564454" y="951076"/>
                </a:lnTo>
                <a:lnTo>
                  <a:pt x="565685" y="950196"/>
                </a:lnTo>
                <a:lnTo>
                  <a:pt x="569730" y="944919"/>
                </a:lnTo>
                <a:lnTo>
                  <a:pt x="570786" y="943160"/>
                </a:lnTo>
                <a:lnTo>
                  <a:pt x="571490" y="942457"/>
                </a:lnTo>
                <a:lnTo>
                  <a:pt x="572369" y="941753"/>
                </a:lnTo>
                <a:lnTo>
                  <a:pt x="573952" y="941050"/>
                </a:lnTo>
                <a:lnTo>
                  <a:pt x="575008" y="941050"/>
                </a:lnTo>
                <a:lnTo>
                  <a:pt x="575711" y="941401"/>
                </a:lnTo>
                <a:lnTo>
                  <a:pt x="576767" y="942633"/>
                </a:lnTo>
                <a:lnTo>
                  <a:pt x="577822" y="943160"/>
                </a:lnTo>
                <a:lnTo>
                  <a:pt x="578350" y="942984"/>
                </a:lnTo>
                <a:lnTo>
                  <a:pt x="579933" y="941929"/>
                </a:lnTo>
                <a:lnTo>
                  <a:pt x="581164" y="941401"/>
                </a:lnTo>
                <a:lnTo>
                  <a:pt x="582043" y="941225"/>
                </a:lnTo>
                <a:lnTo>
                  <a:pt x="582747" y="941577"/>
                </a:lnTo>
                <a:lnTo>
                  <a:pt x="583978" y="942281"/>
                </a:lnTo>
                <a:lnTo>
                  <a:pt x="584858" y="942633"/>
                </a:lnTo>
                <a:lnTo>
                  <a:pt x="585737" y="942984"/>
                </a:lnTo>
                <a:lnTo>
                  <a:pt x="587145" y="943336"/>
                </a:lnTo>
                <a:lnTo>
                  <a:pt x="588024" y="943160"/>
                </a:lnTo>
                <a:lnTo>
                  <a:pt x="588903" y="942633"/>
                </a:lnTo>
                <a:lnTo>
                  <a:pt x="589431" y="942281"/>
                </a:lnTo>
                <a:lnTo>
                  <a:pt x="590487" y="941753"/>
                </a:lnTo>
                <a:lnTo>
                  <a:pt x="591366" y="941577"/>
                </a:lnTo>
                <a:lnTo>
                  <a:pt x="592245" y="941577"/>
                </a:lnTo>
                <a:lnTo>
                  <a:pt x="593828" y="942105"/>
                </a:lnTo>
                <a:lnTo>
                  <a:pt x="594532" y="942457"/>
                </a:lnTo>
                <a:lnTo>
                  <a:pt x="595236" y="942809"/>
                </a:lnTo>
                <a:lnTo>
                  <a:pt x="595763" y="943160"/>
                </a:lnTo>
                <a:lnTo>
                  <a:pt x="596291" y="943864"/>
                </a:lnTo>
                <a:lnTo>
                  <a:pt x="596643" y="944392"/>
                </a:lnTo>
                <a:lnTo>
                  <a:pt x="597523" y="946502"/>
                </a:lnTo>
                <a:lnTo>
                  <a:pt x="598050" y="947206"/>
                </a:lnTo>
                <a:lnTo>
                  <a:pt x="598754" y="947734"/>
                </a:lnTo>
                <a:lnTo>
                  <a:pt x="600337" y="948085"/>
                </a:lnTo>
                <a:lnTo>
                  <a:pt x="601216" y="947910"/>
                </a:lnTo>
                <a:lnTo>
                  <a:pt x="601920" y="947734"/>
                </a:lnTo>
                <a:lnTo>
                  <a:pt x="603151" y="946854"/>
                </a:lnTo>
                <a:lnTo>
                  <a:pt x="604207" y="945799"/>
                </a:lnTo>
                <a:lnTo>
                  <a:pt x="605614" y="944216"/>
                </a:lnTo>
                <a:lnTo>
                  <a:pt x="608604" y="937883"/>
                </a:lnTo>
                <a:lnTo>
                  <a:pt x="608956" y="937356"/>
                </a:lnTo>
                <a:lnTo>
                  <a:pt x="609307" y="936652"/>
                </a:lnTo>
                <a:lnTo>
                  <a:pt x="609835" y="936124"/>
                </a:lnTo>
                <a:lnTo>
                  <a:pt x="610890" y="935597"/>
                </a:lnTo>
                <a:lnTo>
                  <a:pt x="616871" y="933486"/>
                </a:lnTo>
                <a:lnTo>
                  <a:pt x="617751" y="932782"/>
                </a:lnTo>
                <a:lnTo>
                  <a:pt x="618278" y="932255"/>
                </a:lnTo>
                <a:lnTo>
                  <a:pt x="618630" y="931551"/>
                </a:lnTo>
                <a:lnTo>
                  <a:pt x="618982" y="931023"/>
                </a:lnTo>
                <a:lnTo>
                  <a:pt x="619158" y="930144"/>
                </a:lnTo>
                <a:lnTo>
                  <a:pt x="618982" y="928561"/>
                </a:lnTo>
                <a:lnTo>
                  <a:pt x="618454" y="926098"/>
                </a:lnTo>
                <a:lnTo>
                  <a:pt x="618454" y="918359"/>
                </a:lnTo>
                <a:lnTo>
                  <a:pt x="617047" y="911147"/>
                </a:lnTo>
                <a:lnTo>
                  <a:pt x="617047" y="910795"/>
                </a:lnTo>
                <a:lnTo>
                  <a:pt x="617047" y="910444"/>
                </a:lnTo>
                <a:lnTo>
                  <a:pt x="617223" y="909740"/>
                </a:lnTo>
                <a:lnTo>
                  <a:pt x="617574" y="909036"/>
                </a:lnTo>
                <a:lnTo>
                  <a:pt x="618806" y="907981"/>
                </a:lnTo>
                <a:lnTo>
                  <a:pt x="620037" y="907453"/>
                </a:lnTo>
                <a:lnTo>
                  <a:pt x="621972" y="907101"/>
                </a:lnTo>
                <a:lnTo>
                  <a:pt x="623203" y="907101"/>
                </a:lnTo>
                <a:lnTo>
                  <a:pt x="628304" y="907453"/>
                </a:lnTo>
                <a:lnTo>
                  <a:pt x="629711" y="907277"/>
                </a:lnTo>
                <a:lnTo>
                  <a:pt x="635164" y="905518"/>
                </a:lnTo>
                <a:lnTo>
                  <a:pt x="636396" y="905342"/>
                </a:lnTo>
                <a:lnTo>
                  <a:pt x="637275" y="905167"/>
                </a:lnTo>
                <a:lnTo>
                  <a:pt x="638155" y="905342"/>
                </a:lnTo>
                <a:lnTo>
                  <a:pt x="638858" y="905518"/>
                </a:lnTo>
                <a:lnTo>
                  <a:pt x="639562" y="905870"/>
                </a:lnTo>
                <a:lnTo>
                  <a:pt x="640617" y="906222"/>
                </a:lnTo>
                <a:lnTo>
                  <a:pt x="641672" y="906574"/>
                </a:lnTo>
                <a:lnTo>
                  <a:pt x="643607" y="906750"/>
                </a:lnTo>
                <a:lnTo>
                  <a:pt x="644663" y="906574"/>
                </a:lnTo>
                <a:lnTo>
                  <a:pt x="645542" y="906222"/>
                </a:lnTo>
                <a:lnTo>
                  <a:pt x="646070" y="905870"/>
                </a:lnTo>
                <a:lnTo>
                  <a:pt x="647477" y="904287"/>
                </a:lnTo>
                <a:lnTo>
                  <a:pt x="648709" y="903408"/>
                </a:lnTo>
                <a:lnTo>
                  <a:pt x="652930" y="901121"/>
                </a:lnTo>
                <a:lnTo>
                  <a:pt x="653458" y="900769"/>
                </a:lnTo>
                <a:lnTo>
                  <a:pt x="653809" y="900417"/>
                </a:lnTo>
                <a:lnTo>
                  <a:pt x="654513" y="899186"/>
                </a:lnTo>
                <a:lnTo>
                  <a:pt x="656800" y="892150"/>
                </a:lnTo>
                <a:lnTo>
                  <a:pt x="657503" y="890919"/>
                </a:lnTo>
                <a:lnTo>
                  <a:pt x="662604" y="885994"/>
                </a:lnTo>
                <a:lnTo>
                  <a:pt x="663132" y="885290"/>
                </a:lnTo>
                <a:lnTo>
                  <a:pt x="664187" y="883355"/>
                </a:lnTo>
                <a:lnTo>
                  <a:pt x="665067" y="882300"/>
                </a:lnTo>
                <a:lnTo>
                  <a:pt x="666650" y="880717"/>
                </a:lnTo>
                <a:lnTo>
                  <a:pt x="667002" y="880189"/>
                </a:lnTo>
                <a:lnTo>
                  <a:pt x="667705" y="878782"/>
                </a:lnTo>
                <a:lnTo>
                  <a:pt x="669640" y="872626"/>
                </a:lnTo>
                <a:lnTo>
                  <a:pt x="671751" y="868404"/>
                </a:lnTo>
                <a:lnTo>
                  <a:pt x="684767" y="862951"/>
                </a:lnTo>
                <a:lnTo>
                  <a:pt x="695145" y="857147"/>
                </a:lnTo>
                <a:lnTo>
                  <a:pt x="695849" y="856619"/>
                </a:lnTo>
                <a:lnTo>
                  <a:pt x="696553" y="855739"/>
                </a:lnTo>
                <a:lnTo>
                  <a:pt x="697784" y="853981"/>
                </a:lnTo>
                <a:lnTo>
                  <a:pt x="698839" y="852046"/>
                </a:lnTo>
                <a:lnTo>
                  <a:pt x="699895" y="849055"/>
                </a:lnTo>
                <a:lnTo>
                  <a:pt x="700598" y="847648"/>
                </a:lnTo>
                <a:lnTo>
                  <a:pt x="701126" y="847120"/>
                </a:lnTo>
                <a:lnTo>
                  <a:pt x="702709" y="844658"/>
                </a:lnTo>
                <a:lnTo>
                  <a:pt x="703412" y="844130"/>
                </a:lnTo>
                <a:lnTo>
                  <a:pt x="704468" y="843603"/>
                </a:lnTo>
                <a:lnTo>
                  <a:pt x="707634" y="842723"/>
                </a:lnTo>
                <a:lnTo>
                  <a:pt x="711328" y="842195"/>
                </a:lnTo>
                <a:lnTo>
                  <a:pt x="712031" y="842020"/>
                </a:lnTo>
                <a:lnTo>
                  <a:pt x="712911" y="841668"/>
                </a:lnTo>
                <a:lnTo>
                  <a:pt x="713790" y="840964"/>
                </a:lnTo>
                <a:lnTo>
                  <a:pt x="715022" y="839557"/>
                </a:lnTo>
                <a:lnTo>
                  <a:pt x="715549" y="838677"/>
                </a:lnTo>
                <a:lnTo>
                  <a:pt x="715725" y="837974"/>
                </a:lnTo>
                <a:lnTo>
                  <a:pt x="716077" y="835863"/>
                </a:lnTo>
                <a:lnTo>
                  <a:pt x="716429" y="834632"/>
                </a:lnTo>
                <a:lnTo>
                  <a:pt x="717484" y="833400"/>
                </a:lnTo>
                <a:lnTo>
                  <a:pt x="719595" y="831114"/>
                </a:lnTo>
                <a:lnTo>
                  <a:pt x="720650" y="829883"/>
                </a:lnTo>
                <a:lnTo>
                  <a:pt x="721178" y="828827"/>
                </a:lnTo>
                <a:lnTo>
                  <a:pt x="721706" y="827068"/>
                </a:lnTo>
                <a:lnTo>
                  <a:pt x="722233" y="826365"/>
                </a:lnTo>
                <a:lnTo>
                  <a:pt x="723465" y="825837"/>
                </a:lnTo>
                <a:lnTo>
                  <a:pt x="725927" y="825133"/>
                </a:lnTo>
                <a:lnTo>
                  <a:pt x="727335" y="825133"/>
                </a:lnTo>
                <a:lnTo>
                  <a:pt x="728566" y="825133"/>
                </a:lnTo>
                <a:lnTo>
                  <a:pt x="734370" y="826541"/>
                </a:lnTo>
                <a:lnTo>
                  <a:pt x="735602" y="827068"/>
                </a:lnTo>
                <a:lnTo>
                  <a:pt x="736481" y="827772"/>
                </a:lnTo>
                <a:lnTo>
                  <a:pt x="737009" y="827772"/>
                </a:lnTo>
                <a:lnTo>
                  <a:pt x="737888" y="827420"/>
                </a:lnTo>
                <a:lnTo>
                  <a:pt x="738943" y="826541"/>
                </a:lnTo>
                <a:lnTo>
                  <a:pt x="740351" y="824430"/>
                </a:lnTo>
                <a:lnTo>
                  <a:pt x="740879" y="823023"/>
                </a:lnTo>
                <a:lnTo>
                  <a:pt x="741055" y="821967"/>
                </a:lnTo>
                <a:lnTo>
                  <a:pt x="741055" y="820032"/>
                </a:lnTo>
                <a:lnTo>
                  <a:pt x="742110" y="815987"/>
                </a:lnTo>
                <a:lnTo>
                  <a:pt x="742462" y="815107"/>
                </a:lnTo>
                <a:lnTo>
                  <a:pt x="742989" y="814755"/>
                </a:lnTo>
                <a:lnTo>
                  <a:pt x="744397" y="814755"/>
                </a:lnTo>
                <a:lnTo>
                  <a:pt x="745276" y="814931"/>
                </a:lnTo>
                <a:lnTo>
                  <a:pt x="745980" y="815283"/>
                </a:lnTo>
                <a:lnTo>
                  <a:pt x="748442" y="816866"/>
                </a:lnTo>
                <a:lnTo>
                  <a:pt x="749146" y="817218"/>
                </a:lnTo>
                <a:lnTo>
                  <a:pt x="749849" y="817394"/>
                </a:lnTo>
                <a:lnTo>
                  <a:pt x="750729" y="817218"/>
                </a:lnTo>
                <a:lnTo>
                  <a:pt x="751608" y="816514"/>
                </a:lnTo>
                <a:lnTo>
                  <a:pt x="752312" y="814580"/>
                </a:lnTo>
                <a:lnTo>
                  <a:pt x="753015" y="812293"/>
                </a:lnTo>
                <a:lnTo>
                  <a:pt x="753192" y="811589"/>
                </a:lnTo>
                <a:lnTo>
                  <a:pt x="754775" y="810182"/>
                </a:lnTo>
                <a:lnTo>
                  <a:pt x="758996" y="807895"/>
                </a:lnTo>
                <a:lnTo>
                  <a:pt x="760931" y="803322"/>
                </a:lnTo>
                <a:lnTo>
                  <a:pt x="761107" y="802267"/>
                </a:lnTo>
                <a:lnTo>
                  <a:pt x="761810" y="801035"/>
                </a:lnTo>
                <a:lnTo>
                  <a:pt x="762514" y="800156"/>
                </a:lnTo>
                <a:lnTo>
                  <a:pt x="771837" y="794527"/>
                </a:lnTo>
                <a:lnTo>
                  <a:pt x="772540" y="793824"/>
                </a:lnTo>
                <a:lnTo>
                  <a:pt x="774827" y="791009"/>
                </a:lnTo>
                <a:lnTo>
                  <a:pt x="777641" y="788371"/>
                </a:lnTo>
                <a:lnTo>
                  <a:pt x="780983" y="784677"/>
                </a:lnTo>
                <a:lnTo>
                  <a:pt x="782214" y="784149"/>
                </a:lnTo>
                <a:lnTo>
                  <a:pt x="783270" y="783798"/>
                </a:lnTo>
                <a:lnTo>
                  <a:pt x="783974" y="783798"/>
                </a:lnTo>
                <a:lnTo>
                  <a:pt x="784501" y="783446"/>
                </a:lnTo>
                <a:lnTo>
                  <a:pt x="785029" y="782918"/>
                </a:lnTo>
                <a:lnTo>
                  <a:pt x="785557" y="782390"/>
                </a:lnTo>
                <a:lnTo>
                  <a:pt x="786436" y="781335"/>
                </a:lnTo>
                <a:lnTo>
                  <a:pt x="787491" y="779400"/>
                </a:lnTo>
                <a:lnTo>
                  <a:pt x="792241" y="768670"/>
                </a:lnTo>
                <a:lnTo>
                  <a:pt x="793120" y="763394"/>
                </a:lnTo>
                <a:lnTo>
                  <a:pt x="794175" y="750377"/>
                </a:lnTo>
                <a:lnTo>
                  <a:pt x="793120" y="742286"/>
                </a:lnTo>
                <a:lnTo>
                  <a:pt x="792065" y="739823"/>
                </a:lnTo>
                <a:lnTo>
                  <a:pt x="791185" y="738768"/>
                </a:lnTo>
                <a:lnTo>
                  <a:pt x="788195" y="736481"/>
                </a:lnTo>
                <a:lnTo>
                  <a:pt x="785732" y="734898"/>
                </a:lnTo>
                <a:lnTo>
                  <a:pt x="777289" y="731204"/>
                </a:lnTo>
                <a:lnTo>
                  <a:pt x="776234" y="730325"/>
                </a:lnTo>
                <a:lnTo>
                  <a:pt x="775354" y="729269"/>
                </a:lnTo>
                <a:lnTo>
                  <a:pt x="775354" y="728038"/>
                </a:lnTo>
                <a:lnTo>
                  <a:pt x="775706" y="726279"/>
                </a:lnTo>
                <a:lnTo>
                  <a:pt x="777289" y="722937"/>
                </a:lnTo>
                <a:lnTo>
                  <a:pt x="779048" y="719947"/>
                </a:lnTo>
                <a:lnTo>
                  <a:pt x="779752" y="719419"/>
                </a:lnTo>
                <a:lnTo>
                  <a:pt x="780455" y="718188"/>
                </a:lnTo>
                <a:lnTo>
                  <a:pt x="780807" y="717132"/>
                </a:lnTo>
                <a:lnTo>
                  <a:pt x="781159" y="715901"/>
                </a:lnTo>
                <a:lnTo>
                  <a:pt x="781159" y="712559"/>
                </a:lnTo>
                <a:lnTo>
                  <a:pt x="780983" y="711328"/>
                </a:lnTo>
                <a:lnTo>
                  <a:pt x="780279" y="708338"/>
                </a:lnTo>
                <a:lnTo>
                  <a:pt x="779928" y="707634"/>
                </a:lnTo>
                <a:lnTo>
                  <a:pt x="776937" y="703764"/>
                </a:lnTo>
                <a:lnTo>
                  <a:pt x="771309" y="693210"/>
                </a:lnTo>
                <a:lnTo>
                  <a:pt x="770957" y="692507"/>
                </a:lnTo>
                <a:lnTo>
                  <a:pt x="770254" y="689165"/>
                </a:lnTo>
                <a:lnTo>
                  <a:pt x="770254" y="688285"/>
                </a:lnTo>
                <a:lnTo>
                  <a:pt x="770957" y="680898"/>
                </a:lnTo>
                <a:lnTo>
                  <a:pt x="771309" y="680370"/>
                </a:lnTo>
                <a:lnTo>
                  <a:pt x="771484" y="679842"/>
                </a:lnTo>
                <a:lnTo>
                  <a:pt x="771661" y="679491"/>
                </a:lnTo>
                <a:lnTo>
                  <a:pt x="772188" y="679139"/>
                </a:lnTo>
                <a:lnTo>
                  <a:pt x="772892" y="678435"/>
                </a:lnTo>
                <a:lnTo>
                  <a:pt x="776058" y="677028"/>
                </a:lnTo>
                <a:lnTo>
                  <a:pt x="777113" y="676500"/>
                </a:lnTo>
                <a:lnTo>
                  <a:pt x="793120" y="675269"/>
                </a:lnTo>
                <a:lnTo>
                  <a:pt x="793999" y="665946"/>
                </a:lnTo>
                <a:lnTo>
                  <a:pt x="793648" y="664188"/>
                </a:lnTo>
                <a:lnTo>
                  <a:pt x="793120" y="662077"/>
                </a:lnTo>
                <a:lnTo>
                  <a:pt x="792065" y="661021"/>
                </a:lnTo>
                <a:lnTo>
                  <a:pt x="790833" y="659262"/>
                </a:lnTo>
                <a:lnTo>
                  <a:pt x="789250" y="656976"/>
                </a:lnTo>
                <a:lnTo>
                  <a:pt x="787315" y="651875"/>
                </a:lnTo>
                <a:lnTo>
                  <a:pt x="786787" y="649060"/>
                </a:lnTo>
                <a:lnTo>
                  <a:pt x="786787" y="646774"/>
                </a:lnTo>
                <a:lnTo>
                  <a:pt x="797166" y="618982"/>
                </a:lnTo>
                <a:lnTo>
                  <a:pt x="797693" y="617927"/>
                </a:lnTo>
                <a:lnTo>
                  <a:pt x="807544" y="604383"/>
                </a:lnTo>
                <a:lnTo>
                  <a:pt x="808423" y="602799"/>
                </a:lnTo>
                <a:lnTo>
                  <a:pt x="810710" y="597347"/>
                </a:lnTo>
                <a:lnTo>
                  <a:pt x="811237" y="594884"/>
                </a:lnTo>
                <a:lnTo>
                  <a:pt x="811237" y="592949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4"/>
          <p:cNvSpPr/>
          <p:nvPr/>
        </p:nvSpPr>
        <p:spPr>
          <a:xfrm>
            <a:off x="5851365" y="784804"/>
            <a:ext cx="1520841" cy="506947"/>
          </a:xfrm>
          <a:custGeom>
            <a:rect b="b" l="l" r="r" t="t"/>
            <a:pathLst>
              <a:path extrusionOk="0" h="316614" w="949844">
                <a:moveTo>
                  <a:pt x="957759" y="90763"/>
                </a:moveTo>
                <a:lnTo>
                  <a:pt x="956880" y="89004"/>
                </a:lnTo>
                <a:lnTo>
                  <a:pt x="955649" y="85486"/>
                </a:lnTo>
                <a:lnTo>
                  <a:pt x="954769" y="83727"/>
                </a:lnTo>
                <a:lnTo>
                  <a:pt x="952834" y="87773"/>
                </a:lnTo>
                <a:lnTo>
                  <a:pt x="953010" y="82496"/>
                </a:lnTo>
                <a:lnTo>
                  <a:pt x="952483" y="80561"/>
                </a:lnTo>
                <a:lnTo>
                  <a:pt x="952307" y="78802"/>
                </a:lnTo>
                <a:lnTo>
                  <a:pt x="946854" y="77746"/>
                </a:lnTo>
                <a:lnTo>
                  <a:pt x="945622" y="76163"/>
                </a:lnTo>
                <a:lnTo>
                  <a:pt x="945799" y="70007"/>
                </a:lnTo>
                <a:lnTo>
                  <a:pt x="946854" y="67544"/>
                </a:lnTo>
                <a:lnTo>
                  <a:pt x="948085" y="66313"/>
                </a:lnTo>
                <a:lnTo>
                  <a:pt x="948965" y="65082"/>
                </a:lnTo>
                <a:lnTo>
                  <a:pt x="949492" y="63675"/>
                </a:lnTo>
                <a:lnTo>
                  <a:pt x="948965" y="63147"/>
                </a:lnTo>
                <a:lnTo>
                  <a:pt x="947733" y="63147"/>
                </a:lnTo>
                <a:lnTo>
                  <a:pt x="946150" y="64554"/>
                </a:lnTo>
                <a:lnTo>
                  <a:pt x="943336" y="65961"/>
                </a:lnTo>
                <a:lnTo>
                  <a:pt x="944391" y="63675"/>
                </a:lnTo>
                <a:lnTo>
                  <a:pt x="946326" y="62268"/>
                </a:lnTo>
                <a:lnTo>
                  <a:pt x="947909" y="61564"/>
                </a:lnTo>
                <a:lnTo>
                  <a:pt x="949668" y="61916"/>
                </a:lnTo>
                <a:lnTo>
                  <a:pt x="950196" y="59101"/>
                </a:lnTo>
                <a:lnTo>
                  <a:pt x="947909" y="52066"/>
                </a:lnTo>
                <a:lnTo>
                  <a:pt x="948261" y="49251"/>
                </a:lnTo>
                <a:lnTo>
                  <a:pt x="949141" y="51362"/>
                </a:lnTo>
                <a:lnTo>
                  <a:pt x="952307" y="57167"/>
                </a:lnTo>
                <a:lnTo>
                  <a:pt x="952307" y="55056"/>
                </a:lnTo>
                <a:lnTo>
                  <a:pt x="952483" y="54176"/>
                </a:lnTo>
                <a:lnTo>
                  <a:pt x="953010" y="53121"/>
                </a:lnTo>
                <a:lnTo>
                  <a:pt x="953010" y="54880"/>
                </a:lnTo>
                <a:lnTo>
                  <a:pt x="953362" y="56463"/>
                </a:lnTo>
                <a:lnTo>
                  <a:pt x="953362" y="58222"/>
                </a:lnTo>
                <a:lnTo>
                  <a:pt x="954417" y="58398"/>
                </a:lnTo>
                <a:lnTo>
                  <a:pt x="956000" y="54352"/>
                </a:lnTo>
                <a:lnTo>
                  <a:pt x="957056" y="52241"/>
                </a:lnTo>
                <a:lnTo>
                  <a:pt x="958112" y="49955"/>
                </a:lnTo>
                <a:lnTo>
                  <a:pt x="957583" y="48723"/>
                </a:lnTo>
                <a:lnTo>
                  <a:pt x="955825" y="46613"/>
                </a:lnTo>
                <a:lnTo>
                  <a:pt x="954242" y="44150"/>
                </a:lnTo>
                <a:lnTo>
                  <a:pt x="953714" y="41336"/>
                </a:lnTo>
                <a:lnTo>
                  <a:pt x="949317" y="39929"/>
                </a:lnTo>
                <a:lnTo>
                  <a:pt x="939994" y="40280"/>
                </a:lnTo>
                <a:lnTo>
                  <a:pt x="942280" y="39049"/>
                </a:lnTo>
                <a:lnTo>
                  <a:pt x="944567" y="38346"/>
                </a:lnTo>
                <a:lnTo>
                  <a:pt x="945095" y="38346"/>
                </a:lnTo>
                <a:lnTo>
                  <a:pt x="945095" y="38346"/>
                </a:lnTo>
                <a:lnTo>
                  <a:pt x="940522" y="35883"/>
                </a:lnTo>
                <a:lnTo>
                  <a:pt x="932606" y="33772"/>
                </a:lnTo>
                <a:lnTo>
                  <a:pt x="931727" y="33245"/>
                </a:lnTo>
                <a:lnTo>
                  <a:pt x="931551" y="32541"/>
                </a:lnTo>
                <a:lnTo>
                  <a:pt x="931375" y="31837"/>
                </a:lnTo>
                <a:lnTo>
                  <a:pt x="931199" y="30958"/>
                </a:lnTo>
                <a:lnTo>
                  <a:pt x="931023" y="30254"/>
                </a:lnTo>
                <a:lnTo>
                  <a:pt x="929440" y="27264"/>
                </a:lnTo>
                <a:lnTo>
                  <a:pt x="923284" y="21284"/>
                </a:lnTo>
                <a:lnTo>
                  <a:pt x="920118" y="18997"/>
                </a:lnTo>
                <a:lnTo>
                  <a:pt x="917127" y="17941"/>
                </a:lnTo>
                <a:lnTo>
                  <a:pt x="913961" y="17238"/>
                </a:lnTo>
                <a:lnTo>
                  <a:pt x="913081" y="17238"/>
                </a:lnTo>
                <a:lnTo>
                  <a:pt x="912202" y="17414"/>
                </a:lnTo>
                <a:lnTo>
                  <a:pt x="909036" y="18293"/>
                </a:lnTo>
                <a:lnTo>
                  <a:pt x="906925" y="18469"/>
                </a:lnTo>
                <a:lnTo>
                  <a:pt x="895492" y="15479"/>
                </a:lnTo>
                <a:lnTo>
                  <a:pt x="892502" y="14951"/>
                </a:lnTo>
                <a:lnTo>
                  <a:pt x="890215" y="14951"/>
                </a:lnTo>
                <a:lnTo>
                  <a:pt x="888632" y="15303"/>
                </a:lnTo>
                <a:lnTo>
                  <a:pt x="887577" y="15655"/>
                </a:lnTo>
                <a:lnTo>
                  <a:pt x="884762" y="17062"/>
                </a:lnTo>
                <a:lnTo>
                  <a:pt x="883531" y="17941"/>
                </a:lnTo>
                <a:lnTo>
                  <a:pt x="879309" y="21635"/>
                </a:lnTo>
                <a:lnTo>
                  <a:pt x="876495" y="25153"/>
                </a:lnTo>
                <a:lnTo>
                  <a:pt x="875088" y="26385"/>
                </a:lnTo>
                <a:lnTo>
                  <a:pt x="873505" y="27264"/>
                </a:lnTo>
                <a:lnTo>
                  <a:pt x="872449" y="27616"/>
                </a:lnTo>
                <a:lnTo>
                  <a:pt x="871394" y="27616"/>
                </a:lnTo>
                <a:lnTo>
                  <a:pt x="870691" y="27440"/>
                </a:lnTo>
                <a:lnTo>
                  <a:pt x="869987" y="27088"/>
                </a:lnTo>
                <a:lnTo>
                  <a:pt x="869459" y="26736"/>
                </a:lnTo>
                <a:lnTo>
                  <a:pt x="868756" y="26385"/>
                </a:lnTo>
                <a:lnTo>
                  <a:pt x="867700" y="26033"/>
                </a:lnTo>
                <a:lnTo>
                  <a:pt x="859081" y="25681"/>
                </a:lnTo>
                <a:lnTo>
                  <a:pt x="857850" y="25857"/>
                </a:lnTo>
                <a:lnTo>
                  <a:pt x="856971" y="26209"/>
                </a:lnTo>
                <a:lnTo>
                  <a:pt x="856443" y="26736"/>
                </a:lnTo>
                <a:lnTo>
                  <a:pt x="855739" y="28144"/>
                </a:lnTo>
                <a:lnTo>
                  <a:pt x="855036" y="30254"/>
                </a:lnTo>
                <a:lnTo>
                  <a:pt x="853629" y="38521"/>
                </a:lnTo>
                <a:lnTo>
                  <a:pt x="850287" y="51890"/>
                </a:lnTo>
                <a:lnTo>
                  <a:pt x="848704" y="55232"/>
                </a:lnTo>
                <a:lnTo>
                  <a:pt x="840436" y="58046"/>
                </a:lnTo>
                <a:lnTo>
                  <a:pt x="837974" y="59629"/>
                </a:lnTo>
                <a:lnTo>
                  <a:pt x="834280" y="62619"/>
                </a:lnTo>
                <a:lnTo>
                  <a:pt x="833225" y="63323"/>
                </a:lnTo>
                <a:lnTo>
                  <a:pt x="832169" y="63851"/>
                </a:lnTo>
                <a:lnTo>
                  <a:pt x="831465" y="64027"/>
                </a:lnTo>
                <a:lnTo>
                  <a:pt x="830762" y="64027"/>
                </a:lnTo>
                <a:lnTo>
                  <a:pt x="830058" y="63675"/>
                </a:lnTo>
                <a:lnTo>
                  <a:pt x="828651" y="62971"/>
                </a:lnTo>
                <a:lnTo>
                  <a:pt x="827947" y="62795"/>
                </a:lnTo>
                <a:lnTo>
                  <a:pt x="827068" y="62795"/>
                </a:lnTo>
                <a:lnTo>
                  <a:pt x="826189" y="62971"/>
                </a:lnTo>
                <a:lnTo>
                  <a:pt x="813348" y="67896"/>
                </a:lnTo>
                <a:lnTo>
                  <a:pt x="811765" y="68248"/>
                </a:lnTo>
                <a:lnTo>
                  <a:pt x="810006" y="68424"/>
                </a:lnTo>
                <a:lnTo>
                  <a:pt x="808599" y="68776"/>
                </a:lnTo>
                <a:lnTo>
                  <a:pt x="805081" y="70007"/>
                </a:lnTo>
                <a:lnTo>
                  <a:pt x="804202" y="70007"/>
                </a:lnTo>
                <a:lnTo>
                  <a:pt x="803498" y="69831"/>
                </a:lnTo>
                <a:lnTo>
                  <a:pt x="802970" y="69479"/>
                </a:lnTo>
                <a:lnTo>
                  <a:pt x="802618" y="68952"/>
                </a:lnTo>
                <a:lnTo>
                  <a:pt x="802618" y="68248"/>
                </a:lnTo>
                <a:lnTo>
                  <a:pt x="802794" y="67544"/>
                </a:lnTo>
                <a:lnTo>
                  <a:pt x="802970" y="66841"/>
                </a:lnTo>
                <a:lnTo>
                  <a:pt x="802618" y="66137"/>
                </a:lnTo>
                <a:lnTo>
                  <a:pt x="801915" y="65785"/>
                </a:lnTo>
                <a:lnTo>
                  <a:pt x="800683" y="65785"/>
                </a:lnTo>
                <a:lnTo>
                  <a:pt x="799980" y="66137"/>
                </a:lnTo>
                <a:lnTo>
                  <a:pt x="799276" y="66665"/>
                </a:lnTo>
                <a:lnTo>
                  <a:pt x="798924" y="67368"/>
                </a:lnTo>
                <a:lnTo>
                  <a:pt x="798573" y="68072"/>
                </a:lnTo>
                <a:lnTo>
                  <a:pt x="798397" y="68952"/>
                </a:lnTo>
                <a:lnTo>
                  <a:pt x="798397" y="69831"/>
                </a:lnTo>
                <a:lnTo>
                  <a:pt x="798573" y="70535"/>
                </a:lnTo>
                <a:lnTo>
                  <a:pt x="798924" y="71062"/>
                </a:lnTo>
                <a:lnTo>
                  <a:pt x="799452" y="71590"/>
                </a:lnTo>
                <a:lnTo>
                  <a:pt x="800683" y="72470"/>
                </a:lnTo>
                <a:lnTo>
                  <a:pt x="802618" y="73525"/>
                </a:lnTo>
                <a:lnTo>
                  <a:pt x="803146" y="73877"/>
                </a:lnTo>
                <a:lnTo>
                  <a:pt x="803673" y="74404"/>
                </a:lnTo>
                <a:lnTo>
                  <a:pt x="804026" y="75108"/>
                </a:lnTo>
                <a:lnTo>
                  <a:pt x="804026" y="75988"/>
                </a:lnTo>
                <a:lnTo>
                  <a:pt x="803498" y="77043"/>
                </a:lnTo>
                <a:lnTo>
                  <a:pt x="802794" y="77571"/>
                </a:lnTo>
                <a:lnTo>
                  <a:pt x="801915" y="77746"/>
                </a:lnTo>
                <a:lnTo>
                  <a:pt x="801035" y="77746"/>
                </a:lnTo>
                <a:lnTo>
                  <a:pt x="798573" y="77219"/>
                </a:lnTo>
                <a:lnTo>
                  <a:pt x="797517" y="77043"/>
                </a:lnTo>
                <a:lnTo>
                  <a:pt x="796110" y="77043"/>
                </a:lnTo>
                <a:lnTo>
                  <a:pt x="795407" y="77571"/>
                </a:lnTo>
                <a:lnTo>
                  <a:pt x="795055" y="78274"/>
                </a:lnTo>
                <a:lnTo>
                  <a:pt x="795055" y="78978"/>
                </a:lnTo>
                <a:lnTo>
                  <a:pt x="795231" y="80561"/>
                </a:lnTo>
                <a:lnTo>
                  <a:pt x="795231" y="81440"/>
                </a:lnTo>
                <a:lnTo>
                  <a:pt x="794703" y="82320"/>
                </a:lnTo>
                <a:lnTo>
                  <a:pt x="793999" y="82496"/>
                </a:lnTo>
                <a:lnTo>
                  <a:pt x="793296" y="82320"/>
                </a:lnTo>
                <a:lnTo>
                  <a:pt x="792768" y="81792"/>
                </a:lnTo>
                <a:lnTo>
                  <a:pt x="791361" y="80209"/>
                </a:lnTo>
                <a:lnTo>
                  <a:pt x="790833" y="79857"/>
                </a:lnTo>
                <a:lnTo>
                  <a:pt x="789426" y="79154"/>
                </a:lnTo>
                <a:lnTo>
                  <a:pt x="788723" y="78978"/>
                </a:lnTo>
                <a:lnTo>
                  <a:pt x="786963" y="78802"/>
                </a:lnTo>
                <a:lnTo>
                  <a:pt x="783797" y="78978"/>
                </a:lnTo>
                <a:lnTo>
                  <a:pt x="775706" y="81089"/>
                </a:lnTo>
                <a:lnTo>
                  <a:pt x="774827" y="81089"/>
                </a:lnTo>
                <a:lnTo>
                  <a:pt x="773947" y="81089"/>
                </a:lnTo>
                <a:lnTo>
                  <a:pt x="773244" y="80737"/>
                </a:lnTo>
                <a:lnTo>
                  <a:pt x="772716" y="80209"/>
                </a:lnTo>
                <a:lnTo>
                  <a:pt x="772364" y="79505"/>
                </a:lnTo>
                <a:lnTo>
                  <a:pt x="772188" y="78626"/>
                </a:lnTo>
                <a:lnTo>
                  <a:pt x="772364" y="75988"/>
                </a:lnTo>
                <a:lnTo>
                  <a:pt x="772364" y="75284"/>
                </a:lnTo>
                <a:lnTo>
                  <a:pt x="772188" y="74756"/>
                </a:lnTo>
                <a:lnTo>
                  <a:pt x="772012" y="74404"/>
                </a:lnTo>
                <a:lnTo>
                  <a:pt x="771661" y="73877"/>
                </a:lnTo>
                <a:lnTo>
                  <a:pt x="770957" y="73525"/>
                </a:lnTo>
                <a:lnTo>
                  <a:pt x="770078" y="73173"/>
                </a:lnTo>
                <a:lnTo>
                  <a:pt x="768318" y="73173"/>
                </a:lnTo>
                <a:lnTo>
                  <a:pt x="767263" y="73349"/>
                </a:lnTo>
                <a:lnTo>
                  <a:pt x="766559" y="73701"/>
                </a:lnTo>
                <a:lnTo>
                  <a:pt x="766032" y="74053"/>
                </a:lnTo>
                <a:lnTo>
                  <a:pt x="763041" y="77922"/>
                </a:lnTo>
                <a:lnTo>
                  <a:pt x="761634" y="79154"/>
                </a:lnTo>
                <a:lnTo>
                  <a:pt x="760579" y="79681"/>
                </a:lnTo>
                <a:lnTo>
                  <a:pt x="759524" y="79857"/>
                </a:lnTo>
                <a:lnTo>
                  <a:pt x="756709" y="80033"/>
                </a:lnTo>
                <a:lnTo>
                  <a:pt x="755830" y="80033"/>
                </a:lnTo>
                <a:lnTo>
                  <a:pt x="755126" y="79857"/>
                </a:lnTo>
                <a:lnTo>
                  <a:pt x="754598" y="79330"/>
                </a:lnTo>
                <a:lnTo>
                  <a:pt x="754246" y="78626"/>
                </a:lnTo>
                <a:lnTo>
                  <a:pt x="754071" y="77746"/>
                </a:lnTo>
                <a:lnTo>
                  <a:pt x="754071" y="76867"/>
                </a:lnTo>
                <a:lnTo>
                  <a:pt x="753719" y="75108"/>
                </a:lnTo>
                <a:lnTo>
                  <a:pt x="752312" y="73877"/>
                </a:lnTo>
                <a:lnTo>
                  <a:pt x="748442" y="78274"/>
                </a:lnTo>
                <a:lnTo>
                  <a:pt x="746507" y="79505"/>
                </a:lnTo>
                <a:lnTo>
                  <a:pt x="745100" y="80209"/>
                </a:lnTo>
                <a:lnTo>
                  <a:pt x="744045" y="80385"/>
                </a:lnTo>
                <a:lnTo>
                  <a:pt x="742285" y="80209"/>
                </a:lnTo>
                <a:lnTo>
                  <a:pt x="741406" y="80033"/>
                </a:lnTo>
                <a:lnTo>
                  <a:pt x="738416" y="78978"/>
                </a:lnTo>
                <a:lnTo>
                  <a:pt x="734898" y="78450"/>
                </a:lnTo>
                <a:lnTo>
                  <a:pt x="725400" y="79154"/>
                </a:lnTo>
                <a:lnTo>
                  <a:pt x="723289" y="79857"/>
                </a:lnTo>
                <a:lnTo>
                  <a:pt x="722057" y="80561"/>
                </a:lnTo>
                <a:lnTo>
                  <a:pt x="721881" y="81264"/>
                </a:lnTo>
                <a:lnTo>
                  <a:pt x="721881" y="81968"/>
                </a:lnTo>
                <a:lnTo>
                  <a:pt x="722233" y="82672"/>
                </a:lnTo>
                <a:lnTo>
                  <a:pt x="723464" y="84431"/>
                </a:lnTo>
                <a:lnTo>
                  <a:pt x="723816" y="85134"/>
                </a:lnTo>
                <a:lnTo>
                  <a:pt x="723992" y="85838"/>
                </a:lnTo>
                <a:lnTo>
                  <a:pt x="723992" y="86717"/>
                </a:lnTo>
                <a:lnTo>
                  <a:pt x="723816" y="87597"/>
                </a:lnTo>
                <a:lnTo>
                  <a:pt x="723464" y="88300"/>
                </a:lnTo>
                <a:lnTo>
                  <a:pt x="723113" y="89004"/>
                </a:lnTo>
                <a:lnTo>
                  <a:pt x="722585" y="89532"/>
                </a:lnTo>
                <a:lnTo>
                  <a:pt x="721881" y="90235"/>
                </a:lnTo>
                <a:lnTo>
                  <a:pt x="718715" y="92698"/>
                </a:lnTo>
                <a:lnTo>
                  <a:pt x="717132" y="93401"/>
                </a:lnTo>
                <a:lnTo>
                  <a:pt x="715901" y="93753"/>
                </a:lnTo>
                <a:lnTo>
                  <a:pt x="714846" y="93753"/>
                </a:lnTo>
                <a:lnTo>
                  <a:pt x="711327" y="93401"/>
                </a:lnTo>
                <a:lnTo>
                  <a:pt x="704468" y="94105"/>
                </a:lnTo>
                <a:lnTo>
                  <a:pt x="700950" y="94984"/>
                </a:lnTo>
                <a:lnTo>
                  <a:pt x="699543" y="95688"/>
                </a:lnTo>
                <a:lnTo>
                  <a:pt x="699015" y="96567"/>
                </a:lnTo>
                <a:lnTo>
                  <a:pt x="699719" y="97799"/>
                </a:lnTo>
                <a:lnTo>
                  <a:pt x="699894" y="98502"/>
                </a:lnTo>
                <a:lnTo>
                  <a:pt x="699894" y="99206"/>
                </a:lnTo>
                <a:lnTo>
                  <a:pt x="699367" y="99558"/>
                </a:lnTo>
                <a:lnTo>
                  <a:pt x="698487" y="99558"/>
                </a:lnTo>
                <a:lnTo>
                  <a:pt x="697432" y="99382"/>
                </a:lnTo>
                <a:lnTo>
                  <a:pt x="696201" y="99382"/>
                </a:lnTo>
                <a:lnTo>
                  <a:pt x="694618" y="99734"/>
                </a:lnTo>
                <a:lnTo>
                  <a:pt x="693386" y="100261"/>
                </a:lnTo>
                <a:lnTo>
                  <a:pt x="692682" y="100789"/>
                </a:lnTo>
                <a:lnTo>
                  <a:pt x="688637" y="105714"/>
                </a:lnTo>
                <a:lnTo>
                  <a:pt x="688109" y="106418"/>
                </a:lnTo>
                <a:lnTo>
                  <a:pt x="687933" y="106945"/>
                </a:lnTo>
                <a:lnTo>
                  <a:pt x="687757" y="107649"/>
                </a:lnTo>
                <a:lnTo>
                  <a:pt x="687933" y="108353"/>
                </a:lnTo>
                <a:lnTo>
                  <a:pt x="688285" y="109056"/>
                </a:lnTo>
                <a:lnTo>
                  <a:pt x="690044" y="111343"/>
                </a:lnTo>
                <a:lnTo>
                  <a:pt x="691451" y="113805"/>
                </a:lnTo>
                <a:lnTo>
                  <a:pt x="691803" y="114509"/>
                </a:lnTo>
                <a:lnTo>
                  <a:pt x="692155" y="116092"/>
                </a:lnTo>
                <a:lnTo>
                  <a:pt x="692155" y="116971"/>
                </a:lnTo>
                <a:lnTo>
                  <a:pt x="692155" y="117851"/>
                </a:lnTo>
                <a:lnTo>
                  <a:pt x="691803" y="119082"/>
                </a:lnTo>
                <a:lnTo>
                  <a:pt x="690924" y="120314"/>
                </a:lnTo>
                <a:lnTo>
                  <a:pt x="688813" y="122600"/>
                </a:lnTo>
                <a:lnTo>
                  <a:pt x="687582" y="123656"/>
                </a:lnTo>
                <a:lnTo>
                  <a:pt x="686174" y="124359"/>
                </a:lnTo>
                <a:lnTo>
                  <a:pt x="684767" y="124711"/>
                </a:lnTo>
                <a:lnTo>
                  <a:pt x="682481" y="125591"/>
                </a:lnTo>
                <a:lnTo>
                  <a:pt x="681249" y="126294"/>
                </a:lnTo>
                <a:lnTo>
                  <a:pt x="680370" y="126998"/>
                </a:lnTo>
                <a:lnTo>
                  <a:pt x="679315" y="129108"/>
                </a:lnTo>
                <a:lnTo>
                  <a:pt x="678611" y="130164"/>
                </a:lnTo>
                <a:lnTo>
                  <a:pt x="677555" y="131395"/>
                </a:lnTo>
                <a:lnTo>
                  <a:pt x="671575" y="137376"/>
                </a:lnTo>
                <a:lnTo>
                  <a:pt x="670520" y="138255"/>
                </a:lnTo>
                <a:lnTo>
                  <a:pt x="669464" y="138607"/>
                </a:lnTo>
                <a:lnTo>
                  <a:pt x="661900" y="138959"/>
                </a:lnTo>
                <a:lnTo>
                  <a:pt x="659438" y="139486"/>
                </a:lnTo>
                <a:lnTo>
                  <a:pt x="657855" y="140014"/>
                </a:lnTo>
                <a:lnTo>
                  <a:pt x="655217" y="141421"/>
                </a:lnTo>
                <a:lnTo>
                  <a:pt x="647301" y="146698"/>
                </a:lnTo>
                <a:lnTo>
                  <a:pt x="646597" y="147050"/>
                </a:lnTo>
                <a:lnTo>
                  <a:pt x="645190" y="147578"/>
                </a:lnTo>
                <a:lnTo>
                  <a:pt x="643255" y="147753"/>
                </a:lnTo>
                <a:lnTo>
                  <a:pt x="637451" y="145467"/>
                </a:lnTo>
                <a:lnTo>
                  <a:pt x="633933" y="141949"/>
                </a:lnTo>
                <a:lnTo>
                  <a:pt x="631998" y="141069"/>
                </a:lnTo>
                <a:lnTo>
                  <a:pt x="628656" y="140014"/>
                </a:lnTo>
                <a:lnTo>
                  <a:pt x="627601" y="139310"/>
                </a:lnTo>
                <a:lnTo>
                  <a:pt x="626721" y="138783"/>
                </a:lnTo>
                <a:lnTo>
                  <a:pt x="626193" y="138255"/>
                </a:lnTo>
                <a:lnTo>
                  <a:pt x="620917" y="133154"/>
                </a:lnTo>
                <a:lnTo>
                  <a:pt x="619685" y="131747"/>
                </a:lnTo>
                <a:lnTo>
                  <a:pt x="618981" y="130516"/>
                </a:lnTo>
                <a:lnTo>
                  <a:pt x="617751" y="123832"/>
                </a:lnTo>
                <a:lnTo>
                  <a:pt x="617574" y="120138"/>
                </a:lnTo>
                <a:lnTo>
                  <a:pt x="617223" y="118555"/>
                </a:lnTo>
                <a:lnTo>
                  <a:pt x="615991" y="114861"/>
                </a:lnTo>
                <a:lnTo>
                  <a:pt x="615640" y="113278"/>
                </a:lnTo>
                <a:lnTo>
                  <a:pt x="615640" y="112398"/>
                </a:lnTo>
                <a:lnTo>
                  <a:pt x="615815" y="111519"/>
                </a:lnTo>
                <a:lnTo>
                  <a:pt x="616168" y="110815"/>
                </a:lnTo>
                <a:lnTo>
                  <a:pt x="616519" y="110111"/>
                </a:lnTo>
                <a:lnTo>
                  <a:pt x="617398" y="109056"/>
                </a:lnTo>
                <a:lnTo>
                  <a:pt x="617751" y="108177"/>
                </a:lnTo>
                <a:lnTo>
                  <a:pt x="617926" y="106945"/>
                </a:lnTo>
                <a:lnTo>
                  <a:pt x="617574" y="104659"/>
                </a:lnTo>
                <a:lnTo>
                  <a:pt x="616871" y="103603"/>
                </a:lnTo>
                <a:lnTo>
                  <a:pt x="616168" y="102900"/>
                </a:lnTo>
                <a:lnTo>
                  <a:pt x="612122" y="101844"/>
                </a:lnTo>
                <a:lnTo>
                  <a:pt x="610187" y="100789"/>
                </a:lnTo>
                <a:lnTo>
                  <a:pt x="608604" y="100261"/>
                </a:lnTo>
                <a:lnTo>
                  <a:pt x="607724" y="100261"/>
                </a:lnTo>
                <a:lnTo>
                  <a:pt x="606845" y="100261"/>
                </a:lnTo>
                <a:lnTo>
                  <a:pt x="605965" y="100437"/>
                </a:lnTo>
                <a:lnTo>
                  <a:pt x="604558" y="101141"/>
                </a:lnTo>
                <a:lnTo>
                  <a:pt x="603327" y="102020"/>
                </a:lnTo>
                <a:lnTo>
                  <a:pt x="602799" y="102548"/>
                </a:lnTo>
                <a:lnTo>
                  <a:pt x="601744" y="103427"/>
                </a:lnTo>
                <a:lnTo>
                  <a:pt x="600689" y="103955"/>
                </a:lnTo>
                <a:lnTo>
                  <a:pt x="600336" y="104131"/>
                </a:lnTo>
                <a:lnTo>
                  <a:pt x="599633" y="104307"/>
                </a:lnTo>
                <a:lnTo>
                  <a:pt x="598753" y="104307"/>
                </a:lnTo>
                <a:lnTo>
                  <a:pt x="596115" y="104131"/>
                </a:lnTo>
                <a:lnTo>
                  <a:pt x="595411" y="104307"/>
                </a:lnTo>
                <a:lnTo>
                  <a:pt x="594708" y="104659"/>
                </a:lnTo>
                <a:lnTo>
                  <a:pt x="593477" y="105538"/>
                </a:lnTo>
                <a:lnTo>
                  <a:pt x="591718" y="106418"/>
                </a:lnTo>
                <a:lnTo>
                  <a:pt x="591190" y="106594"/>
                </a:lnTo>
                <a:lnTo>
                  <a:pt x="590311" y="106770"/>
                </a:lnTo>
                <a:lnTo>
                  <a:pt x="589079" y="106770"/>
                </a:lnTo>
                <a:lnTo>
                  <a:pt x="588376" y="106594"/>
                </a:lnTo>
                <a:lnTo>
                  <a:pt x="588024" y="106418"/>
                </a:lnTo>
                <a:lnTo>
                  <a:pt x="587848" y="106242"/>
                </a:lnTo>
                <a:lnTo>
                  <a:pt x="587496" y="105890"/>
                </a:lnTo>
                <a:lnTo>
                  <a:pt x="587144" y="105362"/>
                </a:lnTo>
                <a:lnTo>
                  <a:pt x="586969" y="104659"/>
                </a:lnTo>
                <a:lnTo>
                  <a:pt x="587144" y="103955"/>
                </a:lnTo>
                <a:lnTo>
                  <a:pt x="587672" y="102548"/>
                </a:lnTo>
                <a:lnTo>
                  <a:pt x="588376" y="101141"/>
                </a:lnTo>
                <a:lnTo>
                  <a:pt x="594180" y="97271"/>
                </a:lnTo>
                <a:lnTo>
                  <a:pt x="595939" y="95512"/>
                </a:lnTo>
                <a:lnTo>
                  <a:pt x="596291" y="94809"/>
                </a:lnTo>
                <a:lnTo>
                  <a:pt x="602272" y="85662"/>
                </a:lnTo>
                <a:lnTo>
                  <a:pt x="602623" y="84958"/>
                </a:lnTo>
                <a:lnTo>
                  <a:pt x="604031" y="81089"/>
                </a:lnTo>
                <a:lnTo>
                  <a:pt x="604558" y="80209"/>
                </a:lnTo>
                <a:lnTo>
                  <a:pt x="605261" y="79505"/>
                </a:lnTo>
                <a:lnTo>
                  <a:pt x="606493" y="78802"/>
                </a:lnTo>
                <a:lnTo>
                  <a:pt x="610187" y="77043"/>
                </a:lnTo>
                <a:lnTo>
                  <a:pt x="612122" y="75636"/>
                </a:lnTo>
                <a:lnTo>
                  <a:pt x="613001" y="74580"/>
                </a:lnTo>
                <a:lnTo>
                  <a:pt x="613529" y="73701"/>
                </a:lnTo>
                <a:lnTo>
                  <a:pt x="613705" y="72821"/>
                </a:lnTo>
                <a:lnTo>
                  <a:pt x="613705" y="71942"/>
                </a:lnTo>
                <a:lnTo>
                  <a:pt x="613705" y="71062"/>
                </a:lnTo>
                <a:lnTo>
                  <a:pt x="613529" y="70183"/>
                </a:lnTo>
                <a:lnTo>
                  <a:pt x="613001" y="68600"/>
                </a:lnTo>
                <a:lnTo>
                  <a:pt x="610715" y="64730"/>
                </a:lnTo>
                <a:lnTo>
                  <a:pt x="609659" y="61740"/>
                </a:lnTo>
                <a:lnTo>
                  <a:pt x="607197" y="56287"/>
                </a:lnTo>
                <a:lnTo>
                  <a:pt x="606845" y="55583"/>
                </a:lnTo>
                <a:lnTo>
                  <a:pt x="606493" y="54880"/>
                </a:lnTo>
                <a:lnTo>
                  <a:pt x="606493" y="53473"/>
                </a:lnTo>
                <a:lnTo>
                  <a:pt x="606669" y="51362"/>
                </a:lnTo>
                <a:lnTo>
                  <a:pt x="607548" y="47140"/>
                </a:lnTo>
                <a:lnTo>
                  <a:pt x="608252" y="45381"/>
                </a:lnTo>
                <a:lnTo>
                  <a:pt x="608956" y="44150"/>
                </a:lnTo>
                <a:lnTo>
                  <a:pt x="609483" y="43622"/>
                </a:lnTo>
                <a:lnTo>
                  <a:pt x="610187" y="43271"/>
                </a:lnTo>
                <a:lnTo>
                  <a:pt x="610890" y="42919"/>
                </a:lnTo>
                <a:lnTo>
                  <a:pt x="611594" y="42567"/>
                </a:lnTo>
                <a:lnTo>
                  <a:pt x="612298" y="42391"/>
                </a:lnTo>
                <a:lnTo>
                  <a:pt x="614936" y="40984"/>
                </a:lnTo>
                <a:lnTo>
                  <a:pt x="615640" y="40808"/>
                </a:lnTo>
                <a:lnTo>
                  <a:pt x="620037" y="40456"/>
                </a:lnTo>
                <a:lnTo>
                  <a:pt x="620917" y="40280"/>
                </a:lnTo>
                <a:lnTo>
                  <a:pt x="623907" y="39225"/>
                </a:lnTo>
                <a:lnTo>
                  <a:pt x="627249" y="37466"/>
                </a:lnTo>
                <a:lnTo>
                  <a:pt x="635692" y="34476"/>
                </a:lnTo>
                <a:lnTo>
                  <a:pt x="636747" y="33948"/>
                </a:lnTo>
                <a:lnTo>
                  <a:pt x="638155" y="32893"/>
                </a:lnTo>
                <a:lnTo>
                  <a:pt x="638682" y="32013"/>
                </a:lnTo>
                <a:lnTo>
                  <a:pt x="638858" y="31134"/>
                </a:lnTo>
                <a:lnTo>
                  <a:pt x="638682" y="30430"/>
                </a:lnTo>
                <a:lnTo>
                  <a:pt x="638330" y="29727"/>
                </a:lnTo>
                <a:lnTo>
                  <a:pt x="635868" y="26033"/>
                </a:lnTo>
                <a:lnTo>
                  <a:pt x="635516" y="25329"/>
                </a:lnTo>
                <a:lnTo>
                  <a:pt x="635164" y="24625"/>
                </a:lnTo>
                <a:lnTo>
                  <a:pt x="634988" y="23746"/>
                </a:lnTo>
                <a:lnTo>
                  <a:pt x="634988" y="22867"/>
                </a:lnTo>
                <a:lnTo>
                  <a:pt x="635164" y="20228"/>
                </a:lnTo>
                <a:lnTo>
                  <a:pt x="634988" y="19349"/>
                </a:lnTo>
                <a:lnTo>
                  <a:pt x="634637" y="18645"/>
                </a:lnTo>
                <a:lnTo>
                  <a:pt x="634109" y="18117"/>
                </a:lnTo>
                <a:lnTo>
                  <a:pt x="633581" y="17766"/>
                </a:lnTo>
                <a:lnTo>
                  <a:pt x="632877" y="17414"/>
                </a:lnTo>
                <a:lnTo>
                  <a:pt x="632174" y="17238"/>
                </a:lnTo>
                <a:lnTo>
                  <a:pt x="631294" y="17238"/>
                </a:lnTo>
                <a:lnTo>
                  <a:pt x="628832" y="17590"/>
                </a:lnTo>
                <a:lnTo>
                  <a:pt x="627952" y="17590"/>
                </a:lnTo>
                <a:lnTo>
                  <a:pt x="627249" y="17414"/>
                </a:lnTo>
                <a:lnTo>
                  <a:pt x="626545" y="17062"/>
                </a:lnTo>
                <a:lnTo>
                  <a:pt x="622148" y="13896"/>
                </a:lnTo>
                <a:lnTo>
                  <a:pt x="615815" y="11081"/>
                </a:lnTo>
                <a:lnTo>
                  <a:pt x="604734" y="2463"/>
                </a:lnTo>
                <a:lnTo>
                  <a:pt x="602272" y="879"/>
                </a:lnTo>
                <a:lnTo>
                  <a:pt x="600512" y="0"/>
                </a:lnTo>
                <a:lnTo>
                  <a:pt x="599809" y="176"/>
                </a:lnTo>
                <a:lnTo>
                  <a:pt x="599281" y="352"/>
                </a:lnTo>
                <a:lnTo>
                  <a:pt x="596994" y="1407"/>
                </a:lnTo>
                <a:lnTo>
                  <a:pt x="586969" y="4046"/>
                </a:lnTo>
                <a:lnTo>
                  <a:pt x="586265" y="4397"/>
                </a:lnTo>
                <a:lnTo>
                  <a:pt x="585561" y="4925"/>
                </a:lnTo>
                <a:lnTo>
                  <a:pt x="585209" y="5453"/>
                </a:lnTo>
                <a:lnTo>
                  <a:pt x="584682" y="6860"/>
                </a:lnTo>
                <a:lnTo>
                  <a:pt x="584506" y="7739"/>
                </a:lnTo>
                <a:lnTo>
                  <a:pt x="583626" y="9850"/>
                </a:lnTo>
                <a:lnTo>
                  <a:pt x="582747" y="11081"/>
                </a:lnTo>
                <a:lnTo>
                  <a:pt x="581691" y="12137"/>
                </a:lnTo>
                <a:lnTo>
                  <a:pt x="581164" y="12489"/>
                </a:lnTo>
                <a:lnTo>
                  <a:pt x="580284" y="13016"/>
                </a:lnTo>
                <a:lnTo>
                  <a:pt x="579229" y="13368"/>
                </a:lnTo>
                <a:lnTo>
                  <a:pt x="577470" y="13896"/>
                </a:lnTo>
                <a:lnTo>
                  <a:pt x="576415" y="13896"/>
                </a:lnTo>
                <a:lnTo>
                  <a:pt x="575887" y="13368"/>
                </a:lnTo>
                <a:lnTo>
                  <a:pt x="575711" y="12489"/>
                </a:lnTo>
                <a:lnTo>
                  <a:pt x="575359" y="11433"/>
                </a:lnTo>
                <a:lnTo>
                  <a:pt x="574832" y="11257"/>
                </a:lnTo>
                <a:lnTo>
                  <a:pt x="574128" y="11257"/>
                </a:lnTo>
                <a:lnTo>
                  <a:pt x="568147" y="13720"/>
                </a:lnTo>
                <a:lnTo>
                  <a:pt x="567444" y="14248"/>
                </a:lnTo>
                <a:lnTo>
                  <a:pt x="566916" y="14951"/>
                </a:lnTo>
                <a:lnTo>
                  <a:pt x="566741" y="15655"/>
                </a:lnTo>
                <a:lnTo>
                  <a:pt x="566388" y="18293"/>
                </a:lnTo>
                <a:lnTo>
                  <a:pt x="566037" y="18997"/>
                </a:lnTo>
                <a:lnTo>
                  <a:pt x="564805" y="20580"/>
                </a:lnTo>
                <a:lnTo>
                  <a:pt x="563046" y="22163"/>
                </a:lnTo>
                <a:lnTo>
                  <a:pt x="561112" y="24274"/>
                </a:lnTo>
                <a:lnTo>
                  <a:pt x="560760" y="24801"/>
                </a:lnTo>
                <a:lnTo>
                  <a:pt x="559529" y="27440"/>
                </a:lnTo>
                <a:lnTo>
                  <a:pt x="558297" y="29199"/>
                </a:lnTo>
                <a:lnTo>
                  <a:pt x="557770" y="29727"/>
                </a:lnTo>
                <a:lnTo>
                  <a:pt x="557242" y="30078"/>
                </a:lnTo>
                <a:lnTo>
                  <a:pt x="550734" y="33596"/>
                </a:lnTo>
                <a:lnTo>
                  <a:pt x="534551" y="40280"/>
                </a:lnTo>
                <a:lnTo>
                  <a:pt x="533847" y="40808"/>
                </a:lnTo>
                <a:lnTo>
                  <a:pt x="530330" y="44326"/>
                </a:lnTo>
                <a:lnTo>
                  <a:pt x="526108" y="50307"/>
                </a:lnTo>
                <a:lnTo>
                  <a:pt x="525405" y="51010"/>
                </a:lnTo>
                <a:lnTo>
                  <a:pt x="524349" y="51890"/>
                </a:lnTo>
                <a:lnTo>
                  <a:pt x="522238" y="53121"/>
                </a:lnTo>
                <a:lnTo>
                  <a:pt x="511332" y="56639"/>
                </a:lnTo>
                <a:lnTo>
                  <a:pt x="509926" y="57342"/>
                </a:lnTo>
                <a:lnTo>
                  <a:pt x="508166" y="58574"/>
                </a:lnTo>
                <a:lnTo>
                  <a:pt x="506583" y="59981"/>
                </a:lnTo>
                <a:lnTo>
                  <a:pt x="505704" y="61212"/>
                </a:lnTo>
                <a:lnTo>
                  <a:pt x="503417" y="65961"/>
                </a:lnTo>
                <a:lnTo>
                  <a:pt x="501834" y="68424"/>
                </a:lnTo>
                <a:lnTo>
                  <a:pt x="501307" y="68952"/>
                </a:lnTo>
                <a:lnTo>
                  <a:pt x="500427" y="69655"/>
                </a:lnTo>
                <a:lnTo>
                  <a:pt x="496909" y="72118"/>
                </a:lnTo>
                <a:lnTo>
                  <a:pt x="495502" y="72645"/>
                </a:lnTo>
                <a:lnTo>
                  <a:pt x="494447" y="72821"/>
                </a:lnTo>
                <a:lnTo>
                  <a:pt x="488290" y="70007"/>
                </a:lnTo>
                <a:lnTo>
                  <a:pt x="487235" y="69831"/>
                </a:lnTo>
                <a:lnTo>
                  <a:pt x="486003" y="69831"/>
                </a:lnTo>
                <a:lnTo>
                  <a:pt x="483893" y="70007"/>
                </a:lnTo>
                <a:lnTo>
                  <a:pt x="482837" y="70359"/>
                </a:lnTo>
                <a:lnTo>
                  <a:pt x="481958" y="70887"/>
                </a:lnTo>
                <a:lnTo>
                  <a:pt x="481078" y="71942"/>
                </a:lnTo>
                <a:lnTo>
                  <a:pt x="479847" y="73701"/>
                </a:lnTo>
                <a:lnTo>
                  <a:pt x="479495" y="74404"/>
                </a:lnTo>
                <a:lnTo>
                  <a:pt x="479320" y="75108"/>
                </a:lnTo>
                <a:lnTo>
                  <a:pt x="479495" y="75812"/>
                </a:lnTo>
                <a:lnTo>
                  <a:pt x="479671" y="76515"/>
                </a:lnTo>
                <a:lnTo>
                  <a:pt x="480023" y="77043"/>
                </a:lnTo>
                <a:lnTo>
                  <a:pt x="480375" y="77746"/>
                </a:lnTo>
                <a:lnTo>
                  <a:pt x="480727" y="78450"/>
                </a:lnTo>
                <a:lnTo>
                  <a:pt x="480727" y="79154"/>
                </a:lnTo>
                <a:lnTo>
                  <a:pt x="480199" y="79857"/>
                </a:lnTo>
                <a:lnTo>
                  <a:pt x="479495" y="80033"/>
                </a:lnTo>
                <a:lnTo>
                  <a:pt x="478616" y="80033"/>
                </a:lnTo>
                <a:lnTo>
                  <a:pt x="474922" y="78626"/>
                </a:lnTo>
                <a:lnTo>
                  <a:pt x="474218" y="78274"/>
                </a:lnTo>
                <a:lnTo>
                  <a:pt x="473691" y="77922"/>
                </a:lnTo>
                <a:lnTo>
                  <a:pt x="473163" y="77571"/>
                </a:lnTo>
                <a:lnTo>
                  <a:pt x="472811" y="77043"/>
                </a:lnTo>
                <a:lnTo>
                  <a:pt x="472459" y="75460"/>
                </a:lnTo>
                <a:lnTo>
                  <a:pt x="472283" y="74580"/>
                </a:lnTo>
                <a:lnTo>
                  <a:pt x="472108" y="73877"/>
                </a:lnTo>
                <a:lnTo>
                  <a:pt x="471756" y="73173"/>
                </a:lnTo>
                <a:lnTo>
                  <a:pt x="471052" y="72645"/>
                </a:lnTo>
                <a:lnTo>
                  <a:pt x="469997" y="72294"/>
                </a:lnTo>
                <a:lnTo>
                  <a:pt x="469293" y="72645"/>
                </a:lnTo>
                <a:lnTo>
                  <a:pt x="468766" y="73173"/>
                </a:lnTo>
                <a:lnTo>
                  <a:pt x="468414" y="73877"/>
                </a:lnTo>
                <a:lnTo>
                  <a:pt x="467710" y="76339"/>
                </a:lnTo>
                <a:lnTo>
                  <a:pt x="467358" y="77043"/>
                </a:lnTo>
                <a:lnTo>
                  <a:pt x="466831" y="77746"/>
                </a:lnTo>
                <a:lnTo>
                  <a:pt x="466127" y="78626"/>
                </a:lnTo>
                <a:lnTo>
                  <a:pt x="464720" y="79681"/>
                </a:lnTo>
                <a:lnTo>
                  <a:pt x="463665" y="80209"/>
                </a:lnTo>
                <a:lnTo>
                  <a:pt x="462609" y="80561"/>
                </a:lnTo>
                <a:lnTo>
                  <a:pt x="461730" y="80561"/>
                </a:lnTo>
                <a:lnTo>
                  <a:pt x="460850" y="80385"/>
                </a:lnTo>
                <a:lnTo>
                  <a:pt x="460146" y="80033"/>
                </a:lnTo>
                <a:lnTo>
                  <a:pt x="459619" y="79681"/>
                </a:lnTo>
                <a:lnTo>
                  <a:pt x="459091" y="79154"/>
                </a:lnTo>
                <a:lnTo>
                  <a:pt x="458388" y="78802"/>
                </a:lnTo>
                <a:lnTo>
                  <a:pt x="457508" y="78450"/>
                </a:lnTo>
                <a:lnTo>
                  <a:pt x="456980" y="78626"/>
                </a:lnTo>
                <a:lnTo>
                  <a:pt x="456805" y="79330"/>
                </a:lnTo>
                <a:lnTo>
                  <a:pt x="456805" y="80209"/>
                </a:lnTo>
                <a:lnTo>
                  <a:pt x="456805" y="81089"/>
                </a:lnTo>
                <a:lnTo>
                  <a:pt x="456629" y="81968"/>
                </a:lnTo>
                <a:lnTo>
                  <a:pt x="456101" y="82848"/>
                </a:lnTo>
                <a:lnTo>
                  <a:pt x="455221" y="83727"/>
                </a:lnTo>
                <a:lnTo>
                  <a:pt x="454342" y="84079"/>
                </a:lnTo>
                <a:lnTo>
                  <a:pt x="453463" y="84079"/>
                </a:lnTo>
                <a:lnTo>
                  <a:pt x="451879" y="83551"/>
                </a:lnTo>
                <a:lnTo>
                  <a:pt x="449768" y="82496"/>
                </a:lnTo>
                <a:lnTo>
                  <a:pt x="449065" y="82320"/>
                </a:lnTo>
                <a:lnTo>
                  <a:pt x="447482" y="82144"/>
                </a:lnTo>
                <a:lnTo>
                  <a:pt x="446954" y="81792"/>
                </a:lnTo>
                <a:lnTo>
                  <a:pt x="446602" y="81264"/>
                </a:lnTo>
                <a:lnTo>
                  <a:pt x="446426" y="80561"/>
                </a:lnTo>
                <a:lnTo>
                  <a:pt x="446426" y="79681"/>
                </a:lnTo>
                <a:lnTo>
                  <a:pt x="447130" y="77219"/>
                </a:lnTo>
                <a:lnTo>
                  <a:pt x="447130" y="76339"/>
                </a:lnTo>
                <a:lnTo>
                  <a:pt x="447130" y="75460"/>
                </a:lnTo>
                <a:lnTo>
                  <a:pt x="446954" y="74580"/>
                </a:lnTo>
                <a:lnTo>
                  <a:pt x="445723" y="70887"/>
                </a:lnTo>
                <a:lnTo>
                  <a:pt x="445019" y="69479"/>
                </a:lnTo>
                <a:lnTo>
                  <a:pt x="444316" y="68248"/>
                </a:lnTo>
                <a:lnTo>
                  <a:pt x="442733" y="64730"/>
                </a:lnTo>
                <a:lnTo>
                  <a:pt x="442381" y="64202"/>
                </a:lnTo>
                <a:lnTo>
                  <a:pt x="441853" y="63675"/>
                </a:lnTo>
                <a:lnTo>
                  <a:pt x="440622" y="62795"/>
                </a:lnTo>
                <a:lnTo>
                  <a:pt x="438863" y="62268"/>
                </a:lnTo>
                <a:lnTo>
                  <a:pt x="434818" y="64906"/>
                </a:lnTo>
                <a:lnTo>
                  <a:pt x="432883" y="67193"/>
                </a:lnTo>
                <a:lnTo>
                  <a:pt x="431476" y="69128"/>
                </a:lnTo>
                <a:lnTo>
                  <a:pt x="430596" y="69831"/>
                </a:lnTo>
                <a:lnTo>
                  <a:pt x="429717" y="70007"/>
                </a:lnTo>
                <a:lnTo>
                  <a:pt x="429189" y="69479"/>
                </a:lnTo>
                <a:lnTo>
                  <a:pt x="428837" y="68776"/>
                </a:lnTo>
                <a:lnTo>
                  <a:pt x="428309" y="68072"/>
                </a:lnTo>
                <a:lnTo>
                  <a:pt x="427606" y="67368"/>
                </a:lnTo>
                <a:lnTo>
                  <a:pt x="425671" y="67193"/>
                </a:lnTo>
                <a:lnTo>
                  <a:pt x="424791" y="67544"/>
                </a:lnTo>
                <a:lnTo>
                  <a:pt x="423912" y="68248"/>
                </a:lnTo>
                <a:lnTo>
                  <a:pt x="423208" y="69128"/>
                </a:lnTo>
                <a:lnTo>
                  <a:pt x="421625" y="70535"/>
                </a:lnTo>
                <a:lnTo>
                  <a:pt x="419866" y="71238"/>
                </a:lnTo>
                <a:lnTo>
                  <a:pt x="416700" y="72118"/>
                </a:lnTo>
                <a:lnTo>
                  <a:pt x="415117" y="72294"/>
                </a:lnTo>
                <a:lnTo>
                  <a:pt x="414061" y="72294"/>
                </a:lnTo>
                <a:lnTo>
                  <a:pt x="413358" y="71942"/>
                </a:lnTo>
                <a:lnTo>
                  <a:pt x="412831" y="71590"/>
                </a:lnTo>
                <a:lnTo>
                  <a:pt x="411775" y="70535"/>
                </a:lnTo>
                <a:lnTo>
                  <a:pt x="410895" y="70183"/>
                </a:lnTo>
                <a:lnTo>
                  <a:pt x="409840" y="69831"/>
                </a:lnTo>
                <a:lnTo>
                  <a:pt x="407729" y="69831"/>
                </a:lnTo>
                <a:lnTo>
                  <a:pt x="405794" y="69303"/>
                </a:lnTo>
                <a:lnTo>
                  <a:pt x="404915" y="68248"/>
                </a:lnTo>
                <a:lnTo>
                  <a:pt x="404915" y="65082"/>
                </a:lnTo>
                <a:lnTo>
                  <a:pt x="405267" y="63147"/>
                </a:lnTo>
                <a:lnTo>
                  <a:pt x="405091" y="61916"/>
                </a:lnTo>
                <a:lnTo>
                  <a:pt x="404739" y="61212"/>
                </a:lnTo>
                <a:lnTo>
                  <a:pt x="404036" y="61036"/>
                </a:lnTo>
                <a:lnTo>
                  <a:pt x="403332" y="61036"/>
                </a:lnTo>
                <a:lnTo>
                  <a:pt x="401045" y="61564"/>
                </a:lnTo>
                <a:lnTo>
                  <a:pt x="400166" y="61564"/>
                </a:lnTo>
                <a:lnTo>
                  <a:pt x="399286" y="61212"/>
                </a:lnTo>
                <a:lnTo>
                  <a:pt x="397703" y="60509"/>
                </a:lnTo>
                <a:lnTo>
                  <a:pt x="396999" y="59805"/>
                </a:lnTo>
                <a:lnTo>
                  <a:pt x="396472" y="59101"/>
                </a:lnTo>
                <a:lnTo>
                  <a:pt x="395944" y="57694"/>
                </a:lnTo>
                <a:lnTo>
                  <a:pt x="395592" y="56111"/>
                </a:lnTo>
                <a:lnTo>
                  <a:pt x="395416" y="53649"/>
                </a:lnTo>
                <a:lnTo>
                  <a:pt x="395065" y="51890"/>
                </a:lnTo>
                <a:lnTo>
                  <a:pt x="394537" y="51186"/>
                </a:lnTo>
                <a:lnTo>
                  <a:pt x="393833" y="51186"/>
                </a:lnTo>
                <a:lnTo>
                  <a:pt x="393130" y="51362"/>
                </a:lnTo>
                <a:lnTo>
                  <a:pt x="392426" y="51538"/>
                </a:lnTo>
                <a:lnTo>
                  <a:pt x="391547" y="51538"/>
                </a:lnTo>
                <a:lnTo>
                  <a:pt x="390843" y="51538"/>
                </a:lnTo>
                <a:lnTo>
                  <a:pt x="388908" y="51010"/>
                </a:lnTo>
                <a:lnTo>
                  <a:pt x="384511" y="52417"/>
                </a:lnTo>
                <a:lnTo>
                  <a:pt x="382928" y="53473"/>
                </a:lnTo>
                <a:lnTo>
                  <a:pt x="381345" y="56287"/>
                </a:lnTo>
                <a:lnTo>
                  <a:pt x="380817" y="56639"/>
                </a:lnTo>
                <a:lnTo>
                  <a:pt x="380113" y="56815"/>
                </a:lnTo>
                <a:lnTo>
                  <a:pt x="379586" y="56463"/>
                </a:lnTo>
                <a:lnTo>
                  <a:pt x="378530" y="56111"/>
                </a:lnTo>
                <a:lnTo>
                  <a:pt x="376947" y="56111"/>
                </a:lnTo>
                <a:lnTo>
                  <a:pt x="373781" y="56639"/>
                </a:lnTo>
                <a:lnTo>
                  <a:pt x="372374" y="57167"/>
                </a:lnTo>
                <a:lnTo>
                  <a:pt x="371319" y="57694"/>
                </a:lnTo>
                <a:lnTo>
                  <a:pt x="370439" y="58926"/>
                </a:lnTo>
                <a:lnTo>
                  <a:pt x="370087" y="59629"/>
                </a:lnTo>
                <a:lnTo>
                  <a:pt x="369912" y="60333"/>
                </a:lnTo>
                <a:lnTo>
                  <a:pt x="369384" y="63323"/>
                </a:lnTo>
                <a:lnTo>
                  <a:pt x="368856" y="64554"/>
                </a:lnTo>
                <a:lnTo>
                  <a:pt x="368328" y="64906"/>
                </a:lnTo>
                <a:lnTo>
                  <a:pt x="367800" y="64730"/>
                </a:lnTo>
                <a:lnTo>
                  <a:pt x="367449" y="64202"/>
                </a:lnTo>
                <a:lnTo>
                  <a:pt x="366921" y="63675"/>
                </a:lnTo>
                <a:lnTo>
                  <a:pt x="366217" y="63323"/>
                </a:lnTo>
                <a:lnTo>
                  <a:pt x="364987" y="63323"/>
                </a:lnTo>
                <a:lnTo>
                  <a:pt x="364283" y="63675"/>
                </a:lnTo>
                <a:lnTo>
                  <a:pt x="363755" y="64202"/>
                </a:lnTo>
                <a:lnTo>
                  <a:pt x="361996" y="66841"/>
                </a:lnTo>
                <a:lnTo>
                  <a:pt x="358654" y="70359"/>
                </a:lnTo>
                <a:lnTo>
                  <a:pt x="357423" y="72118"/>
                </a:lnTo>
                <a:lnTo>
                  <a:pt x="355136" y="76867"/>
                </a:lnTo>
                <a:lnTo>
                  <a:pt x="353553" y="79154"/>
                </a:lnTo>
                <a:lnTo>
                  <a:pt x="351970" y="81968"/>
                </a:lnTo>
                <a:lnTo>
                  <a:pt x="350035" y="84431"/>
                </a:lnTo>
                <a:lnTo>
                  <a:pt x="349155" y="84782"/>
                </a:lnTo>
                <a:lnTo>
                  <a:pt x="348452" y="84606"/>
                </a:lnTo>
                <a:lnTo>
                  <a:pt x="347924" y="84079"/>
                </a:lnTo>
                <a:lnTo>
                  <a:pt x="346165" y="80737"/>
                </a:lnTo>
                <a:lnTo>
                  <a:pt x="345462" y="80385"/>
                </a:lnTo>
                <a:lnTo>
                  <a:pt x="344055" y="80737"/>
                </a:lnTo>
                <a:lnTo>
                  <a:pt x="341416" y="81792"/>
                </a:lnTo>
                <a:lnTo>
                  <a:pt x="337546" y="84255"/>
                </a:lnTo>
                <a:lnTo>
                  <a:pt x="335611" y="85134"/>
                </a:lnTo>
                <a:lnTo>
                  <a:pt x="334380" y="85310"/>
                </a:lnTo>
                <a:lnTo>
                  <a:pt x="333852" y="84782"/>
                </a:lnTo>
                <a:lnTo>
                  <a:pt x="333501" y="84079"/>
                </a:lnTo>
                <a:lnTo>
                  <a:pt x="332973" y="82672"/>
                </a:lnTo>
                <a:lnTo>
                  <a:pt x="329807" y="71942"/>
                </a:lnTo>
                <a:lnTo>
                  <a:pt x="329279" y="70535"/>
                </a:lnTo>
                <a:lnTo>
                  <a:pt x="328400" y="69303"/>
                </a:lnTo>
                <a:lnTo>
                  <a:pt x="327344" y="68248"/>
                </a:lnTo>
                <a:lnTo>
                  <a:pt x="326289" y="67368"/>
                </a:lnTo>
                <a:lnTo>
                  <a:pt x="321891" y="64730"/>
                </a:lnTo>
                <a:lnTo>
                  <a:pt x="320308" y="64202"/>
                </a:lnTo>
                <a:lnTo>
                  <a:pt x="319605" y="64027"/>
                </a:lnTo>
                <a:lnTo>
                  <a:pt x="318198" y="63323"/>
                </a:lnTo>
                <a:lnTo>
                  <a:pt x="309403" y="59805"/>
                </a:lnTo>
                <a:lnTo>
                  <a:pt x="306940" y="58222"/>
                </a:lnTo>
                <a:lnTo>
                  <a:pt x="300432" y="51362"/>
                </a:lnTo>
                <a:lnTo>
                  <a:pt x="299553" y="49955"/>
                </a:lnTo>
                <a:lnTo>
                  <a:pt x="297969" y="45557"/>
                </a:lnTo>
                <a:lnTo>
                  <a:pt x="296914" y="43446"/>
                </a:lnTo>
                <a:lnTo>
                  <a:pt x="295683" y="41688"/>
                </a:lnTo>
                <a:lnTo>
                  <a:pt x="294803" y="40808"/>
                </a:lnTo>
                <a:lnTo>
                  <a:pt x="293924" y="40280"/>
                </a:lnTo>
                <a:lnTo>
                  <a:pt x="290758" y="39401"/>
                </a:lnTo>
                <a:lnTo>
                  <a:pt x="288999" y="39049"/>
                </a:lnTo>
                <a:lnTo>
                  <a:pt x="283546" y="37290"/>
                </a:lnTo>
                <a:lnTo>
                  <a:pt x="277741" y="33245"/>
                </a:lnTo>
                <a:lnTo>
                  <a:pt x="276158" y="32365"/>
                </a:lnTo>
                <a:lnTo>
                  <a:pt x="274927" y="31837"/>
                </a:lnTo>
                <a:lnTo>
                  <a:pt x="269298" y="30606"/>
                </a:lnTo>
                <a:lnTo>
                  <a:pt x="268243" y="30078"/>
                </a:lnTo>
                <a:lnTo>
                  <a:pt x="267363" y="29551"/>
                </a:lnTo>
                <a:lnTo>
                  <a:pt x="265077" y="27264"/>
                </a:lnTo>
                <a:lnTo>
                  <a:pt x="261207" y="24098"/>
                </a:lnTo>
                <a:lnTo>
                  <a:pt x="252940" y="16534"/>
                </a:lnTo>
                <a:lnTo>
                  <a:pt x="249950" y="14775"/>
                </a:lnTo>
                <a:lnTo>
                  <a:pt x="221806" y="11257"/>
                </a:lnTo>
                <a:lnTo>
                  <a:pt x="209845" y="12313"/>
                </a:lnTo>
                <a:lnTo>
                  <a:pt x="206679" y="13016"/>
                </a:lnTo>
                <a:lnTo>
                  <a:pt x="198764" y="16183"/>
                </a:lnTo>
                <a:lnTo>
                  <a:pt x="193487" y="18821"/>
                </a:lnTo>
                <a:lnTo>
                  <a:pt x="190496" y="19700"/>
                </a:lnTo>
                <a:lnTo>
                  <a:pt x="177832" y="21284"/>
                </a:lnTo>
                <a:lnTo>
                  <a:pt x="174666" y="21284"/>
                </a:lnTo>
                <a:lnTo>
                  <a:pt x="161825" y="17766"/>
                </a:lnTo>
                <a:lnTo>
                  <a:pt x="160066" y="17590"/>
                </a:lnTo>
                <a:lnTo>
                  <a:pt x="158659" y="17590"/>
                </a:lnTo>
                <a:lnTo>
                  <a:pt x="156900" y="17941"/>
                </a:lnTo>
                <a:lnTo>
                  <a:pt x="121544" y="17414"/>
                </a:lnTo>
                <a:lnTo>
                  <a:pt x="105538" y="18645"/>
                </a:lnTo>
                <a:lnTo>
                  <a:pt x="104307" y="18997"/>
                </a:lnTo>
                <a:lnTo>
                  <a:pt x="101316" y="20580"/>
                </a:lnTo>
                <a:lnTo>
                  <a:pt x="100437" y="21108"/>
                </a:lnTo>
                <a:lnTo>
                  <a:pt x="99909" y="21459"/>
                </a:lnTo>
                <a:lnTo>
                  <a:pt x="99733" y="21811"/>
                </a:lnTo>
                <a:lnTo>
                  <a:pt x="99557" y="22339"/>
                </a:lnTo>
                <a:lnTo>
                  <a:pt x="99382" y="23042"/>
                </a:lnTo>
                <a:lnTo>
                  <a:pt x="98678" y="30430"/>
                </a:lnTo>
                <a:lnTo>
                  <a:pt x="98678" y="31310"/>
                </a:lnTo>
                <a:lnTo>
                  <a:pt x="99382" y="34652"/>
                </a:lnTo>
                <a:lnTo>
                  <a:pt x="99733" y="35355"/>
                </a:lnTo>
                <a:lnTo>
                  <a:pt x="105362" y="45909"/>
                </a:lnTo>
                <a:lnTo>
                  <a:pt x="108352" y="49779"/>
                </a:lnTo>
                <a:lnTo>
                  <a:pt x="108704" y="50482"/>
                </a:lnTo>
                <a:lnTo>
                  <a:pt x="109584" y="53649"/>
                </a:lnTo>
                <a:lnTo>
                  <a:pt x="109760" y="54704"/>
                </a:lnTo>
                <a:lnTo>
                  <a:pt x="109584" y="58222"/>
                </a:lnTo>
                <a:lnTo>
                  <a:pt x="109232" y="59453"/>
                </a:lnTo>
                <a:lnTo>
                  <a:pt x="108880" y="60509"/>
                </a:lnTo>
                <a:lnTo>
                  <a:pt x="108001" y="61740"/>
                </a:lnTo>
                <a:lnTo>
                  <a:pt x="107473" y="62268"/>
                </a:lnTo>
                <a:lnTo>
                  <a:pt x="105714" y="65258"/>
                </a:lnTo>
                <a:lnTo>
                  <a:pt x="104131" y="68600"/>
                </a:lnTo>
                <a:lnTo>
                  <a:pt x="103603" y="70359"/>
                </a:lnTo>
                <a:lnTo>
                  <a:pt x="103603" y="71590"/>
                </a:lnTo>
                <a:lnTo>
                  <a:pt x="104482" y="72645"/>
                </a:lnTo>
                <a:lnTo>
                  <a:pt x="105538" y="73349"/>
                </a:lnTo>
                <a:lnTo>
                  <a:pt x="113981" y="77043"/>
                </a:lnTo>
                <a:lnTo>
                  <a:pt x="116444" y="78626"/>
                </a:lnTo>
                <a:lnTo>
                  <a:pt x="119434" y="80913"/>
                </a:lnTo>
                <a:lnTo>
                  <a:pt x="120314" y="81968"/>
                </a:lnTo>
                <a:lnTo>
                  <a:pt x="121369" y="84431"/>
                </a:lnTo>
                <a:lnTo>
                  <a:pt x="122424" y="92698"/>
                </a:lnTo>
                <a:lnTo>
                  <a:pt x="121544" y="105714"/>
                </a:lnTo>
                <a:lnTo>
                  <a:pt x="120665" y="110991"/>
                </a:lnTo>
                <a:lnTo>
                  <a:pt x="115916" y="121721"/>
                </a:lnTo>
                <a:lnTo>
                  <a:pt x="114861" y="123656"/>
                </a:lnTo>
                <a:lnTo>
                  <a:pt x="113981" y="124887"/>
                </a:lnTo>
                <a:lnTo>
                  <a:pt x="113453" y="125415"/>
                </a:lnTo>
                <a:lnTo>
                  <a:pt x="112926" y="125942"/>
                </a:lnTo>
                <a:lnTo>
                  <a:pt x="112398" y="126294"/>
                </a:lnTo>
                <a:lnTo>
                  <a:pt x="111694" y="126294"/>
                </a:lnTo>
                <a:lnTo>
                  <a:pt x="110639" y="126646"/>
                </a:lnTo>
                <a:lnTo>
                  <a:pt x="109408" y="127174"/>
                </a:lnTo>
                <a:lnTo>
                  <a:pt x="106066" y="130867"/>
                </a:lnTo>
                <a:lnTo>
                  <a:pt x="103252" y="133506"/>
                </a:lnTo>
                <a:lnTo>
                  <a:pt x="100965" y="136320"/>
                </a:lnTo>
                <a:lnTo>
                  <a:pt x="100261" y="137024"/>
                </a:lnTo>
                <a:lnTo>
                  <a:pt x="90939" y="142653"/>
                </a:lnTo>
                <a:lnTo>
                  <a:pt x="90235" y="143532"/>
                </a:lnTo>
                <a:lnTo>
                  <a:pt x="89532" y="144763"/>
                </a:lnTo>
                <a:lnTo>
                  <a:pt x="89179" y="145819"/>
                </a:lnTo>
                <a:lnTo>
                  <a:pt x="87245" y="150568"/>
                </a:lnTo>
                <a:lnTo>
                  <a:pt x="83023" y="152855"/>
                </a:lnTo>
                <a:lnTo>
                  <a:pt x="81616" y="154262"/>
                </a:lnTo>
                <a:lnTo>
                  <a:pt x="81264" y="154965"/>
                </a:lnTo>
                <a:lnTo>
                  <a:pt x="80561" y="157252"/>
                </a:lnTo>
                <a:lnTo>
                  <a:pt x="79681" y="159187"/>
                </a:lnTo>
                <a:lnTo>
                  <a:pt x="78978" y="159890"/>
                </a:lnTo>
                <a:lnTo>
                  <a:pt x="78098" y="160066"/>
                </a:lnTo>
                <a:lnTo>
                  <a:pt x="77395" y="159890"/>
                </a:lnTo>
                <a:lnTo>
                  <a:pt x="76691" y="159539"/>
                </a:lnTo>
                <a:lnTo>
                  <a:pt x="74229" y="157956"/>
                </a:lnTo>
                <a:lnTo>
                  <a:pt x="73525" y="157604"/>
                </a:lnTo>
                <a:lnTo>
                  <a:pt x="72645" y="157252"/>
                </a:lnTo>
                <a:lnTo>
                  <a:pt x="71238" y="157252"/>
                </a:lnTo>
                <a:lnTo>
                  <a:pt x="70534" y="157780"/>
                </a:lnTo>
                <a:lnTo>
                  <a:pt x="70183" y="158483"/>
                </a:lnTo>
                <a:lnTo>
                  <a:pt x="69303" y="162529"/>
                </a:lnTo>
                <a:lnTo>
                  <a:pt x="69127" y="164288"/>
                </a:lnTo>
                <a:lnTo>
                  <a:pt x="68951" y="165519"/>
                </a:lnTo>
                <a:lnTo>
                  <a:pt x="68600" y="166926"/>
                </a:lnTo>
                <a:lnTo>
                  <a:pt x="67192" y="169037"/>
                </a:lnTo>
                <a:lnTo>
                  <a:pt x="65961" y="169917"/>
                </a:lnTo>
                <a:lnTo>
                  <a:pt x="65082" y="170268"/>
                </a:lnTo>
                <a:lnTo>
                  <a:pt x="64554" y="170268"/>
                </a:lnTo>
                <a:lnTo>
                  <a:pt x="63675" y="169565"/>
                </a:lnTo>
                <a:lnTo>
                  <a:pt x="62443" y="169037"/>
                </a:lnTo>
                <a:lnTo>
                  <a:pt x="56639" y="167630"/>
                </a:lnTo>
                <a:lnTo>
                  <a:pt x="55407" y="167630"/>
                </a:lnTo>
                <a:lnTo>
                  <a:pt x="54000" y="167630"/>
                </a:lnTo>
                <a:lnTo>
                  <a:pt x="51538" y="168334"/>
                </a:lnTo>
                <a:lnTo>
                  <a:pt x="50306" y="168861"/>
                </a:lnTo>
                <a:lnTo>
                  <a:pt x="49603" y="169565"/>
                </a:lnTo>
                <a:lnTo>
                  <a:pt x="49075" y="171324"/>
                </a:lnTo>
                <a:lnTo>
                  <a:pt x="48547" y="172379"/>
                </a:lnTo>
                <a:lnTo>
                  <a:pt x="47668" y="173610"/>
                </a:lnTo>
                <a:lnTo>
                  <a:pt x="45557" y="175721"/>
                </a:lnTo>
                <a:lnTo>
                  <a:pt x="44677" y="176952"/>
                </a:lnTo>
                <a:lnTo>
                  <a:pt x="44150" y="178184"/>
                </a:lnTo>
                <a:lnTo>
                  <a:pt x="43974" y="180295"/>
                </a:lnTo>
                <a:lnTo>
                  <a:pt x="43622" y="181174"/>
                </a:lnTo>
                <a:lnTo>
                  <a:pt x="43094" y="182053"/>
                </a:lnTo>
                <a:lnTo>
                  <a:pt x="42039" y="183461"/>
                </a:lnTo>
                <a:lnTo>
                  <a:pt x="41160" y="184164"/>
                </a:lnTo>
                <a:lnTo>
                  <a:pt x="40280" y="184516"/>
                </a:lnTo>
                <a:lnTo>
                  <a:pt x="39577" y="184692"/>
                </a:lnTo>
                <a:lnTo>
                  <a:pt x="35883" y="185220"/>
                </a:lnTo>
                <a:lnTo>
                  <a:pt x="32717" y="185923"/>
                </a:lnTo>
                <a:lnTo>
                  <a:pt x="31661" y="186451"/>
                </a:lnTo>
                <a:lnTo>
                  <a:pt x="30958" y="186979"/>
                </a:lnTo>
                <a:lnTo>
                  <a:pt x="29375" y="189441"/>
                </a:lnTo>
                <a:lnTo>
                  <a:pt x="28847" y="189969"/>
                </a:lnTo>
                <a:lnTo>
                  <a:pt x="28143" y="191200"/>
                </a:lnTo>
                <a:lnTo>
                  <a:pt x="27088" y="194190"/>
                </a:lnTo>
                <a:lnTo>
                  <a:pt x="26032" y="196125"/>
                </a:lnTo>
                <a:lnTo>
                  <a:pt x="24801" y="197884"/>
                </a:lnTo>
                <a:lnTo>
                  <a:pt x="24098" y="198764"/>
                </a:lnTo>
                <a:lnTo>
                  <a:pt x="23394" y="199467"/>
                </a:lnTo>
                <a:lnTo>
                  <a:pt x="13016" y="205096"/>
                </a:lnTo>
                <a:lnTo>
                  <a:pt x="0" y="210725"/>
                </a:lnTo>
                <a:lnTo>
                  <a:pt x="4045" y="213011"/>
                </a:lnTo>
                <a:lnTo>
                  <a:pt x="6508" y="214067"/>
                </a:lnTo>
                <a:lnTo>
                  <a:pt x="7563" y="214243"/>
                </a:lnTo>
                <a:lnTo>
                  <a:pt x="10729" y="214418"/>
                </a:lnTo>
                <a:lnTo>
                  <a:pt x="11961" y="214418"/>
                </a:lnTo>
                <a:lnTo>
                  <a:pt x="13016" y="214243"/>
                </a:lnTo>
                <a:lnTo>
                  <a:pt x="15478" y="213715"/>
                </a:lnTo>
                <a:lnTo>
                  <a:pt x="16886" y="213187"/>
                </a:lnTo>
                <a:lnTo>
                  <a:pt x="18821" y="212132"/>
                </a:lnTo>
                <a:lnTo>
                  <a:pt x="22515" y="211077"/>
                </a:lnTo>
                <a:lnTo>
                  <a:pt x="30782" y="210197"/>
                </a:lnTo>
                <a:lnTo>
                  <a:pt x="33420" y="210373"/>
                </a:lnTo>
                <a:lnTo>
                  <a:pt x="36410" y="210901"/>
                </a:lnTo>
                <a:lnTo>
                  <a:pt x="37818" y="211428"/>
                </a:lnTo>
                <a:lnTo>
                  <a:pt x="38697" y="211956"/>
                </a:lnTo>
                <a:lnTo>
                  <a:pt x="39049" y="212484"/>
                </a:lnTo>
                <a:lnTo>
                  <a:pt x="39401" y="213187"/>
                </a:lnTo>
                <a:lnTo>
                  <a:pt x="39577" y="214067"/>
                </a:lnTo>
                <a:lnTo>
                  <a:pt x="39577" y="214946"/>
                </a:lnTo>
                <a:lnTo>
                  <a:pt x="39049" y="218464"/>
                </a:lnTo>
                <a:lnTo>
                  <a:pt x="39049" y="219344"/>
                </a:lnTo>
                <a:lnTo>
                  <a:pt x="39225" y="220223"/>
                </a:lnTo>
                <a:lnTo>
                  <a:pt x="39752" y="220927"/>
                </a:lnTo>
                <a:lnTo>
                  <a:pt x="40808" y="221806"/>
                </a:lnTo>
                <a:lnTo>
                  <a:pt x="41863" y="222158"/>
                </a:lnTo>
                <a:lnTo>
                  <a:pt x="42918" y="222334"/>
                </a:lnTo>
                <a:lnTo>
                  <a:pt x="43974" y="222334"/>
                </a:lnTo>
                <a:lnTo>
                  <a:pt x="47492" y="221806"/>
                </a:lnTo>
                <a:lnTo>
                  <a:pt x="51538" y="220399"/>
                </a:lnTo>
                <a:lnTo>
                  <a:pt x="52945" y="220047"/>
                </a:lnTo>
                <a:lnTo>
                  <a:pt x="53648" y="220047"/>
                </a:lnTo>
                <a:lnTo>
                  <a:pt x="54176" y="220223"/>
                </a:lnTo>
                <a:lnTo>
                  <a:pt x="55231" y="221103"/>
                </a:lnTo>
                <a:lnTo>
                  <a:pt x="55583" y="221630"/>
                </a:lnTo>
                <a:lnTo>
                  <a:pt x="55935" y="222334"/>
                </a:lnTo>
                <a:lnTo>
                  <a:pt x="56111" y="223038"/>
                </a:lnTo>
                <a:lnTo>
                  <a:pt x="56111" y="224796"/>
                </a:lnTo>
                <a:lnTo>
                  <a:pt x="56287" y="225500"/>
                </a:lnTo>
                <a:lnTo>
                  <a:pt x="56639" y="226204"/>
                </a:lnTo>
                <a:lnTo>
                  <a:pt x="57342" y="226907"/>
                </a:lnTo>
                <a:lnTo>
                  <a:pt x="58222" y="227787"/>
                </a:lnTo>
                <a:lnTo>
                  <a:pt x="59980" y="228842"/>
                </a:lnTo>
                <a:lnTo>
                  <a:pt x="61212" y="229194"/>
                </a:lnTo>
                <a:lnTo>
                  <a:pt x="62267" y="229194"/>
                </a:lnTo>
                <a:lnTo>
                  <a:pt x="62971" y="228842"/>
                </a:lnTo>
                <a:lnTo>
                  <a:pt x="64202" y="227787"/>
                </a:lnTo>
                <a:lnTo>
                  <a:pt x="64906" y="227435"/>
                </a:lnTo>
                <a:lnTo>
                  <a:pt x="65609" y="227611"/>
                </a:lnTo>
                <a:lnTo>
                  <a:pt x="66313" y="227963"/>
                </a:lnTo>
                <a:lnTo>
                  <a:pt x="67017" y="228490"/>
                </a:lnTo>
                <a:lnTo>
                  <a:pt x="68951" y="230249"/>
                </a:lnTo>
                <a:lnTo>
                  <a:pt x="69831" y="231305"/>
                </a:lnTo>
                <a:lnTo>
                  <a:pt x="70359" y="232184"/>
                </a:lnTo>
                <a:lnTo>
                  <a:pt x="70710" y="233064"/>
                </a:lnTo>
                <a:lnTo>
                  <a:pt x="70710" y="233943"/>
                </a:lnTo>
                <a:lnTo>
                  <a:pt x="70534" y="234823"/>
                </a:lnTo>
                <a:lnTo>
                  <a:pt x="69831" y="237285"/>
                </a:lnTo>
                <a:lnTo>
                  <a:pt x="69127" y="243617"/>
                </a:lnTo>
                <a:lnTo>
                  <a:pt x="69127" y="244497"/>
                </a:lnTo>
                <a:lnTo>
                  <a:pt x="69127" y="245376"/>
                </a:lnTo>
                <a:lnTo>
                  <a:pt x="69831" y="248543"/>
                </a:lnTo>
                <a:lnTo>
                  <a:pt x="70007" y="250302"/>
                </a:lnTo>
                <a:lnTo>
                  <a:pt x="69479" y="254875"/>
                </a:lnTo>
                <a:lnTo>
                  <a:pt x="69479" y="256810"/>
                </a:lnTo>
                <a:lnTo>
                  <a:pt x="69831" y="258569"/>
                </a:lnTo>
                <a:lnTo>
                  <a:pt x="70359" y="259448"/>
                </a:lnTo>
                <a:lnTo>
                  <a:pt x="71062" y="260504"/>
                </a:lnTo>
                <a:lnTo>
                  <a:pt x="74404" y="264021"/>
                </a:lnTo>
                <a:lnTo>
                  <a:pt x="74756" y="264725"/>
                </a:lnTo>
                <a:lnTo>
                  <a:pt x="75108" y="265429"/>
                </a:lnTo>
                <a:lnTo>
                  <a:pt x="75284" y="266132"/>
                </a:lnTo>
                <a:lnTo>
                  <a:pt x="75459" y="267012"/>
                </a:lnTo>
                <a:lnTo>
                  <a:pt x="75108" y="272465"/>
                </a:lnTo>
                <a:lnTo>
                  <a:pt x="75108" y="273520"/>
                </a:lnTo>
                <a:lnTo>
                  <a:pt x="75284" y="274575"/>
                </a:lnTo>
                <a:lnTo>
                  <a:pt x="75636" y="275631"/>
                </a:lnTo>
                <a:lnTo>
                  <a:pt x="76163" y="276158"/>
                </a:lnTo>
                <a:lnTo>
                  <a:pt x="76867" y="276510"/>
                </a:lnTo>
                <a:lnTo>
                  <a:pt x="78626" y="276686"/>
                </a:lnTo>
                <a:lnTo>
                  <a:pt x="80033" y="277390"/>
                </a:lnTo>
                <a:lnTo>
                  <a:pt x="88652" y="283018"/>
                </a:lnTo>
                <a:lnTo>
                  <a:pt x="89355" y="283194"/>
                </a:lnTo>
                <a:lnTo>
                  <a:pt x="91115" y="283370"/>
                </a:lnTo>
                <a:lnTo>
                  <a:pt x="94281" y="283546"/>
                </a:lnTo>
                <a:lnTo>
                  <a:pt x="95688" y="284074"/>
                </a:lnTo>
                <a:lnTo>
                  <a:pt x="96391" y="284602"/>
                </a:lnTo>
                <a:lnTo>
                  <a:pt x="96919" y="285305"/>
                </a:lnTo>
                <a:lnTo>
                  <a:pt x="97095" y="286009"/>
                </a:lnTo>
                <a:lnTo>
                  <a:pt x="97095" y="286888"/>
                </a:lnTo>
                <a:lnTo>
                  <a:pt x="96919" y="287768"/>
                </a:lnTo>
                <a:lnTo>
                  <a:pt x="96919" y="288647"/>
                </a:lnTo>
                <a:lnTo>
                  <a:pt x="96919" y="289527"/>
                </a:lnTo>
                <a:lnTo>
                  <a:pt x="97447" y="292693"/>
                </a:lnTo>
                <a:lnTo>
                  <a:pt x="97623" y="293396"/>
                </a:lnTo>
                <a:lnTo>
                  <a:pt x="97799" y="294100"/>
                </a:lnTo>
                <a:lnTo>
                  <a:pt x="98326" y="295155"/>
                </a:lnTo>
                <a:lnTo>
                  <a:pt x="98678" y="296035"/>
                </a:lnTo>
                <a:lnTo>
                  <a:pt x="98854" y="297090"/>
                </a:lnTo>
                <a:lnTo>
                  <a:pt x="98502" y="300432"/>
                </a:lnTo>
                <a:lnTo>
                  <a:pt x="98502" y="301136"/>
                </a:lnTo>
                <a:lnTo>
                  <a:pt x="98678" y="301839"/>
                </a:lnTo>
                <a:lnTo>
                  <a:pt x="98854" y="302543"/>
                </a:lnTo>
                <a:lnTo>
                  <a:pt x="99030" y="303247"/>
                </a:lnTo>
                <a:lnTo>
                  <a:pt x="99030" y="303950"/>
                </a:lnTo>
                <a:lnTo>
                  <a:pt x="98502" y="305181"/>
                </a:lnTo>
                <a:lnTo>
                  <a:pt x="97447" y="307116"/>
                </a:lnTo>
                <a:lnTo>
                  <a:pt x="96567" y="309227"/>
                </a:lnTo>
                <a:lnTo>
                  <a:pt x="94984" y="311690"/>
                </a:lnTo>
                <a:lnTo>
                  <a:pt x="93049" y="313800"/>
                </a:lnTo>
                <a:lnTo>
                  <a:pt x="91994" y="314680"/>
                </a:lnTo>
                <a:lnTo>
                  <a:pt x="91466" y="315208"/>
                </a:lnTo>
                <a:lnTo>
                  <a:pt x="89179" y="319781"/>
                </a:lnTo>
                <a:lnTo>
                  <a:pt x="90235" y="319253"/>
                </a:lnTo>
                <a:lnTo>
                  <a:pt x="93929" y="318901"/>
                </a:lnTo>
                <a:lnTo>
                  <a:pt x="94984" y="319077"/>
                </a:lnTo>
                <a:lnTo>
                  <a:pt x="96567" y="319957"/>
                </a:lnTo>
                <a:lnTo>
                  <a:pt x="99909" y="322595"/>
                </a:lnTo>
                <a:lnTo>
                  <a:pt x="101316" y="323123"/>
                </a:lnTo>
                <a:lnTo>
                  <a:pt x="102899" y="323475"/>
                </a:lnTo>
                <a:lnTo>
                  <a:pt x="105714" y="324882"/>
                </a:lnTo>
                <a:lnTo>
                  <a:pt x="107297" y="325234"/>
                </a:lnTo>
                <a:lnTo>
                  <a:pt x="109056" y="325058"/>
                </a:lnTo>
                <a:lnTo>
                  <a:pt x="118906" y="321716"/>
                </a:lnTo>
                <a:lnTo>
                  <a:pt x="120841" y="320309"/>
                </a:lnTo>
                <a:lnTo>
                  <a:pt x="122600" y="315032"/>
                </a:lnTo>
                <a:lnTo>
                  <a:pt x="124887" y="313800"/>
                </a:lnTo>
                <a:lnTo>
                  <a:pt x="130867" y="313097"/>
                </a:lnTo>
                <a:lnTo>
                  <a:pt x="134034" y="311514"/>
                </a:lnTo>
                <a:lnTo>
                  <a:pt x="137727" y="306940"/>
                </a:lnTo>
                <a:lnTo>
                  <a:pt x="140366" y="305885"/>
                </a:lnTo>
                <a:lnTo>
                  <a:pt x="141597" y="306237"/>
                </a:lnTo>
                <a:lnTo>
                  <a:pt x="144587" y="307644"/>
                </a:lnTo>
                <a:lnTo>
                  <a:pt x="146346" y="307996"/>
                </a:lnTo>
                <a:lnTo>
                  <a:pt x="148105" y="307820"/>
                </a:lnTo>
                <a:lnTo>
                  <a:pt x="149513" y="307292"/>
                </a:lnTo>
                <a:lnTo>
                  <a:pt x="150743" y="306413"/>
                </a:lnTo>
                <a:lnTo>
                  <a:pt x="151623" y="305006"/>
                </a:lnTo>
                <a:lnTo>
                  <a:pt x="151623" y="299905"/>
                </a:lnTo>
                <a:lnTo>
                  <a:pt x="153382" y="296035"/>
                </a:lnTo>
                <a:lnTo>
                  <a:pt x="159714" y="268595"/>
                </a:lnTo>
                <a:lnTo>
                  <a:pt x="163056" y="263670"/>
                </a:lnTo>
                <a:lnTo>
                  <a:pt x="168685" y="262614"/>
                </a:lnTo>
                <a:lnTo>
                  <a:pt x="171500" y="263494"/>
                </a:lnTo>
                <a:lnTo>
                  <a:pt x="173610" y="264549"/>
                </a:lnTo>
                <a:lnTo>
                  <a:pt x="174490" y="265253"/>
                </a:lnTo>
                <a:lnTo>
                  <a:pt x="175897" y="267012"/>
                </a:lnTo>
                <a:lnTo>
                  <a:pt x="176600" y="267715"/>
                </a:lnTo>
                <a:lnTo>
                  <a:pt x="177480" y="267891"/>
                </a:lnTo>
                <a:lnTo>
                  <a:pt x="179239" y="267715"/>
                </a:lnTo>
                <a:lnTo>
                  <a:pt x="180118" y="268067"/>
                </a:lnTo>
                <a:lnTo>
                  <a:pt x="182757" y="268419"/>
                </a:lnTo>
                <a:lnTo>
                  <a:pt x="185923" y="266660"/>
                </a:lnTo>
                <a:lnTo>
                  <a:pt x="191552" y="262614"/>
                </a:lnTo>
                <a:lnTo>
                  <a:pt x="197708" y="260680"/>
                </a:lnTo>
                <a:lnTo>
                  <a:pt x="203865" y="259624"/>
                </a:lnTo>
                <a:lnTo>
                  <a:pt x="205975" y="258217"/>
                </a:lnTo>
                <a:lnTo>
                  <a:pt x="214418" y="249598"/>
                </a:lnTo>
                <a:lnTo>
                  <a:pt x="215474" y="247311"/>
                </a:lnTo>
                <a:lnTo>
                  <a:pt x="216705" y="243617"/>
                </a:lnTo>
                <a:lnTo>
                  <a:pt x="217409" y="240099"/>
                </a:lnTo>
                <a:lnTo>
                  <a:pt x="217057" y="238516"/>
                </a:lnTo>
                <a:lnTo>
                  <a:pt x="216002" y="237285"/>
                </a:lnTo>
                <a:lnTo>
                  <a:pt x="214946" y="234471"/>
                </a:lnTo>
                <a:lnTo>
                  <a:pt x="214243" y="231129"/>
                </a:lnTo>
                <a:lnTo>
                  <a:pt x="214594" y="228490"/>
                </a:lnTo>
                <a:lnTo>
                  <a:pt x="216529" y="226555"/>
                </a:lnTo>
                <a:lnTo>
                  <a:pt x="219519" y="225676"/>
                </a:lnTo>
                <a:lnTo>
                  <a:pt x="229194" y="224972"/>
                </a:lnTo>
                <a:lnTo>
                  <a:pt x="235350" y="223038"/>
                </a:lnTo>
                <a:lnTo>
                  <a:pt x="238516" y="222334"/>
                </a:lnTo>
                <a:lnTo>
                  <a:pt x="242210" y="221982"/>
                </a:lnTo>
                <a:lnTo>
                  <a:pt x="244672" y="221278"/>
                </a:lnTo>
                <a:lnTo>
                  <a:pt x="246080" y="219520"/>
                </a:lnTo>
                <a:lnTo>
                  <a:pt x="246431" y="215826"/>
                </a:lnTo>
                <a:lnTo>
                  <a:pt x="244321" y="206151"/>
                </a:lnTo>
                <a:lnTo>
                  <a:pt x="244497" y="203337"/>
                </a:lnTo>
                <a:lnTo>
                  <a:pt x="246080" y="202106"/>
                </a:lnTo>
                <a:lnTo>
                  <a:pt x="248894" y="201578"/>
                </a:lnTo>
                <a:lnTo>
                  <a:pt x="255051" y="201402"/>
                </a:lnTo>
                <a:lnTo>
                  <a:pt x="256985" y="200874"/>
                </a:lnTo>
                <a:lnTo>
                  <a:pt x="286360" y="185044"/>
                </a:lnTo>
                <a:lnTo>
                  <a:pt x="289350" y="184340"/>
                </a:lnTo>
                <a:lnTo>
                  <a:pt x="292341" y="184340"/>
                </a:lnTo>
                <a:lnTo>
                  <a:pt x="297618" y="187506"/>
                </a:lnTo>
                <a:lnTo>
                  <a:pt x="303070" y="188913"/>
                </a:lnTo>
                <a:lnTo>
                  <a:pt x="305357" y="191200"/>
                </a:lnTo>
                <a:lnTo>
                  <a:pt x="308348" y="199116"/>
                </a:lnTo>
                <a:lnTo>
                  <a:pt x="310458" y="200699"/>
                </a:lnTo>
                <a:lnTo>
                  <a:pt x="311161" y="201754"/>
                </a:lnTo>
                <a:lnTo>
                  <a:pt x="311865" y="202985"/>
                </a:lnTo>
                <a:lnTo>
                  <a:pt x="312217" y="203689"/>
                </a:lnTo>
                <a:lnTo>
                  <a:pt x="312745" y="205976"/>
                </a:lnTo>
                <a:lnTo>
                  <a:pt x="313976" y="206503"/>
                </a:lnTo>
                <a:lnTo>
                  <a:pt x="316087" y="206151"/>
                </a:lnTo>
                <a:lnTo>
                  <a:pt x="319781" y="206679"/>
                </a:lnTo>
                <a:lnTo>
                  <a:pt x="321188" y="207207"/>
                </a:lnTo>
                <a:lnTo>
                  <a:pt x="322419" y="208262"/>
                </a:lnTo>
                <a:lnTo>
                  <a:pt x="322947" y="209317"/>
                </a:lnTo>
                <a:lnTo>
                  <a:pt x="323826" y="210021"/>
                </a:lnTo>
                <a:lnTo>
                  <a:pt x="328576" y="210549"/>
                </a:lnTo>
                <a:lnTo>
                  <a:pt x="340713" y="214067"/>
                </a:lnTo>
                <a:lnTo>
                  <a:pt x="344055" y="215650"/>
                </a:lnTo>
                <a:lnTo>
                  <a:pt x="346869" y="217937"/>
                </a:lnTo>
                <a:lnTo>
                  <a:pt x="348100" y="220751"/>
                </a:lnTo>
                <a:lnTo>
                  <a:pt x="349683" y="222334"/>
                </a:lnTo>
                <a:lnTo>
                  <a:pt x="353201" y="222510"/>
                </a:lnTo>
                <a:lnTo>
                  <a:pt x="360237" y="221278"/>
                </a:lnTo>
                <a:lnTo>
                  <a:pt x="364634" y="219520"/>
                </a:lnTo>
                <a:lnTo>
                  <a:pt x="366042" y="219344"/>
                </a:lnTo>
                <a:lnTo>
                  <a:pt x="367273" y="219695"/>
                </a:lnTo>
                <a:lnTo>
                  <a:pt x="370263" y="221103"/>
                </a:lnTo>
                <a:lnTo>
                  <a:pt x="374485" y="221982"/>
                </a:lnTo>
                <a:lnTo>
                  <a:pt x="376068" y="223213"/>
                </a:lnTo>
                <a:lnTo>
                  <a:pt x="377299" y="224796"/>
                </a:lnTo>
                <a:lnTo>
                  <a:pt x="379058" y="226380"/>
                </a:lnTo>
                <a:lnTo>
                  <a:pt x="384687" y="228490"/>
                </a:lnTo>
                <a:lnTo>
                  <a:pt x="387677" y="230073"/>
                </a:lnTo>
                <a:lnTo>
                  <a:pt x="389084" y="232008"/>
                </a:lnTo>
                <a:lnTo>
                  <a:pt x="389612" y="234999"/>
                </a:lnTo>
                <a:lnTo>
                  <a:pt x="395065" y="248543"/>
                </a:lnTo>
                <a:lnTo>
                  <a:pt x="396824" y="250126"/>
                </a:lnTo>
                <a:lnTo>
                  <a:pt x="399638" y="250653"/>
                </a:lnTo>
                <a:lnTo>
                  <a:pt x="402101" y="249246"/>
                </a:lnTo>
                <a:lnTo>
                  <a:pt x="402980" y="245728"/>
                </a:lnTo>
                <a:lnTo>
                  <a:pt x="402980" y="238692"/>
                </a:lnTo>
                <a:lnTo>
                  <a:pt x="404739" y="232712"/>
                </a:lnTo>
                <a:lnTo>
                  <a:pt x="408433" y="228490"/>
                </a:lnTo>
                <a:lnTo>
                  <a:pt x="413710" y="227083"/>
                </a:lnTo>
                <a:lnTo>
                  <a:pt x="420042" y="229722"/>
                </a:lnTo>
                <a:lnTo>
                  <a:pt x="422856" y="233767"/>
                </a:lnTo>
                <a:lnTo>
                  <a:pt x="421977" y="237813"/>
                </a:lnTo>
                <a:lnTo>
                  <a:pt x="416172" y="245904"/>
                </a:lnTo>
                <a:lnTo>
                  <a:pt x="417756" y="247839"/>
                </a:lnTo>
                <a:lnTo>
                  <a:pt x="420746" y="253644"/>
                </a:lnTo>
                <a:lnTo>
                  <a:pt x="422681" y="254875"/>
                </a:lnTo>
                <a:lnTo>
                  <a:pt x="425495" y="255754"/>
                </a:lnTo>
                <a:lnTo>
                  <a:pt x="428133" y="257337"/>
                </a:lnTo>
                <a:lnTo>
                  <a:pt x="431300" y="258569"/>
                </a:lnTo>
                <a:lnTo>
                  <a:pt x="435345" y="257865"/>
                </a:lnTo>
                <a:lnTo>
                  <a:pt x="438863" y="255754"/>
                </a:lnTo>
                <a:lnTo>
                  <a:pt x="441853" y="253292"/>
                </a:lnTo>
                <a:lnTo>
                  <a:pt x="444316" y="251709"/>
                </a:lnTo>
                <a:lnTo>
                  <a:pt x="445723" y="252412"/>
                </a:lnTo>
                <a:lnTo>
                  <a:pt x="446602" y="253995"/>
                </a:lnTo>
                <a:lnTo>
                  <a:pt x="447834" y="254875"/>
                </a:lnTo>
                <a:lnTo>
                  <a:pt x="449241" y="255578"/>
                </a:lnTo>
                <a:lnTo>
                  <a:pt x="449417" y="257161"/>
                </a:lnTo>
                <a:lnTo>
                  <a:pt x="449065" y="259096"/>
                </a:lnTo>
                <a:lnTo>
                  <a:pt x="448538" y="260680"/>
                </a:lnTo>
                <a:lnTo>
                  <a:pt x="447306" y="262087"/>
                </a:lnTo>
                <a:lnTo>
                  <a:pt x="445899" y="263142"/>
                </a:lnTo>
                <a:lnTo>
                  <a:pt x="445196" y="264549"/>
                </a:lnTo>
                <a:lnTo>
                  <a:pt x="446426" y="266660"/>
                </a:lnTo>
                <a:lnTo>
                  <a:pt x="445723" y="268067"/>
                </a:lnTo>
                <a:lnTo>
                  <a:pt x="445371" y="269650"/>
                </a:lnTo>
                <a:lnTo>
                  <a:pt x="445196" y="271233"/>
                </a:lnTo>
                <a:lnTo>
                  <a:pt x="445371" y="272816"/>
                </a:lnTo>
                <a:lnTo>
                  <a:pt x="446251" y="274575"/>
                </a:lnTo>
                <a:lnTo>
                  <a:pt x="449065" y="277917"/>
                </a:lnTo>
                <a:lnTo>
                  <a:pt x="449593" y="279325"/>
                </a:lnTo>
                <a:lnTo>
                  <a:pt x="449945" y="282491"/>
                </a:lnTo>
                <a:lnTo>
                  <a:pt x="454870" y="297794"/>
                </a:lnTo>
                <a:lnTo>
                  <a:pt x="456980" y="302015"/>
                </a:lnTo>
                <a:lnTo>
                  <a:pt x="463841" y="297618"/>
                </a:lnTo>
                <a:lnTo>
                  <a:pt x="468941" y="292693"/>
                </a:lnTo>
                <a:lnTo>
                  <a:pt x="472108" y="286888"/>
                </a:lnTo>
                <a:lnTo>
                  <a:pt x="474570" y="283546"/>
                </a:lnTo>
                <a:lnTo>
                  <a:pt x="476329" y="281787"/>
                </a:lnTo>
                <a:lnTo>
                  <a:pt x="477912" y="280556"/>
                </a:lnTo>
                <a:lnTo>
                  <a:pt x="483365" y="279149"/>
                </a:lnTo>
                <a:lnTo>
                  <a:pt x="491632" y="276862"/>
                </a:lnTo>
                <a:lnTo>
                  <a:pt x="495678" y="274399"/>
                </a:lnTo>
                <a:lnTo>
                  <a:pt x="500779" y="267188"/>
                </a:lnTo>
                <a:lnTo>
                  <a:pt x="506056" y="261911"/>
                </a:lnTo>
                <a:lnTo>
                  <a:pt x="511332" y="258393"/>
                </a:lnTo>
                <a:lnTo>
                  <a:pt x="515378" y="254699"/>
                </a:lnTo>
                <a:lnTo>
                  <a:pt x="517137" y="252412"/>
                </a:lnTo>
                <a:lnTo>
                  <a:pt x="518017" y="250302"/>
                </a:lnTo>
                <a:lnTo>
                  <a:pt x="518193" y="248719"/>
                </a:lnTo>
                <a:lnTo>
                  <a:pt x="518017" y="246432"/>
                </a:lnTo>
                <a:lnTo>
                  <a:pt x="518017" y="244849"/>
                </a:lnTo>
                <a:lnTo>
                  <a:pt x="518720" y="240979"/>
                </a:lnTo>
                <a:lnTo>
                  <a:pt x="518720" y="239396"/>
                </a:lnTo>
                <a:lnTo>
                  <a:pt x="518896" y="237989"/>
                </a:lnTo>
                <a:lnTo>
                  <a:pt x="519952" y="236758"/>
                </a:lnTo>
                <a:lnTo>
                  <a:pt x="524349" y="233591"/>
                </a:lnTo>
                <a:lnTo>
                  <a:pt x="526108" y="233064"/>
                </a:lnTo>
                <a:lnTo>
                  <a:pt x="527515" y="233415"/>
                </a:lnTo>
                <a:lnTo>
                  <a:pt x="530330" y="236406"/>
                </a:lnTo>
                <a:lnTo>
                  <a:pt x="531033" y="237461"/>
                </a:lnTo>
                <a:lnTo>
                  <a:pt x="531561" y="238516"/>
                </a:lnTo>
                <a:lnTo>
                  <a:pt x="532264" y="239748"/>
                </a:lnTo>
                <a:lnTo>
                  <a:pt x="534903" y="243090"/>
                </a:lnTo>
                <a:lnTo>
                  <a:pt x="535430" y="244497"/>
                </a:lnTo>
                <a:lnTo>
                  <a:pt x="535606" y="245904"/>
                </a:lnTo>
                <a:lnTo>
                  <a:pt x="535959" y="247487"/>
                </a:lnTo>
                <a:lnTo>
                  <a:pt x="536486" y="248894"/>
                </a:lnTo>
                <a:lnTo>
                  <a:pt x="537365" y="250302"/>
                </a:lnTo>
                <a:lnTo>
                  <a:pt x="538948" y="251357"/>
                </a:lnTo>
                <a:lnTo>
                  <a:pt x="540884" y="252060"/>
                </a:lnTo>
                <a:lnTo>
                  <a:pt x="543346" y="251885"/>
                </a:lnTo>
                <a:lnTo>
                  <a:pt x="545281" y="251181"/>
                </a:lnTo>
                <a:lnTo>
                  <a:pt x="551437" y="246784"/>
                </a:lnTo>
                <a:lnTo>
                  <a:pt x="553372" y="245904"/>
                </a:lnTo>
                <a:lnTo>
                  <a:pt x="555131" y="245376"/>
                </a:lnTo>
                <a:lnTo>
                  <a:pt x="558473" y="245200"/>
                </a:lnTo>
                <a:lnTo>
                  <a:pt x="561112" y="245552"/>
                </a:lnTo>
                <a:lnTo>
                  <a:pt x="563750" y="248894"/>
                </a:lnTo>
                <a:lnTo>
                  <a:pt x="565333" y="251885"/>
                </a:lnTo>
                <a:lnTo>
                  <a:pt x="566564" y="253292"/>
                </a:lnTo>
                <a:lnTo>
                  <a:pt x="567971" y="254347"/>
                </a:lnTo>
                <a:lnTo>
                  <a:pt x="571490" y="255403"/>
                </a:lnTo>
                <a:lnTo>
                  <a:pt x="573073" y="256106"/>
                </a:lnTo>
                <a:lnTo>
                  <a:pt x="579405" y="259976"/>
                </a:lnTo>
                <a:lnTo>
                  <a:pt x="610187" y="289175"/>
                </a:lnTo>
                <a:lnTo>
                  <a:pt x="618278" y="293572"/>
                </a:lnTo>
                <a:lnTo>
                  <a:pt x="620037" y="294100"/>
                </a:lnTo>
                <a:lnTo>
                  <a:pt x="629184" y="295507"/>
                </a:lnTo>
                <a:lnTo>
                  <a:pt x="633054" y="296563"/>
                </a:lnTo>
                <a:lnTo>
                  <a:pt x="636747" y="298673"/>
                </a:lnTo>
                <a:lnTo>
                  <a:pt x="641672" y="303950"/>
                </a:lnTo>
                <a:lnTo>
                  <a:pt x="643080" y="305181"/>
                </a:lnTo>
                <a:lnTo>
                  <a:pt x="645366" y="305885"/>
                </a:lnTo>
                <a:lnTo>
                  <a:pt x="650467" y="296387"/>
                </a:lnTo>
                <a:lnTo>
                  <a:pt x="654161" y="293396"/>
                </a:lnTo>
                <a:lnTo>
                  <a:pt x="657679" y="292693"/>
                </a:lnTo>
                <a:lnTo>
                  <a:pt x="661021" y="292517"/>
                </a:lnTo>
                <a:lnTo>
                  <a:pt x="687054" y="294628"/>
                </a:lnTo>
                <a:lnTo>
                  <a:pt x="688637" y="294979"/>
                </a:lnTo>
                <a:lnTo>
                  <a:pt x="690220" y="295507"/>
                </a:lnTo>
                <a:lnTo>
                  <a:pt x="693914" y="297090"/>
                </a:lnTo>
                <a:lnTo>
                  <a:pt x="696201" y="297442"/>
                </a:lnTo>
                <a:lnTo>
                  <a:pt x="697784" y="296914"/>
                </a:lnTo>
                <a:lnTo>
                  <a:pt x="699191" y="295683"/>
                </a:lnTo>
                <a:lnTo>
                  <a:pt x="700422" y="294276"/>
                </a:lnTo>
                <a:lnTo>
                  <a:pt x="703588" y="292165"/>
                </a:lnTo>
                <a:lnTo>
                  <a:pt x="708689" y="289878"/>
                </a:lnTo>
                <a:lnTo>
                  <a:pt x="713790" y="286360"/>
                </a:lnTo>
                <a:lnTo>
                  <a:pt x="716253" y="284953"/>
                </a:lnTo>
                <a:lnTo>
                  <a:pt x="718188" y="284426"/>
                </a:lnTo>
                <a:lnTo>
                  <a:pt x="731732" y="283370"/>
                </a:lnTo>
                <a:lnTo>
                  <a:pt x="743517" y="274751"/>
                </a:lnTo>
                <a:lnTo>
                  <a:pt x="744221" y="272641"/>
                </a:lnTo>
                <a:lnTo>
                  <a:pt x="745451" y="270002"/>
                </a:lnTo>
                <a:lnTo>
                  <a:pt x="746155" y="267891"/>
                </a:lnTo>
                <a:lnTo>
                  <a:pt x="747387" y="266660"/>
                </a:lnTo>
                <a:lnTo>
                  <a:pt x="764273" y="256106"/>
                </a:lnTo>
                <a:lnTo>
                  <a:pt x="765328" y="254875"/>
                </a:lnTo>
                <a:lnTo>
                  <a:pt x="765680" y="254171"/>
                </a:lnTo>
                <a:lnTo>
                  <a:pt x="765680" y="253644"/>
                </a:lnTo>
                <a:lnTo>
                  <a:pt x="765328" y="252764"/>
                </a:lnTo>
                <a:lnTo>
                  <a:pt x="764800" y="251709"/>
                </a:lnTo>
                <a:lnTo>
                  <a:pt x="764273" y="250653"/>
                </a:lnTo>
                <a:lnTo>
                  <a:pt x="764273" y="249598"/>
                </a:lnTo>
                <a:lnTo>
                  <a:pt x="765328" y="248894"/>
                </a:lnTo>
                <a:lnTo>
                  <a:pt x="768846" y="247487"/>
                </a:lnTo>
                <a:lnTo>
                  <a:pt x="771836" y="244145"/>
                </a:lnTo>
                <a:lnTo>
                  <a:pt x="779752" y="238516"/>
                </a:lnTo>
                <a:lnTo>
                  <a:pt x="780983" y="238165"/>
                </a:lnTo>
                <a:lnTo>
                  <a:pt x="782390" y="237989"/>
                </a:lnTo>
                <a:lnTo>
                  <a:pt x="784149" y="239924"/>
                </a:lnTo>
                <a:lnTo>
                  <a:pt x="785908" y="240451"/>
                </a:lnTo>
                <a:lnTo>
                  <a:pt x="788019" y="239748"/>
                </a:lnTo>
                <a:lnTo>
                  <a:pt x="795055" y="236582"/>
                </a:lnTo>
                <a:lnTo>
                  <a:pt x="799100" y="235702"/>
                </a:lnTo>
                <a:lnTo>
                  <a:pt x="805960" y="235350"/>
                </a:lnTo>
                <a:lnTo>
                  <a:pt x="809127" y="234647"/>
                </a:lnTo>
                <a:lnTo>
                  <a:pt x="811061" y="234647"/>
                </a:lnTo>
                <a:lnTo>
                  <a:pt x="811765" y="235526"/>
                </a:lnTo>
                <a:lnTo>
                  <a:pt x="811589" y="236758"/>
                </a:lnTo>
                <a:lnTo>
                  <a:pt x="811941" y="237989"/>
                </a:lnTo>
                <a:lnTo>
                  <a:pt x="813348" y="239044"/>
                </a:lnTo>
                <a:lnTo>
                  <a:pt x="816162" y="239748"/>
                </a:lnTo>
                <a:lnTo>
                  <a:pt x="820032" y="241507"/>
                </a:lnTo>
                <a:lnTo>
                  <a:pt x="822847" y="242034"/>
                </a:lnTo>
                <a:lnTo>
                  <a:pt x="824605" y="241859"/>
                </a:lnTo>
                <a:lnTo>
                  <a:pt x="826189" y="241155"/>
                </a:lnTo>
                <a:lnTo>
                  <a:pt x="836391" y="234823"/>
                </a:lnTo>
                <a:lnTo>
                  <a:pt x="838853" y="233767"/>
                </a:lnTo>
                <a:lnTo>
                  <a:pt x="853277" y="229722"/>
                </a:lnTo>
                <a:lnTo>
                  <a:pt x="856795" y="229194"/>
                </a:lnTo>
                <a:lnTo>
                  <a:pt x="859081" y="229370"/>
                </a:lnTo>
                <a:lnTo>
                  <a:pt x="859257" y="230073"/>
                </a:lnTo>
                <a:lnTo>
                  <a:pt x="859433" y="230953"/>
                </a:lnTo>
                <a:lnTo>
                  <a:pt x="859785" y="231832"/>
                </a:lnTo>
                <a:lnTo>
                  <a:pt x="860664" y="232712"/>
                </a:lnTo>
                <a:lnTo>
                  <a:pt x="861896" y="233415"/>
                </a:lnTo>
                <a:lnTo>
                  <a:pt x="866996" y="234823"/>
                </a:lnTo>
                <a:lnTo>
                  <a:pt x="870866" y="236582"/>
                </a:lnTo>
                <a:lnTo>
                  <a:pt x="883883" y="236758"/>
                </a:lnTo>
                <a:lnTo>
                  <a:pt x="898306" y="239396"/>
                </a:lnTo>
                <a:lnTo>
                  <a:pt x="902704" y="239220"/>
                </a:lnTo>
                <a:lnTo>
                  <a:pt x="904111" y="239572"/>
                </a:lnTo>
                <a:lnTo>
                  <a:pt x="906398" y="240979"/>
                </a:lnTo>
                <a:lnTo>
                  <a:pt x="906398" y="240979"/>
                </a:lnTo>
                <a:lnTo>
                  <a:pt x="906573" y="240803"/>
                </a:lnTo>
                <a:lnTo>
                  <a:pt x="907981" y="234823"/>
                </a:lnTo>
                <a:lnTo>
                  <a:pt x="908684" y="228314"/>
                </a:lnTo>
                <a:lnTo>
                  <a:pt x="909564" y="225324"/>
                </a:lnTo>
                <a:lnTo>
                  <a:pt x="914137" y="218816"/>
                </a:lnTo>
                <a:lnTo>
                  <a:pt x="915720" y="215826"/>
                </a:lnTo>
                <a:lnTo>
                  <a:pt x="915896" y="210021"/>
                </a:lnTo>
                <a:lnTo>
                  <a:pt x="916424" y="207031"/>
                </a:lnTo>
                <a:lnTo>
                  <a:pt x="918007" y="205800"/>
                </a:lnTo>
                <a:lnTo>
                  <a:pt x="917831" y="204392"/>
                </a:lnTo>
                <a:lnTo>
                  <a:pt x="924163" y="191728"/>
                </a:lnTo>
                <a:lnTo>
                  <a:pt x="934189" y="163408"/>
                </a:lnTo>
                <a:lnTo>
                  <a:pt x="934365" y="162177"/>
                </a:lnTo>
                <a:lnTo>
                  <a:pt x="934893" y="160770"/>
                </a:lnTo>
                <a:lnTo>
                  <a:pt x="935772" y="159539"/>
                </a:lnTo>
                <a:lnTo>
                  <a:pt x="936652" y="158659"/>
                </a:lnTo>
                <a:lnTo>
                  <a:pt x="936828" y="158131"/>
                </a:lnTo>
                <a:lnTo>
                  <a:pt x="936300" y="156724"/>
                </a:lnTo>
                <a:lnTo>
                  <a:pt x="936300" y="152679"/>
                </a:lnTo>
                <a:lnTo>
                  <a:pt x="936828" y="147050"/>
                </a:lnTo>
                <a:lnTo>
                  <a:pt x="937883" y="142653"/>
                </a:lnTo>
                <a:lnTo>
                  <a:pt x="939466" y="138607"/>
                </a:lnTo>
                <a:lnTo>
                  <a:pt x="941929" y="134913"/>
                </a:lnTo>
                <a:lnTo>
                  <a:pt x="942456" y="133506"/>
                </a:lnTo>
                <a:lnTo>
                  <a:pt x="943336" y="127877"/>
                </a:lnTo>
                <a:lnTo>
                  <a:pt x="945271" y="122600"/>
                </a:lnTo>
                <a:lnTo>
                  <a:pt x="945447" y="120314"/>
                </a:lnTo>
                <a:lnTo>
                  <a:pt x="945095" y="121369"/>
                </a:lnTo>
                <a:lnTo>
                  <a:pt x="944567" y="122424"/>
                </a:lnTo>
                <a:lnTo>
                  <a:pt x="943336" y="121017"/>
                </a:lnTo>
                <a:lnTo>
                  <a:pt x="942984" y="119786"/>
                </a:lnTo>
                <a:lnTo>
                  <a:pt x="942984" y="118379"/>
                </a:lnTo>
                <a:lnTo>
                  <a:pt x="942456" y="116620"/>
                </a:lnTo>
                <a:lnTo>
                  <a:pt x="941577" y="115213"/>
                </a:lnTo>
                <a:lnTo>
                  <a:pt x="940697" y="114157"/>
                </a:lnTo>
                <a:lnTo>
                  <a:pt x="938411" y="112574"/>
                </a:lnTo>
                <a:lnTo>
                  <a:pt x="940697" y="112574"/>
                </a:lnTo>
                <a:lnTo>
                  <a:pt x="942456" y="113630"/>
                </a:lnTo>
                <a:lnTo>
                  <a:pt x="945447" y="116620"/>
                </a:lnTo>
                <a:lnTo>
                  <a:pt x="947909" y="117675"/>
                </a:lnTo>
                <a:lnTo>
                  <a:pt x="949668" y="117499"/>
                </a:lnTo>
                <a:lnTo>
                  <a:pt x="950372" y="116092"/>
                </a:lnTo>
                <a:lnTo>
                  <a:pt x="950372" y="113454"/>
                </a:lnTo>
                <a:lnTo>
                  <a:pt x="953890" y="100437"/>
                </a:lnTo>
                <a:lnTo>
                  <a:pt x="955297" y="97623"/>
                </a:lnTo>
                <a:lnTo>
                  <a:pt x="954593" y="96392"/>
                </a:lnTo>
                <a:lnTo>
                  <a:pt x="954242" y="95512"/>
                </a:lnTo>
                <a:lnTo>
                  <a:pt x="954593" y="94633"/>
                </a:lnTo>
                <a:lnTo>
                  <a:pt x="957759" y="90763"/>
                </a:lnTo>
                <a:close/>
                <a:moveTo>
                  <a:pt x="954242" y="60157"/>
                </a:moveTo>
                <a:lnTo>
                  <a:pt x="952834" y="59981"/>
                </a:lnTo>
                <a:lnTo>
                  <a:pt x="951955" y="60157"/>
                </a:lnTo>
                <a:lnTo>
                  <a:pt x="951427" y="61212"/>
                </a:lnTo>
                <a:lnTo>
                  <a:pt x="951251" y="62795"/>
                </a:lnTo>
                <a:lnTo>
                  <a:pt x="950900" y="64730"/>
                </a:lnTo>
                <a:lnTo>
                  <a:pt x="949317" y="66841"/>
                </a:lnTo>
                <a:lnTo>
                  <a:pt x="947909" y="68424"/>
                </a:lnTo>
                <a:lnTo>
                  <a:pt x="947558" y="70183"/>
                </a:lnTo>
                <a:lnTo>
                  <a:pt x="947382" y="73525"/>
                </a:lnTo>
                <a:lnTo>
                  <a:pt x="947382" y="75812"/>
                </a:lnTo>
                <a:lnTo>
                  <a:pt x="948965" y="76515"/>
                </a:lnTo>
                <a:lnTo>
                  <a:pt x="951251" y="77043"/>
                </a:lnTo>
                <a:lnTo>
                  <a:pt x="953186" y="77043"/>
                </a:lnTo>
                <a:lnTo>
                  <a:pt x="954242" y="76691"/>
                </a:lnTo>
                <a:lnTo>
                  <a:pt x="954417" y="74404"/>
                </a:lnTo>
                <a:lnTo>
                  <a:pt x="954945" y="71942"/>
                </a:lnTo>
                <a:lnTo>
                  <a:pt x="956000" y="70007"/>
                </a:lnTo>
                <a:lnTo>
                  <a:pt x="956704" y="67720"/>
                </a:lnTo>
                <a:lnTo>
                  <a:pt x="956704" y="66137"/>
                </a:lnTo>
                <a:lnTo>
                  <a:pt x="956000" y="64027"/>
                </a:lnTo>
                <a:lnTo>
                  <a:pt x="955297" y="62268"/>
                </a:lnTo>
                <a:lnTo>
                  <a:pt x="955649" y="61036"/>
                </a:lnTo>
                <a:lnTo>
                  <a:pt x="954242" y="60157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4"/>
          <p:cNvSpPr/>
          <p:nvPr/>
        </p:nvSpPr>
        <p:spPr>
          <a:xfrm>
            <a:off x="2763774" y="4451721"/>
            <a:ext cx="1520841" cy="1042058"/>
          </a:xfrm>
          <a:custGeom>
            <a:rect b="b" l="l" r="r" t="t"/>
            <a:pathLst>
              <a:path extrusionOk="0" h="650819" w="949844">
                <a:moveTo>
                  <a:pt x="928209" y="451176"/>
                </a:moveTo>
                <a:lnTo>
                  <a:pt x="927506" y="448538"/>
                </a:lnTo>
                <a:lnTo>
                  <a:pt x="925571" y="448538"/>
                </a:lnTo>
                <a:lnTo>
                  <a:pt x="921173" y="451528"/>
                </a:lnTo>
                <a:lnTo>
                  <a:pt x="917655" y="454342"/>
                </a:lnTo>
                <a:lnTo>
                  <a:pt x="915369" y="458212"/>
                </a:lnTo>
                <a:lnTo>
                  <a:pt x="915193" y="461026"/>
                </a:lnTo>
                <a:lnTo>
                  <a:pt x="917831" y="463665"/>
                </a:lnTo>
                <a:lnTo>
                  <a:pt x="918183" y="465600"/>
                </a:lnTo>
                <a:lnTo>
                  <a:pt x="917479" y="467710"/>
                </a:lnTo>
                <a:lnTo>
                  <a:pt x="919590" y="470700"/>
                </a:lnTo>
                <a:lnTo>
                  <a:pt x="922229" y="471228"/>
                </a:lnTo>
                <a:lnTo>
                  <a:pt x="925395" y="469117"/>
                </a:lnTo>
                <a:lnTo>
                  <a:pt x="927330" y="467534"/>
                </a:lnTo>
                <a:lnTo>
                  <a:pt x="925747" y="464368"/>
                </a:lnTo>
                <a:lnTo>
                  <a:pt x="925571" y="461202"/>
                </a:lnTo>
                <a:lnTo>
                  <a:pt x="927330" y="455222"/>
                </a:lnTo>
                <a:lnTo>
                  <a:pt x="928209" y="451176"/>
                </a:lnTo>
                <a:close/>
                <a:moveTo>
                  <a:pt x="959343" y="428310"/>
                </a:moveTo>
                <a:lnTo>
                  <a:pt x="958639" y="427782"/>
                </a:lnTo>
                <a:lnTo>
                  <a:pt x="957584" y="427782"/>
                </a:lnTo>
                <a:lnTo>
                  <a:pt x="956880" y="427957"/>
                </a:lnTo>
                <a:lnTo>
                  <a:pt x="956177" y="428485"/>
                </a:lnTo>
                <a:lnTo>
                  <a:pt x="955649" y="429013"/>
                </a:lnTo>
                <a:lnTo>
                  <a:pt x="955121" y="429717"/>
                </a:lnTo>
                <a:lnTo>
                  <a:pt x="954594" y="430244"/>
                </a:lnTo>
                <a:lnTo>
                  <a:pt x="953890" y="430772"/>
                </a:lnTo>
                <a:lnTo>
                  <a:pt x="953011" y="430948"/>
                </a:lnTo>
                <a:lnTo>
                  <a:pt x="951955" y="430948"/>
                </a:lnTo>
                <a:lnTo>
                  <a:pt x="950900" y="430772"/>
                </a:lnTo>
                <a:lnTo>
                  <a:pt x="942633" y="428485"/>
                </a:lnTo>
                <a:lnTo>
                  <a:pt x="941577" y="427957"/>
                </a:lnTo>
                <a:lnTo>
                  <a:pt x="940346" y="427254"/>
                </a:lnTo>
                <a:lnTo>
                  <a:pt x="938411" y="425671"/>
                </a:lnTo>
                <a:lnTo>
                  <a:pt x="937532" y="424440"/>
                </a:lnTo>
                <a:lnTo>
                  <a:pt x="937180" y="423208"/>
                </a:lnTo>
                <a:lnTo>
                  <a:pt x="937180" y="422153"/>
                </a:lnTo>
                <a:lnTo>
                  <a:pt x="937708" y="420394"/>
                </a:lnTo>
                <a:lnTo>
                  <a:pt x="937708" y="418811"/>
                </a:lnTo>
                <a:lnTo>
                  <a:pt x="937180" y="416700"/>
                </a:lnTo>
                <a:lnTo>
                  <a:pt x="934190" y="408609"/>
                </a:lnTo>
                <a:lnTo>
                  <a:pt x="934190" y="407553"/>
                </a:lnTo>
                <a:lnTo>
                  <a:pt x="933486" y="404211"/>
                </a:lnTo>
                <a:lnTo>
                  <a:pt x="930672" y="395065"/>
                </a:lnTo>
                <a:lnTo>
                  <a:pt x="925747" y="398407"/>
                </a:lnTo>
                <a:lnTo>
                  <a:pt x="924867" y="398407"/>
                </a:lnTo>
                <a:lnTo>
                  <a:pt x="923988" y="398231"/>
                </a:lnTo>
                <a:lnTo>
                  <a:pt x="923636" y="397528"/>
                </a:lnTo>
                <a:lnTo>
                  <a:pt x="923460" y="396648"/>
                </a:lnTo>
                <a:lnTo>
                  <a:pt x="923108" y="395769"/>
                </a:lnTo>
                <a:lnTo>
                  <a:pt x="921701" y="395065"/>
                </a:lnTo>
                <a:lnTo>
                  <a:pt x="920118" y="395065"/>
                </a:lnTo>
                <a:lnTo>
                  <a:pt x="917479" y="395592"/>
                </a:lnTo>
                <a:lnTo>
                  <a:pt x="916072" y="395416"/>
                </a:lnTo>
                <a:lnTo>
                  <a:pt x="915193" y="395065"/>
                </a:lnTo>
                <a:lnTo>
                  <a:pt x="914841" y="394361"/>
                </a:lnTo>
                <a:lnTo>
                  <a:pt x="914665" y="393658"/>
                </a:lnTo>
                <a:lnTo>
                  <a:pt x="914665" y="393130"/>
                </a:lnTo>
                <a:lnTo>
                  <a:pt x="914489" y="392426"/>
                </a:lnTo>
                <a:lnTo>
                  <a:pt x="914137" y="391899"/>
                </a:lnTo>
                <a:lnTo>
                  <a:pt x="913610" y="391195"/>
                </a:lnTo>
                <a:lnTo>
                  <a:pt x="912906" y="390491"/>
                </a:lnTo>
                <a:lnTo>
                  <a:pt x="911675" y="389612"/>
                </a:lnTo>
                <a:lnTo>
                  <a:pt x="910444" y="389260"/>
                </a:lnTo>
                <a:lnTo>
                  <a:pt x="907453" y="389084"/>
                </a:lnTo>
                <a:lnTo>
                  <a:pt x="906222" y="388557"/>
                </a:lnTo>
                <a:lnTo>
                  <a:pt x="903935" y="386798"/>
                </a:lnTo>
                <a:lnTo>
                  <a:pt x="903056" y="386798"/>
                </a:lnTo>
                <a:lnTo>
                  <a:pt x="902704" y="386974"/>
                </a:lnTo>
                <a:lnTo>
                  <a:pt x="902352" y="388029"/>
                </a:lnTo>
                <a:lnTo>
                  <a:pt x="901825" y="388557"/>
                </a:lnTo>
                <a:lnTo>
                  <a:pt x="899010" y="390140"/>
                </a:lnTo>
                <a:lnTo>
                  <a:pt x="897779" y="391195"/>
                </a:lnTo>
                <a:lnTo>
                  <a:pt x="897251" y="391899"/>
                </a:lnTo>
                <a:lnTo>
                  <a:pt x="896899" y="392602"/>
                </a:lnTo>
                <a:lnTo>
                  <a:pt x="896724" y="393306"/>
                </a:lnTo>
                <a:lnTo>
                  <a:pt x="896724" y="393482"/>
                </a:lnTo>
                <a:lnTo>
                  <a:pt x="896724" y="394713"/>
                </a:lnTo>
                <a:lnTo>
                  <a:pt x="897427" y="397175"/>
                </a:lnTo>
                <a:lnTo>
                  <a:pt x="897427" y="398055"/>
                </a:lnTo>
                <a:lnTo>
                  <a:pt x="897251" y="398935"/>
                </a:lnTo>
                <a:lnTo>
                  <a:pt x="896899" y="399638"/>
                </a:lnTo>
                <a:lnTo>
                  <a:pt x="896372" y="400166"/>
                </a:lnTo>
                <a:lnTo>
                  <a:pt x="895140" y="401045"/>
                </a:lnTo>
                <a:lnTo>
                  <a:pt x="894613" y="401573"/>
                </a:lnTo>
                <a:lnTo>
                  <a:pt x="894085" y="402277"/>
                </a:lnTo>
                <a:lnTo>
                  <a:pt x="893733" y="402980"/>
                </a:lnTo>
                <a:lnTo>
                  <a:pt x="893030" y="404739"/>
                </a:lnTo>
                <a:lnTo>
                  <a:pt x="892502" y="405619"/>
                </a:lnTo>
                <a:lnTo>
                  <a:pt x="891799" y="406498"/>
                </a:lnTo>
                <a:lnTo>
                  <a:pt x="891095" y="406674"/>
                </a:lnTo>
                <a:lnTo>
                  <a:pt x="890215" y="406498"/>
                </a:lnTo>
                <a:lnTo>
                  <a:pt x="885466" y="404211"/>
                </a:lnTo>
                <a:lnTo>
                  <a:pt x="882124" y="402277"/>
                </a:lnTo>
                <a:lnTo>
                  <a:pt x="881596" y="401573"/>
                </a:lnTo>
                <a:lnTo>
                  <a:pt x="880893" y="400694"/>
                </a:lnTo>
                <a:lnTo>
                  <a:pt x="878782" y="395592"/>
                </a:lnTo>
                <a:lnTo>
                  <a:pt x="878430" y="394186"/>
                </a:lnTo>
                <a:lnTo>
                  <a:pt x="878254" y="393306"/>
                </a:lnTo>
                <a:lnTo>
                  <a:pt x="878254" y="393130"/>
                </a:lnTo>
                <a:lnTo>
                  <a:pt x="878254" y="393130"/>
                </a:lnTo>
                <a:lnTo>
                  <a:pt x="878254" y="393130"/>
                </a:lnTo>
                <a:lnTo>
                  <a:pt x="878782" y="392426"/>
                </a:lnTo>
                <a:lnTo>
                  <a:pt x="881420" y="390667"/>
                </a:lnTo>
                <a:lnTo>
                  <a:pt x="881948" y="390140"/>
                </a:lnTo>
                <a:lnTo>
                  <a:pt x="882476" y="389084"/>
                </a:lnTo>
                <a:lnTo>
                  <a:pt x="882828" y="388205"/>
                </a:lnTo>
                <a:lnTo>
                  <a:pt x="883355" y="384159"/>
                </a:lnTo>
                <a:lnTo>
                  <a:pt x="882652" y="379058"/>
                </a:lnTo>
                <a:lnTo>
                  <a:pt x="883179" y="376772"/>
                </a:lnTo>
                <a:lnTo>
                  <a:pt x="883707" y="376068"/>
                </a:lnTo>
                <a:lnTo>
                  <a:pt x="885114" y="374837"/>
                </a:lnTo>
                <a:lnTo>
                  <a:pt x="885994" y="373781"/>
                </a:lnTo>
                <a:lnTo>
                  <a:pt x="885818" y="372374"/>
                </a:lnTo>
                <a:lnTo>
                  <a:pt x="885466" y="370439"/>
                </a:lnTo>
                <a:lnTo>
                  <a:pt x="884939" y="366042"/>
                </a:lnTo>
                <a:lnTo>
                  <a:pt x="885114" y="364107"/>
                </a:lnTo>
                <a:lnTo>
                  <a:pt x="885466" y="362876"/>
                </a:lnTo>
                <a:lnTo>
                  <a:pt x="886697" y="361996"/>
                </a:lnTo>
                <a:lnTo>
                  <a:pt x="889512" y="360413"/>
                </a:lnTo>
                <a:lnTo>
                  <a:pt x="890391" y="359358"/>
                </a:lnTo>
                <a:lnTo>
                  <a:pt x="891447" y="357775"/>
                </a:lnTo>
                <a:lnTo>
                  <a:pt x="893206" y="354257"/>
                </a:lnTo>
                <a:lnTo>
                  <a:pt x="893557" y="352498"/>
                </a:lnTo>
                <a:lnTo>
                  <a:pt x="893206" y="351442"/>
                </a:lnTo>
                <a:lnTo>
                  <a:pt x="892502" y="351090"/>
                </a:lnTo>
                <a:lnTo>
                  <a:pt x="884763" y="348276"/>
                </a:lnTo>
                <a:lnTo>
                  <a:pt x="884059" y="347924"/>
                </a:lnTo>
                <a:lnTo>
                  <a:pt x="883355" y="347397"/>
                </a:lnTo>
                <a:lnTo>
                  <a:pt x="882828" y="346869"/>
                </a:lnTo>
                <a:lnTo>
                  <a:pt x="881948" y="345462"/>
                </a:lnTo>
                <a:lnTo>
                  <a:pt x="881596" y="344758"/>
                </a:lnTo>
                <a:lnTo>
                  <a:pt x="881245" y="344055"/>
                </a:lnTo>
                <a:lnTo>
                  <a:pt x="880717" y="343351"/>
                </a:lnTo>
                <a:lnTo>
                  <a:pt x="879837" y="342648"/>
                </a:lnTo>
                <a:lnTo>
                  <a:pt x="878958" y="342296"/>
                </a:lnTo>
                <a:lnTo>
                  <a:pt x="877903" y="342120"/>
                </a:lnTo>
                <a:lnTo>
                  <a:pt x="876847" y="342120"/>
                </a:lnTo>
                <a:lnTo>
                  <a:pt x="875968" y="342296"/>
                </a:lnTo>
                <a:lnTo>
                  <a:pt x="875088" y="342648"/>
                </a:lnTo>
                <a:lnTo>
                  <a:pt x="872274" y="344231"/>
                </a:lnTo>
                <a:lnTo>
                  <a:pt x="871043" y="345110"/>
                </a:lnTo>
                <a:lnTo>
                  <a:pt x="869811" y="346165"/>
                </a:lnTo>
                <a:lnTo>
                  <a:pt x="869108" y="346517"/>
                </a:lnTo>
                <a:lnTo>
                  <a:pt x="868404" y="346517"/>
                </a:lnTo>
                <a:lnTo>
                  <a:pt x="867349" y="345814"/>
                </a:lnTo>
                <a:lnTo>
                  <a:pt x="866997" y="344758"/>
                </a:lnTo>
                <a:lnTo>
                  <a:pt x="865942" y="341592"/>
                </a:lnTo>
                <a:lnTo>
                  <a:pt x="864183" y="341416"/>
                </a:lnTo>
                <a:lnTo>
                  <a:pt x="863655" y="342999"/>
                </a:lnTo>
                <a:lnTo>
                  <a:pt x="861544" y="343703"/>
                </a:lnTo>
                <a:lnTo>
                  <a:pt x="856443" y="344231"/>
                </a:lnTo>
                <a:lnTo>
                  <a:pt x="855740" y="344231"/>
                </a:lnTo>
                <a:lnTo>
                  <a:pt x="853277" y="343703"/>
                </a:lnTo>
                <a:lnTo>
                  <a:pt x="852749" y="343879"/>
                </a:lnTo>
                <a:lnTo>
                  <a:pt x="852222" y="344231"/>
                </a:lnTo>
                <a:lnTo>
                  <a:pt x="851518" y="344582"/>
                </a:lnTo>
                <a:lnTo>
                  <a:pt x="850638" y="344582"/>
                </a:lnTo>
                <a:lnTo>
                  <a:pt x="848000" y="342999"/>
                </a:lnTo>
                <a:lnTo>
                  <a:pt x="845889" y="340888"/>
                </a:lnTo>
                <a:lnTo>
                  <a:pt x="843603" y="339305"/>
                </a:lnTo>
                <a:lnTo>
                  <a:pt x="840261" y="339481"/>
                </a:lnTo>
                <a:lnTo>
                  <a:pt x="840437" y="339833"/>
                </a:lnTo>
                <a:lnTo>
                  <a:pt x="840964" y="340361"/>
                </a:lnTo>
                <a:lnTo>
                  <a:pt x="841140" y="340713"/>
                </a:lnTo>
                <a:lnTo>
                  <a:pt x="837446" y="340361"/>
                </a:lnTo>
                <a:lnTo>
                  <a:pt x="825837" y="341240"/>
                </a:lnTo>
                <a:lnTo>
                  <a:pt x="821967" y="340185"/>
                </a:lnTo>
                <a:lnTo>
                  <a:pt x="817746" y="335611"/>
                </a:lnTo>
                <a:lnTo>
                  <a:pt x="814756" y="334732"/>
                </a:lnTo>
                <a:lnTo>
                  <a:pt x="814931" y="340009"/>
                </a:lnTo>
                <a:lnTo>
                  <a:pt x="811238" y="342648"/>
                </a:lnTo>
                <a:lnTo>
                  <a:pt x="805785" y="343175"/>
                </a:lnTo>
                <a:lnTo>
                  <a:pt x="797693" y="341416"/>
                </a:lnTo>
                <a:lnTo>
                  <a:pt x="794527" y="341944"/>
                </a:lnTo>
                <a:lnTo>
                  <a:pt x="791889" y="343703"/>
                </a:lnTo>
                <a:lnTo>
                  <a:pt x="789778" y="343703"/>
                </a:lnTo>
                <a:lnTo>
                  <a:pt x="787140" y="343351"/>
                </a:lnTo>
                <a:lnTo>
                  <a:pt x="777641" y="340537"/>
                </a:lnTo>
                <a:lnTo>
                  <a:pt x="775882" y="339657"/>
                </a:lnTo>
                <a:lnTo>
                  <a:pt x="775354" y="338954"/>
                </a:lnTo>
                <a:lnTo>
                  <a:pt x="775003" y="338250"/>
                </a:lnTo>
                <a:lnTo>
                  <a:pt x="774651" y="337371"/>
                </a:lnTo>
                <a:lnTo>
                  <a:pt x="774299" y="335611"/>
                </a:lnTo>
                <a:lnTo>
                  <a:pt x="774299" y="334556"/>
                </a:lnTo>
                <a:lnTo>
                  <a:pt x="775179" y="329631"/>
                </a:lnTo>
                <a:lnTo>
                  <a:pt x="775179" y="328751"/>
                </a:lnTo>
                <a:lnTo>
                  <a:pt x="775003" y="327872"/>
                </a:lnTo>
                <a:lnTo>
                  <a:pt x="772540" y="323651"/>
                </a:lnTo>
                <a:lnTo>
                  <a:pt x="772364" y="322771"/>
                </a:lnTo>
                <a:lnTo>
                  <a:pt x="772188" y="321892"/>
                </a:lnTo>
                <a:lnTo>
                  <a:pt x="772188" y="320836"/>
                </a:lnTo>
                <a:lnTo>
                  <a:pt x="772364" y="319781"/>
                </a:lnTo>
                <a:lnTo>
                  <a:pt x="772540" y="319077"/>
                </a:lnTo>
                <a:lnTo>
                  <a:pt x="773420" y="318198"/>
                </a:lnTo>
                <a:lnTo>
                  <a:pt x="777114" y="318198"/>
                </a:lnTo>
                <a:lnTo>
                  <a:pt x="777641" y="317670"/>
                </a:lnTo>
                <a:lnTo>
                  <a:pt x="778169" y="316791"/>
                </a:lnTo>
                <a:lnTo>
                  <a:pt x="778169" y="315911"/>
                </a:lnTo>
                <a:lnTo>
                  <a:pt x="777993" y="315032"/>
                </a:lnTo>
                <a:lnTo>
                  <a:pt x="778169" y="312745"/>
                </a:lnTo>
                <a:lnTo>
                  <a:pt x="779400" y="308699"/>
                </a:lnTo>
                <a:lnTo>
                  <a:pt x="776410" y="306589"/>
                </a:lnTo>
                <a:lnTo>
                  <a:pt x="776058" y="305885"/>
                </a:lnTo>
                <a:lnTo>
                  <a:pt x="775882" y="305006"/>
                </a:lnTo>
                <a:lnTo>
                  <a:pt x="776234" y="304302"/>
                </a:lnTo>
                <a:lnTo>
                  <a:pt x="776938" y="303774"/>
                </a:lnTo>
                <a:lnTo>
                  <a:pt x="777641" y="303423"/>
                </a:lnTo>
                <a:lnTo>
                  <a:pt x="781687" y="301839"/>
                </a:lnTo>
                <a:lnTo>
                  <a:pt x="782566" y="301312"/>
                </a:lnTo>
                <a:lnTo>
                  <a:pt x="783974" y="300256"/>
                </a:lnTo>
                <a:lnTo>
                  <a:pt x="784325" y="299377"/>
                </a:lnTo>
                <a:lnTo>
                  <a:pt x="784149" y="298673"/>
                </a:lnTo>
                <a:lnTo>
                  <a:pt x="782918" y="297266"/>
                </a:lnTo>
                <a:lnTo>
                  <a:pt x="782391" y="296035"/>
                </a:lnTo>
                <a:lnTo>
                  <a:pt x="782566" y="295331"/>
                </a:lnTo>
                <a:lnTo>
                  <a:pt x="783094" y="294803"/>
                </a:lnTo>
                <a:lnTo>
                  <a:pt x="783974" y="294276"/>
                </a:lnTo>
                <a:lnTo>
                  <a:pt x="784853" y="293220"/>
                </a:lnTo>
                <a:lnTo>
                  <a:pt x="786084" y="291461"/>
                </a:lnTo>
                <a:lnTo>
                  <a:pt x="786436" y="289527"/>
                </a:lnTo>
                <a:lnTo>
                  <a:pt x="786260" y="288471"/>
                </a:lnTo>
                <a:lnTo>
                  <a:pt x="785733" y="287767"/>
                </a:lnTo>
                <a:lnTo>
                  <a:pt x="785205" y="287240"/>
                </a:lnTo>
                <a:lnTo>
                  <a:pt x="784501" y="286712"/>
                </a:lnTo>
                <a:lnTo>
                  <a:pt x="783622" y="286360"/>
                </a:lnTo>
                <a:lnTo>
                  <a:pt x="782742" y="286184"/>
                </a:lnTo>
                <a:lnTo>
                  <a:pt x="782039" y="285833"/>
                </a:lnTo>
                <a:lnTo>
                  <a:pt x="780807" y="284777"/>
                </a:lnTo>
                <a:lnTo>
                  <a:pt x="780104" y="284426"/>
                </a:lnTo>
                <a:lnTo>
                  <a:pt x="779224" y="284074"/>
                </a:lnTo>
                <a:lnTo>
                  <a:pt x="778169" y="283018"/>
                </a:lnTo>
                <a:lnTo>
                  <a:pt x="777114" y="281084"/>
                </a:lnTo>
                <a:lnTo>
                  <a:pt x="775003" y="274224"/>
                </a:lnTo>
                <a:lnTo>
                  <a:pt x="774299" y="272816"/>
                </a:lnTo>
                <a:lnTo>
                  <a:pt x="773596" y="272289"/>
                </a:lnTo>
                <a:lnTo>
                  <a:pt x="772892" y="271937"/>
                </a:lnTo>
                <a:lnTo>
                  <a:pt x="771837" y="271585"/>
                </a:lnTo>
                <a:lnTo>
                  <a:pt x="770781" y="271057"/>
                </a:lnTo>
                <a:lnTo>
                  <a:pt x="769726" y="269826"/>
                </a:lnTo>
                <a:lnTo>
                  <a:pt x="769374" y="268771"/>
                </a:lnTo>
                <a:lnTo>
                  <a:pt x="769374" y="267715"/>
                </a:lnTo>
                <a:lnTo>
                  <a:pt x="769902" y="265956"/>
                </a:lnTo>
                <a:lnTo>
                  <a:pt x="770254" y="263846"/>
                </a:lnTo>
                <a:lnTo>
                  <a:pt x="770429" y="257689"/>
                </a:lnTo>
                <a:lnTo>
                  <a:pt x="770078" y="256282"/>
                </a:lnTo>
                <a:lnTo>
                  <a:pt x="769550" y="255227"/>
                </a:lnTo>
                <a:lnTo>
                  <a:pt x="768495" y="253995"/>
                </a:lnTo>
                <a:lnTo>
                  <a:pt x="767087" y="251885"/>
                </a:lnTo>
                <a:lnTo>
                  <a:pt x="766560" y="251357"/>
                </a:lnTo>
                <a:lnTo>
                  <a:pt x="765328" y="250477"/>
                </a:lnTo>
                <a:lnTo>
                  <a:pt x="764273" y="249774"/>
                </a:lnTo>
                <a:lnTo>
                  <a:pt x="763745" y="249422"/>
                </a:lnTo>
                <a:lnTo>
                  <a:pt x="760227" y="248367"/>
                </a:lnTo>
                <a:lnTo>
                  <a:pt x="759524" y="248015"/>
                </a:lnTo>
                <a:lnTo>
                  <a:pt x="758644" y="247311"/>
                </a:lnTo>
                <a:lnTo>
                  <a:pt x="757941" y="246432"/>
                </a:lnTo>
                <a:lnTo>
                  <a:pt x="756886" y="244849"/>
                </a:lnTo>
                <a:lnTo>
                  <a:pt x="756182" y="243969"/>
                </a:lnTo>
                <a:lnTo>
                  <a:pt x="755478" y="243265"/>
                </a:lnTo>
                <a:lnTo>
                  <a:pt x="753895" y="242562"/>
                </a:lnTo>
                <a:lnTo>
                  <a:pt x="753192" y="242034"/>
                </a:lnTo>
                <a:lnTo>
                  <a:pt x="752664" y="241331"/>
                </a:lnTo>
                <a:lnTo>
                  <a:pt x="751081" y="238692"/>
                </a:lnTo>
                <a:lnTo>
                  <a:pt x="748794" y="235878"/>
                </a:lnTo>
                <a:lnTo>
                  <a:pt x="746507" y="232184"/>
                </a:lnTo>
                <a:lnTo>
                  <a:pt x="745628" y="230249"/>
                </a:lnTo>
                <a:lnTo>
                  <a:pt x="745100" y="228490"/>
                </a:lnTo>
                <a:lnTo>
                  <a:pt x="744572" y="227611"/>
                </a:lnTo>
                <a:lnTo>
                  <a:pt x="743869" y="226731"/>
                </a:lnTo>
                <a:lnTo>
                  <a:pt x="743693" y="225852"/>
                </a:lnTo>
                <a:lnTo>
                  <a:pt x="744045" y="224093"/>
                </a:lnTo>
                <a:lnTo>
                  <a:pt x="743869" y="223389"/>
                </a:lnTo>
                <a:lnTo>
                  <a:pt x="743341" y="223037"/>
                </a:lnTo>
                <a:lnTo>
                  <a:pt x="742638" y="223213"/>
                </a:lnTo>
                <a:lnTo>
                  <a:pt x="741934" y="223565"/>
                </a:lnTo>
                <a:lnTo>
                  <a:pt x="741055" y="223565"/>
                </a:lnTo>
                <a:lnTo>
                  <a:pt x="740351" y="223389"/>
                </a:lnTo>
                <a:lnTo>
                  <a:pt x="738768" y="222334"/>
                </a:lnTo>
                <a:lnTo>
                  <a:pt x="736130" y="217937"/>
                </a:lnTo>
                <a:lnTo>
                  <a:pt x="735250" y="217409"/>
                </a:lnTo>
                <a:lnTo>
                  <a:pt x="734195" y="216881"/>
                </a:lnTo>
                <a:lnTo>
                  <a:pt x="733139" y="216705"/>
                </a:lnTo>
                <a:lnTo>
                  <a:pt x="732436" y="216177"/>
                </a:lnTo>
                <a:lnTo>
                  <a:pt x="731732" y="215122"/>
                </a:lnTo>
                <a:lnTo>
                  <a:pt x="730853" y="212308"/>
                </a:lnTo>
                <a:lnTo>
                  <a:pt x="730853" y="211252"/>
                </a:lnTo>
                <a:lnTo>
                  <a:pt x="731204" y="210549"/>
                </a:lnTo>
                <a:lnTo>
                  <a:pt x="731908" y="210197"/>
                </a:lnTo>
                <a:lnTo>
                  <a:pt x="733667" y="209845"/>
                </a:lnTo>
                <a:lnTo>
                  <a:pt x="734370" y="209317"/>
                </a:lnTo>
                <a:lnTo>
                  <a:pt x="734898" y="208790"/>
                </a:lnTo>
                <a:lnTo>
                  <a:pt x="735778" y="207383"/>
                </a:lnTo>
                <a:lnTo>
                  <a:pt x="736130" y="205800"/>
                </a:lnTo>
                <a:lnTo>
                  <a:pt x="736481" y="203513"/>
                </a:lnTo>
                <a:lnTo>
                  <a:pt x="736833" y="196125"/>
                </a:lnTo>
                <a:lnTo>
                  <a:pt x="738064" y="188034"/>
                </a:lnTo>
                <a:lnTo>
                  <a:pt x="737889" y="186627"/>
                </a:lnTo>
                <a:lnTo>
                  <a:pt x="737361" y="185571"/>
                </a:lnTo>
                <a:lnTo>
                  <a:pt x="736305" y="184692"/>
                </a:lnTo>
                <a:lnTo>
                  <a:pt x="734370" y="182933"/>
                </a:lnTo>
                <a:lnTo>
                  <a:pt x="733139" y="181350"/>
                </a:lnTo>
                <a:lnTo>
                  <a:pt x="730325" y="176776"/>
                </a:lnTo>
                <a:lnTo>
                  <a:pt x="728390" y="172379"/>
                </a:lnTo>
                <a:lnTo>
                  <a:pt x="727687" y="169389"/>
                </a:lnTo>
                <a:lnTo>
                  <a:pt x="727510" y="163056"/>
                </a:lnTo>
                <a:lnTo>
                  <a:pt x="727159" y="160946"/>
                </a:lnTo>
                <a:lnTo>
                  <a:pt x="726455" y="159539"/>
                </a:lnTo>
                <a:lnTo>
                  <a:pt x="725752" y="158835"/>
                </a:lnTo>
                <a:lnTo>
                  <a:pt x="724169" y="157604"/>
                </a:lnTo>
                <a:lnTo>
                  <a:pt x="723289" y="156373"/>
                </a:lnTo>
                <a:lnTo>
                  <a:pt x="723113" y="155493"/>
                </a:lnTo>
                <a:lnTo>
                  <a:pt x="723289" y="154613"/>
                </a:lnTo>
                <a:lnTo>
                  <a:pt x="723641" y="153910"/>
                </a:lnTo>
                <a:lnTo>
                  <a:pt x="723817" y="153030"/>
                </a:lnTo>
                <a:lnTo>
                  <a:pt x="723993" y="152327"/>
                </a:lnTo>
                <a:lnTo>
                  <a:pt x="724696" y="150392"/>
                </a:lnTo>
                <a:lnTo>
                  <a:pt x="728566" y="139838"/>
                </a:lnTo>
                <a:lnTo>
                  <a:pt x="728742" y="137551"/>
                </a:lnTo>
                <a:lnTo>
                  <a:pt x="728038" y="130340"/>
                </a:lnTo>
                <a:lnTo>
                  <a:pt x="725224" y="116444"/>
                </a:lnTo>
                <a:lnTo>
                  <a:pt x="720650" y="106418"/>
                </a:lnTo>
                <a:lnTo>
                  <a:pt x="716781" y="100789"/>
                </a:lnTo>
                <a:lnTo>
                  <a:pt x="713263" y="97623"/>
                </a:lnTo>
                <a:lnTo>
                  <a:pt x="712735" y="96743"/>
                </a:lnTo>
                <a:lnTo>
                  <a:pt x="712383" y="95512"/>
                </a:lnTo>
                <a:lnTo>
                  <a:pt x="712383" y="94105"/>
                </a:lnTo>
                <a:lnTo>
                  <a:pt x="712032" y="92170"/>
                </a:lnTo>
                <a:lnTo>
                  <a:pt x="711504" y="91115"/>
                </a:lnTo>
                <a:lnTo>
                  <a:pt x="710624" y="90587"/>
                </a:lnTo>
                <a:lnTo>
                  <a:pt x="709745" y="90587"/>
                </a:lnTo>
                <a:lnTo>
                  <a:pt x="707986" y="90939"/>
                </a:lnTo>
                <a:lnTo>
                  <a:pt x="707107" y="90939"/>
                </a:lnTo>
                <a:lnTo>
                  <a:pt x="706227" y="90763"/>
                </a:lnTo>
                <a:lnTo>
                  <a:pt x="703061" y="89355"/>
                </a:lnTo>
                <a:lnTo>
                  <a:pt x="701654" y="88652"/>
                </a:lnTo>
                <a:lnTo>
                  <a:pt x="697608" y="86014"/>
                </a:lnTo>
                <a:lnTo>
                  <a:pt x="696201" y="85486"/>
                </a:lnTo>
                <a:lnTo>
                  <a:pt x="691803" y="84958"/>
                </a:lnTo>
                <a:lnTo>
                  <a:pt x="690220" y="84606"/>
                </a:lnTo>
                <a:lnTo>
                  <a:pt x="688285" y="83375"/>
                </a:lnTo>
                <a:lnTo>
                  <a:pt x="686175" y="81264"/>
                </a:lnTo>
                <a:lnTo>
                  <a:pt x="685647" y="79857"/>
                </a:lnTo>
                <a:lnTo>
                  <a:pt x="686175" y="75460"/>
                </a:lnTo>
                <a:lnTo>
                  <a:pt x="685295" y="73525"/>
                </a:lnTo>
                <a:lnTo>
                  <a:pt x="683185" y="72118"/>
                </a:lnTo>
                <a:lnTo>
                  <a:pt x="678611" y="70007"/>
                </a:lnTo>
                <a:lnTo>
                  <a:pt x="677380" y="68248"/>
                </a:lnTo>
                <a:lnTo>
                  <a:pt x="677732" y="64202"/>
                </a:lnTo>
                <a:lnTo>
                  <a:pt x="677204" y="61740"/>
                </a:lnTo>
                <a:lnTo>
                  <a:pt x="675973" y="60333"/>
                </a:lnTo>
                <a:lnTo>
                  <a:pt x="674390" y="59629"/>
                </a:lnTo>
                <a:lnTo>
                  <a:pt x="673158" y="60333"/>
                </a:lnTo>
                <a:lnTo>
                  <a:pt x="673158" y="62795"/>
                </a:lnTo>
                <a:lnTo>
                  <a:pt x="670520" y="61740"/>
                </a:lnTo>
                <a:lnTo>
                  <a:pt x="668761" y="61564"/>
                </a:lnTo>
                <a:lnTo>
                  <a:pt x="658383" y="64730"/>
                </a:lnTo>
                <a:lnTo>
                  <a:pt x="657152" y="65258"/>
                </a:lnTo>
                <a:lnTo>
                  <a:pt x="654513" y="66137"/>
                </a:lnTo>
                <a:lnTo>
                  <a:pt x="642376" y="67368"/>
                </a:lnTo>
                <a:lnTo>
                  <a:pt x="638507" y="66489"/>
                </a:lnTo>
                <a:lnTo>
                  <a:pt x="636924" y="65785"/>
                </a:lnTo>
                <a:lnTo>
                  <a:pt x="634461" y="65258"/>
                </a:lnTo>
                <a:lnTo>
                  <a:pt x="632174" y="65433"/>
                </a:lnTo>
                <a:lnTo>
                  <a:pt x="631119" y="66489"/>
                </a:lnTo>
                <a:lnTo>
                  <a:pt x="630239" y="68072"/>
                </a:lnTo>
                <a:lnTo>
                  <a:pt x="627953" y="67896"/>
                </a:lnTo>
                <a:lnTo>
                  <a:pt x="625490" y="66841"/>
                </a:lnTo>
                <a:lnTo>
                  <a:pt x="623907" y="65961"/>
                </a:lnTo>
                <a:lnTo>
                  <a:pt x="620917" y="63323"/>
                </a:lnTo>
                <a:lnTo>
                  <a:pt x="618982" y="62092"/>
                </a:lnTo>
                <a:lnTo>
                  <a:pt x="616519" y="61564"/>
                </a:lnTo>
                <a:lnTo>
                  <a:pt x="614233" y="62092"/>
                </a:lnTo>
                <a:lnTo>
                  <a:pt x="612650" y="63499"/>
                </a:lnTo>
                <a:lnTo>
                  <a:pt x="610011" y="67017"/>
                </a:lnTo>
                <a:lnTo>
                  <a:pt x="608428" y="66313"/>
                </a:lnTo>
                <a:lnTo>
                  <a:pt x="599457" y="67017"/>
                </a:lnTo>
                <a:lnTo>
                  <a:pt x="598578" y="66841"/>
                </a:lnTo>
                <a:lnTo>
                  <a:pt x="597699" y="66489"/>
                </a:lnTo>
                <a:lnTo>
                  <a:pt x="596995" y="66137"/>
                </a:lnTo>
                <a:lnTo>
                  <a:pt x="596291" y="65610"/>
                </a:lnTo>
                <a:lnTo>
                  <a:pt x="593301" y="64730"/>
                </a:lnTo>
                <a:lnTo>
                  <a:pt x="580988" y="62971"/>
                </a:lnTo>
                <a:lnTo>
                  <a:pt x="576943" y="62971"/>
                </a:lnTo>
                <a:lnTo>
                  <a:pt x="573952" y="63499"/>
                </a:lnTo>
                <a:lnTo>
                  <a:pt x="570962" y="65785"/>
                </a:lnTo>
                <a:lnTo>
                  <a:pt x="569027" y="66841"/>
                </a:lnTo>
                <a:lnTo>
                  <a:pt x="566741" y="67720"/>
                </a:lnTo>
                <a:lnTo>
                  <a:pt x="563223" y="68248"/>
                </a:lnTo>
                <a:lnTo>
                  <a:pt x="560936" y="68072"/>
                </a:lnTo>
                <a:lnTo>
                  <a:pt x="559001" y="67368"/>
                </a:lnTo>
                <a:lnTo>
                  <a:pt x="557946" y="66489"/>
                </a:lnTo>
                <a:lnTo>
                  <a:pt x="556890" y="65082"/>
                </a:lnTo>
                <a:lnTo>
                  <a:pt x="556011" y="63499"/>
                </a:lnTo>
                <a:lnTo>
                  <a:pt x="554604" y="59453"/>
                </a:lnTo>
                <a:lnTo>
                  <a:pt x="553548" y="57518"/>
                </a:lnTo>
                <a:lnTo>
                  <a:pt x="547392" y="49603"/>
                </a:lnTo>
                <a:lnTo>
                  <a:pt x="545809" y="48372"/>
                </a:lnTo>
                <a:lnTo>
                  <a:pt x="544050" y="47316"/>
                </a:lnTo>
                <a:lnTo>
                  <a:pt x="526460" y="42919"/>
                </a:lnTo>
                <a:lnTo>
                  <a:pt x="510453" y="38697"/>
                </a:lnTo>
                <a:lnTo>
                  <a:pt x="500076" y="34476"/>
                </a:lnTo>
                <a:lnTo>
                  <a:pt x="488114" y="26385"/>
                </a:lnTo>
                <a:lnTo>
                  <a:pt x="484597" y="24625"/>
                </a:lnTo>
                <a:lnTo>
                  <a:pt x="480375" y="22866"/>
                </a:lnTo>
                <a:lnTo>
                  <a:pt x="477737" y="21283"/>
                </a:lnTo>
                <a:lnTo>
                  <a:pt x="475978" y="20580"/>
                </a:lnTo>
                <a:lnTo>
                  <a:pt x="474746" y="20228"/>
                </a:lnTo>
                <a:lnTo>
                  <a:pt x="473691" y="20228"/>
                </a:lnTo>
                <a:lnTo>
                  <a:pt x="472812" y="20404"/>
                </a:lnTo>
                <a:lnTo>
                  <a:pt x="471229" y="20932"/>
                </a:lnTo>
                <a:lnTo>
                  <a:pt x="469997" y="21108"/>
                </a:lnTo>
                <a:lnTo>
                  <a:pt x="468414" y="21108"/>
                </a:lnTo>
                <a:lnTo>
                  <a:pt x="465424" y="20756"/>
                </a:lnTo>
                <a:lnTo>
                  <a:pt x="463841" y="20756"/>
                </a:lnTo>
                <a:lnTo>
                  <a:pt x="462786" y="20932"/>
                </a:lnTo>
                <a:lnTo>
                  <a:pt x="462082" y="21459"/>
                </a:lnTo>
                <a:lnTo>
                  <a:pt x="458740" y="23394"/>
                </a:lnTo>
                <a:lnTo>
                  <a:pt x="457860" y="24098"/>
                </a:lnTo>
                <a:lnTo>
                  <a:pt x="457332" y="24450"/>
                </a:lnTo>
                <a:lnTo>
                  <a:pt x="455222" y="25153"/>
                </a:lnTo>
                <a:lnTo>
                  <a:pt x="452232" y="25681"/>
                </a:lnTo>
                <a:lnTo>
                  <a:pt x="446779" y="25681"/>
                </a:lnTo>
                <a:lnTo>
                  <a:pt x="443789" y="25153"/>
                </a:lnTo>
                <a:lnTo>
                  <a:pt x="440974" y="24098"/>
                </a:lnTo>
                <a:lnTo>
                  <a:pt x="435873" y="21459"/>
                </a:lnTo>
                <a:lnTo>
                  <a:pt x="433235" y="20580"/>
                </a:lnTo>
                <a:lnTo>
                  <a:pt x="430420" y="20580"/>
                </a:lnTo>
                <a:lnTo>
                  <a:pt x="427606" y="22163"/>
                </a:lnTo>
                <a:lnTo>
                  <a:pt x="425319" y="22163"/>
                </a:lnTo>
                <a:lnTo>
                  <a:pt x="422505" y="19876"/>
                </a:lnTo>
                <a:lnTo>
                  <a:pt x="418108" y="15127"/>
                </a:lnTo>
                <a:lnTo>
                  <a:pt x="414941" y="14248"/>
                </a:lnTo>
                <a:lnTo>
                  <a:pt x="405619" y="15127"/>
                </a:lnTo>
                <a:lnTo>
                  <a:pt x="401925" y="14775"/>
                </a:lnTo>
                <a:lnTo>
                  <a:pt x="399111" y="13896"/>
                </a:lnTo>
                <a:lnTo>
                  <a:pt x="383280" y="4221"/>
                </a:lnTo>
                <a:lnTo>
                  <a:pt x="377123" y="1583"/>
                </a:lnTo>
                <a:lnTo>
                  <a:pt x="371143" y="0"/>
                </a:lnTo>
                <a:lnTo>
                  <a:pt x="367801" y="176"/>
                </a:lnTo>
                <a:lnTo>
                  <a:pt x="363755" y="1231"/>
                </a:lnTo>
                <a:lnTo>
                  <a:pt x="360413" y="3166"/>
                </a:lnTo>
                <a:lnTo>
                  <a:pt x="359006" y="5980"/>
                </a:lnTo>
                <a:lnTo>
                  <a:pt x="358478" y="9146"/>
                </a:lnTo>
                <a:lnTo>
                  <a:pt x="357247" y="12840"/>
                </a:lnTo>
                <a:lnTo>
                  <a:pt x="355312" y="16183"/>
                </a:lnTo>
                <a:lnTo>
                  <a:pt x="353026" y="18293"/>
                </a:lnTo>
                <a:lnTo>
                  <a:pt x="349156" y="19173"/>
                </a:lnTo>
                <a:lnTo>
                  <a:pt x="347573" y="17590"/>
                </a:lnTo>
                <a:lnTo>
                  <a:pt x="346869" y="15127"/>
                </a:lnTo>
                <a:lnTo>
                  <a:pt x="345638" y="13896"/>
                </a:lnTo>
                <a:lnTo>
                  <a:pt x="344758" y="13544"/>
                </a:lnTo>
                <a:lnTo>
                  <a:pt x="343879" y="12840"/>
                </a:lnTo>
                <a:lnTo>
                  <a:pt x="342648" y="12137"/>
                </a:lnTo>
                <a:lnTo>
                  <a:pt x="340713" y="11785"/>
                </a:lnTo>
                <a:lnTo>
                  <a:pt x="339130" y="12313"/>
                </a:lnTo>
                <a:lnTo>
                  <a:pt x="335260" y="15127"/>
                </a:lnTo>
                <a:lnTo>
                  <a:pt x="331918" y="15127"/>
                </a:lnTo>
                <a:lnTo>
                  <a:pt x="325234" y="13368"/>
                </a:lnTo>
                <a:lnTo>
                  <a:pt x="321892" y="12840"/>
                </a:lnTo>
                <a:lnTo>
                  <a:pt x="316087" y="12664"/>
                </a:lnTo>
                <a:lnTo>
                  <a:pt x="313801" y="13016"/>
                </a:lnTo>
                <a:lnTo>
                  <a:pt x="311338" y="13896"/>
                </a:lnTo>
                <a:lnTo>
                  <a:pt x="305182" y="14599"/>
                </a:lnTo>
                <a:lnTo>
                  <a:pt x="300784" y="11609"/>
                </a:lnTo>
                <a:lnTo>
                  <a:pt x="296739" y="8267"/>
                </a:lnTo>
                <a:lnTo>
                  <a:pt x="291637" y="7563"/>
                </a:lnTo>
                <a:lnTo>
                  <a:pt x="283370" y="12137"/>
                </a:lnTo>
                <a:lnTo>
                  <a:pt x="280028" y="12840"/>
                </a:lnTo>
                <a:lnTo>
                  <a:pt x="265429" y="10554"/>
                </a:lnTo>
                <a:lnTo>
                  <a:pt x="259097" y="10729"/>
                </a:lnTo>
                <a:lnTo>
                  <a:pt x="256634" y="10202"/>
                </a:lnTo>
                <a:lnTo>
                  <a:pt x="252940" y="7915"/>
                </a:lnTo>
                <a:lnTo>
                  <a:pt x="251005" y="7388"/>
                </a:lnTo>
                <a:lnTo>
                  <a:pt x="243090" y="7563"/>
                </a:lnTo>
                <a:lnTo>
                  <a:pt x="240100" y="8443"/>
                </a:lnTo>
                <a:lnTo>
                  <a:pt x="236582" y="10554"/>
                </a:lnTo>
                <a:lnTo>
                  <a:pt x="234119" y="12313"/>
                </a:lnTo>
                <a:lnTo>
                  <a:pt x="227259" y="17590"/>
                </a:lnTo>
                <a:lnTo>
                  <a:pt x="220047" y="24625"/>
                </a:lnTo>
                <a:lnTo>
                  <a:pt x="218640" y="25681"/>
                </a:lnTo>
                <a:lnTo>
                  <a:pt x="213363" y="27616"/>
                </a:lnTo>
                <a:lnTo>
                  <a:pt x="211077" y="28143"/>
                </a:lnTo>
                <a:lnTo>
                  <a:pt x="210901" y="27968"/>
                </a:lnTo>
                <a:lnTo>
                  <a:pt x="165519" y="48196"/>
                </a:lnTo>
                <a:lnTo>
                  <a:pt x="154790" y="54704"/>
                </a:lnTo>
                <a:lnTo>
                  <a:pt x="150040" y="59453"/>
                </a:lnTo>
                <a:lnTo>
                  <a:pt x="148281" y="62267"/>
                </a:lnTo>
                <a:lnTo>
                  <a:pt x="144412" y="71942"/>
                </a:lnTo>
                <a:lnTo>
                  <a:pt x="143004" y="77922"/>
                </a:lnTo>
                <a:lnTo>
                  <a:pt x="141773" y="91642"/>
                </a:lnTo>
                <a:lnTo>
                  <a:pt x="139487" y="97799"/>
                </a:lnTo>
                <a:lnTo>
                  <a:pt x="136672" y="103603"/>
                </a:lnTo>
                <a:lnTo>
                  <a:pt x="132451" y="115564"/>
                </a:lnTo>
                <a:lnTo>
                  <a:pt x="129636" y="121545"/>
                </a:lnTo>
                <a:lnTo>
                  <a:pt x="125415" y="126470"/>
                </a:lnTo>
                <a:lnTo>
                  <a:pt x="109584" y="136672"/>
                </a:lnTo>
                <a:lnTo>
                  <a:pt x="97095" y="141773"/>
                </a:lnTo>
                <a:lnTo>
                  <a:pt x="94105" y="144763"/>
                </a:lnTo>
                <a:lnTo>
                  <a:pt x="93577" y="146170"/>
                </a:lnTo>
                <a:lnTo>
                  <a:pt x="93753" y="151799"/>
                </a:lnTo>
                <a:lnTo>
                  <a:pt x="87069" y="175193"/>
                </a:lnTo>
                <a:lnTo>
                  <a:pt x="85662" y="184692"/>
                </a:lnTo>
                <a:lnTo>
                  <a:pt x="81089" y="196829"/>
                </a:lnTo>
                <a:lnTo>
                  <a:pt x="79682" y="203513"/>
                </a:lnTo>
                <a:lnTo>
                  <a:pt x="79506" y="217585"/>
                </a:lnTo>
                <a:lnTo>
                  <a:pt x="78274" y="224445"/>
                </a:lnTo>
                <a:lnTo>
                  <a:pt x="75108" y="227435"/>
                </a:lnTo>
                <a:lnTo>
                  <a:pt x="63499" y="233415"/>
                </a:lnTo>
                <a:lnTo>
                  <a:pt x="62268" y="235350"/>
                </a:lnTo>
                <a:lnTo>
                  <a:pt x="59453" y="237461"/>
                </a:lnTo>
                <a:lnTo>
                  <a:pt x="53473" y="240627"/>
                </a:lnTo>
                <a:lnTo>
                  <a:pt x="53473" y="240627"/>
                </a:lnTo>
                <a:lnTo>
                  <a:pt x="50483" y="243090"/>
                </a:lnTo>
                <a:lnTo>
                  <a:pt x="45381" y="246959"/>
                </a:lnTo>
                <a:lnTo>
                  <a:pt x="41864" y="251533"/>
                </a:lnTo>
                <a:lnTo>
                  <a:pt x="40456" y="256458"/>
                </a:lnTo>
                <a:lnTo>
                  <a:pt x="40808" y="259096"/>
                </a:lnTo>
                <a:lnTo>
                  <a:pt x="42743" y="264197"/>
                </a:lnTo>
                <a:lnTo>
                  <a:pt x="43447" y="270178"/>
                </a:lnTo>
                <a:lnTo>
                  <a:pt x="44678" y="272113"/>
                </a:lnTo>
                <a:lnTo>
                  <a:pt x="48196" y="276686"/>
                </a:lnTo>
                <a:lnTo>
                  <a:pt x="49427" y="280380"/>
                </a:lnTo>
                <a:lnTo>
                  <a:pt x="51362" y="285305"/>
                </a:lnTo>
                <a:lnTo>
                  <a:pt x="51186" y="289878"/>
                </a:lnTo>
                <a:lnTo>
                  <a:pt x="49779" y="294803"/>
                </a:lnTo>
                <a:lnTo>
                  <a:pt x="48020" y="298321"/>
                </a:lnTo>
                <a:lnTo>
                  <a:pt x="42391" y="306764"/>
                </a:lnTo>
                <a:lnTo>
                  <a:pt x="40632" y="311866"/>
                </a:lnTo>
                <a:lnTo>
                  <a:pt x="40632" y="316791"/>
                </a:lnTo>
                <a:lnTo>
                  <a:pt x="42743" y="327696"/>
                </a:lnTo>
                <a:lnTo>
                  <a:pt x="42567" y="332797"/>
                </a:lnTo>
                <a:lnTo>
                  <a:pt x="37114" y="349156"/>
                </a:lnTo>
                <a:lnTo>
                  <a:pt x="35179" y="354784"/>
                </a:lnTo>
                <a:lnTo>
                  <a:pt x="30958" y="360941"/>
                </a:lnTo>
                <a:lnTo>
                  <a:pt x="29903" y="363579"/>
                </a:lnTo>
                <a:lnTo>
                  <a:pt x="23219" y="392602"/>
                </a:lnTo>
                <a:lnTo>
                  <a:pt x="21987" y="398055"/>
                </a:lnTo>
                <a:lnTo>
                  <a:pt x="21636" y="401045"/>
                </a:lnTo>
                <a:lnTo>
                  <a:pt x="21811" y="403684"/>
                </a:lnTo>
                <a:lnTo>
                  <a:pt x="23043" y="406850"/>
                </a:lnTo>
                <a:lnTo>
                  <a:pt x="26736" y="413006"/>
                </a:lnTo>
                <a:lnTo>
                  <a:pt x="27264" y="415997"/>
                </a:lnTo>
                <a:lnTo>
                  <a:pt x="25857" y="418811"/>
                </a:lnTo>
                <a:lnTo>
                  <a:pt x="20932" y="423384"/>
                </a:lnTo>
                <a:lnTo>
                  <a:pt x="19173" y="426198"/>
                </a:lnTo>
                <a:lnTo>
                  <a:pt x="16007" y="436752"/>
                </a:lnTo>
                <a:lnTo>
                  <a:pt x="12313" y="442557"/>
                </a:lnTo>
                <a:lnTo>
                  <a:pt x="9674" y="446075"/>
                </a:lnTo>
                <a:lnTo>
                  <a:pt x="5453" y="449945"/>
                </a:lnTo>
                <a:lnTo>
                  <a:pt x="2111" y="455925"/>
                </a:lnTo>
                <a:lnTo>
                  <a:pt x="352" y="461554"/>
                </a:lnTo>
                <a:lnTo>
                  <a:pt x="0" y="463313"/>
                </a:lnTo>
                <a:lnTo>
                  <a:pt x="0" y="466831"/>
                </a:lnTo>
                <a:lnTo>
                  <a:pt x="528" y="470349"/>
                </a:lnTo>
                <a:lnTo>
                  <a:pt x="1935" y="473339"/>
                </a:lnTo>
                <a:lnTo>
                  <a:pt x="2990" y="476329"/>
                </a:lnTo>
                <a:lnTo>
                  <a:pt x="2639" y="480199"/>
                </a:lnTo>
                <a:lnTo>
                  <a:pt x="1759" y="484069"/>
                </a:lnTo>
                <a:lnTo>
                  <a:pt x="1759" y="484420"/>
                </a:lnTo>
                <a:lnTo>
                  <a:pt x="7564" y="483717"/>
                </a:lnTo>
                <a:lnTo>
                  <a:pt x="9674" y="484420"/>
                </a:lnTo>
                <a:lnTo>
                  <a:pt x="10554" y="486355"/>
                </a:lnTo>
                <a:lnTo>
                  <a:pt x="10730" y="488642"/>
                </a:lnTo>
                <a:lnTo>
                  <a:pt x="11609" y="490049"/>
                </a:lnTo>
                <a:lnTo>
                  <a:pt x="14599" y="489346"/>
                </a:lnTo>
                <a:lnTo>
                  <a:pt x="17590" y="490577"/>
                </a:lnTo>
                <a:lnTo>
                  <a:pt x="20228" y="492512"/>
                </a:lnTo>
                <a:lnTo>
                  <a:pt x="21987" y="495150"/>
                </a:lnTo>
                <a:lnTo>
                  <a:pt x="22515" y="498492"/>
                </a:lnTo>
                <a:lnTo>
                  <a:pt x="22515" y="500075"/>
                </a:lnTo>
                <a:lnTo>
                  <a:pt x="22867" y="501834"/>
                </a:lnTo>
                <a:lnTo>
                  <a:pt x="23746" y="502714"/>
                </a:lnTo>
                <a:lnTo>
                  <a:pt x="25153" y="502010"/>
                </a:lnTo>
                <a:lnTo>
                  <a:pt x="25681" y="500603"/>
                </a:lnTo>
                <a:lnTo>
                  <a:pt x="24978" y="497261"/>
                </a:lnTo>
                <a:lnTo>
                  <a:pt x="24978" y="495678"/>
                </a:lnTo>
                <a:lnTo>
                  <a:pt x="25857" y="494447"/>
                </a:lnTo>
                <a:lnTo>
                  <a:pt x="28496" y="492864"/>
                </a:lnTo>
                <a:lnTo>
                  <a:pt x="29551" y="491632"/>
                </a:lnTo>
                <a:lnTo>
                  <a:pt x="29903" y="490049"/>
                </a:lnTo>
                <a:lnTo>
                  <a:pt x="29727" y="488466"/>
                </a:lnTo>
                <a:lnTo>
                  <a:pt x="29903" y="486883"/>
                </a:lnTo>
                <a:lnTo>
                  <a:pt x="30958" y="485476"/>
                </a:lnTo>
                <a:lnTo>
                  <a:pt x="32365" y="484772"/>
                </a:lnTo>
                <a:lnTo>
                  <a:pt x="33596" y="484772"/>
                </a:lnTo>
                <a:lnTo>
                  <a:pt x="36235" y="485828"/>
                </a:lnTo>
                <a:lnTo>
                  <a:pt x="37818" y="485476"/>
                </a:lnTo>
                <a:lnTo>
                  <a:pt x="40281" y="482134"/>
                </a:lnTo>
                <a:lnTo>
                  <a:pt x="41864" y="481079"/>
                </a:lnTo>
                <a:lnTo>
                  <a:pt x="45206" y="480727"/>
                </a:lnTo>
                <a:lnTo>
                  <a:pt x="47316" y="481430"/>
                </a:lnTo>
                <a:lnTo>
                  <a:pt x="48900" y="483365"/>
                </a:lnTo>
                <a:lnTo>
                  <a:pt x="50483" y="486707"/>
                </a:lnTo>
                <a:lnTo>
                  <a:pt x="51538" y="488114"/>
                </a:lnTo>
                <a:lnTo>
                  <a:pt x="52418" y="487235"/>
                </a:lnTo>
                <a:lnTo>
                  <a:pt x="53297" y="484772"/>
                </a:lnTo>
                <a:lnTo>
                  <a:pt x="54528" y="484596"/>
                </a:lnTo>
                <a:lnTo>
                  <a:pt x="55408" y="484596"/>
                </a:lnTo>
                <a:lnTo>
                  <a:pt x="58222" y="485476"/>
                </a:lnTo>
                <a:lnTo>
                  <a:pt x="61036" y="485300"/>
                </a:lnTo>
                <a:lnTo>
                  <a:pt x="60333" y="482486"/>
                </a:lnTo>
                <a:lnTo>
                  <a:pt x="57343" y="477384"/>
                </a:lnTo>
                <a:lnTo>
                  <a:pt x="58398" y="476857"/>
                </a:lnTo>
                <a:lnTo>
                  <a:pt x="59805" y="477209"/>
                </a:lnTo>
                <a:lnTo>
                  <a:pt x="62620" y="478264"/>
                </a:lnTo>
                <a:lnTo>
                  <a:pt x="64378" y="478088"/>
                </a:lnTo>
                <a:lnTo>
                  <a:pt x="65961" y="477033"/>
                </a:lnTo>
                <a:lnTo>
                  <a:pt x="69831" y="472635"/>
                </a:lnTo>
                <a:lnTo>
                  <a:pt x="70711" y="471932"/>
                </a:lnTo>
                <a:lnTo>
                  <a:pt x="71590" y="471580"/>
                </a:lnTo>
                <a:lnTo>
                  <a:pt x="72294" y="471756"/>
                </a:lnTo>
                <a:lnTo>
                  <a:pt x="72997" y="472459"/>
                </a:lnTo>
                <a:lnTo>
                  <a:pt x="72294" y="475450"/>
                </a:lnTo>
                <a:lnTo>
                  <a:pt x="71063" y="478088"/>
                </a:lnTo>
                <a:lnTo>
                  <a:pt x="70183" y="480727"/>
                </a:lnTo>
                <a:lnTo>
                  <a:pt x="70535" y="483893"/>
                </a:lnTo>
                <a:lnTo>
                  <a:pt x="71238" y="485300"/>
                </a:lnTo>
                <a:lnTo>
                  <a:pt x="72470" y="486883"/>
                </a:lnTo>
                <a:lnTo>
                  <a:pt x="73877" y="487938"/>
                </a:lnTo>
                <a:lnTo>
                  <a:pt x="75284" y="487938"/>
                </a:lnTo>
                <a:lnTo>
                  <a:pt x="75812" y="486883"/>
                </a:lnTo>
                <a:lnTo>
                  <a:pt x="75636" y="485124"/>
                </a:lnTo>
                <a:lnTo>
                  <a:pt x="75284" y="483365"/>
                </a:lnTo>
                <a:lnTo>
                  <a:pt x="75284" y="481782"/>
                </a:lnTo>
                <a:lnTo>
                  <a:pt x="76163" y="480375"/>
                </a:lnTo>
                <a:lnTo>
                  <a:pt x="77571" y="481254"/>
                </a:lnTo>
                <a:lnTo>
                  <a:pt x="80033" y="483717"/>
                </a:lnTo>
                <a:lnTo>
                  <a:pt x="81792" y="483365"/>
                </a:lnTo>
                <a:lnTo>
                  <a:pt x="82672" y="482662"/>
                </a:lnTo>
                <a:lnTo>
                  <a:pt x="83551" y="482310"/>
                </a:lnTo>
                <a:lnTo>
                  <a:pt x="85486" y="482837"/>
                </a:lnTo>
                <a:lnTo>
                  <a:pt x="88300" y="484420"/>
                </a:lnTo>
                <a:lnTo>
                  <a:pt x="90060" y="486707"/>
                </a:lnTo>
                <a:lnTo>
                  <a:pt x="91115" y="489521"/>
                </a:lnTo>
                <a:lnTo>
                  <a:pt x="91467" y="492864"/>
                </a:lnTo>
                <a:lnTo>
                  <a:pt x="92698" y="496909"/>
                </a:lnTo>
                <a:lnTo>
                  <a:pt x="95512" y="496557"/>
                </a:lnTo>
                <a:lnTo>
                  <a:pt x="101141" y="493040"/>
                </a:lnTo>
                <a:lnTo>
                  <a:pt x="102900" y="494623"/>
                </a:lnTo>
                <a:lnTo>
                  <a:pt x="104483" y="498141"/>
                </a:lnTo>
                <a:lnTo>
                  <a:pt x="106066" y="503945"/>
                </a:lnTo>
                <a:lnTo>
                  <a:pt x="105890" y="505352"/>
                </a:lnTo>
                <a:lnTo>
                  <a:pt x="105187" y="506583"/>
                </a:lnTo>
                <a:lnTo>
                  <a:pt x="104835" y="507991"/>
                </a:lnTo>
                <a:lnTo>
                  <a:pt x="105187" y="510102"/>
                </a:lnTo>
                <a:lnTo>
                  <a:pt x="106066" y="511861"/>
                </a:lnTo>
                <a:lnTo>
                  <a:pt x="108880" y="514675"/>
                </a:lnTo>
                <a:lnTo>
                  <a:pt x="110112" y="516258"/>
                </a:lnTo>
                <a:lnTo>
                  <a:pt x="111343" y="519248"/>
                </a:lnTo>
                <a:lnTo>
                  <a:pt x="111871" y="522063"/>
                </a:lnTo>
                <a:lnTo>
                  <a:pt x="111167" y="531561"/>
                </a:lnTo>
                <a:lnTo>
                  <a:pt x="112926" y="540180"/>
                </a:lnTo>
                <a:lnTo>
                  <a:pt x="112750" y="541763"/>
                </a:lnTo>
                <a:lnTo>
                  <a:pt x="112222" y="543170"/>
                </a:lnTo>
                <a:lnTo>
                  <a:pt x="111871" y="544753"/>
                </a:lnTo>
                <a:lnTo>
                  <a:pt x="112222" y="546688"/>
                </a:lnTo>
                <a:lnTo>
                  <a:pt x="113278" y="548447"/>
                </a:lnTo>
                <a:lnTo>
                  <a:pt x="118203" y="552845"/>
                </a:lnTo>
                <a:lnTo>
                  <a:pt x="118203" y="552845"/>
                </a:lnTo>
                <a:lnTo>
                  <a:pt x="118203" y="552845"/>
                </a:lnTo>
                <a:lnTo>
                  <a:pt x="122249" y="557242"/>
                </a:lnTo>
                <a:lnTo>
                  <a:pt x="124008" y="562167"/>
                </a:lnTo>
                <a:lnTo>
                  <a:pt x="125063" y="567444"/>
                </a:lnTo>
                <a:lnTo>
                  <a:pt x="126998" y="573073"/>
                </a:lnTo>
                <a:lnTo>
                  <a:pt x="134034" y="582923"/>
                </a:lnTo>
                <a:lnTo>
                  <a:pt x="136672" y="588024"/>
                </a:lnTo>
                <a:lnTo>
                  <a:pt x="137376" y="594532"/>
                </a:lnTo>
                <a:lnTo>
                  <a:pt x="139311" y="595060"/>
                </a:lnTo>
                <a:lnTo>
                  <a:pt x="141597" y="594356"/>
                </a:lnTo>
                <a:lnTo>
                  <a:pt x="143356" y="594180"/>
                </a:lnTo>
                <a:lnTo>
                  <a:pt x="144587" y="594356"/>
                </a:lnTo>
                <a:lnTo>
                  <a:pt x="153558" y="596819"/>
                </a:lnTo>
                <a:lnTo>
                  <a:pt x="158659" y="599633"/>
                </a:lnTo>
                <a:lnTo>
                  <a:pt x="159891" y="599809"/>
                </a:lnTo>
                <a:lnTo>
                  <a:pt x="161474" y="599985"/>
                </a:lnTo>
                <a:lnTo>
                  <a:pt x="164288" y="599809"/>
                </a:lnTo>
                <a:lnTo>
                  <a:pt x="165695" y="599457"/>
                </a:lnTo>
                <a:lnTo>
                  <a:pt x="166751" y="599106"/>
                </a:lnTo>
                <a:lnTo>
                  <a:pt x="178360" y="592245"/>
                </a:lnTo>
                <a:lnTo>
                  <a:pt x="179063" y="591894"/>
                </a:lnTo>
                <a:lnTo>
                  <a:pt x="179943" y="591718"/>
                </a:lnTo>
                <a:lnTo>
                  <a:pt x="181878" y="591542"/>
                </a:lnTo>
                <a:lnTo>
                  <a:pt x="183988" y="591894"/>
                </a:lnTo>
                <a:lnTo>
                  <a:pt x="192783" y="594884"/>
                </a:lnTo>
                <a:lnTo>
                  <a:pt x="195070" y="596291"/>
                </a:lnTo>
                <a:lnTo>
                  <a:pt x="196477" y="597346"/>
                </a:lnTo>
                <a:lnTo>
                  <a:pt x="196829" y="598050"/>
                </a:lnTo>
                <a:lnTo>
                  <a:pt x="197357" y="598753"/>
                </a:lnTo>
                <a:lnTo>
                  <a:pt x="197884" y="599282"/>
                </a:lnTo>
                <a:lnTo>
                  <a:pt x="204744" y="603679"/>
                </a:lnTo>
                <a:lnTo>
                  <a:pt x="207207" y="605614"/>
                </a:lnTo>
                <a:lnTo>
                  <a:pt x="211956" y="607900"/>
                </a:lnTo>
                <a:lnTo>
                  <a:pt x="213011" y="608780"/>
                </a:lnTo>
                <a:lnTo>
                  <a:pt x="213715" y="609659"/>
                </a:lnTo>
                <a:lnTo>
                  <a:pt x="214067" y="610363"/>
                </a:lnTo>
                <a:lnTo>
                  <a:pt x="215122" y="611594"/>
                </a:lnTo>
                <a:lnTo>
                  <a:pt x="215826" y="612122"/>
                </a:lnTo>
                <a:lnTo>
                  <a:pt x="217233" y="612474"/>
                </a:lnTo>
                <a:lnTo>
                  <a:pt x="219344" y="612649"/>
                </a:lnTo>
                <a:lnTo>
                  <a:pt x="227259" y="611946"/>
                </a:lnTo>
                <a:lnTo>
                  <a:pt x="233592" y="610011"/>
                </a:lnTo>
                <a:lnTo>
                  <a:pt x="234647" y="609483"/>
                </a:lnTo>
                <a:lnTo>
                  <a:pt x="235526" y="609483"/>
                </a:lnTo>
                <a:lnTo>
                  <a:pt x="236582" y="609659"/>
                </a:lnTo>
                <a:lnTo>
                  <a:pt x="237989" y="610363"/>
                </a:lnTo>
                <a:lnTo>
                  <a:pt x="239572" y="611594"/>
                </a:lnTo>
                <a:lnTo>
                  <a:pt x="240627" y="611946"/>
                </a:lnTo>
                <a:lnTo>
                  <a:pt x="242035" y="612122"/>
                </a:lnTo>
                <a:lnTo>
                  <a:pt x="245904" y="611594"/>
                </a:lnTo>
                <a:lnTo>
                  <a:pt x="251005" y="609835"/>
                </a:lnTo>
                <a:lnTo>
                  <a:pt x="253995" y="608428"/>
                </a:lnTo>
                <a:lnTo>
                  <a:pt x="255403" y="607900"/>
                </a:lnTo>
                <a:lnTo>
                  <a:pt x="258217" y="607373"/>
                </a:lnTo>
                <a:lnTo>
                  <a:pt x="260152" y="607197"/>
                </a:lnTo>
                <a:lnTo>
                  <a:pt x="281260" y="613881"/>
                </a:lnTo>
                <a:lnTo>
                  <a:pt x="283546" y="615112"/>
                </a:lnTo>
                <a:lnTo>
                  <a:pt x="284250" y="616519"/>
                </a:lnTo>
                <a:lnTo>
                  <a:pt x="284777" y="617223"/>
                </a:lnTo>
                <a:lnTo>
                  <a:pt x="285305" y="617751"/>
                </a:lnTo>
                <a:lnTo>
                  <a:pt x="288647" y="618278"/>
                </a:lnTo>
                <a:lnTo>
                  <a:pt x="299729" y="617751"/>
                </a:lnTo>
                <a:lnTo>
                  <a:pt x="305357" y="619334"/>
                </a:lnTo>
                <a:lnTo>
                  <a:pt x="310459" y="622148"/>
                </a:lnTo>
                <a:lnTo>
                  <a:pt x="311338" y="622500"/>
                </a:lnTo>
                <a:lnTo>
                  <a:pt x="312393" y="622676"/>
                </a:lnTo>
                <a:lnTo>
                  <a:pt x="320133" y="622676"/>
                </a:lnTo>
                <a:lnTo>
                  <a:pt x="327169" y="624435"/>
                </a:lnTo>
                <a:lnTo>
                  <a:pt x="328928" y="624610"/>
                </a:lnTo>
                <a:lnTo>
                  <a:pt x="330335" y="624610"/>
                </a:lnTo>
                <a:lnTo>
                  <a:pt x="334908" y="623731"/>
                </a:lnTo>
                <a:lnTo>
                  <a:pt x="338602" y="624435"/>
                </a:lnTo>
                <a:lnTo>
                  <a:pt x="342472" y="625666"/>
                </a:lnTo>
                <a:lnTo>
                  <a:pt x="345990" y="626194"/>
                </a:lnTo>
                <a:lnTo>
                  <a:pt x="348980" y="625842"/>
                </a:lnTo>
                <a:lnTo>
                  <a:pt x="349859" y="625842"/>
                </a:lnTo>
                <a:lnTo>
                  <a:pt x="351267" y="626369"/>
                </a:lnTo>
                <a:lnTo>
                  <a:pt x="353026" y="627249"/>
                </a:lnTo>
                <a:lnTo>
                  <a:pt x="360061" y="631471"/>
                </a:lnTo>
                <a:lnTo>
                  <a:pt x="360765" y="632174"/>
                </a:lnTo>
                <a:lnTo>
                  <a:pt x="361469" y="633581"/>
                </a:lnTo>
                <a:lnTo>
                  <a:pt x="362348" y="635516"/>
                </a:lnTo>
                <a:lnTo>
                  <a:pt x="362700" y="636220"/>
                </a:lnTo>
                <a:lnTo>
                  <a:pt x="365163" y="638330"/>
                </a:lnTo>
                <a:lnTo>
                  <a:pt x="373606" y="643784"/>
                </a:lnTo>
                <a:lnTo>
                  <a:pt x="376244" y="646246"/>
                </a:lnTo>
                <a:lnTo>
                  <a:pt x="376948" y="646774"/>
                </a:lnTo>
                <a:lnTo>
                  <a:pt x="378003" y="647125"/>
                </a:lnTo>
                <a:lnTo>
                  <a:pt x="379410" y="647125"/>
                </a:lnTo>
                <a:lnTo>
                  <a:pt x="384511" y="646774"/>
                </a:lnTo>
                <a:lnTo>
                  <a:pt x="387502" y="647301"/>
                </a:lnTo>
                <a:lnTo>
                  <a:pt x="397176" y="650116"/>
                </a:lnTo>
                <a:lnTo>
                  <a:pt x="421625" y="650467"/>
                </a:lnTo>
                <a:lnTo>
                  <a:pt x="423560" y="650116"/>
                </a:lnTo>
                <a:lnTo>
                  <a:pt x="425144" y="649588"/>
                </a:lnTo>
                <a:lnTo>
                  <a:pt x="427782" y="647829"/>
                </a:lnTo>
                <a:lnTo>
                  <a:pt x="428485" y="647477"/>
                </a:lnTo>
                <a:lnTo>
                  <a:pt x="429365" y="647301"/>
                </a:lnTo>
                <a:lnTo>
                  <a:pt x="430420" y="647477"/>
                </a:lnTo>
                <a:lnTo>
                  <a:pt x="431827" y="648181"/>
                </a:lnTo>
                <a:lnTo>
                  <a:pt x="432531" y="649060"/>
                </a:lnTo>
                <a:lnTo>
                  <a:pt x="433059" y="649940"/>
                </a:lnTo>
                <a:lnTo>
                  <a:pt x="434114" y="650467"/>
                </a:lnTo>
                <a:lnTo>
                  <a:pt x="435697" y="650819"/>
                </a:lnTo>
                <a:lnTo>
                  <a:pt x="451704" y="650116"/>
                </a:lnTo>
                <a:lnTo>
                  <a:pt x="451880" y="650116"/>
                </a:lnTo>
                <a:lnTo>
                  <a:pt x="452056" y="650116"/>
                </a:lnTo>
                <a:lnTo>
                  <a:pt x="453111" y="650467"/>
                </a:lnTo>
                <a:lnTo>
                  <a:pt x="453815" y="651171"/>
                </a:lnTo>
                <a:lnTo>
                  <a:pt x="454166" y="651875"/>
                </a:lnTo>
                <a:lnTo>
                  <a:pt x="454342" y="652578"/>
                </a:lnTo>
                <a:lnTo>
                  <a:pt x="454342" y="654161"/>
                </a:lnTo>
                <a:lnTo>
                  <a:pt x="454518" y="654865"/>
                </a:lnTo>
                <a:lnTo>
                  <a:pt x="454870" y="655568"/>
                </a:lnTo>
                <a:lnTo>
                  <a:pt x="455398" y="656272"/>
                </a:lnTo>
                <a:lnTo>
                  <a:pt x="456101" y="656800"/>
                </a:lnTo>
                <a:lnTo>
                  <a:pt x="458212" y="658031"/>
                </a:lnTo>
                <a:lnTo>
                  <a:pt x="459267" y="659087"/>
                </a:lnTo>
                <a:lnTo>
                  <a:pt x="459795" y="659790"/>
                </a:lnTo>
                <a:lnTo>
                  <a:pt x="460675" y="661197"/>
                </a:lnTo>
                <a:lnTo>
                  <a:pt x="461554" y="663484"/>
                </a:lnTo>
                <a:lnTo>
                  <a:pt x="463137" y="666298"/>
                </a:lnTo>
                <a:lnTo>
                  <a:pt x="463665" y="666826"/>
                </a:lnTo>
                <a:lnTo>
                  <a:pt x="464369" y="667178"/>
                </a:lnTo>
                <a:lnTo>
                  <a:pt x="465072" y="667002"/>
                </a:lnTo>
                <a:lnTo>
                  <a:pt x="465776" y="665771"/>
                </a:lnTo>
                <a:lnTo>
                  <a:pt x="466303" y="663836"/>
                </a:lnTo>
                <a:lnTo>
                  <a:pt x="466831" y="663132"/>
                </a:lnTo>
                <a:lnTo>
                  <a:pt x="468414" y="662429"/>
                </a:lnTo>
                <a:lnTo>
                  <a:pt x="476505" y="660142"/>
                </a:lnTo>
                <a:lnTo>
                  <a:pt x="481079" y="659438"/>
                </a:lnTo>
                <a:lnTo>
                  <a:pt x="482486" y="659087"/>
                </a:lnTo>
                <a:lnTo>
                  <a:pt x="483541" y="658559"/>
                </a:lnTo>
                <a:lnTo>
                  <a:pt x="488291" y="654865"/>
                </a:lnTo>
                <a:lnTo>
                  <a:pt x="490401" y="651171"/>
                </a:lnTo>
                <a:lnTo>
                  <a:pt x="490753" y="648884"/>
                </a:lnTo>
                <a:lnTo>
                  <a:pt x="490577" y="646950"/>
                </a:lnTo>
                <a:lnTo>
                  <a:pt x="490049" y="645190"/>
                </a:lnTo>
                <a:lnTo>
                  <a:pt x="488994" y="642024"/>
                </a:lnTo>
                <a:lnTo>
                  <a:pt x="484421" y="633933"/>
                </a:lnTo>
                <a:lnTo>
                  <a:pt x="484421" y="633405"/>
                </a:lnTo>
                <a:lnTo>
                  <a:pt x="484773" y="632702"/>
                </a:lnTo>
                <a:lnTo>
                  <a:pt x="486004" y="630415"/>
                </a:lnTo>
                <a:lnTo>
                  <a:pt x="486180" y="629360"/>
                </a:lnTo>
                <a:lnTo>
                  <a:pt x="486004" y="628480"/>
                </a:lnTo>
                <a:lnTo>
                  <a:pt x="485476" y="627777"/>
                </a:lnTo>
                <a:lnTo>
                  <a:pt x="483717" y="626194"/>
                </a:lnTo>
                <a:lnTo>
                  <a:pt x="482838" y="624962"/>
                </a:lnTo>
                <a:lnTo>
                  <a:pt x="482662" y="624259"/>
                </a:lnTo>
                <a:lnTo>
                  <a:pt x="482662" y="623379"/>
                </a:lnTo>
                <a:lnTo>
                  <a:pt x="482838" y="622500"/>
                </a:lnTo>
                <a:lnTo>
                  <a:pt x="483189" y="621620"/>
                </a:lnTo>
                <a:lnTo>
                  <a:pt x="483893" y="620741"/>
                </a:lnTo>
                <a:lnTo>
                  <a:pt x="486531" y="617575"/>
                </a:lnTo>
                <a:lnTo>
                  <a:pt x="487235" y="616168"/>
                </a:lnTo>
                <a:lnTo>
                  <a:pt x="487763" y="614936"/>
                </a:lnTo>
                <a:lnTo>
                  <a:pt x="488291" y="610890"/>
                </a:lnTo>
                <a:lnTo>
                  <a:pt x="488466" y="610011"/>
                </a:lnTo>
                <a:lnTo>
                  <a:pt x="488818" y="609132"/>
                </a:lnTo>
                <a:lnTo>
                  <a:pt x="489522" y="608252"/>
                </a:lnTo>
                <a:lnTo>
                  <a:pt x="490577" y="607197"/>
                </a:lnTo>
                <a:lnTo>
                  <a:pt x="492512" y="605438"/>
                </a:lnTo>
                <a:lnTo>
                  <a:pt x="494271" y="603327"/>
                </a:lnTo>
                <a:lnTo>
                  <a:pt x="495326" y="602448"/>
                </a:lnTo>
                <a:lnTo>
                  <a:pt x="496909" y="601568"/>
                </a:lnTo>
                <a:lnTo>
                  <a:pt x="505528" y="599106"/>
                </a:lnTo>
                <a:lnTo>
                  <a:pt x="506584" y="598578"/>
                </a:lnTo>
                <a:lnTo>
                  <a:pt x="507815" y="597874"/>
                </a:lnTo>
                <a:lnTo>
                  <a:pt x="509574" y="596291"/>
                </a:lnTo>
                <a:lnTo>
                  <a:pt x="510453" y="595236"/>
                </a:lnTo>
                <a:lnTo>
                  <a:pt x="512036" y="592949"/>
                </a:lnTo>
                <a:lnTo>
                  <a:pt x="513620" y="591366"/>
                </a:lnTo>
                <a:lnTo>
                  <a:pt x="514323" y="591014"/>
                </a:lnTo>
                <a:lnTo>
                  <a:pt x="515027" y="590838"/>
                </a:lnTo>
                <a:lnTo>
                  <a:pt x="515906" y="591014"/>
                </a:lnTo>
                <a:lnTo>
                  <a:pt x="516434" y="591366"/>
                </a:lnTo>
                <a:lnTo>
                  <a:pt x="517313" y="592245"/>
                </a:lnTo>
                <a:lnTo>
                  <a:pt x="518017" y="592597"/>
                </a:lnTo>
                <a:lnTo>
                  <a:pt x="519248" y="592597"/>
                </a:lnTo>
                <a:lnTo>
                  <a:pt x="520656" y="592421"/>
                </a:lnTo>
                <a:lnTo>
                  <a:pt x="522942" y="591718"/>
                </a:lnTo>
                <a:lnTo>
                  <a:pt x="525229" y="591190"/>
                </a:lnTo>
                <a:lnTo>
                  <a:pt x="525405" y="591190"/>
                </a:lnTo>
                <a:lnTo>
                  <a:pt x="525581" y="591190"/>
                </a:lnTo>
                <a:lnTo>
                  <a:pt x="525933" y="591366"/>
                </a:lnTo>
                <a:lnTo>
                  <a:pt x="526460" y="591542"/>
                </a:lnTo>
                <a:lnTo>
                  <a:pt x="527164" y="591894"/>
                </a:lnTo>
                <a:lnTo>
                  <a:pt x="528219" y="592949"/>
                </a:lnTo>
                <a:lnTo>
                  <a:pt x="529626" y="594884"/>
                </a:lnTo>
                <a:lnTo>
                  <a:pt x="530154" y="595412"/>
                </a:lnTo>
                <a:lnTo>
                  <a:pt x="530858" y="595587"/>
                </a:lnTo>
                <a:lnTo>
                  <a:pt x="531561" y="595236"/>
                </a:lnTo>
                <a:lnTo>
                  <a:pt x="532265" y="593828"/>
                </a:lnTo>
                <a:lnTo>
                  <a:pt x="532968" y="592949"/>
                </a:lnTo>
                <a:lnTo>
                  <a:pt x="533848" y="592245"/>
                </a:lnTo>
                <a:lnTo>
                  <a:pt x="535255" y="592070"/>
                </a:lnTo>
                <a:lnTo>
                  <a:pt x="536310" y="592245"/>
                </a:lnTo>
                <a:lnTo>
                  <a:pt x="537014" y="592773"/>
                </a:lnTo>
                <a:lnTo>
                  <a:pt x="537542" y="593301"/>
                </a:lnTo>
                <a:lnTo>
                  <a:pt x="537893" y="594004"/>
                </a:lnTo>
                <a:lnTo>
                  <a:pt x="538069" y="594884"/>
                </a:lnTo>
                <a:lnTo>
                  <a:pt x="538245" y="596819"/>
                </a:lnTo>
                <a:lnTo>
                  <a:pt x="538597" y="597523"/>
                </a:lnTo>
                <a:lnTo>
                  <a:pt x="539301" y="597698"/>
                </a:lnTo>
                <a:lnTo>
                  <a:pt x="540180" y="597346"/>
                </a:lnTo>
                <a:lnTo>
                  <a:pt x="540884" y="596115"/>
                </a:lnTo>
                <a:lnTo>
                  <a:pt x="541235" y="595060"/>
                </a:lnTo>
                <a:lnTo>
                  <a:pt x="541587" y="594004"/>
                </a:lnTo>
                <a:lnTo>
                  <a:pt x="542291" y="593477"/>
                </a:lnTo>
                <a:lnTo>
                  <a:pt x="543698" y="593125"/>
                </a:lnTo>
                <a:lnTo>
                  <a:pt x="545809" y="593477"/>
                </a:lnTo>
                <a:lnTo>
                  <a:pt x="546688" y="593653"/>
                </a:lnTo>
                <a:lnTo>
                  <a:pt x="547568" y="593828"/>
                </a:lnTo>
                <a:lnTo>
                  <a:pt x="548447" y="593828"/>
                </a:lnTo>
                <a:lnTo>
                  <a:pt x="549327" y="593653"/>
                </a:lnTo>
                <a:lnTo>
                  <a:pt x="550030" y="593301"/>
                </a:lnTo>
                <a:lnTo>
                  <a:pt x="554955" y="589607"/>
                </a:lnTo>
                <a:lnTo>
                  <a:pt x="556363" y="588728"/>
                </a:lnTo>
                <a:lnTo>
                  <a:pt x="558122" y="588376"/>
                </a:lnTo>
                <a:lnTo>
                  <a:pt x="559001" y="588376"/>
                </a:lnTo>
                <a:lnTo>
                  <a:pt x="559881" y="588552"/>
                </a:lnTo>
                <a:lnTo>
                  <a:pt x="560760" y="588903"/>
                </a:lnTo>
                <a:lnTo>
                  <a:pt x="562167" y="589783"/>
                </a:lnTo>
                <a:lnTo>
                  <a:pt x="563399" y="590838"/>
                </a:lnTo>
                <a:lnTo>
                  <a:pt x="563926" y="590838"/>
                </a:lnTo>
                <a:lnTo>
                  <a:pt x="564630" y="590135"/>
                </a:lnTo>
                <a:lnTo>
                  <a:pt x="565158" y="588200"/>
                </a:lnTo>
                <a:lnTo>
                  <a:pt x="565861" y="586441"/>
                </a:lnTo>
                <a:lnTo>
                  <a:pt x="566741" y="584682"/>
                </a:lnTo>
                <a:lnTo>
                  <a:pt x="569907" y="580636"/>
                </a:lnTo>
                <a:lnTo>
                  <a:pt x="572369" y="577998"/>
                </a:lnTo>
                <a:lnTo>
                  <a:pt x="573425" y="576415"/>
                </a:lnTo>
                <a:lnTo>
                  <a:pt x="575008" y="572721"/>
                </a:lnTo>
                <a:lnTo>
                  <a:pt x="577470" y="564102"/>
                </a:lnTo>
                <a:lnTo>
                  <a:pt x="578526" y="562871"/>
                </a:lnTo>
                <a:lnTo>
                  <a:pt x="579054" y="562519"/>
                </a:lnTo>
                <a:lnTo>
                  <a:pt x="580637" y="561991"/>
                </a:lnTo>
                <a:lnTo>
                  <a:pt x="587320" y="560936"/>
                </a:lnTo>
                <a:lnTo>
                  <a:pt x="589255" y="560408"/>
                </a:lnTo>
                <a:lnTo>
                  <a:pt x="590311" y="559705"/>
                </a:lnTo>
                <a:lnTo>
                  <a:pt x="590311" y="559001"/>
                </a:lnTo>
                <a:lnTo>
                  <a:pt x="589959" y="558473"/>
                </a:lnTo>
                <a:lnTo>
                  <a:pt x="589255" y="557946"/>
                </a:lnTo>
                <a:lnTo>
                  <a:pt x="586265" y="556538"/>
                </a:lnTo>
                <a:lnTo>
                  <a:pt x="585562" y="556011"/>
                </a:lnTo>
                <a:lnTo>
                  <a:pt x="585034" y="555483"/>
                </a:lnTo>
                <a:lnTo>
                  <a:pt x="584858" y="554779"/>
                </a:lnTo>
                <a:lnTo>
                  <a:pt x="585034" y="554076"/>
                </a:lnTo>
                <a:lnTo>
                  <a:pt x="585737" y="553724"/>
                </a:lnTo>
                <a:lnTo>
                  <a:pt x="586793" y="553724"/>
                </a:lnTo>
                <a:lnTo>
                  <a:pt x="588552" y="554428"/>
                </a:lnTo>
                <a:lnTo>
                  <a:pt x="589607" y="554955"/>
                </a:lnTo>
                <a:lnTo>
                  <a:pt x="591014" y="556011"/>
                </a:lnTo>
                <a:lnTo>
                  <a:pt x="592422" y="556363"/>
                </a:lnTo>
                <a:lnTo>
                  <a:pt x="601920" y="556011"/>
                </a:lnTo>
                <a:lnTo>
                  <a:pt x="604559" y="556714"/>
                </a:lnTo>
                <a:lnTo>
                  <a:pt x="605438" y="557418"/>
                </a:lnTo>
                <a:lnTo>
                  <a:pt x="605966" y="558297"/>
                </a:lnTo>
                <a:lnTo>
                  <a:pt x="606142" y="559177"/>
                </a:lnTo>
                <a:lnTo>
                  <a:pt x="606493" y="559880"/>
                </a:lnTo>
                <a:lnTo>
                  <a:pt x="607021" y="560408"/>
                </a:lnTo>
                <a:lnTo>
                  <a:pt x="607725" y="560760"/>
                </a:lnTo>
                <a:lnTo>
                  <a:pt x="608780" y="561112"/>
                </a:lnTo>
                <a:lnTo>
                  <a:pt x="613529" y="561639"/>
                </a:lnTo>
                <a:lnTo>
                  <a:pt x="614761" y="561991"/>
                </a:lnTo>
                <a:lnTo>
                  <a:pt x="615640" y="562343"/>
                </a:lnTo>
                <a:lnTo>
                  <a:pt x="616344" y="562871"/>
                </a:lnTo>
                <a:lnTo>
                  <a:pt x="616871" y="563398"/>
                </a:lnTo>
                <a:lnTo>
                  <a:pt x="617223" y="564102"/>
                </a:lnTo>
                <a:lnTo>
                  <a:pt x="617575" y="564805"/>
                </a:lnTo>
                <a:lnTo>
                  <a:pt x="618454" y="568147"/>
                </a:lnTo>
                <a:lnTo>
                  <a:pt x="618806" y="568851"/>
                </a:lnTo>
                <a:lnTo>
                  <a:pt x="619334" y="569379"/>
                </a:lnTo>
                <a:lnTo>
                  <a:pt x="620037" y="569730"/>
                </a:lnTo>
                <a:lnTo>
                  <a:pt x="621621" y="570434"/>
                </a:lnTo>
                <a:lnTo>
                  <a:pt x="622500" y="570434"/>
                </a:lnTo>
                <a:lnTo>
                  <a:pt x="623379" y="570258"/>
                </a:lnTo>
                <a:lnTo>
                  <a:pt x="624083" y="569203"/>
                </a:lnTo>
                <a:lnTo>
                  <a:pt x="624259" y="568324"/>
                </a:lnTo>
                <a:lnTo>
                  <a:pt x="624083" y="567444"/>
                </a:lnTo>
                <a:lnTo>
                  <a:pt x="623907" y="566564"/>
                </a:lnTo>
                <a:lnTo>
                  <a:pt x="623731" y="565685"/>
                </a:lnTo>
                <a:lnTo>
                  <a:pt x="623731" y="564805"/>
                </a:lnTo>
                <a:lnTo>
                  <a:pt x="623907" y="563926"/>
                </a:lnTo>
                <a:lnTo>
                  <a:pt x="624083" y="563046"/>
                </a:lnTo>
                <a:lnTo>
                  <a:pt x="624963" y="561639"/>
                </a:lnTo>
                <a:lnTo>
                  <a:pt x="625490" y="561112"/>
                </a:lnTo>
                <a:lnTo>
                  <a:pt x="628129" y="559353"/>
                </a:lnTo>
                <a:lnTo>
                  <a:pt x="628832" y="559001"/>
                </a:lnTo>
                <a:lnTo>
                  <a:pt x="630239" y="558649"/>
                </a:lnTo>
                <a:lnTo>
                  <a:pt x="632174" y="558473"/>
                </a:lnTo>
                <a:lnTo>
                  <a:pt x="636044" y="558649"/>
                </a:lnTo>
                <a:lnTo>
                  <a:pt x="637803" y="559001"/>
                </a:lnTo>
                <a:lnTo>
                  <a:pt x="639034" y="559529"/>
                </a:lnTo>
                <a:lnTo>
                  <a:pt x="639738" y="560056"/>
                </a:lnTo>
                <a:lnTo>
                  <a:pt x="640441" y="560408"/>
                </a:lnTo>
                <a:lnTo>
                  <a:pt x="641321" y="560760"/>
                </a:lnTo>
                <a:lnTo>
                  <a:pt x="643784" y="561288"/>
                </a:lnTo>
                <a:lnTo>
                  <a:pt x="644839" y="561112"/>
                </a:lnTo>
                <a:lnTo>
                  <a:pt x="646070" y="560760"/>
                </a:lnTo>
                <a:lnTo>
                  <a:pt x="648181" y="559880"/>
                </a:lnTo>
                <a:lnTo>
                  <a:pt x="649764" y="559529"/>
                </a:lnTo>
                <a:lnTo>
                  <a:pt x="654689" y="559705"/>
                </a:lnTo>
                <a:lnTo>
                  <a:pt x="667706" y="557066"/>
                </a:lnTo>
                <a:lnTo>
                  <a:pt x="669640" y="556363"/>
                </a:lnTo>
                <a:lnTo>
                  <a:pt x="670344" y="555483"/>
                </a:lnTo>
                <a:lnTo>
                  <a:pt x="672631" y="554251"/>
                </a:lnTo>
                <a:lnTo>
                  <a:pt x="676676" y="554779"/>
                </a:lnTo>
                <a:lnTo>
                  <a:pt x="678787" y="554604"/>
                </a:lnTo>
                <a:lnTo>
                  <a:pt x="679666" y="554779"/>
                </a:lnTo>
                <a:lnTo>
                  <a:pt x="680370" y="555307"/>
                </a:lnTo>
                <a:lnTo>
                  <a:pt x="681074" y="556187"/>
                </a:lnTo>
                <a:lnTo>
                  <a:pt x="681953" y="556714"/>
                </a:lnTo>
                <a:lnTo>
                  <a:pt x="683360" y="557066"/>
                </a:lnTo>
                <a:lnTo>
                  <a:pt x="685647" y="557242"/>
                </a:lnTo>
                <a:lnTo>
                  <a:pt x="687054" y="557594"/>
                </a:lnTo>
                <a:lnTo>
                  <a:pt x="688461" y="558297"/>
                </a:lnTo>
                <a:lnTo>
                  <a:pt x="690924" y="560056"/>
                </a:lnTo>
                <a:lnTo>
                  <a:pt x="693035" y="561991"/>
                </a:lnTo>
                <a:lnTo>
                  <a:pt x="693562" y="562695"/>
                </a:lnTo>
                <a:lnTo>
                  <a:pt x="695673" y="564981"/>
                </a:lnTo>
                <a:lnTo>
                  <a:pt x="698136" y="566916"/>
                </a:lnTo>
                <a:lnTo>
                  <a:pt x="707634" y="572545"/>
                </a:lnTo>
                <a:lnTo>
                  <a:pt x="709569" y="574128"/>
                </a:lnTo>
                <a:lnTo>
                  <a:pt x="710624" y="575535"/>
                </a:lnTo>
                <a:lnTo>
                  <a:pt x="710800" y="577294"/>
                </a:lnTo>
                <a:lnTo>
                  <a:pt x="711680" y="578350"/>
                </a:lnTo>
                <a:lnTo>
                  <a:pt x="719947" y="583803"/>
                </a:lnTo>
                <a:lnTo>
                  <a:pt x="730501" y="588552"/>
                </a:lnTo>
                <a:lnTo>
                  <a:pt x="732612" y="589079"/>
                </a:lnTo>
                <a:lnTo>
                  <a:pt x="736657" y="589607"/>
                </a:lnTo>
                <a:lnTo>
                  <a:pt x="742286" y="589431"/>
                </a:lnTo>
                <a:lnTo>
                  <a:pt x="745804" y="588376"/>
                </a:lnTo>
                <a:lnTo>
                  <a:pt x="746683" y="586969"/>
                </a:lnTo>
                <a:lnTo>
                  <a:pt x="747739" y="583627"/>
                </a:lnTo>
                <a:lnTo>
                  <a:pt x="748442" y="582220"/>
                </a:lnTo>
                <a:lnTo>
                  <a:pt x="749498" y="581164"/>
                </a:lnTo>
                <a:lnTo>
                  <a:pt x="750729" y="580108"/>
                </a:lnTo>
                <a:lnTo>
                  <a:pt x="751609" y="579757"/>
                </a:lnTo>
                <a:lnTo>
                  <a:pt x="753016" y="579229"/>
                </a:lnTo>
                <a:lnTo>
                  <a:pt x="755302" y="578877"/>
                </a:lnTo>
                <a:lnTo>
                  <a:pt x="762514" y="576415"/>
                </a:lnTo>
                <a:lnTo>
                  <a:pt x="774123" y="570083"/>
                </a:lnTo>
                <a:lnTo>
                  <a:pt x="775354" y="569027"/>
                </a:lnTo>
                <a:lnTo>
                  <a:pt x="776410" y="567796"/>
                </a:lnTo>
                <a:lnTo>
                  <a:pt x="780456" y="561991"/>
                </a:lnTo>
                <a:lnTo>
                  <a:pt x="782566" y="559705"/>
                </a:lnTo>
                <a:lnTo>
                  <a:pt x="785908" y="557242"/>
                </a:lnTo>
                <a:lnTo>
                  <a:pt x="788371" y="556011"/>
                </a:lnTo>
                <a:lnTo>
                  <a:pt x="791537" y="554779"/>
                </a:lnTo>
                <a:lnTo>
                  <a:pt x="796462" y="553724"/>
                </a:lnTo>
                <a:lnTo>
                  <a:pt x="797518" y="553196"/>
                </a:lnTo>
                <a:lnTo>
                  <a:pt x="798221" y="552845"/>
                </a:lnTo>
                <a:lnTo>
                  <a:pt x="798397" y="552668"/>
                </a:lnTo>
                <a:lnTo>
                  <a:pt x="798397" y="552668"/>
                </a:lnTo>
                <a:lnTo>
                  <a:pt x="799101" y="552141"/>
                </a:lnTo>
                <a:lnTo>
                  <a:pt x="799804" y="551789"/>
                </a:lnTo>
                <a:lnTo>
                  <a:pt x="800508" y="551613"/>
                </a:lnTo>
                <a:lnTo>
                  <a:pt x="801211" y="551613"/>
                </a:lnTo>
                <a:lnTo>
                  <a:pt x="801915" y="552141"/>
                </a:lnTo>
                <a:lnTo>
                  <a:pt x="802091" y="552493"/>
                </a:lnTo>
                <a:lnTo>
                  <a:pt x="802091" y="552668"/>
                </a:lnTo>
                <a:lnTo>
                  <a:pt x="802091" y="552668"/>
                </a:lnTo>
                <a:lnTo>
                  <a:pt x="802091" y="553372"/>
                </a:lnTo>
                <a:lnTo>
                  <a:pt x="802091" y="554076"/>
                </a:lnTo>
                <a:lnTo>
                  <a:pt x="802267" y="554779"/>
                </a:lnTo>
                <a:lnTo>
                  <a:pt x="802970" y="555131"/>
                </a:lnTo>
                <a:lnTo>
                  <a:pt x="803850" y="555131"/>
                </a:lnTo>
                <a:lnTo>
                  <a:pt x="806313" y="554251"/>
                </a:lnTo>
                <a:lnTo>
                  <a:pt x="807368" y="554076"/>
                </a:lnTo>
                <a:lnTo>
                  <a:pt x="809655" y="555131"/>
                </a:lnTo>
                <a:lnTo>
                  <a:pt x="810534" y="555307"/>
                </a:lnTo>
                <a:lnTo>
                  <a:pt x="811238" y="554604"/>
                </a:lnTo>
                <a:lnTo>
                  <a:pt x="811765" y="553900"/>
                </a:lnTo>
                <a:lnTo>
                  <a:pt x="812117" y="553196"/>
                </a:lnTo>
                <a:lnTo>
                  <a:pt x="812469" y="552668"/>
                </a:lnTo>
                <a:lnTo>
                  <a:pt x="812645" y="552493"/>
                </a:lnTo>
                <a:lnTo>
                  <a:pt x="813700" y="552668"/>
                </a:lnTo>
                <a:lnTo>
                  <a:pt x="816690" y="554428"/>
                </a:lnTo>
                <a:lnTo>
                  <a:pt x="820208" y="553372"/>
                </a:lnTo>
                <a:lnTo>
                  <a:pt x="822319" y="553548"/>
                </a:lnTo>
                <a:lnTo>
                  <a:pt x="825133" y="553372"/>
                </a:lnTo>
                <a:lnTo>
                  <a:pt x="827244" y="551965"/>
                </a:lnTo>
                <a:lnTo>
                  <a:pt x="827596" y="550558"/>
                </a:lnTo>
                <a:lnTo>
                  <a:pt x="827772" y="549854"/>
                </a:lnTo>
                <a:lnTo>
                  <a:pt x="828300" y="549151"/>
                </a:lnTo>
                <a:lnTo>
                  <a:pt x="829003" y="548799"/>
                </a:lnTo>
                <a:lnTo>
                  <a:pt x="868228" y="547743"/>
                </a:lnTo>
                <a:lnTo>
                  <a:pt x="872098" y="549502"/>
                </a:lnTo>
                <a:lnTo>
                  <a:pt x="874209" y="549854"/>
                </a:lnTo>
                <a:lnTo>
                  <a:pt x="878079" y="549326"/>
                </a:lnTo>
                <a:lnTo>
                  <a:pt x="878254" y="549326"/>
                </a:lnTo>
                <a:lnTo>
                  <a:pt x="878958" y="546160"/>
                </a:lnTo>
                <a:lnTo>
                  <a:pt x="881948" y="536486"/>
                </a:lnTo>
                <a:lnTo>
                  <a:pt x="882300" y="534727"/>
                </a:lnTo>
                <a:lnTo>
                  <a:pt x="882124" y="532792"/>
                </a:lnTo>
                <a:lnTo>
                  <a:pt x="881420" y="530506"/>
                </a:lnTo>
                <a:lnTo>
                  <a:pt x="880893" y="530330"/>
                </a:lnTo>
                <a:lnTo>
                  <a:pt x="880365" y="531033"/>
                </a:lnTo>
                <a:lnTo>
                  <a:pt x="879310" y="531561"/>
                </a:lnTo>
                <a:lnTo>
                  <a:pt x="855388" y="531561"/>
                </a:lnTo>
                <a:lnTo>
                  <a:pt x="854332" y="532264"/>
                </a:lnTo>
                <a:lnTo>
                  <a:pt x="853101" y="533320"/>
                </a:lnTo>
                <a:lnTo>
                  <a:pt x="852046" y="533848"/>
                </a:lnTo>
                <a:lnTo>
                  <a:pt x="851342" y="532792"/>
                </a:lnTo>
                <a:lnTo>
                  <a:pt x="851518" y="530857"/>
                </a:lnTo>
                <a:lnTo>
                  <a:pt x="852573" y="529626"/>
                </a:lnTo>
                <a:lnTo>
                  <a:pt x="853981" y="528923"/>
                </a:lnTo>
                <a:lnTo>
                  <a:pt x="855388" y="528395"/>
                </a:lnTo>
                <a:lnTo>
                  <a:pt x="868756" y="527164"/>
                </a:lnTo>
                <a:lnTo>
                  <a:pt x="878606" y="528747"/>
                </a:lnTo>
                <a:lnTo>
                  <a:pt x="879134" y="528219"/>
                </a:lnTo>
                <a:lnTo>
                  <a:pt x="878254" y="526108"/>
                </a:lnTo>
                <a:lnTo>
                  <a:pt x="877375" y="524701"/>
                </a:lnTo>
                <a:lnTo>
                  <a:pt x="876320" y="523646"/>
                </a:lnTo>
                <a:lnTo>
                  <a:pt x="875088" y="522942"/>
                </a:lnTo>
                <a:lnTo>
                  <a:pt x="873329" y="522766"/>
                </a:lnTo>
                <a:lnTo>
                  <a:pt x="874385" y="521183"/>
                </a:lnTo>
                <a:lnTo>
                  <a:pt x="875792" y="520303"/>
                </a:lnTo>
                <a:lnTo>
                  <a:pt x="877551" y="519776"/>
                </a:lnTo>
                <a:lnTo>
                  <a:pt x="879486" y="519424"/>
                </a:lnTo>
                <a:lnTo>
                  <a:pt x="879134" y="520128"/>
                </a:lnTo>
                <a:lnTo>
                  <a:pt x="878430" y="522590"/>
                </a:lnTo>
                <a:lnTo>
                  <a:pt x="880365" y="523294"/>
                </a:lnTo>
                <a:lnTo>
                  <a:pt x="882476" y="526460"/>
                </a:lnTo>
                <a:lnTo>
                  <a:pt x="884939" y="527164"/>
                </a:lnTo>
                <a:lnTo>
                  <a:pt x="885818" y="526284"/>
                </a:lnTo>
                <a:lnTo>
                  <a:pt x="888456" y="519424"/>
                </a:lnTo>
                <a:lnTo>
                  <a:pt x="888456" y="515027"/>
                </a:lnTo>
                <a:lnTo>
                  <a:pt x="900769" y="491281"/>
                </a:lnTo>
                <a:lnTo>
                  <a:pt x="907102" y="486883"/>
                </a:lnTo>
                <a:lnTo>
                  <a:pt x="911147" y="483013"/>
                </a:lnTo>
                <a:lnTo>
                  <a:pt x="907453" y="478616"/>
                </a:lnTo>
                <a:lnTo>
                  <a:pt x="904639" y="480375"/>
                </a:lnTo>
                <a:lnTo>
                  <a:pt x="902001" y="480199"/>
                </a:lnTo>
                <a:lnTo>
                  <a:pt x="899538" y="479495"/>
                </a:lnTo>
                <a:lnTo>
                  <a:pt x="897251" y="479671"/>
                </a:lnTo>
                <a:lnTo>
                  <a:pt x="896020" y="481079"/>
                </a:lnTo>
                <a:lnTo>
                  <a:pt x="894965" y="483189"/>
                </a:lnTo>
                <a:lnTo>
                  <a:pt x="893382" y="484245"/>
                </a:lnTo>
                <a:lnTo>
                  <a:pt x="890391" y="483013"/>
                </a:lnTo>
                <a:lnTo>
                  <a:pt x="891271" y="482486"/>
                </a:lnTo>
                <a:lnTo>
                  <a:pt x="892150" y="481782"/>
                </a:lnTo>
                <a:lnTo>
                  <a:pt x="894261" y="479671"/>
                </a:lnTo>
                <a:lnTo>
                  <a:pt x="893206" y="480903"/>
                </a:lnTo>
                <a:lnTo>
                  <a:pt x="893733" y="480375"/>
                </a:lnTo>
                <a:lnTo>
                  <a:pt x="895140" y="478616"/>
                </a:lnTo>
                <a:lnTo>
                  <a:pt x="892678" y="477384"/>
                </a:lnTo>
                <a:lnTo>
                  <a:pt x="889864" y="475274"/>
                </a:lnTo>
                <a:lnTo>
                  <a:pt x="887049" y="473867"/>
                </a:lnTo>
                <a:lnTo>
                  <a:pt x="881948" y="475801"/>
                </a:lnTo>
                <a:lnTo>
                  <a:pt x="879134" y="475625"/>
                </a:lnTo>
                <a:lnTo>
                  <a:pt x="876671" y="475978"/>
                </a:lnTo>
                <a:lnTo>
                  <a:pt x="875088" y="478616"/>
                </a:lnTo>
                <a:lnTo>
                  <a:pt x="873857" y="476329"/>
                </a:lnTo>
                <a:lnTo>
                  <a:pt x="871922" y="475450"/>
                </a:lnTo>
                <a:lnTo>
                  <a:pt x="869811" y="474922"/>
                </a:lnTo>
                <a:lnTo>
                  <a:pt x="868052" y="474042"/>
                </a:lnTo>
                <a:lnTo>
                  <a:pt x="868756" y="472459"/>
                </a:lnTo>
                <a:lnTo>
                  <a:pt x="869635" y="471756"/>
                </a:lnTo>
                <a:lnTo>
                  <a:pt x="870691" y="471932"/>
                </a:lnTo>
                <a:lnTo>
                  <a:pt x="871922" y="472987"/>
                </a:lnTo>
                <a:lnTo>
                  <a:pt x="872274" y="472459"/>
                </a:lnTo>
                <a:lnTo>
                  <a:pt x="872450" y="471932"/>
                </a:lnTo>
                <a:lnTo>
                  <a:pt x="872802" y="470876"/>
                </a:lnTo>
                <a:lnTo>
                  <a:pt x="868228" y="470349"/>
                </a:lnTo>
                <a:lnTo>
                  <a:pt x="863655" y="471228"/>
                </a:lnTo>
                <a:lnTo>
                  <a:pt x="859609" y="470876"/>
                </a:lnTo>
                <a:lnTo>
                  <a:pt x="856971" y="466303"/>
                </a:lnTo>
                <a:lnTo>
                  <a:pt x="860489" y="467359"/>
                </a:lnTo>
                <a:lnTo>
                  <a:pt x="862951" y="467183"/>
                </a:lnTo>
                <a:lnTo>
                  <a:pt x="863655" y="465424"/>
                </a:lnTo>
                <a:lnTo>
                  <a:pt x="861896" y="461905"/>
                </a:lnTo>
                <a:lnTo>
                  <a:pt x="861368" y="461554"/>
                </a:lnTo>
                <a:lnTo>
                  <a:pt x="859785" y="460675"/>
                </a:lnTo>
                <a:lnTo>
                  <a:pt x="858906" y="459795"/>
                </a:lnTo>
                <a:lnTo>
                  <a:pt x="858378" y="458916"/>
                </a:lnTo>
                <a:lnTo>
                  <a:pt x="857674" y="456277"/>
                </a:lnTo>
                <a:lnTo>
                  <a:pt x="855212" y="449945"/>
                </a:lnTo>
                <a:lnTo>
                  <a:pt x="854860" y="447482"/>
                </a:lnTo>
                <a:lnTo>
                  <a:pt x="856619" y="448713"/>
                </a:lnTo>
                <a:lnTo>
                  <a:pt x="862424" y="456101"/>
                </a:lnTo>
                <a:lnTo>
                  <a:pt x="863479" y="457156"/>
                </a:lnTo>
                <a:lnTo>
                  <a:pt x="870515" y="462258"/>
                </a:lnTo>
                <a:lnTo>
                  <a:pt x="872274" y="463137"/>
                </a:lnTo>
                <a:lnTo>
                  <a:pt x="879310" y="465072"/>
                </a:lnTo>
                <a:lnTo>
                  <a:pt x="881069" y="464720"/>
                </a:lnTo>
                <a:lnTo>
                  <a:pt x="881772" y="462785"/>
                </a:lnTo>
                <a:lnTo>
                  <a:pt x="883179" y="463665"/>
                </a:lnTo>
                <a:lnTo>
                  <a:pt x="884763" y="464017"/>
                </a:lnTo>
                <a:lnTo>
                  <a:pt x="886346" y="463841"/>
                </a:lnTo>
                <a:lnTo>
                  <a:pt x="887753" y="462785"/>
                </a:lnTo>
                <a:lnTo>
                  <a:pt x="890567" y="466303"/>
                </a:lnTo>
                <a:lnTo>
                  <a:pt x="891974" y="467183"/>
                </a:lnTo>
                <a:lnTo>
                  <a:pt x="894261" y="467534"/>
                </a:lnTo>
                <a:lnTo>
                  <a:pt x="896020" y="466831"/>
                </a:lnTo>
                <a:lnTo>
                  <a:pt x="896548" y="465072"/>
                </a:lnTo>
                <a:lnTo>
                  <a:pt x="896899" y="462785"/>
                </a:lnTo>
                <a:lnTo>
                  <a:pt x="897779" y="460850"/>
                </a:lnTo>
                <a:lnTo>
                  <a:pt x="899186" y="460322"/>
                </a:lnTo>
                <a:lnTo>
                  <a:pt x="900769" y="460499"/>
                </a:lnTo>
                <a:lnTo>
                  <a:pt x="902176" y="459795"/>
                </a:lnTo>
                <a:lnTo>
                  <a:pt x="902704" y="456805"/>
                </a:lnTo>
                <a:lnTo>
                  <a:pt x="902352" y="455925"/>
                </a:lnTo>
                <a:lnTo>
                  <a:pt x="900417" y="453463"/>
                </a:lnTo>
                <a:lnTo>
                  <a:pt x="899714" y="451880"/>
                </a:lnTo>
                <a:lnTo>
                  <a:pt x="897251" y="452935"/>
                </a:lnTo>
                <a:lnTo>
                  <a:pt x="896372" y="452055"/>
                </a:lnTo>
                <a:lnTo>
                  <a:pt x="897075" y="450297"/>
                </a:lnTo>
                <a:lnTo>
                  <a:pt x="899714" y="448713"/>
                </a:lnTo>
                <a:lnTo>
                  <a:pt x="898131" y="446955"/>
                </a:lnTo>
                <a:lnTo>
                  <a:pt x="895668" y="446251"/>
                </a:lnTo>
                <a:lnTo>
                  <a:pt x="890743" y="445547"/>
                </a:lnTo>
                <a:lnTo>
                  <a:pt x="890743" y="444492"/>
                </a:lnTo>
                <a:lnTo>
                  <a:pt x="893382" y="444492"/>
                </a:lnTo>
                <a:lnTo>
                  <a:pt x="898131" y="443436"/>
                </a:lnTo>
                <a:lnTo>
                  <a:pt x="900769" y="443436"/>
                </a:lnTo>
                <a:lnTo>
                  <a:pt x="897251" y="433938"/>
                </a:lnTo>
                <a:lnTo>
                  <a:pt x="896724" y="431300"/>
                </a:lnTo>
                <a:lnTo>
                  <a:pt x="897427" y="431827"/>
                </a:lnTo>
                <a:lnTo>
                  <a:pt x="897955" y="432179"/>
                </a:lnTo>
                <a:lnTo>
                  <a:pt x="898307" y="432707"/>
                </a:lnTo>
                <a:lnTo>
                  <a:pt x="898834" y="433762"/>
                </a:lnTo>
                <a:lnTo>
                  <a:pt x="899890" y="433762"/>
                </a:lnTo>
                <a:lnTo>
                  <a:pt x="899890" y="430420"/>
                </a:lnTo>
                <a:lnTo>
                  <a:pt x="901473" y="432003"/>
                </a:lnTo>
                <a:lnTo>
                  <a:pt x="902880" y="435345"/>
                </a:lnTo>
                <a:lnTo>
                  <a:pt x="903935" y="436928"/>
                </a:lnTo>
                <a:lnTo>
                  <a:pt x="907277" y="439215"/>
                </a:lnTo>
                <a:lnTo>
                  <a:pt x="909740" y="440270"/>
                </a:lnTo>
                <a:lnTo>
                  <a:pt x="910795" y="439567"/>
                </a:lnTo>
                <a:lnTo>
                  <a:pt x="910971" y="439039"/>
                </a:lnTo>
                <a:lnTo>
                  <a:pt x="911675" y="439039"/>
                </a:lnTo>
                <a:lnTo>
                  <a:pt x="911851" y="438511"/>
                </a:lnTo>
                <a:lnTo>
                  <a:pt x="911499" y="437808"/>
                </a:lnTo>
                <a:lnTo>
                  <a:pt x="910795" y="437280"/>
                </a:lnTo>
                <a:lnTo>
                  <a:pt x="910092" y="436928"/>
                </a:lnTo>
                <a:lnTo>
                  <a:pt x="909740" y="436928"/>
                </a:lnTo>
                <a:lnTo>
                  <a:pt x="908861" y="435697"/>
                </a:lnTo>
                <a:lnTo>
                  <a:pt x="908861" y="434993"/>
                </a:lnTo>
                <a:lnTo>
                  <a:pt x="910268" y="434642"/>
                </a:lnTo>
                <a:lnTo>
                  <a:pt x="910619" y="433762"/>
                </a:lnTo>
                <a:lnTo>
                  <a:pt x="912027" y="431651"/>
                </a:lnTo>
                <a:lnTo>
                  <a:pt x="913961" y="429365"/>
                </a:lnTo>
                <a:lnTo>
                  <a:pt x="915896" y="428134"/>
                </a:lnTo>
                <a:lnTo>
                  <a:pt x="915896" y="430596"/>
                </a:lnTo>
                <a:lnTo>
                  <a:pt x="915017" y="434818"/>
                </a:lnTo>
                <a:lnTo>
                  <a:pt x="914489" y="442557"/>
                </a:lnTo>
                <a:lnTo>
                  <a:pt x="914665" y="444316"/>
                </a:lnTo>
                <a:lnTo>
                  <a:pt x="915896" y="443436"/>
                </a:lnTo>
                <a:lnTo>
                  <a:pt x="916776" y="443436"/>
                </a:lnTo>
                <a:lnTo>
                  <a:pt x="914841" y="448889"/>
                </a:lnTo>
                <a:lnTo>
                  <a:pt x="916952" y="448713"/>
                </a:lnTo>
                <a:lnTo>
                  <a:pt x="918711" y="447658"/>
                </a:lnTo>
                <a:lnTo>
                  <a:pt x="920118" y="446075"/>
                </a:lnTo>
                <a:lnTo>
                  <a:pt x="921701" y="443085"/>
                </a:lnTo>
                <a:lnTo>
                  <a:pt x="922053" y="442030"/>
                </a:lnTo>
                <a:lnTo>
                  <a:pt x="922053" y="440446"/>
                </a:lnTo>
                <a:lnTo>
                  <a:pt x="921877" y="437808"/>
                </a:lnTo>
                <a:lnTo>
                  <a:pt x="923284" y="438863"/>
                </a:lnTo>
                <a:lnTo>
                  <a:pt x="925395" y="441677"/>
                </a:lnTo>
                <a:lnTo>
                  <a:pt x="926802" y="442381"/>
                </a:lnTo>
                <a:lnTo>
                  <a:pt x="927857" y="442030"/>
                </a:lnTo>
                <a:lnTo>
                  <a:pt x="929792" y="439567"/>
                </a:lnTo>
                <a:lnTo>
                  <a:pt x="931375" y="439039"/>
                </a:lnTo>
                <a:lnTo>
                  <a:pt x="934366" y="438863"/>
                </a:lnTo>
                <a:lnTo>
                  <a:pt x="937884" y="438160"/>
                </a:lnTo>
                <a:lnTo>
                  <a:pt x="941050" y="436752"/>
                </a:lnTo>
                <a:lnTo>
                  <a:pt x="942809" y="434818"/>
                </a:lnTo>
                <a:lnTo>
                  <a:pt x="944743" y="436401"/>
                </a:lnTo>
                <a:lnTo>
                  <a:pt x="943336" y="437984"/>
                </a:lnTo>
                <a:lnTo>
                  <a:pt x="936828" y="440798"/>
                </a:lnTo>
                <a:lnTo>
                  <a:pt x="933838" y="442557"/>
                </a:lnTo>
                <a:lnTo>
                  <a:pt x="932783" y="443436"/>
                </a:lnTo>
                <a:lnTo>
                  <a:pt x="931375" y="445019"/>
                </a:lnTo>
                <a:lnTo>
                  <a:pt x="931024" y="445723"/>
                </a:lnTo>
                <a:lnTo>
                  <a:pt x="931024" y="446427"/>
                </a:lnTo>
                <a:lnTo>
                  <a:pt x="930848" y="447834"/>
                </a:lnTo>
                <a:lnTo>
                  <a:pt x="927330" y="457332"/>
                </a:lnTo>
                <a:lnTo>
                  <a:pt x="926978" y="459971"/>
                </a:lnTo>
                <a:lnTo>
                  <a:pt x="928209" y="463313"/>
                </a:lnTo>
                <a:lnTo>
                  <a:pt x="930672" y="465248"/>
                </a:lnTo>
                <a:lnTo>
                  <a:pt x="932958" y="464896"/>
                </a:lnTo>
                <a:lnTo>
                  <a:pt x="934717" y="458388"/>
                </a:lnTo>
                <a:lnTo>
                  <a:pt x="938059" y="452583"/>
                </a:lnTo>
                <a:lnTo>
                  <a:pt x="938763" y="450648"/>
                </a:lnTo>
                <a:lnTo>
                  <a:pt x="949844" y="443613"/>
                </a:lnTo>
                <a:lnTo>
                  <a:pt x="951076" y="441150"/>
                </a:lnTo>
                <a:lnTo>
                  <a:pt x="951252" y="440622"/>
                </a:lnTo>
                <a:lnTo>
                  <a:pt x="951428" y="438687"/>
                </a:lnTo>
                <a:lnTo>
                  <a:pt x="952307" y="436928"/>
                </a:lnTo>
                <a:lnTo>
                  <a:pt x="953714" y="435345"/>
                </a:lnTo>
                <a:lnTo>
                  <a:pt x="957584" y="429717"/>
                </a:lnTo>
                <a:lnTo>
                  <a:pt x="958639" y="427957"/>
                </a:lnTo>
                <a:lnTo>
                  <a:pt x="959343" y="428310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6467586" y="490492"/>
            <a:ext cx="901240" cy="506947"/>
          </a:xfrm>
          <a:custGeom>
            <a:rect b="b" l="l" r="r" t="t"/>
            <a:pathLst>
              <a:path extrusionOk="0" h="316614" w="562870">
                <a:moveTo>
                  <a:pt x="575008" y="165519"/>
                </a:moveTo>
                <a:lnTo>
                  <a:pt x="574304" y="164816"/>
                </a:lnTo>
                <a:lnTo>
                  <a:pt x="571842" y="163408"/>
                </a:lnTo>
                <a:lnTo>
                  <a:pt x="570962" y="162353"/>
                </a:lnTo>
                <a:lnTo>
                  <a:pt x="570610" y="161298"/>
                </a:lnTo>
                <a:lnTo>
                  <a:pt x="569907" y="156900"/>
                </a:lnTo>
                <a:lnTo>
                  <a:pt x="569907" y="148281"/>
                </a:lnTo>
                <a:lnTo>
                  <a:pt x="571138" y="142829"/>
                </a:lnTo>
                <a:lnTo>
                  <a:pt x="570962" y="140014"/>
                </a:lnTo>
                <a:lnTo>
                  <a:pt x="568852" y="138431"/>
                </a:lnTo>
                <a:lnTo>
                  <a:pt x="569379" y="141070"/>
                </a:lnTo>
                <a:lnTo>
                  <a:pt x="567620" y="146698"/>
                </a:lnTo>
                <a:lnTo>
                  <a:pt x="566917" y="149864"/>
                </a:lnTo>
                <a:lnTo>
                  <a:pt x="566037" y="152679"/>
                </a:lnTo>
                <a:lnTo>
                  <a:pt x="563574" y="156197"/>
                </a:lnTo>
                <a:lnTo>
                  <a:pt x="560585" y="159539"/>
                </a:lnTo>
                <a:lnTo>
                  <a:pt x="557946" y="161298"/>
                </a:lnTo>
                <a:lnTo>
                  <a:pt x="558825" y="159363"/>
                </a:lnTo>
                <a:lnTo>
                  <a:pt x="559001" y="157604"/>
                </a:lnTo>
                <a:lnTo>
                  <a:pt x="558298" y="155845"/>
                </a:lnTo>
                <a:lnTo>
                  <a:pt x="556890" y="154438"/>
                </a:lnTo>
                <a:lnTo>
                  <a:pt x="558122" y="155493"/>
                </a:lnTo>
                <a:lnTo>
                  <a:pt x="559001" y="155845"/>
                </a:lnTo>
                <a:lnTo>
                  <a:pt x="559881" y="155493"/>
                </a:lnTo>
                <a:lnTo>
                  <a:pt x="560936" y="154438"/>
                </a:lnTo>
                <a:lnTo>
                  <a:pt x="560585" y="154262"/>
                </a:lnTo>
                <a:lnTo>
                  <a:pt x="562871" y="148281"/>
                </a:lnTo>
                <a:lnTo>
                  <a:pt x="563223" y="146346"/>
                </a:lnTo>
                <a:lnTo>
                  <a:pt x="562871" y="143004"/>
                </a:lnTo>
                <a:lnTo>
                  <a:pt x="562871" y="141421"/>
                </a:lnTo>
                <a:lnTo>
                  <a:pt x="563574" y="140366"/>
                </a:lnTo>
                <a:lnTo>
                  <a:pt x="564630" y="139838"/>
                </a:lnTo>
                <a:lnTo>
                  <a:pt x="565510" y="138783"/>
                </a:lnTo>
                <a:lnTo>
                  <a:pt x="565861" y="136848"/>
                </a:lnTo>
                <a:lnTo>
                  <a:pt x="565861" y="129812"/>
                </a:lnTo>
                <a:lnTo>
                  <a:pt x="564982" y="128757"/>
                </a:lnTo>
                <a:lnTo>
                  <a:pt x="560936" y="126998"/>
                </a:lnTo>
                <a:lnTo>
                  <a:pt x="559529" y="125942"/>
                </a:lnTo>
                <a:lnTo>
                  <a:pt x="557594" y="122600"/>
                </a:lnTo>
                <a:lnTo>
                  <a:pt x="554956" y="110463"/>
                </a:lnTo>
                <a:lnTo>
                  <a:pt x="554956" y="111343"/>
                </a:lnTo>
                <a:lnTo>
                  <a:pt x="553900" y="108177"/>
                </a:lnTo>
                <a:lnTo>
                  <a:pt x="554252" y="105011"/>
                </a:lnTo>
                <a:lnTo>
                  <a:pt x="554956" y="102196"/>
                </a:lnTo>
                <a:lnTo>
                  <a:pt x="554956" y="99382"/>
                </a:lnTo>
                <a:lnTo>
                  <a:pt x="554076" y="97799"/>
                </a:lnTo>
                <a:lnTo>
                  <a:pt x="553197" y="96392"/>
                </a:lnTo>
                <a:lnTo>
                  <a:pt x="552317" y="94984"/>
                </a:lnTo>
                <a:lnTo>
                  <a:pt x="551790" y="91467"/>
                </a:lnTo>
                <a:lnTo>
                  <a:pt x="551262" y="89708"/>
                </a:lnTo>
                <a:lnTo>
                  <a:pt x="549855" y="86541"/>
                </a:lnTo>
                <a:lnTo>
                  <a:pt x="551614" y="81440"/>
                </a:lnTo>
                <a:lnTo>
                  <a:pt x="551438" y="74756"/>
                </a:lnTo>
                <a:lnTo>
                  <a:pt x="550910" y="70007"/>
                </a:lnTo>
                <a:lnTo>
                  <a:pt x="550382" y="70007"/>
                </a:lnTo>
                <a:lnTo>
                  <a:pt x="543874" y="71590"/>
                </a:lnTo>
                <a:lnTo>
                  <a:pt x="542115" y="72470"/>
                </a:lnTo>
                <a:lnTo>
                  <a:pt x="539828" y="74405"/>
                </a:lnTo>
                <a:lnTo>
                  <a:pt x="538597" y="74756"/>
                </a:lnTo>
                <a:lnTo>
                  <a:pt x="536838" y="74053"/>
                </a:lnTo>
                <a:lnTo>
                  <a:pt x="533848" y="72646"/>
                </a:lnTo>
                <a:lnTo>
                  <a:pt x="528571" y="72821"/>
                </a:lnTo>
                <a:lnTo>
                  <a:pt x="518545" y="71062"/>
                </a:lnTo>
                <a:lnTo>
                  <a:pt x="508167" y="70359"/>
                </a:lnTo>
                <a:lnTo>
                  <a:pt x="504649" y="72821"/>
                </a:lnTo>
                <a:lnTo>
                  <a:pt x="502538" y="73349"/>
                </a:lnTo>
                <a:lnTo>
                  <a:pt x="500955" y="73525"/>
                </a:lnTo>
                <a:lnTo>
                  <a:pt x="492512" y="71766"/>
                </a:lnTo>
                <a:lnTo>
                  <a:pt x="481255" y="65961"/>
                </a:lnTo>
                <a:lnTo>
                  <a:pt x="477561" y="64202"/>
                </a:lnTo>
                <a:lnTo>
                  <a:pt x="473164" y="63323"/>
                </a:lnTo>
                <a:lnTo>
                  <a:pt x="463665" y="62971"/>
                </a:lnTo>
                <a:lnTo>
                  <a:pt x="455398" y="60509"/>
                </a:lnTo>
                <a:lnTo>
                  <a:pt x="451528" y="59101"/>
                </a:lnTo>
                <a:lnTo>
                  <a:pt x="449769" y="58574"/>
                </a:lnTo>
                <a:lnTo>
                  <a:pt x="447834" y="58574"/>
                </a:lnTo>
                <a:lnTo>
                  <a:pt x="445724" y="59277"/>
                </a:lnTo>
                <a:lnTo>
                  <a:pt x="442030" y="60860"/>
                </a:lnTo>
                <a:lnTo>
                  <a:pt x="440447" y="61212"/>
                </a:lnTo>
                <a:lnTo>
                  <a:pt x="430596" y="62092"/>
                </a:lnTo>
                <a:lnTo>
                  <a:pt x="424088" y="63499"/>
                </a:lnTo>
                <a:lnTo>
                  <a:pt x="410720" y="64554"/>
                </a:lnTo>
                <a:lnTo>
                  <a:pt x="405267" y="63851"/>
                </a:lnTo>
                <a:lnTo>
                  <a:pt x="396296" y="61740"/>
                </a:lnTo>
                <a:lnTo>
                  <a:pt x="393130" y="61564"/>
                </a:lnTo>
                <a:lnTo>
                  <a:pt x="391196" y="61740"/>
                </a:lnTo>
                <a:lnTo>
                  <a:pt x="389085" y="61564"/>
                </a:lnTo>
                <a:lnTo>
                  <a:pt x="382049" y="59805"/>
                </a:lnTo>
                <a:lnTo>
                  <a:pt x="363052" y="56815"/>
                </a:lnTo>
                <a:lnTo>
                  <a:pt x="360589" y="54704"/>
                </a:lnTo>
                <a:lnTo>
                  <a:pt x="359710" y="52945"/>
                </a:lnTo>
                <a:lnTo>
                  <a:pt x="359006" y="49955"/>
                </a:lnTo>
                <a:lnTo>
                  <a:pt x="359006" y="47844"/>
                </a:lnTo>
                <a:lnTo>
                  <a:pt x="359358" y="46085"/>
                </a:lnTo>
                <a:lnTo>
                  <a:pt x="359534" y="44326"/>
                </a:lnTo>
                <a:lnTo>
                  <a:pt x="358831" y="42743"/>
                </a:lnTo>
                <a:lnTo>
                  <a:pt x="357247" y="41160"/>
                </a:lnTo>
                <a:lnTo>
                  <a:pt x="354433" y="39929"/>
                </a:lnTo>
                <a:lnTo>
                  <a:pt x="350563" y="40984"/>
                </a:lnTo>
                <a:lnTo>
                  <a:pt x="348804" y="41160"/>
                </a:lnTo>
                <a:lnTo>
                  <a:pt x="347221" y="41160"/>
                </a:lnTo>
                <a:lnTo>
                  <a:pt x="345638" y="40808"/>
                </a:lnTo>
                <a:lnTo>
                  <a:pt x="343879" y="40808"/>
                </a:lnTo>
                <a:lnTo>
                  <a:pt x="342472" y="41160"/>
                </a:lnTo>
                <a:lnTo>
                  <a:pt x="340889" y="42215"/>
                </a:lnTo>
                <a:lnTo>
                  <a:pt x="336491" y="48020"/>
                </a:lnTo>
                <a:lnTo>
                  <a:pt x="334029" y="49955"/>
                </a:lnTo>
                <a:lnTo>
                  <a:pt x="329632" y="51010"/>
                </a:lnTo>
                <a:lnTo>
                  <a:pt x="328049" y="51538"/>
                </a:lnTo>
                <a:lnTo>
                  <a:pt x="326817" y="52945"/>
                </a:lnTo>
                <a:lnTo>
                  <a:pt x="325762" y="55759"/>
                </a:lnTo>
                <a:lnTo>
                  <a:pt x="325058" y="61212"/>
                </a:lnTo>
                <a:lnTo>
                  <a:pt x="324706" y="66489"/>
                </a:lnTo>
                <a:lnTo>
                  <a:pt x="325410" y="69304"/>
                </a:lnTo>
                <a:lnTo>
                  <a:pt x="326289" y="70887"/>
                </a:lnTo>
                <a:lnTo>
                  <a:pt x="329455" y="73701"/>
                </a:lnTo>
                <a:lnTo>
                  <a:pt x="330335" y="74932"/>
                </a:lnTo>
                <a:lnTo>
                  <a:pt x="334029" y="82848"/>
                </a:lnTo>
                <a:lnTo>
                  <a:pt x="335260" y="87421"/>
                </a:lnTo>
                <a:lnTo>
                  <a:pt x="335084" y="88652"/>
                </a:lnTo>
                <a:lnTo>
                  <a:pt x="333853" y="89356"/>
                </a:lnTo>
                <a:lnTo>
                  <a:pt x="332446" y="89180"/>
                </a:lnTo>
                <a:lnTo>
                  <a:pt x="331215" y="88652"/>
                </a:lnTo>
                <a:lnTo>
                  <a:pt x="328752" y="87069"/>
                </a:lnTo>
                <a:lnTo>
                  <a:pt x="327521" y="86190"/>
                </a:lnTo>
                <a:lnTo>
                  <a:pt x="326289" y="85838"/>
                </a:lnTo>
                <a:lnTo>
                  <a:pt x="324882" y="85838"/>
                </a:lnTo>
                <a:lnTo>
                  <a:pt x="323651" y="86541"/>
                </a:lnTo>
                <a:lnTo>
                  <a:pt x="322771" y="87949"/>
                </a:lnTo>
                <a:lnTo>
                  <a:pt x="321892" y="89532"/>
                </a:lnTo>
                <a:lnTo>
                  <a:pt x="321188" y="92346"/>
                </a:lnTo>
                <a:lnTo>
                  <a:pt x="321012" y="94105"/>
                </a:lnTo>
                <a:lnTo>
                  <a:pt x="321188" y="97271"/>
                </a:lnTo>
                <a:lnTo>
                  <a:pt x="321540" y="100437"/>
                </a:lnTo>
                <a:lnTo>
                  <a:pt x="322420" y="103428"/>
                </a:lnTo>
                <a:lnTo>
                  <a:pt x="322947" y="104835"/>
                </a:lnTo>
                <a:lnTo>
                  <a:pt x="323651" y="106066"/>
                </a:lnTo>
                <a:lnTo>
                  <a:pt x="324530" y="107297"/>
                </a:lnTo>
                <a:lnTo>
                  <a:pt x="325410" y="108353"/>
                </a:lnTo>
                <a:lnTo>
                  <a:pt x="326289" y="109408"/>
                </a:lnTo>
                <a:lnTo>
                  <a:pt x="326817" y="110639"/>
                </a:lnTo>
                <a:lnTo>
                  <a:pt x="326641" y="112574"/>
                </a:lnTo>
                <a:lnTo>
                  <a:pt x="325937" y="114685"/>
                </a:lnTo>
                <a:lnTo>
                  <a:pt x="324354" y="117675"/>
                </a:lnTo>
                <a:lnTo>
                  <a:pt x="322244" y="123304"/>
                </a:lnTo>
                <a:lnTo>
                  <a:pt x="321540" y="124711"/>
                </a:lnTo>
                <a:lnTo>
                  <a:pt x="318374" y="129460"/>
                </a:lnTo>
                <a:lnTo>
                  <a:pt x="317319" y="130692"/>
                </a:lnTo>
                <a:lnTo>
                  <a:pt x="316087" y="131571"/>
                </a:lnTo>
                <a:lnTo>
                  <a:pt x="313625" y="132275"/>
                </a:lnTo>
                <a:lnTo>
                  <a:pt x="311866" y="132451"/>
                </a:lnTo>
                <a:lnTo>
                  <a:pt x="307117" y="131219"/>
                </a:lnTo>
                <a:lnTo>
                  <a:pt x="304654" y="131747"/>
                </a:lnTo>
                <a:lnTo>
                  <a:pt x="303775" y="132275"/>
                </a:lnTo>
                <a:lnTo>
                  <a:pt x="296211" y="138783"/>
                </a:lnTo>
                <a:lnTo>
                  <a:pt x="294628" y="139135"/>
                </a:lnTo>
                <a:lnTo>
                  <a:pt x="292693" y="138431"/>
                </a:lnTo>
                <a:lnTo>
                  <a:pt x="289703" y="135969"/>
                </a:lnTo>
                <a:lnTo>
                  <a:pt x="288296" y="134034"/>
                </a:lnTo>
                <a:lnTo>
                  <a:pt x="287416" y="132275"/>
                </a:lnTo>
                <a:lnTo>
                  <a:pt x="287416" y="130692"/>
                </a:lnTo>
                <a:lnTo>
                  <a:pt x="287768" y="129109"/>
                </a:lnTo>
                <a:lnTo>
                  <a:pt x="291989" y="119786"/>
                </a:lnTo>
                <a:lnTo>
                  <a:pt x="292165" y="118203"/>
                </a:lnTo>
                <a:lnTo>
                  <a:pt x="291638" y="116796"/>
                </a:lnTo>
                <a:lnTo>
                  <a:pt x="290406" y="115213"/>
                </a:lnTo>
                <a:lnTo>
                  <a:pt x="288472" y="113278"/>
                </a:lnTo>
                <a:lnTo>
                  <a:pt x="286009" y="109936"/>
                </a:lnTo>
                <a:lnTo>
                  <a:pt x="284602" y="108528"/>
                </a:lnTo>
                <a:lnTo>
                  <a:pt x="282491" y="107473"/>
                </a:lnTo>
                <a:lnTo>
                  <a:pt x="277038" y="106242"/>
                </a:lnTo>
                <a:lnTo>
                  <a:pt x="267364" y="105011"/>
                </a:lnTo>
                <a:lnTo>
                  <a:pt x="265781" y="105187"/>
                </a:lnTo>
                <a:lnTo>
                  <a:pt x="264022" y="105538"/>
                </a:lnTo>
                <a:lnTo>
                  <a:pt x="262439" y="105714"/>
                </a:lnTo>
                <a:lnTo>
                  <a:pt x="260680" y="104659"/>
                </a:lnTo>
                <a:lnTo>
                  <a:pt x="258569" y="101669"/>
                </a:lnTo>
                <a:lnTo>
                  <a:pt x="257162" y="100613"/>
                </a:lnTo>
                <a:lnTo>
                  <a:pt x="255931" y="99910"/>
                </a:lnTo>
                <a:lnTo>
                  <a:pt x="254523" y="99910"/>
                </a:lnTo>
                <a:lnTo>
                  <a:pt x="253820" y="100261"/>
                </a:lnTo>
                <a:lnTo>
                  <a:pt x="252765" y="101317"/>
                </a:lnTo>
                <a:lnTo>
                  <a:pt x="250478" y="104131"/>
                </a:lnTo>
                <a:lnTo>
                  <a:pt x="249246" y="105538"/>
                </a:lnTo>
                <a:lnTo>
                  <a:pt x="247663" y="106594"/>
                </a:lnTo>
                <a:lnTo>
                  <a:pt x="246080" y="107297"/>
                </a:lnTo>
                <a:lnTo>
                  <a:pt x="244497" y="107825"/>
                </a:lnTo>
                <a:lnTo>
                  <a:pt x="231833" y="110991"/>
                </a:lnTo>
                <a:lnTo>
                  <a:pt x="230250" y="111519"/>
                </a:lnTo>
                <a:lnTo>
                  <a:pt x="228666" y="112398"/>
                </a:lnTo>
                <a:lnTo>
                  <a:pt x="223741" y="115740"/>
                </a:lnTo>
                <a:lnTo>
                  <a:pt x="222158" y="116620"/>
                </a:lnTo>
                <a:lnTo>
                  <a:pt x="220399" y="116444"/>
                </a:lnTo>
                <a:lnTo>
                  <a:pt x="218816" y="115037"/>
                </a:lnTo>
                <a:lnTo>
                  <a:pt x="216705" y="110991"/>
                </a:lnTo>
                <a:lnTo>
                  <a:pt x="215474" y="106242"/>
                </a:lnTo>
                <a:lnTo>
                  <a:pt x="214946" y="104659"/>
                </a:lnTo>
                <a:lnTo>
                  <a:pt x="213539" y="102900"/>
                </a:lnTo>
                <a:lnTo>
                  <a:pt x="210901" y="100789"/>
                </a:lnTo>
                <a:lnTo>
                  <a:pt x="208790" y="99734"/>
                </a:lnTo>
                <a:lnTo>
                  <a:pt x="206855" y="98854"/>
                </a:lnTo>
                <a:lnTo>
                  <a:pt x="205272" y="98502"/>
                </a:lnTo>
                <a:lnTo>
                  <a:pt x="203513" y="98327"/>
                </a:lnTo>
                <a:lnTo>
                  <a:pt x="200171" y="98327"/>
                </a:lnTo>
                <a:lnTo>
                  <a:pt x="198588" y="98151"/>
                </a:lnTo>
                <a:lnTo>
                  <a:pt x="197005" y="98151"/>
                </a:lnTo>
                <a:lnTo>
                  <a:pt x="193663" y="98502"/>
                </a:lnTo>
                <a:lnTo>
                  <a:pt x="192080" y="98502"/>
                </a:lnTo>
                <a:lnTo>
                  <a:pt x="183813" y="96743"/>
                </a:lnTo>
                <a:lnTo>
                  <a:pt x="181350" y="96392"/>
                </a:lnTo>
                <a:lnTo>
                  <a:pt x="180295" y="96216"/>
                </a:lnTo>
                <a:lnTo>
                  <a:pt x="179064" y="95688"/>
                </a:lnTo>
                <a:lnTo>
                  <a:pt x="178184" y="94281"/>
                </a:lnTo>
                <a:lnTo>
                  <a:pt x="177656" y="92874"/>
                </a:lnTo>
                <a:lnTo>
                  <a:pt x="177481" y="91291"/>
                </a:lnTo>
                <a:lnTo>
                  <a:pt x="177481" y="87773"/>
                </a:lnTo>
                <a:lnTo>
                  <a:pt x="179064" y="80033"/>
                </a:lnTo>
                <a:lnTo>
                  <a:pt x="179591" y="78626"/>
                </a:lnTo>
                <a:lnTo>
                  <a:pt x="180295" y="77219"/>
                </a:lnTo>
                <a:lnTo>
                  <a:pt x="181702" y="76339"/>
                </a:lnTo>
                <a:lnTo>
                  <a:pt x="183637" y="75460"/>
                </a:lnTo>
                <a:lnTo>
                  <a:pt x="186979" y="74405"/>
                </a:lnTo>
                <a:lnTo>
                  <a:pt x="191376" y="72118"/>
                </a:lnTo>
                <a:lnTo>
                  <a:pt x="194718" y="63675"/>
                </a:lnTo>
                <a:lnTo>
                  <a:pt x="196477" y="53473"/>
                </a:lnTo>
                <a:lnTo>
                  <a:pt x="197005" y="52066"/>
                </a:lnTo>
                <a:lnTo>
                  <a:pt x="198412" y="49603"/>
                </a:lnTo>
                <a:lnTo>
                  <a:pt x="205624" y="40808"/>
                </a:lnTo>
                <a:lnTo>
                  <a:pt x="211956" y="35004"/>
                </a:lnTo>
                <a:lnTo>
                  <a:pt x="221279" y="21459"/>
                </a:lnTo>
                <a:lnTo>
                  <a:pt x="223390" y="19349"/>
                </a:lnTo>
                <a:lnTo>
                  <a:pt x="226908" y="16886"/>
                </a:lnTo>
                <a:lnTo>
                  <a:pt x="228491" y="13720"/>
                </a:lnTo>
                <a:lnTo>
                  <a:pt x="228315" y="4222"/>
                </a:lnTo>
                <a:lnTo>
                  <a:pt x="227611" y="3342"/>
                </a:lnTo>
                <a:lnTo>
                  <a:pt x="226732" y="2814"/>
                </a:lnTo>
                <a:lnTo>
                  <a:pt x="225676" y="1935"/>
                </a:lnTo>
                <a:lnTo>
                  <a:pt x="224093" y="1231"/>
                </a:lnTo>
                <a:lnTo>
                  <a:pt x="222510" y="528"/>
                </a:lnTo>
                <a:lnTo>
                  <a:pt x="217937" y="0"/>
                </a:lnTo>
                <a:lnTo>
                  <a:pt x="216178" y="176"/>
                </a:lnTo>
                <a:lnTo>
                  <a:pt x="211429" y="2638"/>
                </a:lnTo>
                <a:lnTo>
                  <a:pt x="205624" y="4573"/>
                </a:lnTo>
                <a:lnTo>
                  <a:pt x="199468" y="8091"/>
                </a:lnTo>
                <a:lnTo>
                  <a:pt x="195950" y="9147"/>
                </a:lnTo>
                <a:lnTo>
                  <a:pt x="194542" y="10378"/>
                </a:lnTo>
                <a:lnTo>
                  <a:pt x="192256" y="10906"/>
                </a:lnTo>
                <a:lnTo>
                  <a:pt x="190673" y="10554"/>
                </a:lnTo>
                <a:lnTo>
                  <a:pt x="187859" y="9498"/>
                </a:lnTo>
                <a:lnTo>
                  <a:pt x="186451" y="9147"/>
                </a:lnTo>
                <a:lnTo>
                  <a:pt x="185044" y="9147"/>
                </a:lnTo>
                <a:lnTo>
                  <a:pt x="180998" y="10026"/>
                </a:lnTo>
                <a:lnTo>
                  <a:pt x="176425" y="10202"/>
                </a:lnTo>
                <a:lnTo>
                  <a:pt x="175018" y="10554"/>
                </a:lnTo>
                <a:lnTo>
                  <a:pt x="173611" y="11082"/>
                </a:lnTo>
                <a:lnTo>
                  <a:pt x="172027" y="12489"/>
                </a:lnTo>
                <a:lnTo>
                  <a:pt x="170796" y="13368"/>
                </a:lnTo>
                <a:lnTo>
                  <a:pt x="169213" y="13896"/>
                </a:lnTo>
                <a:lnTo>
                  <a:pt x="164112" y="14424"/>
                </a:lnTo>
                <a:lnTo>
                  <a:pt x="160946" y="14951"/>
                </a:lnTo>
                <a:lnTo>
                  <a:pt x="151448" y="18997"/>
                </a:lnTo>
                <a:lnTo>
                  <a:pt x="146347" y="20580"/>
                </a:lnTo>
                <a:lnTo>
                  <a:pt x="144940" y="21284"/>
                </a:lnTo>
                <a:lnTo>
                  <a:pt x="143532" y="22163"/>
                </a:lnTo>
                <a:lnTo>
                  <a:pt x="142653" y="24098"/>
                </a:lnTo>
                <a:lnTo>
                  <a:pt x="141949" y="25681"/>
                </a:lnTo>
                <a:lnTo>
                  <a:pt x="141597" y="27616"/>
                </a:lnTo>
                <a:lnTo>
                  <a:pt x="140542" y="29903"/>
                </a:lnTo>
                <a:lnTo>
                  <a:pt x="140718" y="34124"/>
                </a:lnTo>
                <a:lnTo>
                  <a:pt x="140366" y="35531"/>
                </a:lnTo>
                <a:lnTo>
                  <a:pt x="139311" y="38170"/>
                </a:lnTo>
                <a:lnTo>
                  <a:pt x="138607" y="39049"/>
                </a:lnTo>
                <a:lnTo>
                  <a:pt x="137552" y="38697"/>
                </a:lnTo>
                <a:lnTo>
                  <a:pt x="136672" y="37994"/>
                </a:lnTo>
                <a:lnTo>
                  <a:pt x="135617" y="37818"/>
                </a:lnTo>
                <a:lnTo>
                  <a:pt x="134562" y="38697"/>
                </a:lnTo>
                <a:lnTo>
                  <a:pt x="133858" y="40808"/>
                </a:lnTo>
                <a:lnTo>
                  <a:pt x="133330" y="42743"/>
                </a:lnTo>
                <a:lnTo>
                  <a:pt x="132627" y="44678"/>
                </a:lnTo>
                <a:lnTo>
                  <a:pt x="131044" y="46261"/>
                </a:lnTo>
                <a:lnTo>
                  <a:pt x="121193" y="51538"/>
                </a:lnTo>
                <a:lnTo>
                  <a:pt x="111167" y="58398"/>
                </a:lnTo>
                <a:lnTo>
                  <a:pt x="109408" y="59101"/>
                </a:lnTo>
                <a:lnTo>
                  <a:pt x="108529" y="59277"/>
                </a:lnTo>
                <a:lnTo>
                  <a:pt x="108001" y="59805"/>
                </a:lnTo>
                <a:lnTo>
                  <a:pt x="107122" y="60860"/>
                </a:lnTo>
                <a:lnTo>
                  <a:pt x="106770" y="62444"/>
                </a:lnTo>
                <a:lnTo>
                  <a:pt x="105011" y="65961"/>
                </a:lnTo>
                <a:lnTo>
                  <a:pt x="102021" y="64554"/>
                </a:lnTo>
                <a:lnTo>
                  <a:pt x="101493" y="63499"/>
                </a:lnTo>
                <a:lnTo>
                  <a:pt x="100965" y="62268"/>
                </a:lnTo>
                <a:lnTo>
                  <a:pt x="100438" y="61388"/>
                </a:lnTo>
                <a:lnTo>
                  <a:pt x="99206" y="61212"/>
                </a:lnTo>
                <a:lnTo>
                  <a:pt x="97623" y="62268"/>
                </a:lnTo>
                <a:lnTo>
                  <a:pt x="96568" y="63323"/>
                </a:lnTo>
                <a:lnTo>
                  <a:pt x="91643" y="70887"/>
                </a:lnTo>
                <a:lnTo>
                  <a:pt x="90763" y="71942"/>
                </a:lnTo>
                <a:lnTo>
                  <a:pt x="89532" y="72294"/>
                </a:lnTo>
                <a:lnTo>
                  <a:pt x="73349" y="67193"/>
                </a:lnTo>
                <a:lnTo>
                  <a:pt x="71766" y="67193"/>
                </a:lnTo>
                <a:lnTo>
                  <a:pt x="70711" y="67545"/>
                </a:lnTo>
                <a:lnTo>
                  <a:pt x="68952" y="69304"/>
                </a:lnTo>
                <a:lnTo>
                  <a:pt x="67369" y="70183"/>
                </a:lnTo>
                <a:lnTo>
                  <a:pt x="66489" y="70007"/>
                </a:lnTo>
                <a:lnTo>
                  <a:pt x="65610" y="69479"/>
                </a:lnTo>
                <a:lnTo>
                  <a:pt x="62619" y="67017"/>
                </a:lnTo>
                <a:lnTo>
                  <a:pt x="44854" y="56639"/>
                </a:lnTo>
                <a:lnTo>
                  <a:pt x="42040" y="56111"/>
                </a:lnTo>
                <a:lnTo>
                  <a:pt x="39753" y="55584"/>
                </a:lnTo>
                <a:lnTo>
                  <a:pt x="37994" y="54528"/>
                </a:lnTo>
                <a:lnTo>
                  <a:pt x="36411" y="52593"/>
                </a:lnTo>
                <a:lnTo>
                  <a:pt x="36411" y="50834"/>
                </a:lnTo>
                <a:lnTo>
                  <a:pt x="36587" y="48020"/>
                </a:lnTo>
                <a:lnTo>
                  <a:pt x="36059" y="47140"/>
                </a:lnTo>
                <a:lnTo>
                  <a:pt x="34828" y="47492"/>
                </a:lnTo>
                <a:lnTo>
                  <a:pt x="33772" y="48196"/>
                </a:lnTo>
                <a:lnTo>
                  <a:pt x="31837" y="52241"/>
                </a:lnTo>
                <a:lnTo>
                  <a:pt x="31134" y="56287"/>
                </a:lnTo>
                <a:lnTo>
                  <a:pt x="30430" y="57870"/>
                </a:lnTo>
                <a:lnTo>
                  <a:pt x="28847" y="60333"/>
                </a:lnTo>
                <a:lnTo>
                  <a:pt x="26385" y="62971"/>
                </a:lnTo>
                <a:lnTo>
                  <a:pt x="24098" y="66489"/>
                </a:lnTo>
                <a:lnTo>
                  <a:pt x="15303" y="92874"/>
                </a:lnTo>
                <a:lnTo>
                  <a:pt x="14424" y="94984"/>
                </a:lnTo>
                <a:lnTo>
                  <a:pt x="13896" y="97447"/>
                </a:lnTo>
                <a:lnTo>
                  <a:pt x="14072" y="99206"/>
                </a:lnTo>
                <a:lnTo>
                  <a:pt x="14424" y="100613"/>
                </a:lnTo>
                <a:lnTo>
                  <a:pt x="14951" y="101669"/>
                </a:lnTo>
                <a:lnTo>
                  <a:pt x="15479" y="102372"/>
                </a:lnTo>
                <a:lnTo>
                  <a:pt x="17062" y="104483"/>
                </a:lnTo>
                <a:lnTo>
                  <a:pt x="17766" y="105714"/>
                </a:lnTo>
                <a:lnTo>
                  <a:pt x="18293" y="107121"/>
                </a:lnTo>
                <a:lnTo>
                  <a:pt x="18293" y="108528"/>
                </a:lnTo>
                <a:lnTo>
                  <a:pt x="17766" y="110112"/>
                </a:lnTo>
                <a:lnTo>
                  <a:pt x="16183" y="111519"/>
                </a:lnTo>
                <a:lnTo>
                  <a:pt x="13368" y="118555"/>
                </a:lnTo>
                <a:lnTo>
                  <a:pt x="12137" y="120138"/>
                </a:lnTo>
                <a:lnTo>
                  <a:pt x="10378" y="121545"/>
                </a:lnTo>
                <a:lnTo>
                  <a:pt x="6860" y="123832"/>
                </a:lnTo>
                <a:lnTo>
                  <a:pt x="4750" y="124887"/>
                </a:lnTo>
                <a:lnTo>
                  <a:pt x="2463" y="126294"/>
                </a:lnTo>
                <a:lnTo>
                  <a:pt x="528" y="129812"/>
                </a:lnTo>
                <a:lnTo>
                  <a:pt x="0" y="135793"/>
                </a:lnTo>
                <a:lnTo>
                  <a:pt x="0" y="137727"/>
                </a:lnTo>
                <a:lnTo>
                  <a:pt x="704" y="140718"/>
                </a:lnTo>
                <a:lnTo>
                  <a:pt x="1231" y="141949"/>
                </a:lnTo>
                <a:lnTo>
                  <a:pt x="1759" y="142477"/>
                </a:lnTo>
                <a:lnTo>
                  <a:pt x="2463" y="143004"/>
                </a:lnTo>
                <a:lnTo>
                  <a:pt x="5101" y="143884"/>
                </a:lnTo>
                <a:lnTo>
                  <a:pt x="6509" y="144587"/>
                </a:lnTo>
                <a:lnTo>
                  <a:pt x="7564" y="145467"/>
                </a:lnTo>
                <a:lnTo>
                  <a:pt x="8443" y="146522"/>
                </a:lnTo>
                <a:lnTo>
                  <a:pt x="9147" y="147930"/>
                </a:lnTo>
                <a:lnTo>
                  <a:pt x="10202" y="151096"/>
                </a:lnTo>
                <a:lnTo>
                  <a:pt x="10906" y="154262"/>
                </a:lnTo>
                <a:lnTo>
                  <a:pt x="11082" y="156197"/>
                </a:lnTo>
                <a:lnTo>
                  <a:pt x="10906" y="158307"/>
                </a:lnTo>
                <a:lnTo>
                  <a:pt x="9850" y="163408"/>
                </a:lnTo>
                <a:lnTo>
                  <a:pt x="9850" y="165343"/>
                </a:lnTo>
                <a:lnTo>
                  <a:pt x="10906" y="166926"/>
                </a:lnTo>
                <a:lnTo>
                  <a:pt x="12313" y="167806"/>
                </a:lnTo>
                <a:lnTo>
                  <a:pt x="14072" y="168158"/>
                </a:lnTo>
                <a:lnTo>
                  <a:pt x="15655" y="168334"/>
                </a:lnTo>
                <a:lnTo>
                  <a:pt x="17062" y="168861"/>
                </a:lnTo>
                <a:lnTo>
                  <a:pt x="17942" y="169917"/>
                </a:lnTo>
                <a:lnTo>
                  <a:pt x="19173" y="172731"/>
                </a:lnTo>
                <a:lnTo>
                  <a:pt x="19876" y="173962"/>
                </a:lnTo>
                <a:lnTo>
                  <a:pt x="20756" y="174842"/>
                </a:lnTo>
                <a:lnTo>
                  <a:pt x="22163" y="175721"/>
                </a:lnTo>
                <a:lnTo>
                  <a:pt x="23746" y="176073"/>
                </a:lnTo>
                <a:lnTo>
                  <a:pt x="27088" y="176073"/>
                </a:lnTo>
                <a:lnTo>
                  <a:pt x="28320" y="176777"/>
                </a:lnTo>
                <a:lnTo>
                  <a:pt x="29023" y="178008"/>
                </a:lnTo>
                <a:lnTo>
                  <a:pt x="29551" y="180295"/>
                </a:lnTo>
                <a:lnTo>
                  <a:pt x="30958" y="185220"/>
                </a:lnTo>
                <a:lnTo>
                  <a:pt x="31134" y="186979"/>
                </a:lnTo>
                <a:lnTo>
                  <a:pt x="30782" y="189265"/>
                </a:lnTo>
                <a:lnTo>
                  <a:pt x="30254" y="191024"/>
                </a:lnTo>
                <a:lnTo>
                  <a:pt x="29551" y="192783"/>
                </a:lnTo>
                <a:lnTo>
                  <a:pt x="28671" y="194366"/>
                </a:lnTo>
                <a:lnTo>
                  <a:pt x="26209" y="197708"/>
                </a:lnTo>
                <a:lnTo>
                  <a:pt x="24450" y="202282"/>
                </a:lnTo>
                <a:lnTo>
                  <a:pt x="23219" y="204392"/>
                </a:lnTo>
                <a:lnTo>
                  <a:pt x="20580" y="207207"/>
                </a:lnTo>
                <a:lnTo>
                  <a:pt x="17238" y="208262"/>
                </a:lnTo>
                <a:lnTo>
                  <a:pt x="16359" y="209142"/>
                </a:lnTo>
                <a:lnTo>
                  <a:pt x="16534" y="210725"/>
                </a:lnTo>
                <a:lnTo>
                  <a:pt x="17238" y="214067"/>
                </a:lnTo>
                <a:lnTo>
                  <a:pt x="17238" y="215826"/>
                </a:lnTo>
                <a:lnTo>
                  <a:pt x="16710" y="217937"/>
                </a:lnTo>
                <a:lnTo>
                  <a:pt x="15479" y="220223"/>
                </a:lnTo>
                <a:lnTo>
                  <a:pt x="12841" y="223213"/>
                </a:lnTo>
                <a:lnTo>
                  <a:pt x="11082" y="224796"/>
                </a:lnTo>
                <a:lnTo>
                  <a:pt x="7212" y="227611"/>
                </a:lnTo>
                <a:lnTo>
                  <a:pt x="6333" y="228666"/>
                </a:lnTo>
                <a:lnTo>
                  <a:pt x="5629" y="229722"/>
                </a:lnTo>
                <a:lnTo>
                  <a:pt x="5453" y="230777"/>
                </a:lnTo>
                <a:lnTo>
                  <a:pt x="6860" y="232888"/>
                </a:lnTo>
                <a:lnTo>
                  <a:pt x="8795" y="233416"/>
                </a:lnTo>
                <a:lnTo>
                  <a:pt x="9499" y="233416"/>
                </a:lnTo>
                <a:lnTo>
                  <a:pt x="10554" y="233416"/>
                </a:lnTo>
                <a:lnTo>
                  <a:pt x="11258" y="233240"/>
                </a:lnTo>
                <a:lnTo>
                  <a:pt x="11785" y="233064"/>
                </a:lnTo>
                <a:lnTo>
                  <a:pt x="12489" y="233064"/>
                </a:lnTo>
                <a:lnTo>
                  <a:pt x="13017" y="233767"/>
                </a:lnTo>
                <a:lnTo>
                  <a:pt x="13368" y="235350"/>
                </a:lnTo>
                <a:lnTo>
                  <a:pt x="13544" y="237813"/>
                </a:lnTo>
                <a:lnTo>
                  <a:pt x="13896" y="239396"/>
                </a:lnTo>
                <a:lnTo>
                  <a:pt x="14424" y="240979"/>
                </a:lnTo>
                <a:lnTo>
                  <a:pt x="14951" y="241683"/>
                </a:lnTo>
                <a:lnTo>
                  <a:pt x="15655" y="242386"/>
                </a:lnTo>
                <a:lnTo>
                  <a:pt x="17238" y="243266"/>
                </a:lnTo>
                <a:lnTo>
                  <a:pt x="18117" y="243442"/>
                </a:lnTo>
                <a:lnTo>
                  <a:pt x="18997" y="243617"/>
                </a:lnTo>
                <a:lnTo>
                  <a:pt x="21108" y="243090"/>
                </a:lnTo>
                <a:lnTo>
                  <a:pt x="21812" y="243090"/>
                </a:lnTo>
                <a:lnTo>
                  <a:pt x="22515" y="243266"/>
                </a:lnTo>
                <a:lnTo>
                  <a:pt x="22867" y="243969"/>
                </a:lnTo>
                <a:lnTo>
                  <a:pt x="23219" y="245201"/>
                </a:lnTo>
                <a:lnTo>
                  <a:pt x="22691" y="247135"/>
                </a:lnTo>
                <a:lnTo>
                  <a:pt x="22691" y="250478"/>
                </a:lnTo>
                <a:lnTo>
                  <a:pt x="23746" y="251533"/>
                </a:lnTo>
                <a:lnTo>
                  <a:pt x="25505" y="252061"/>
                </a:lnTo>
                <a:lnTo>
                  <a:pt x="27616" y="252061"/>
                </a:lnTo>
                <a:lnTo>
                  <a:pt x="28671" y="252412"/>
                </a:lnTo>
                <a:lnTo>
                  <a:pt x="29551" y="252764"/>
                </a:lnTo>
                <a:lnTo>
                  <a:pt x="30606" y="253644"/>
                </a:lnTo>
                <a:lnTo>
                  <a:pt x="31134" y="254171"/>
                </a:lnTo>
                <a:lnTo>
                  <a:pt x="31837" y="254347"/>
                </a:lnTo>
                <a:lnTo>
                  <a:pt x="32893" y="254347"/>
                </a:lnTo>
                <a:lnTo>
                  <a:pt x="34652" y="254171"/>
                </a:lnTo>
                <a:lnTo>
                  <a:pt x="37642" y="253292"/>
                </a:lnTo>
                <a:lnTo>
                  <a:pt x="39401" y="252412"/>
                </a:lnTo>
                <a:lnTo>
                  <a:pt x="41160" y="251005"/>
                </a:lnTo>
                <a:lnTo>
                  <a:pt x="41864" y="250302"/>
                </a:lnTo>
                <a:lnTo>
                  <a:pt x="42743" y="249598"/>
                </a:lnTo>
                <a:lnTo>
                  <a:pt x="43623" y="249246"/>
                </a:lnTo>
                <a:lnTo>
                  <a:pt x="45558" y="249422"/>
                </a:lnTo>
                <a:lnTo>
                  <a:pt x="46261" y="249950"/>
                </a:lnTo>
                <a:lnTo>
                  <a:pt x="46789" y="250829"/>
                </a:lnTo>
                <a:lnTo>
                  <a:pt x="47141" y="251533"/>
                </a:lnTo>
                <a:lnTo>
                  <a:pt x="47669" y="251885"/>
                </a:lnTo>
                <a:lnTo>
                  <a:pt x="48372" y="251885"/>
                </a:lnTo>
                <a:lnTo>
                  <a:pt x="49427" y="251181"/>
                </a:lnTo>
                <a:lnTo>
                  <a:pt x="50835" y="249246"/>
                </a:lnTo>
                <a:lnTo>
                  <a:pt x="52769" y="247135"/>
                </a:lnTo>
                <a:lnTo>
                  <a:pt x="56815" y="244497"/>
                </a:lnTo>
                <a:lnTo>
                  <a:pt x="58574" y="244849"/>
                </a:lnTo>
                <a:lnTo>
                  <a:pt x="59805" y="245728"/>
                </a:lnTo>
                <a:lnTo>
                  <a:pt x="60333" y="246256"/>
                </a:lnTo>
                <a:lnTo>
                  <a:pt x="60685" y="246960"/>
                </a:lnTo>
                <a:lnTo>
                  <a:pt x="62268" y="250302"/>
                </a:lnTo>
                <a:lnTo>
                  <a:pt x="62971" y="251709"/>
                </a:lnTo>
                <a:lnTo>
                  <a:pt x="63675" y="252940"/>
                </a:lnTo>
                <a:lnTo>
                  <a:pt x="64906" y="256810"/>
                </a:lnTo>
                <a:lnTo>
                  <a:pt x="65082" y="257513"/>
                </a:lnTo>
                <a:lnTo>
                  <a:pt x="65082" y="258393"/>
                </a:lnTo>
                <a:lnTo>
                  <a:pt x="65082" y="259448"/>
                </a:lnTo>
                <a:lnTo>
                  <a:pt x="64378" y="261735"/>
                </a:lnTo>
                <a:lnTo>
                  <a:pt x="64378" y="262614"/>
                </a:lnTo>
                <a:lnTo>
                  <a:pt x="64378" y="263318"/>
                </a:lnTo>
                <a:lnTo>
                  <a:pt x="64731" y="264022"/>
                </a:lnTo>
                <a:lnTo>
                  <a:pt x="65434" y="264373"/>
                </a:lnTo>
                <a:lnTo>
                  <a:pt x="67017" y="264549"/>
                </a:lnTo>
                <a:lnTo>
                  <a:pt x="67720" y="264901"/>
                </a:lnTo>
                <a:lnTo>
                  <a:pt x="69656" y="265781"/>
                </a:lnTo>
                <a:lnTo>
                  <a:pt x="71239" y="266308"/>
                </a:lnTo>
                <a:lnTo>
                  <a:pt x="72118" y="266308"/>
                </a:lnTo>
                <a:lnTo>
                  <a:pt x="72998" y="265956"/>
                </a:lnTo>
                <a:lnTo>
                  <a:pt x="74053" y="265077"/>
                </a:lnTo>
                <a:lnTo>
                  <a:pt x="74405" y="264198"/>
                </a:lnTo>
                <a:lnTo>
                  <a:pt x="74581" y="263318"/>
                </a:lnTo>
                <a:lnTo>
                  <a:pt x="74581" y="262438"/>
                </a:lnTo>
                <a:lnTo>
                  <a:pt x="74581" y="261559"/>
                </a:lnTo>
                <a:lnTo>
                  <a:pt x="74756" y="260855"/>
                </a:lnTo>
                <a:lnTo>
                  <a:pt x="75284" y="260680"/>
                </a:lnTo>
                <a:lnTo>
                  <a:pt x="76164" y="261031"/>
                </a:lnTo>
                <a:lnTo>
                  <a:pt x="76691" y="261383"/>
                </a:lnTo>
                <a:lnTo>
                  <a:pt x="77219" y="261911"/>
                </a:lnTo>
                <a:lnTo>
                  <a:pt x="77923" y="262263"/>
                </a:lnTo>
                <a:lnTo>
                  <a:pt x="78450" y="262614"/>
                </a:lnTo>
                <a:lnTo>
                  <a:pt x="79330" y="262614"/>
                </a:lnTo>
                <a:lnTo>
                  <a:pt x="80209" y="262614"/>
                </a:lnTo>
                <a:lnTo>
                  <a:pt x="81265" y="262438"/>
                </a:lnTo>
                <a:lnTo>
                  <a:pt x="82144" y="261911"/>
                </a:lnTo>
                <a:lnTo>
                  <a:pt x="83551" y="260855"/>
                </a:lnTo>
                <a:lnTo>
                  <a:pt x="84255" y="259976"/>
                </a:lnTo>
                <a:lnTo>
                  <a:pt x="84783" y="259097"/>
                </a:lnTo>
                <a:lnTo>
                  <a:pt x="85135" y="258393"/>
                </a:lnTo>
                <a:lnTo>
                  <a:pt x="85662" y="256106"/>
                </a:lnTo>
                <a:lnTo>
                  <a:pt x="86014" y="255403"/>
                </a:lnTo>
                <a:lnTo>
                  <a:pt x="86542" y="254699"/>
                </a:lnTo>
                <a:lnTo>
                  <a:pt x="87245" y="254523"/>
                </a:lnTo>
                <a:lnTo>
                  <a:pt x="88301" y="254699"/>
                </a:lnTo>
                <a:lnTo>
                  <a:pt x="89004" y="255227"/>
                </a:lnTo>
                <a:lnTo>
                  <a:pt x="89356" y="255930"/>
                </a:lnTo>
                <a:lnTo>
                  <a:pt x="89708" y="256810"/>
                </a:lnTo>
                <a:lnTo>
                  <a:pt x="89708" y="257689"/>
                </a:lnTo>
                <a:lnTo>
                  <a:pt x="90060" y="259097"/>
                </a:lnTo>
                <a:lnTo>
                  <a:pt x="90411" y="259624"/>
                </a:lnTo>
                <a:lnTo>
                  <a:pt x="90939" y="260152"/>
                </a:lnTo>
                <a:lnTo>
                  <a:pt x="91467" y="260504"/>
                </a:lnTo>
                <a:lnTo>
                  <a:pt x="92170" y="260855"/>
                </a:lnTo>
                <a:lnTo>
                  <a:pt x="95864" y="262087"/>
                </a:lnTo>
                <a:lnTo>
                  <a:pt x="96568" y="262263"/>
                </a:lnTo>
                <a:lnTo>
                  <a:pt x="97447" y="261911"/>
                </a:lnTo>
                <a:lnTo>
                  <a:pt x="97975" y="261207"/>
                </a:lnTo>
                <a:lnTo>
                  <a:pt x="97975" y="260504"/>
                </a:lnTo>
                <a:lnTo>
                  <a:pt x="97799" y="259976"/>
                </a:lnTo>
                <a:lnTo>
                  <a:pt x="97271" y="259272"/>
                </a:lnTo>
                <a:lnTo>
                  <a:pt x="96919" y="258745"/>
                </a:lnTo>
                <a:lnTo>
                  <a:pt x="96743" y="258041"/>
                </a:lnTo>
                <a:lnTo>
                  <a:pt x="96568" y="257338"/>
                </a:lnTo>
                <a:lnTo>
                  <a:pt x="96743" y="256634"/>
                </a:lnTo>
                <a:lnTo>
                  <a:pt x="96919" y="255930"/>
                </a:lnTo>
                <a:lnTo>
                  <a:pt x="98151" y="254171"/>
                </a:lnTo>
                <a:lnTo>
                  <a:pt x="99030" y="253116"/>
                </a:lnTo>
                <a:lnTo>
                  <a:pt x="99910" y="252588"/>
                </a:lnTo>
                <a:lnTo>
                  <a:pt x="100965" y="252237"/>
                </a:lnTo>
                <a:lnTo>
                  <a:pt x="103076" y="252061"/>
                </a:lnTo>
                <a:lnTo>
                  <a:pt x="104483" y="252061"/>
                </a:lnTo>
                <a:lnTo>
                  <a:pt x="105363" y="252237"/>
                </a:lnTo>
                <a:lnTo>
                  <a:pt x="111695" y="255227"/>
                </a:lnTo>
                <a:lnTo>
                  <a:pt x="112750" y="255051"/>
                </a:lnTo>
                <a:lnTo>
                  <a:pt x="113982" y="254523"/>
                </a:lnTo>
                <a:lnTo>
                  <a:pt x="117500" y="252061"/>
                </a:lnTo>
                <a:lnTo>
                  <a:pt x="118203" y="251357"/>
                </a:lnTo>
                <a:lnTo>
                  <a:pt x="118731" y="250829"/>
                </a:lnTo>
                <a:lnTo>
                  <a:pt x="120314" y="248191"/>
                </a:lnTo>
                <a:lnTo>
                  <a:pt x="122600" y="243442"/>
                </a:lnTo>
                <a:lnTo>
                  <a:pt x="123304" y="242210"/>
                </a:lnTo>
                <a:lnTo>
                  <a:pt x="124887" y="240627"/>
                </a:lnTo>
                <a:lnTo>
                  <a:pt x="126646" y="239396"/>
                </a:lnTo>
                <a:lnTo>
                  <a:pt x="128053" y="238868"/>
                </a:lnTo>
                <a:lnTo>
                  <a:pt x="138959" y="235350"/>
                </a:lnTo>
                <a:lnTo>
                  <a:pt x="140894" y="233943"/>
                </a:lnTo>
                <a:lnTo>
                  <a:pt x="141949" y="233064"/>
                </a:lnTo>
                <a:lnTo>
                  <a:pt x="142653" y="232360"/>
                </a:lnTo>
                <a:lnTo>
                  <a:pt x="146874" y="226380"/>
                </a:lnTo>
                <a:lnTo>
                  <a:pt x="150392" y="222862"/>
                </a:lnTo>
                <a:lnTo>
                  <a:pt x="151096" y="222334"/>
                </a:lnTo>
                <a:lnTo>
                  <a:pt x="167278" y="215650"/>
                </a:lnTo>
                <a:lnTo>
                  <a:pt x="173611" y="212132"/>
                </a:lnTo>
                <a:lnTo>
                  <a:pt x="174314" y="211604"/>
                </a:lnTo>
                <a:lnTo>
                  <a:pt x="174842" y="211077"/>
                </a:lnTo>
                <a:lnTo>
                  <a:pt x="176073" y="209318"/>
                </a:lnTo>
                <a:lnTo>
                  <a:pt x="177305" y="206679"/>
                </a:lnTo>
                <a:lnTo>
                  <a:pt x="177832" y="206151"/>
                </a:lnTo>
                <a:lnTo>
                  <a:pt x="179767" y="203865"/>
                </a:lnTo>
                <a:lnTo>
                  <a:pt x="181350" y="202458"/>
                </a:lnTo>
                <a:lnTo>
                  <a:pt x="182757" y="200874"/>
                </a:lnTo>
                <a:lnTo>
                  <a:pt x="182933" y="200171"/>
                </a:lnTo>
                <a:lnTo>
                  <a:pt x="183285" y="197357"/>
                </a:lnTo>
                <a:lnTo>
                  <a:pt x="183461" y="196653"/>
                </a:lnTo>
                <a:lnTo>
                  <a:pt x="183989" y="195949"/>
                </a:lnTo>
                <a:lnTo>
                  <a:pt x="184692" y="195422"/>
                </a:lnTo>
                <a:lnTo>
                  <a:pt x="190497" y="192959"/>
                </a:lnTo>
                <a:lnTo>
                  <a:pt x="191201" y="192783"/>
                </a:lnTo>
                <a:lnTo>
                  <a:pt x="191904" y="192959"/>
                </a:lnTo>
                <a:lnTo>
                  <a:pt x="192080" y="194014"/>
                </a:lnTo>
                <a:lnTo>
                  <a:pt x="192256" y="194894"/>
                </a:lnTo>
                <a:lnTo>
                  <a:pt x="192959" y="195422"/>
                </a:lnTo>
                <a:lnTo>
                  <a:pt x="194014" y="195422"/>
                </a:lnTo>
                <a:lnTo>
                  <a:pt x="195774" y="195070"/>
                </a:lnTo>
                <a:lnTo>
                  <a:pt x="196829" y="194542"/>
                </a:lnTo>
                <a:lnTo>
                  <a:pt x="197709" y="194190"/>
                </a:lnTo>
                <a:lnTo>
                  <a:pt x="198236" y="193663"/>
                </a:lnTo>
                <a:lnTo>
                  <a:pt x="199292" y="192783"/>
                </a:lnTo>
                <a:lnTo>
                  <a:pt x="199995" y="191552"/>
                </a:lnTo>
                <a:lnTo>
                  <a:pt x="200875" y="189441"/>
                </a:lnTo>
                <a:lnTo>
                  <a:pt x="201226" y="188562"/>
                </a:lnTo>
                <a:lnTo>
                  <a:pt x="201754" y="187155"/>
                </a:lnTo>
                <a:lnTo>
                  <a:pt x="202106" y="186627"/>
                </a:lnTo>
                <a:lnTo>
                  <a:pt x="202809" y="186099"/>
                </a:lnTo>
                <a:lnTo>
                  <a:pt x="203513" y="185747"/>
                </a:lnTo>
                <a:lnTo>
                  <a:pt x="213539" y="183109"/>
                </a:lnTo>
                <a:lnTo>
                  <a:pt x="215826" y="182053"/>
                </a:lnTo>
                <a:lnTo>
                  <a:pt x="216354" y="181878"/>
                </a:lnTo>
                <a:lnTo>
                  <a:pt x="217058" y="181702"/>
                </a:lnTo>
                <a:lnTo>
                  <a:pt x="218816" y="182581"/>
                </a:lnTo>
                <a:lnTo>
                  <a:pt x="221279" y="183988"/>
                </a:lnTo>
                <a:lnTo>
                  <a:pt x="232360" y="192783"/>
                </a:lnTo>
                <a:lnTo>
                  <a:pt x="238869" y="195422"/>
                </a:lnTo>
                <a:lnTo>
                  <a:pt x="243266" y="198588"/>
                </a:lnTo>
                <a:lnTo>
                  <a:pt x="243794" y="198940"/>
                </a:lnTo>
                <a:lnTo>
                  <a:pt x="244673" y="199291"/>
                </a:lnTo>
                <a:lnTo>
                  <a:pt x="245553" y="199291"/>
                </a:lnTo>
                <a:lnTo>
                  <a:pt x="248015" y="198764"/>
                </a:lnTo>
                <a:lnTo>
                  <a:pt x="248719" y="198940"/>
                </a:lnTo>
                <a:lnTo>
                  <a:pt x="249598" y="199116"/>
                </a:lnTo>
                <a:lnTo>
                  <a:pt x="250302" y="199467"/>
                </a:lnTo>
                <a:lnTo>
                  <a:pt x="250829" y="199819"/>
                </a:lnTo>
                <a:lnTo>
                  <a:pt x="251181" y="200347"/>
                </a:lnTo>
                <a:lnTo>
                  <a:pt x="251533" y="201050"/>
                </a:lnTo>
                <a:lnTo>
                  <a:pt x="251709" y="201930"/>
                </a:lnTo>
                <a:lnTo>
                  <a:pt x="251533" y="204568"/>
                </a:lnTo>
                <a:lnTo>
                  <a:pt x="251533" y="205448"/>
                </a:lnTo>
                <a:lnTo>
                  <a:pt x="251709" y="206327"/>
                </a:lnTo>
                <a:lnTo>
                  <a:pt x="251885" y="207031"/>
                </a:lnTo>
                <a:lnTo>
                  <a:pt x="252237" y="207735"/>
                </a:lnTo>
                <a:lnTo>
                  <a:pt x="254699" y="211428"/>
                </a:lnTo>
                <a:lnTo>
                  <a:pt x="255051" y="211956"/>
                </a:lnTo>
                <a:lnTo>
                  <a:pt x="255051" y="212835"/>
                </a:lnTo>
                <a:lnTo>
                  <a:pt x="254875" y="213715"/>
                </a:lnTo>
                <a:lnTo>
                  <a:pt x="254348" y="214770"/>
                </a:lnTo>
                <a:lnTo>
                  <a:pt x="253116" y="215826"/>
                </a:lnTo>
                <a:lnTo>
                  <a:pt x="252061" y="216354"/>
                </a:lnTo>
                <a:lnTo>
                  <a:pt x="243618" y="219344"/>
                </a:lnTo>
                <a:lnTo>
                  <a:pt x="240276" y="220927"/>
                </a:lnTo>
                <a:lnTo>
                  <a:pt x="237286" y="221982"/>
                </a:lnTo>
                <a:lnTo>
                  <a:pt x="236582" y="222158"/>
                </a:lnTo>
                <a:lnTo>
                  <a:pt x="232184" y="222510"/>
                </a:lnTo>
                <a:lnTo>
                  <a:pt x="231305" y="222686"/>
                </a:lnTo>
                <a:lnTo>
                  <a:pt x="228666" y="224093"/>
                </a:lnTo>
                <a:lnTo>
                  <a:pt x="227963" y="224445"/>
                </a:lnTo>
                <a:lnTo>
                  <a:pt x="227259" y="224621"/>
                </a:lnTo>
                <a:lnTo>
                  <a:pt x="226556" y="224972"/>
                </a:lnTo>
                <a:lnTo>
                  <a:pt x="226028" y="225500"/>
                </a:lnTo>
                <a:lnTo>
                  <a:pt x="225500" y="226028"/>
                </a:lnTo>
                <a:lnTo>
                  <a:pt x="224796" y="227083"/>
                </a:lnTo>
                <a:lnTo>
                  <a:pt x="224093" y="229018"/>
                </a:lnTo>
                <a:lnTo>
                  <a:pt x="223038" y="233240"/>
                </a:lnTo>
                <a:lnTo>
                  <a:pt x="222862" y="235174"/>
                </a:lnTo>
                <a:lnTo>
                  <a:pt x="222862" y="236758"/>
                </a:lnTo>
                <a:lnTo>
                  <a:pt x="223213" y="237461"/>
                </a:lnTo>
                <a:lnTo>
                  <a:pt x="223566" y="237989"/>
                </a:lnTo>
                <a:lnTo>
                  <a:pt x="226028" y="243617"/>
                </a:lnTo>
                <a:lnTo>
                  <a:pt x="227083" y="246608"/>
                </a:lnTo>
                <a:lnTo>
                  <a:pt x="229370" y="250302"/>
                </a:lnTo>
                <a:lnTo>
                  <a:pt x="229722" y="251885"/>
                </a:lnTo>
                <a:lnTo>
                  <a:pt x="229898" y="252764"/>
                </a:lnTo>
                <a:lnTo>
                  <a:pt x="229898" y="253644"/>
                </a:lnTo>
                <a:lnTo>
                  <a:pt x="229722" y="254523"/>
                </a:lnTo>
                <a:lnTo>
                  <a:pt x="229546" y="255403"/>
                </a:lnTo>
                <a:lnTo>
                  <a:pt x="229018" y="256458"/>
                </a:lnTo>
                <a:lnTo>
                  <a:pt x="228315" y="257338"/>
                </a:lnTo>
                <a:lnTo>
                  <a:pt x="226380" y="258745"/>
                </a:lnTo>
                <a:lnTo>
                  <a:pt x="222686" y="260328"/>
                </a:lnTo>
                <a:lnTo>
                  <a:pt x="221455" y="261207"/>
                </a:lnTo>
                <a:lnTo>
                  <a:pt x="220751" y="261911"/>
                </a:lnTo>
                <a:lnTo>
                  <a:pt x="220224" y="262790"/>
                </a:lnTo>
                <a:lnTo>
                  <a:pt x="218992" y="266660"/>
                </a:lnTo>
                <a:lnTo>
                  <a:pt x="218641" y="267364"/>
                </a:lnTo>
                <a:lnTo>
                  <a:pt x="212660" y="276510"/>
                </a:lnTo>
                <a:lnTo>
                  <a:pt x="212308" y="277214"/>
                </a:lnTo>
                <a:lnTo>
                  <a:pt x="210549" y="278973"/>
                </a:lnTo>
                <a:lnTo>
                  <a:pt x="204744" y="282843"/>
                </a:lnTo>
                <a:lnTo>
                  <a:pt x="204041" y="284250"/>
                </a:lnTo>
                <a:lnTo>
                  <a:pt x="203513" y="285657"/>
                </a:lnTo>
                <a:lnTo>
                  <a:pt x="203337" y="286360"/>
                </a:lnTo>
                <a:lnTo>
                  <a:pt x="203513" y="287064"/>
                </a:lnTo>
                <a:lnTo>
                  <a:pt x="203865" y="287592"/>
                </a:lnTo>
                <a:lnTo>
                  <a:pt x="204217" y="288120"/>
                </a:lnTo>
                <a:lnTo>
                  <a:pt x="204393" y="288295"/>
                </a:lnTo>
                <a:lnTo>
                  <a:pt x="204744" y="288471"/>
                </a:lnTo>
                <a:lnTo>
                  <a:pt x="205448" y="288647"/>
                </a:lnTo>
                <a:lnTo>
                  <a:pt x="206679" y="288647"/>
                </a:lnTo>
                <a:lnTo>
                  <a:pt x="207383" y="288647"/>
                </a:lnTo>
                <a:lnTo>
                  <a:pt x="207911" y="288471"/>
                </a:lnTo>
                <a:lnTo>
                  <a:pt x="209670" y="287416"/>
                </a:lnTo>
                <a:lnTo>
                  <a:pt x="210901" y="286712"/>
                </a:lnTo>
                <a:lnTo>
                  <a:pt x="211429" y="286360"/>
                </a:lnTo>
                <a:lnTo>
                  <a:pt x="212308" y="286185"/>
                </a:lnTo>
                <a:lnTo>
                  <a:pt x="214771" y="286360"/>
                </a:lnTo>
                <a:lnTo>
                  <a:pt x="215650" y="286360"/>
                </a:lnTo>
                <a:lnTo>
                  <a:pt x="216354" y="286185"/>
                </a:lnTo>
                <a:lnTo>
                  <a:pt x="216705" y="286009"/>
                </a:lnTo>
                <a:lnTo>
                  <a:pt x="217937" y="285481"/>
                </a:lnTo>
                <a:lnTo>
                  <a:pt x="218992" y="284602"/>
                </a:lnTo>
                <a:lnTo>
                  <a:pt x="219520" y="284074"/>
                </a:lnTo>
                <a:lnTo>
                  <a:pt x="220751" y="283194"/>
                </a:lnTo>
                <a:lnTo>
                  <a:pt x="221983" y="282491"/>
                </a:lnTo>
                <a:lnTo>
                  <a:pt x="222862" y="282491"/>
                </a:lnTo>
                <a:lnTo>
                  <a:pt x="223741" y="282315"/>
                </a:lnTo>
                <a:lnTo>
                  <a:pt x="224621" y="282491"/>
                </a:lnTo>
                <a:lnTo>
                  <a:pt x="226204" y="283019"/>
                </a:lnTo>
                <a:lnTo>
                  <a:pt x="228315" y="283898"/>
                </a:lnTo>
                <a:lnTo>
                  <a:pt x="232184" y="285129"/>
                </a:lnTo>
                <a:lnTo>
                  <a:pt x="232888" y="285833"/>
                </a:lnTo>
                <a:lnTo>
                  <a:pt x="233591" y="286712"/>
                </a:lnTo>
                <a:lnTo>
                  <a:pt x="233943" y="288999"/>
                </a:lnTo>
                <a:lnTo>
                  <a:pt x="233943" y="290054"/>
                </a:lnTo>
                <a:lnTo>
                  <a:pt x="233591" y="290934"/>
                </a:lnTo>
                <a:lnTo>
                  <a:pt x="232536" y="292165"/>
                </a:lnTo>
                <a:lnTo>
                  <a:pt x="232184" y="292693"/>
                </a:lnTo>
                <a:lnTo>
                  <a:pt x="232008" y="293396"/>
                </a:lnTo>
                <a:lnTo>
                  <a:pt x="231833" y="294276"/>
                </a:lnTo>
                <a:lnTo>
                  <a:pt x="231833" y="295155"/>
                </a:lnTo>
                <a:lnTo>
                  <a:pt x="232184" y="296738"/>
                </a:lnTo>
                <a:lnTo>
                  <a:pt x="233591" y="300432"/>
                </a:lnTo>
                <a:lnTo>
                  <a:pt x="233767" y="302015"/>
                </a:lnTo>
                <a:lnTo>
                  <a:pt x="234119" y="305709"/>
                </a:lnTo>
                <a:lnTo>
                  <a:pt x="235350" y="312393"/>
                </a:lnTo>
                <a:lnTo>
                  <a:pt x="236054" y="313625"/>
                </a:lnTo>
                <a:lnTo>
                  <a:pt x="237286" y="315208"/>
                </a:lnTo>
                <a:lnTo>
                  <a:pt x="242562" y="320309"/>
                </a:lnTo>
                <a:lnTo>
                  <a:pt x="243090" y="320836"/>
                </a:lnTo>
                <a:lnTo>
                  <a:pt x="243970" y="321540"/>
                </a:lnTo>
                <a:lnTo>
                  <a:pt x="245025" y="322068"/>
                </a:lnTo>
                <a:lnTo>
                  <a:pt x="248367" y="323123"/>
                </a:lnTo>
                <a:lnTo>
                  <a:pt x="250302" y="324002"/>
                </a:lnTo>
                <a:lnTo>
                  <a:pt x="253644" y="327520"/>
                </a:lnTo>
                <a:lnTo>
                  <a:pt x="259624" y="329807"/>
                </a:lnTo>
                <a:lnTo>
                  <a:pt x="261383" y="329631"/>
                </a:lnTo>
                <a:lnTo>
                  <a:pt x="262966" y="329103"/>
                </a:lnTo>
                <a:lnTo>
                  <a:pt x="263670" y="328752"/>
                </a:lnTo>
                <a:lnTo>
                  <a:pt x="271585" y="323475"/>
                </a:lnTo>
                <a:lnTo>
                  <a:pt x="274224" y="322244"/>
                </a:lnTo>
                <a:lnTo>
                  <a:pt x="275631" y="321716"/>
                </a:lnTo>
                <a:lnTo>
                  <a:pt x="278269" y="321188"/>
                </a:lnTo>
                <a:lnTo>
                  <a:pt x="285833" y="320836"/>
                </a:lnTo>
                <a:lnTo>
                  <a:pt x="286888" y="320485"/>
                </a:lnTo>
                <a:lnTo>
                  <a:pt x="287944" y="319605"/>
                </a:lnTo>
                <a:lnTo>
                  <a:pt x="294100" y="313801"/>
                </a:lnTo>
                <a:lnTo>
                  <a:pt x="294980" y="312569"/>
                </a:lnTo>
                <a:lnTo>
                  <a:pt x="295683" y="311514"/>
                </a:lnTo>
                <a:lnTo>
                  <a:pt x="296739" y="309403"/>
                </a:lnTo>
                <a:lnTo>
                  <a:pt x="297442" y="308699"/>
                </a:lnTo>
                <a:lnTo>
                  <a:pt x="298673" y="308172"/>
                </a:lnTo>
                <a:lnTo>
                  <a:pt x="300960" y="307292"/>
                </a:lnTo>
                <a:lnTo>
                  <a:pt x="302367" y="306941"/>
                </a:lnTo>
                <a:lnTo>
                  <a:pt x="303599" y="306237"/>
                </a:lnTo>
                <a:lnTo>
                  <a:pt x="304830" y="305181"/>
                </a:lnTo>
                <a:lnTo>
                  <a:pt x="306941" y="302895"/>
                </a:lnTo>
                <a:lnTo>
                  <a:pt x="307820" y="301664"/>
                </a:lnTo>
                <a:lnTo>
                  <a:pt x="308172" y="300432"/>
                </a:lnTo>
                <a:lnTo>
                  <a:pt x="308172" y="299553"/>
                </a:lnTo>
                <a:lnTo>
                  <a:pt x="308172" y="298673"/>
                </a:lnTo>
                <a:lnTo>
                  <a:pt x="307820" y="297090"/>
                </a:lnTo>
                <a:lnTo>
                  <a:pt x="307468" y="296387"/>
                </a:lnTo>
                <a:lnTo>
                  <a:pt x="306061" y="293748"/>
                </a:lnTo>
                <a:lnTo>
                  <a:pt x="304302" y="291462"/>
                </a:lnTo>
                <a:lnTo>
                  <a:pt x="303950" y="290934"/>
                </a:lnTo>
                <a:lnTo>
                  <a:pt x="303775" y="290230"/>
                </a:lnTo>
                <a:lnTo>
                  <a:pt x="303950" y="289527"/>
                </a:lnTo>
                <a:lnTo>
                  <a:pt x="304126" y="288999"/>
                </a:lnTo>
                <a:lnTo>
                  <a:pt x="304654" y="288120"/>
                </a:lnTo>
                <a:lnTo>
                  <a:pt x="308700" y="283370"/>
                </a:lnTo>
                <a:lnTo>
                  <a:pt x="309403" y="282667"/>
                </a:lnTo>
                <a:lnTo>
                  <a:pt x="310634" y="282139"/>
                </a:lnTo>
                <a:lnTo>
                  <a:pt x="312217" y="281787"/>
                </a:lnTo>
                <a:lnTo>
                  <a:pt x="313449" y="281787"/>
                </a:lnTo>
                <a:lnTo>
                  <a:pt x="314504" y="281787"/>
                </a:lnTo>
                <a:lnTo>
                  <a:pt x="315208" y="281787"/>
                </a:lnTo>
                <a:lnTo>
                  <a:pt x="315912" y="281435"/>
                </a:lnTo>
                <a:lnTo>
                  <a:pt x="315912" y="280732"/>
                </a:lnTo>
                <a:lnTo>
                  <a:pt x="315736" y="280028"/>
                </a:lnTo>
                <a:lnTo>
                  <a:pt x="315032" y="278797"/>
                </a:lnTo>
                <a:lnTo>
                  <a:pt x="315559" y="278093"/>
                </a:lnTo>
                <a:lnTo>
                  <a:pt x="316967" y="277214"/>
                </a:lnTo>
                <a:lnTo>
                  <a:pt x="320485" y="276510"/>
                </a:lnTo>
                <a:lnTo>
                  <a:pt x="327345" y="275807"/>
                </a:lnTo>
                <a:lnTo>
                  <a:pt x="330862" y="276334"/>
                </a:lnTo>
                <a:lnTo>
                  <a:pt x="331918" y="276159"/>
                </a:lnTo>
                <a:lnTo>
                  <a:pt x="333149" y="275807"/>
                </a:lnTo>
                <a:lnTo>
                  <a:pt x="334557" y="275103"/>
                </a:lnTo>
                <a:lnTo>
                  <a:pt x="337723" y="272641"/>
                </a:lnTo>
                <a:lnTo>
                  <a:pt x="338426" y="271937"/>
                </a:lnTo>
                <a:lnTo>
                  <a:pt x="338954" y="271409"/>
                </a:lnTo>
                <a:lnTo>
                  <a:pt x="339306" y="270706"/>
                </a:lnTo>
                <a:lnTo>
                  <a:pt x="339657" y="270002"/>
                </a:lnTo>
                <a:lnTo>
                  <a:pt x="339833" y="269299"/>
                </a:lnTo>
                <a:lnTo>
                  <a:pt x="339833" y="268419"/>
                </a:lnTo>
                <a:lnTo>
                  <a:pt x="339657" y="267540"/>
                </a:lnTo>
                <a:lnTo>
                  <a:pt x="339306" y="266836"/>
                </a:lnTo>
                <a:lnTo>
                  <a:pt x="338074" y="265077"/>
                </a:lnTo>
                <a:lnTo>
                  <a:pt x="337899" y="264373"/>
                </a:lnTo>
                <a:lnTo>
                  <a:pt x="337899" y="263670"/>
                </a:lnTo>
                <a:lnTo>
                  <a:pt x="338074" y="262966"/>
                </a:lnTo>
                <a:lnTo>
                  <a:pt x="339306" y="262087"/>
                </a:lnTo>
                <a:lnTo>
                  <a:pt x="341416" y="261559"/>
                </a:lnTo>
                <a:lnTo>
                  <a:pt x="350915" y="260855"/>
                </a:lnTo>
                <a:lnTo>
                  <a:pt x="354433" y="261207"/>
                </a:lnTo>
                <a:lnTo>
                  <a:pt x="357423" y="262438"/>
                </a:lnTo>
                <a:lnTo>
                  <a:pt x="358303" y="262614"/>
                </a:lnTo>
                <a:lnTo>
                  <a:pt x="360061" y="262790"/>
                </a:lnTo>
                <a:lnTo>
                  <a:pt x="361117" y="262790"/>
                </a:lnTo>
                <a:lnTo>
                  <a:pt x="362524" y="261911"/>
                </a:lnTo>
                <a:lnTo>
                  <a:pt x="364283" y="260680"/>
                </a:lnTo>
                <a:lnTo>
                  <a:pt x="368329" y="256458"/>
                </a:lnTo>
                <a:lnTo>
                  <a:pt x="369560" y="257689"/>
                </a:lnTo>
                <a:lnTo>
                  <a:pt x="369912" y="259272"/>
                </a:lnTo>
                <a:lnTo>
                  <a:pt x="369912" y="260152"/>
                </a:lnTo>
                <a:lnTo>
                  <a:pt x="370088" y="261031"/>
                </a:lnTo>
                <a:lnTo>
                  <a:pt x="370439" y="261735"/>
                </a:lnTo>
                <a:lnTo>
                  <a:pt x="370791" y="262263"/>
                </a:lnTo>
                <a:lnTo>
                  <a:pt x="371671" y="262438"/>
                </a:lnTo>
                <a:lnTo>
                  <a:pt x="372550" y="262614"/>
                </a:lnTo>
                <a:lnTo>
                  <a:pt x="375365" y="262438"/>
                </a:lnTo>
                <a:lnTo>
                  <a:pt x="376420" y="262087"/>
                </a:lnTo>
                <a:lnTo>
                  <a:pt x="377651" y="261559"/>
                </a:lnTo>
                <a:lnTo>
                  <a:pt x="379059" y="260328"/>
                </a:lnTo>
                <a:lnTo>
                  <a:pt x="382049" y="256458"/>
                </a:lnTo>
                <a:lnTo>
                  <a:pt x="382576" y="256106"/>
                </a:lnTo>
                <a:lnTo>
                  <a:pt x="383280" y="255578"/>
                </a:lnTo>
                <a:lnTo>
                  <a:pt x="384335" y="255403"/>
                </a:lnTo>
                <a:lnTo>
                  <a:pt x="386094" y="255403"/>
                </a:lnTo>
                <a:lnTo>
                  <a:pt x="386974" y="255930"/>
                </a:lnTo>
                <a:lnTo>
                  <a:pt x="387677" y="256282"/>
                </a:lnTo>
                <a:lnTo>
                  <a:pt x="388029" y="256810"/>
                </a:lnTo>
                <a:lnTo>
                  <a:pt x="388205" y="257162"/>
                </a:lnTo>
                <a:lnTo>
                  <a:pt x="388381" y="257689"/>
                </a:lnTo>
                <a:lnTo>
                  <a:pt x="388557" y="258569"/>
                </a:lnTo>
                <a:lnTo>
                  <a:pt x="388381" y="261207"/>
                </a:lnTo>
                <a:lnTo>
                  <a:pt x="388381" y="262087"/>
                </a:lnTo>
                <a:lnTo>
                  <a:pt x="388733" y="262790"/>
                </a:lnTo>
                <a:lnTo>
                  <a:pt x="389260" y="263318"/>
                </a:lnTo>
                <a:lnTo>
                  <a:pt x="389964" y="263494"/>
                </a:lnTo>
                <a:lnTo>
                  <a:pt x="390843" y="263670"/>
                </a:lnTo>
                <a:lnTo>
                  <a:pt x="391723" y="263494"/>
                </a:lnTo>
                <a:lnTo>
                  <a:pt x="399814" y="261383"/>
                </a:lnTo>
                <a:lnTo>
                  <a:pt x="402980" y="261383"/>
                </a:lnTo>
                <a:lnTo>
                  <a:pt x="404739" y="261559"/>
                </a:lnTo>
                <a:lnTo>
                  <a:pt x="405619" y="261735"/>
                </a:lnTo>
                <a:lnTo>
                  <a:pt x="407026" y="262438"/>
                </a:lnTo>
                <a:lnTo>
                  <a:pt x="407554" y="262790"/>
                </a:lnTo>
                <a:lnTo>
                  <a:pt x="408961" y="264373"/>
                </a:lnTo>
                <a:lnTo>
                  <a:pt x="409488" y="264725"/>
                </a:lnTo>
                <a:lnTo>
                  <a:pt x="410192" y="264901"/>
                </a:lnTo>
                <a:lnTo>
                  <a:pt x="410720" y="264725"/>
                </a:lnTo>
                <a:lnTo>
                  <a:pt x="411248" y="263846"/>
                </a:lnTo>
                <a:lnTo>
                  <a:pt x="411248" y="262966"/>
                </a:lnTo>
                <a:lnTo>
                  <a:pt x="411072" y="261383"/>
                </a:lnTo>
                <a:lnTo>
                  <a:pt x="411248" y="260855"/>
                </a:lnTo>
                <a:lnTo>
                  <a:pt x="411600" y="260152"/>
                </a:lnTo>
                <a:lnTo>
                  <a:pt x="412303" y="259624"/>
                </a:lnTo>
                <a:lnTo>
                  <a:pt x="413534" y="259624"/>
                </a:lnTo>
                <a:lnTo>
                  <a:pt x="414590" y="259800"/>
                </a:lnTo>
                <a:lnTo>
                  <a:pt x="417228" y="260328"/>
                </a:lnTo>
                <a:lnTo>
                  <a:pt x="418108" y="260328"/>
                </a:lnTo>
                <a:lnTo>
                  <a:pt x="418987" y="260152"/>
                </a:lnTo>
                <a:lnTo>
                  <a:pt x="419691" y="259624"/>
                </a:lnTo>
                <a:lnTo>
                  <a:pt x="420042" y="258393"/>
                </a:lnTo>
                <a:lnTo>
                  <a:pt x="420042" y="257513"/>
                </a:lnTo>
                <a:lnTo>
                  <a:pt x="419691" y="256810"/>
                </a:lnTo>
                <a:lnTo>
                  <a:pt x="419163" y="256458"/>
                </a:lnTo>
                <a:lnTo>
                  <a:pt x="418459" y="256106"/>
                </a:lnTo>
                <a:lnTo>
                  <a:pt x="416525" y="255051"/>
                </a:lnTo>
                <a:lnTo>
                  <a:pt x="415293" y="254171"/>
                </a:lnTo>
                <a:lnTo>
                  <a:pt x="414942" y="253644"/>
                </a:lnTo>
                <a:lnTo>
                  <a:pt x="414414" y="253116"/>
                </a:lnTo>
                <a:lnTo>
                  <a:pt x="414238" y="252412"/>
                </a:lnTo>
                <a:lnTo>
                  <a:pt x="414238" y="251533"/>
                </a:lnTo>
                <a:lnTo>
                  <a:pt x="414238" y="250653"/>
                </a:lnTo>
                <a:lnTo>
                  <a:pt x="414590" y="249950"/>
                </a:lnTo>
                <a:lnTo>
                  <a:pt x="414942" y="249246"/>
                </a:lnTo>
                <a:lnTo>
                  <a:pt x="415645" y="248719"/>
                </a:lnTo>
                <a:lnTo>
                  <a:pt x="416349" y="248367"/>
                </a:lnTo>
                <a:lnTo>
                  <a:pt x="417580" y="248543"/>
                </a:lnTo>
                <a:lnTo>
                  <a:pt x="418283" y="248894"/>
                </a:lnTo>
                <a:lnTo>
                  <a:pt x="418635" y="249598"/>
                </a:lnTo>
                <a:lnTo>
                  <a:pt x="418459" y="250302"/>
                </a:lnTo>
                <a:lnTo>
                  <a:pt x="418283" y="251005"/>
                </a:lnTo>
                <a:lnTo>
                  <a:pt x="418283" y="251709"/>
                </a:lnTo>
                <a:lnTo>
                  <a:pt x="418635" y="252237"/>
                </a:lnTo>
                <a:lnTo>
                  <a:pt x="419163" y="252764"/>
                </a:lnTo>
                <a:lnTo>
                  <a:pt x="420042" y="252940"/>
                </a:lnTo>
                <a:lnTo>
                  <a:pt x="420922" y="252764"/>
                </a:lnTo>
                <a:lnTo>
                  <a:pt x="424440" y="251533"/>
                </a:lnTo>
                <a:lnTo>
                  <a:pt x="425847" y="251181"/>
                </a:lnTo>
                <a:lnTo>
                  <a:pt x="427606" y="250829"/>
                </a:lnTo>
                <a:lnTo>
                  <a:pt x="429189" y="250478"/>
                </a:lnTo>
                <a:lnTo>
                  <a:pt x="442030" y="245552"/>
                </a:lnTo>
                <a:lnTo>
                  <a:pt x="442733" y="245377"/>
                </a:lnTo>
                <a:lnTo>
                  <a:pt x="443613" y="245377"/>
                </a:lnTo>
                <a:lnTo>
                  <a:pt x="444316" y="245552"/>
                </a:lnTo>
                <a:lnTo>
                  <a:pt x="445724" y="246256"/>
                </a:lnTo>
                <a:lnTo>
                  <a:pt x="446427" y="246432"/>
                </a:lnTo>
                <a:lnTo>
                  <a:pt x="447131" y="246432"/>
                </a:lnTo>
                <a:lnTo>
                  <a:pt x="447834" y="246256"/>
                </a:lnTo>
                <a:lnTo>
                  <a:pt x="448890" y="245904"/>
                </a:lnTo>
                <a:lnTo>
                  <a:pt x="450121" y="245201"/>
                </a:lnTo>
                <a:lnTo>
                  <a:pt x="453815" y="242210"/>
                </a:lnTo>
                <a:lnTo>
                  <a:pt x="456277" y="240627"/>
                </a:lnTo>
                <a:lnTo>
                  <a:pt x="464544" y="237813"/>
                </a:lnTo>
                <a:lnTo>
                  <a:pt x="466127" y="234471"/>
                </a:lnTo>
                <a:lnTo>
                  <a:pt x="469645" y="221103"/>
                </a:lnTo>
                <a:lnTo>
                  <a:pt x="471052" y="212835"/>
                </a:lnTo>
                <a:lnTo>
                  <a:pt x="471756" y="210725"/>
                </a:lnTo>
                <a:lnTo>
                  <a:pt x="472460" y="209318"/>
                </a:lnTo>
                <a:lnTo>
                  <a:pt x="472812" y="208790"/>
                </a:lnTo>
                <a:lnTo>
                  <a:pt x="473867" y="208438"/>
                </a:lnTo>
                <a:lnTo>
                  <a:pt x="475098" y="208262"/>
                </a:lnTo>
                <a:lnTo>
                  <a:pt x="483542" y="208614"/>
                </a:lnTo>
                <a:lnTo>
                  <a:pt x="484597" y="208966"/>
                </a:lnTo>
                <a:lnTo>
                  <a:pt x="485301" y="209318"/>
                </a:lnTo>
                <a:lnTo>
                  <a:pt x="486004" y="209669"/>
                </a:lnTo>
                <a:lnTo>
                  <a:pt x="486531" y="210197"/>
                </a:lnTo>
                <a:lnTo>
                  <a:pt x="487411" y="210373"/>
                </a:lnTo>
                <a:lnTo>
                  <a:pt x="488291" y="210373"/>
                </a:lnTo>
                <a:lnTo>
                  <a:pt x="489522" y="210021"/>
                </a:lnTo>
                <a:lnTo>
                  <a:pt x="490929" y="209142"/>
                </a:lnTo>
                <a:lnTo>
                  <a:pt x="492512" y="207910"/>
                </a:lnTo>
                <a:lnTo>
                  <a:pt x="495326" y="204392"/>
                </a:lnTo>
                <a:lnTo>
                  <a:pt x="499548" y="200699"/>
                </a:lnTo>
                <a:lnTo>
                  <a:pt x="500779" y="199995"/>
                </a:lnTo>
                <a:lnTo>
                  <a:pt x="503594" y="198588"/>
                </a:lnTo>
                <a:lnTo>
                  <a:pt x="504473" y="198236"/>
                </a:lnTo>
                <a:lnTo>
                  <a:pt x="506232" y="197884"/>
                </a:lnTo>
                <a:lnTo>
                  <a:pt x="508519" y="197884"/>
                </a:lnTo>
                <a:lnTo>
                  <a:pt x="511333" y="198236"/>
                </a:lnTo>
                <a:lnTo>
                  <a:pt x="522942" y="201226"/>
                </a:lnTo>
                <a:lnTo>
                  <a:pt x="525053" y="201050"/>
                </a:lnTo>
                <a:lnTo>
                  <a:pt x="528219" y="200171"/>
                </a:lnTo>
                <a:lnTo>
                  <a:pt x="529099" y="199995"/>
                </a:lnTo>
                <a:lnTo>
                  <a:pt x="529978" y="199995"/>
                </a:lnTo>
                <a:lnTo>
                  <a:pt x="533144" y="200874"/>
                </a:lnTo>
                <a:lnTo>
                  <a:pt x="536135" y="201930"/>
                </a:lnTo>
                <a:lnTo>
                  <a:pt x="539301" y="204217"/>
                </a:lnTo>
                <a:lnTo>
                  <a:pt x="545457" y="210197"/>
                </a:lnTo>
                <a:lnTo>
                  <a:pt x="547040" y="213187"/>
                </a:lnTo>
                <a:lnTo>
                  <a:pt x="547216" y="214067"/>
                </a:lnTo>
                <a:lnTo>
                  <a:pt x="547392" y="214946"/>
                </a:lnTo>
                <a:lnTo>
                  <a:pt x="547568" y="215650"/>
                </a:lnTo>
                <a:lnTo>
                  <a:pt x="547744" y="216354"/>
                </a:lnTo>
                <a:lnTo>
                  <a:pt x="548623" y="216881"/>
                </a:lnTo>
                <a:lnTo>
                  <a:pt x="556539" y="218992"/>
                </a:lnTo>
                <a:lnTo>
                  <a:pt x="561112" y="221455"/>
                </a:lnTo>
                <a:lnTo>
                  <a:pt x="562871" y="221279"/>
                </a:lnTo>
                <a:lnTo>
                  <a:pt x="568676" y="221455"/>
                </a:lnTo>
                <a:lnTo>
                  <a:pt x="569731" y="221630"/>
                </a:lnTo>
                <a:lnTo>
                  <a:pt x="571138" y="222334"/>
                </a:lnTo>
                <a:lnTo>
                  <a:pt x="571842" y="222334"/>
                </a:lnTo>
                <a:lnTo>
                  <a:pt x="572369" y="221455"/>
                </a:lnTo>
                <a:lnTo>
                  <a:pt x="573952" y="217409"/>
                </a:lnTo>
                <a:lnTo>
                  <a:pt x="572545" y="212835"/>
                </a:lnTo>
                <a:lnTo>
                  <a:pt x="572545" y="207207"/>
                </a:lnTo>
                <a:lnTo>
                  <a:pt x="573952" y="196477"/>
                </a:lnTo>
                <a:lnTo>
                  <a:pt x="573952" y="174842"/>
                </a:lnTo>
                <a:lnTo>
                  <a:pt x="574304" y="172731"/>
                </a:lnTo>
                <a:lnTo>
                  <a:pt x="575184" y="170444"/>
                </a:lnTo>
                <a:lnTo>
                  <a:pt x="575535" y="167982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/>
          <p:nvPr/>
        </p:nvSpPr>
        <p:spPr>
          <a:xfrm>
            <a:off x="1748471" y="-1511103"/>
            <a:ext cx="2985355" cy="2872701"/>
          </a:xfrm>
          <a:custGeom>
            <a:rect b="b" l="l" r="r" t="t"/>
            <a:pathLst>
              <a:path extrusionOk="0" h="1794150" w="1864509">
                <a:moveTo>
                  <a:pt x="1408056" y="629360"/>
                </a:moveTo>
                <a:lnTo>
                  <a:pt x="1407177" y="627425"/>
                </a:lnTo>
                <a:lnTo>
                  <a:pt x="1406825" y="625490"/>
                </a:lnTo>
                <a:lnTo>
                  <a:pt x="1404011" y="624787"/>
                </a:lnTo>
                <a:lnTo>
                  <a:pt x="1401900" y="626194"/>
                </a:lnTo>
                <a:lnTo>
                  <a:pt x="1398734" y="630415"/>
                </a:lnTo>
                <a:lnTo>
                  <a:pt x="1394688" y="632702"/>
                </a:lnTo>
                <a:lnTo>
                  <a:pt x="1393281" y="633933"/>
                </a:lnTo>
                <a:lnTo>
                  <a:pt x="1392578" y="635164"/>
                </a:lnTo>
                <a:lnTo>
                  <a:pt x="1392050" y="638155"/>
                </a:lnTo>
                <a:lnTo>
                  <a:pt x="1391522" y="639386"/>
                </a:lnTo>
                <a:lnTo>
                  <a:pt x="1387828" y="642904"/>
                </a:lnTo>
                <a:lnTo>
                  <a:pt x="1387125" y="644839"/>
                </a:lnTo>
                <a:lnTo>
                  <a:pt x="1388708" y="647477"/>
                </a:lnTo>
                <a:lnTo>
                  <a:pt x="1390995" y="648884"/>
                </a:lnTo>
                <a:lnTo>
                  <a:pt x="1396975" y="650292"/>
                </a:lnTo>
                <a:lnTo>
                  <a:pt x="1399613" y="651347"/>
                </a:lnTo>
                <a:lnTo>
                  <a:pt x="1400845" y="649764"/>
                </a:lnTo>
                <a:lnTo>
                  <a:pt x="1404714" y="645367"/>
                </a:lnTo>
                <a:lnTo>
                  <a:pt x="1408056" y="640266"/>
                </a:lnTo>
                <a:lnTo>
                  <a:pt x="1409288" y="639562"/>
                </a:lnTo>
                <a:lnTo>
                  <a:pt x="1410519" y="638331"/>
                </a:lnTo>
                <a:lnTo>
                  <a:pt x="1412102" y="635692"/>
                </a:lnTo>
                <a:lnTo>
                  <a:pt x="1412806" y="633054"/>
                </a:lnTo>
                <a:lnTo>
                  <a:pt x="1411223" y="631822"/>
                </a:lnTo>
                <a:lnTo>
                  <a:pt x="1409463" y="631295"/>
                </a:lnTo>
                <a:lnTo>
                  <a:pt x="1408056" y="629360"/>
                </a:lnTo>
                <a:close/>
                <a:moveTo>
                  <a:pt x="1354584" y="372726"/>
                </a:moveTo>
                <a:lnTo>
                  <a:pt x="1345261" y="376772"/>
                </a:lnTo>
                <a:lnTo>
                  <a:pt x="1336466" y="383456"/>
                </a:lnTo>
                <a:lnTo>
                  <a:pt x="1333124" y="386974"/>
                </a:lnTo>
                <a:lnTo>
                  <a:pt x="1331893" y="391723"/>
                </a:lnTo>
                <a:lnTo>
                  <a:pt x="1348779" y="398231"/>
                </a:lnTo>
                <a:lnTo>
                  <a:pt x="1353001" y="396472"/>
                </a:lnTo>
                <a:lnTo>
                  <a:pt x="1381320" y="396120"/>
                </a:lnTo>
                <a:lnTo>
                  <a:pt x="1385541" y="395417"/>
                </a:lnTo>
                <a:lnTo>
                  <a:pt x="1389060" y="394361"/>
                </a:lnTo>
                <a:lnTo>
                  <a:pt x="1390643" y="392954"/>
                </a:lnTo>
                <a:lnTo>
                  <a:pt x="1391874" y="390843"/>
                </a:lnTo>
                <a:lnTo>
                  <a:pt x="1396799" y="387150"/>
                </a:lnTo>
                <a:lnTo>
                  <a:pt x="1397503" y="384687"/>
                </a:lnTo>
                <a:lnTo>
                  <a:pt x="1398206" y="385039"/>
                </a:lnTo>
                <a:lnTo>
                  <a:pt x="1399965" y="385391"/>
                </a:lnTo>
                <a:lnTo>
                  <a:pt x="1400669" y="385742"/>
                </a:lnTo>
                <a:lnTo>
                  <a:pt x="1400845" y="383807"/>
                </a:lnTo>
                <a:lnTo>
                  <a:pt x="1401548" y="382752"/>
                </a:lnTo>
                <a:lnTo>
                  <a:pt x="1402252" y="381873"/>
                </a:lnTo>
                <a:lnTo>
                  <a:pt x="1402604" y="380465"/>
                </a:lnTo>
                <a:lnTo>
                  <a:pt x="1402428" y="378882"/>
                </a:lnTo>
                <a:lnTo>
                  <a:pt x="1401724" y="378707"/>
                </a:lnTo>
                <a:lnTo>
                  <a:pt x="1400669" y="378707"/>
                </a:lnTo>
                <a:lnTo>
                  <a:pt x="1399086" y="377475"/>
                </a:lnTo>
                <a:lnTo>
                  <a:pt x="1398910" y="376420"/>
                </a:lnTo>
                <a:lnTo>
                  <a:pt x="1399261" y="375013"/>
                </a:lnTo>
                <a:lnTo>
                  <a:pt x="1399261" y="373254"/>
                </a:lnTo>
                <a:lnTo>
                  <a:pt x="1397678" y="370967"/>
                </a:lnTo>
                <a:lnTo>
                  <a:pt x="1396271" y="369912"/>
                </a:lnTo>
                <a:lnTo>
                  <a:pt x="1390818" y="366921"/>
                </a:lnTo>
                <a:lnTo>
                  <a:pt x="1388884" y="366218"/>
                </a:lnTo>
                <a:lnTo>
                  <a:pt x="1386773" y="366394"/>
                </a:lnTo>
                <a:lnTo>
                  <a:pt x="1384838" y="367097"/>
                </a:lnTo>
                <a:lnTo>
                  <a:pt x="1382727" y="367625"/>
                </a:lnTo>
                <a:lnTo>
                  <a:pt x="1382375" y="366921"/>
                </a:lnTo>
                <a:lnTo>
                  <a:pt x="1381144" y="365338"/>
                </a:lnTo>
                <a:lnTo>
                  <a:pt x="1380792" y="364459"/>
                </a:lnTo>
                <a:lnTo>
                  <a:pt x="1376747" y="366218"/>
                </a:lnTo>
                <a:lnTo>
                  <a:pt x="1361619" y="368504"/>
                </a:lnTo>
                <a:lnTo>
                  <a:pt x="1354584" y="372726"/>
                </a:lnTo>
                <a:close/>
                <a:moveTo>
                  <a:pt x="1298297" y="338778"/>
                </a:moveTo>
                <a:lnTo>
                  <a:pt x="1291788" y="344582"/>
                </a:lnTo>
                <a:lnTo>
                  <a:pt x="1288798" y="344582"/>
                </a:lnTo>
                <a:lnTo>
                  <a:pt x="1278420" y="344407"/>
                </a:lnTo>
                <a:lnTo>
                  <a:pt x="1273671" y="344231"/>
                </a:lnTo>
                <a:lnTo>
                  <a:pt x="1270505" y="343527"/>
                </a:lnTo>
                <a:lnTo>
                  <a:pt x="1266811" y="343703"/>
                </a:lnTo>
                <a:lnTo>
                  <a:pt x="1263117" y="345286"/>
                </a:lnTo>
                <a:lnTo>
                  <a:pt x="1254146" y="345638"/>
                </a:lnTo>
                <a:lnTo>
                  <a:pt x="1252563" y="346517"/>
                </a:lnTo>
                <a:lnTo>
                  <a:pt x="1252036" y="348452"/>
                </a:lnTo>
                <a:lnTo>
                  <a:pt x="1251684" y="357775"/>
                </a:lnTo>
                <a:lnTo>
                  <a:pt x="1252211" y="360589"/>
                </a:lnTo>
                <a:lnTo>
                  <a:pt x="1254146" y="363403"/>
                </a:lnTo>
                <a:lnTo>
                  <a:pt x="1255554" y="359886"/>
                </a:lnTo>
                <a:lnTo>
                  <a:pt x="1256609" y="358478"/>
                </a:lnTo>
                <a:lnTo>
                  <a:pt x="1258192" y="357423"/>
                </a:lnTo>
                <a:lnTo>
                  <a:pt x="1257840" y="360061"/>
                </a:lnTo>
                <a:lnTo>
                  <a:pt x="1256257" y="365514"/>
                </a:lnTo>
                <a:lnTo>
                  <a:pt x="1256433" y="368329"/>
                </a:lnTo>
                <a:lnTo>
                  <a:pt x="1257313" y="369912"/>
                </a:lnTo>
                <a:lnTo>
                  <a:pt x="1260655" y="372902"/>
                </a:lnTo>
                <a:lnTo>
                  <a:pt x="1264348" y="375013"/>
                </a:lnTo>
                <a:lnTo>
                  <a:pt x="1268042" y="374661"/>
                </a:lnTo>
                <a:lnTo>
                  <a:pt x="1271560" y="373254"/>
                </a:lnTo>
                <a:lnTo>
                  <a:pt x="1274727" y="372374"/>
                </a:lnTo>
                <a:lnTo>
                  <a:pt x="1275430" y="371847"/>
                </a:lnTo>
                <a:lnTo>
                  <a:pt x="1277717" y="370967"/>
                </a:lnTo>
                <a:lnTo>
                  <a:pt x="1280179" y="370615"/>
                </a:lnTo>
                <a:lnTo>
                  <a:pt x="1281235" y="371671"/>
                </a:lnTo>
                <a:lnTo>
                  <a:pt x="1282290" y="372374"/>
                </a:lnTo>
                <a:lnTo>
                  <a:pt x="1289150" y="371319"/>
                </a:lnTo>
                <a:lnTo>
                  <a:pt x="1293547" y="372198"/>
                </a:lnTo>
                <a:lnTo>
                  <a:pt x="1297593" y="374309"/>
                </a:lnTo>
                <a:lnTo>
                  <a:pt x="1301111" y="377123"/>
                </a:lnTo>
                <a:lnTo>
                  <a:pt x="1304101" y="380290"/>
                </a:lnTo>
                <a:lnTo>
                  <a:pt x="1305860" y="383280"/>
                </a:lnTo>
                <a:lnTo>
                  <a:pt x="1307092" y="384335"/>
                </a:lnTo>
                <a:lnTo>
                  <a:pt x="1308675" y="383632"/>
                </a:lnTo>
                <a:lnTo>
                  <a:pt x="1309906" y="382752"/>
                </a:lnTo>
                <a:lnTo>
                  <a:pt x="1311489" y="381873"/>
                </a:lnTo>
                <a:lnTo>
                  <a:pt x="1313248" y="381345"/>
                </a:lnTo>
                <a:lnTo>
                  <a:pt x="1317469" y="380817"/>
                </a:lnTo>
                <a:lnTo>
                  <a:pt x="1327144" y="378179"/>
                </a:lnTo>
                <a:lnTo>
                  <a:pt x="1332597" y="375013"/>
                </a:lnTo>
                <a:lnTo>
                  <a:pt x="1336114" y="369560"/>
                </a:lnTo>
                <a:lnTo>
                  <a:pt x="1338929" y="363228"/>
                </a:lnTo>
                <a:lnTo>
                  <a:pt x="1342271" y="357247"/>
                </a:lnTo>
                <a:lnTo>
                  <a:pt x="1352649" y="346869"/>
                </a:lnTo>
                <a:lnTo>
                  <a:pt x="1359861" y="342823"/>
                </a:lnTo>
                <a:lnTo>
                  <a:pt x="1365841" y="338074"/>
                </a:lnTo>
                <a:lnTo>
                  <a:pt x="1376395" y="332973"/>
                </a:lnTo>
                <a:lnTo>
                  <a:pt x="1376219" y="325234"/>
                </a:lnTo>
                <a:lnTo>
                  <a:pt x="1371822" y="320660"/>
                </a:lnTo>
                <a:lnTo>
                  <a:pt x="1358629" y="320660"/>
                </a:lnTo>
                <a:lnTo>
                  <a:pt x="1344733" y="325410"/>
                </a:lnTo>
                <a:lnTo>
                  <a:pt x="1333124" y="329983"/>
                </a:lnTo>
                <a:lnTo>
                  <a:pt x="1328199" y="332973"/>
                </a:lnTo>
                <a:lnTo>
                  <a:pt x="1319228" y="334204"/>
                </a:lnTo>
                <a:lnTo>
                  <a:pt x="1313775" y="331918"/>
                </a:lnTo>
                <a:lnTo>
                  <a:pt x="1307267" y="331742"/>
                </a:lnTo>
                <a:lnTo>
                  <a:pt x="1302518" y="333325"/>
                </a:lnTo>
                <a:lnTo>
                  <a:pt x="1298297" y="338778"/>
                </a:lnTo>
                <a:close/>
                <a:moveTo>
                  <a:pt x="1394161" y="405619"/>
                </a:moveTo>
                <a:lnTo>
                  <a:pt x="1393633" y="408257"/>
                </a:lnTo>
                <a:lnTo>
                  <a:pt x="1395216" y="411072"/>
                </a:lnTo>
                <a:lnTo>
                  <a:pt x="1396799" y="413182"/>
                </a:lnTo>
                <a:lnTo>
                  <a:pt x="1396799" y="414062"/>
                </a:lnTo>
                <a:lnTo>
                  <a:pt x="1395216" y="413534"/>
                </a:lnTo>
                <a:lnTo>
                  <a:pt x="1392401" y="410720"/>
                </a:lnTo>
                <a:lnTo>
                  <a:pt x="1391346" y="410192"/>
                </a:lnTo>
                <a:lnTo>
                  <a:pt x="1387828" y="409313"/>
                </a:lnTo>
                <a:lnTo>
                  <a:pt x="1386421" y="409137"/>
                </a:lnTo>
                <a:lnTo>
                  <a:pt x="1383255" y="409488"/>
                </a:lnTo>
                <a:lnTo>
                  <a:pt x="1377626" y="410896"/>
                </a:lnTo>
                <a:lnTo>
                  <a:pt x="1358102" y="411775"/>
                </a:lnTo>
                <a:lnTo>
                  <a:pt x="1337522" y="405619"/>
                </a:lnTo>
                <a:lnTo>
                  <a:pt x="1306212" y="398935"/>
                </a:lnTo>
                <a:lnTo>
                  <a:pt x="1301815" y="399111"/>
                </a:lnTo>
                <a:lnTo>
                  <a:pt x="1293547" y="395944"/>
                </a:lnTo>
                <a:lnTo>
                  <a:pt x="1267867" y="393306"/>
                </a:lnTo>
                <a:lnTo>
                  <a:pt x="1259775" y="391547"/>
                </a:lnTo>
                <a:lnTo>
                  <a:pt x="1256433" y="391371"/>
                </a:lnTo>
                <a:lnTo>
                  <a:pt x="1253795" y="392251"/>
                </a:lnTo>
                <a:lnTo>
                  <a:pt x="1252388" y="394361"/>
                </a:lnTo>
                <a:lnTo>
                  <a:pt x="1251332" y="397000"/>
                </a:lnTo>
                <a:lnTo>
                  <a:pt x="1249925" y="399286"/>
                </a:lnTo>
                <a:lnTo>
                  <a:pt x="1247462" y="400694"/>
                </a:lnTo>
                <a:lnTo>
                  <a:pt x="1245176" y="400518"/>
                </a:lnTo>
                <a:lnTo>
                  <a:pt x="1242713" y="399638"/>
                </a:lnTo>
                <a:lnTo>
                  <a:pt x="1239371" y="399111"/>
                </a:lnTo>
                <a:lnTo>
                  <a:pt x="1235853" y="399814"/>
                </a:lnTo>
                <a:lnTo>
                  <a:pt x="1233391" y="401221"/>
                </a:lnTo>
                <a:lnTo>
                  <a:pt x="1231280" y="402804"/>
                </a:lnTo>
                <a:lnTo>
                  <a:pt x="1228817" y="404036"/>
                </a:lnTo>
                <a:lnTo>
                  <a:pt x="1227234" y="404036"/>
                </a:lnTo>
                <a:lnTo>
                  <a:pt x="1225475" y="403860"/>
                </a:lnTo>
                <a:lnTo>
                  <a:pt x="1223716" y="403860"/>
                </a:lnTo>
                <a:lnTo>
                  <a:pt x="1222485" y="404387"/>
                </a:lnTo>
                <a:lnTo>
                  <a:pt x="1220198" y="408257"/>
                </a:lnTo>
                <a:lnTo>
                  <a:pt x="1219495" y="408785"/>
                </a:lnTo>
                <a:lnTo>
                  <a:pt x="1218088" y="409664"/>
                </a:lnTo>
                <a:lnTo>
                  <a:pt x="1213338" y="413534"/>
                </a:lnTo>
                <a:lnTo>
                  <a:pt x="1212107" y="414765"/>
                </a:lnTo>
                <a:lnTo>
                  <a:pt x="1210172" y="419866"/>
                </a:lnTo>
                <a:lnTo>
                  <a:pt x="1209469" y="422857"/>
                </a:lnTo>
                <a:lnTo>
                  <a:pt x="1209117" y="425319"/>
                </a:lnTo>
                <a:lnTo>
                  <a:pt x="1208765" y="426023"/>
                </a:lnTo>
                <a:lnTo>
                  <a:pt x="1206830" y="427958"/>
                </a:lnTo>
                <a:lnTo>
                  <a:pt x="1206126" y="428837"/>
                </a:lnTo>
                <a:lnTo>
                  <a:pt x="1205599" y="430420"/>
                </a:lnTo>
                <a:lnTo>
                  <a:pt x="1205071" y="435697"/>
                </a:lnTo>
                <a:lnTo>
                  <a:pt x="1202433" y="443964"/>
                </a:lnTo>
                <a:lnTo>
                  <a:pt x="1202081" y="446075"/>
                </a:lnTo>
                <a:lnTo>
                  <a:pt x="1202433" y="449417"/>
                </a:lnTo>
                <a:lnTo>
                  <a:pt x="1203136" y="452056"/>
                </a:lnTo>
                <a:lnTo>
                  <a:pt x="1206830" y="461554"/>
                </a:lnTo>
                <a:lnTo>
                  <a:pt x="1207709" y="464544"/>
                </a:lnTo>
                <a:lnTo>
                  <a:pt x="1208061" y="466831"/>
                </a:lnTo>
                <a:lnTo>
                  <a:pt x="1209469" y="467886"/>
                </a:lnTo>
                <a:lnTo>
                  <a:pt x="1218263" y="469293"/>
                </a:lnTo>
                <a:lnTo>
                  <a:pt x="1226003" y="471932"/>
                </a:lnTo>
                <a:lnTo>
                  <a:pt x="1227234" y="472811"/>
                </a:lnTo>
                <a:lnTo>
                  <a:pt x="1227586" y="474043"/>
                </a:lnTo>
                <a:lnTo>
                  <a:pt x="1227938" y="474570"/>
                </a:lnTo>
                <a:lnTo>
                  <a:pt x="1227410" y="474746"/>
                </a:lnTo>
                <a:lnTo>
                  <a:pt x="1223716" y="475098"/>
                </a:lnTo>
                <a:lnTo>
                  <a:pt x="1222133" y="474922"/>
                </a:lnTo>
                <a:lnTo>
                  <a:pt x="1219319" y="474219"/>
                </a:lnTo>
                <a:lnTo>
                  <a:pt x="1208237" y="468942"/>
                </a:lnTo>
                <a:lnTo>
                  <a:pt x="1206478" y="467535"/>
                </a:lnTo>
                <a:lnTo>
                  <a:pt x="1205775" y="464720"/>
                </a:lnTo>
                <a:lnTo>
                  <a:pt x="1204192" y="461026"/>
                </a:lnTo>
                <a:lnTo>
                  <a:pt x="1202257" y="457684"/>
                </a:lnTo>
                <a:lnTo>
                  <a:pt x="1200498" y="455925"/>
                </a:lnTo>
                <a:lnTo>
                  <a:pt x="1194341" y="471580"/>
                </a:lnTo>
                <a:lnTo>
                  <a:pt x="1193462" y="477737"/>
                </a:lnTo>
                <a:lnTo>
                  <a:pt x="1193814" y="478440"/>
                </a:lnTo>
                <a:lnTo>
                  <a:pt x="1195221" y="478968"/>
                </a:lnTo>
                <a:lnTo>
                  <a:pt x="1195573" y="479847"/>
                </a:lnTo>
                <a:lnTo>
                  <a:pt x="1195221" y="480375"/>
                </a:lnTo>
                <a:lnTo>
                  <a:pt x="1193814" y="481606"/>
                </a:lnTo>
                <a:lnTo>
                  <a:pt x="1193462" y="482310"/>
                </a:lnTo>
                <a:lnTo>
                  <a:pt x="1193286" y="486531"/>
                </a:lnTo>
                <a:lnTo>
                  <a:pt x="1193462" y="487587"/>
                </a:lnTo>
                <a:lnTo>
                  <a:pt x="1195573" y="489698"/>
                </a:lnTo>
                <a:lnTo>
                  <a:pt x="1198035" y="490753"/>
                </a:lnTo>
                <a:lnTo>
                  <a:pt x="1199970" y="492160"/>
                </a:lnTo>
                <a:lnTo>
                  <a:pt x="1200498" y="495678"/>
                </a:lnTo>
                <a:lnTo>
                  <a:pt x="1199267" y="493919"/>
                </a:lnTo>
                <a:lnTo>
                  <a:pt x="1197508" y="492864"/>
                </a:lnTo>
                <a:lnTo>
                  <a:pt x="1195749" y="492864"/>
                </a:lnTo>
                <a:lnTo>
                  <a:pt x="1194517" y="494623"/>
                </a:lnTo>
                <a:lnTo>
                  <a:pt x="1195045" y="496206"/>
                </a:lnTo>
                <a:lnTo>
                  <a:pt x="1194341" y="497965"/>
                </a:lnTo>
                <a:lnTo>
                  <a:pt x="1193286" y="500075"/>
                </a:lnTo>
                <a:lnTo>
                  <a:pt x="1192407" y="502538"/>
                </a:lnTo>
                <a:lnTo>
                  <a:pt x="1191527" y="507815"/>
                </a:lnTo>
                <a:lnTo>
                  <a:pt x="1191527" y="518369"/>
                </a:lnTo>
                <a:lnTo>
                  <a:pt x="1192231" y="523294"/>
                </a:lnTo>
                <a:lnTo>
                  <a:pt x="1193110" y="525405"/>
                </a:lnTo>
                <a:lnTo>
                  <a:pt x="1195749" y="529450"/>
                </a:lnTo>
                <a:lnTo>
                  <a:pt x="1196276" y="530682"/>
                </a:lnTo>
                <a:lnTo>
                  <a:pt x="1197508" y="532441"/>
                </a:lnTo>
                <a:lnTo>
                  <a:pt x="1200498" y="533496"/>
                </a:lnTo>
                <a:lnTo>
                  <a:pt x="1210876" y="534200"/>
                </a:lnTo>
                <a:lnTo>
                  <a:pt x="1212283" y="534024"/>
                </a:lnTo>
                <a:lnTo>
                  <a:pt x="1213690" y="533496"/>
                </a:lnTo>
                <a:lnTo>
                  <a:pt x="1216504" y="531561"/>
                </a:lnTo>
                <a:lnTo>
                  <a:pt x="1217736" y="531209"/>
                </a:lnTo>
                <a:lnTo>
                  <a:pt x="1220726" y="530857"/>
                </a:lnTo>
                <a:lnTo>
                  <a:pt x="1223540" y="529802"/>
                </a:lnTo>
                <a:lnTo>
                  <a:pt x="1226179" y="528043"/>
                </a:lnTo>
                <a:lnTo>
                  <a:pt x="1228465" y="525757"/>
                </a:lnTo>
                <a:lnTo>
                  <a:pt x="1230576" y="524349"/>
                </a:lnTo>
                <a:lnTo>
                  <a:pt x="1232863" y="524173"/>
                </a:lnTo>
                <a:lnTo>
                  <a:pt x="1235325" y="524877"/>
                </a:lnTo>
                <a:lnTo>
                  <a:pt x="1237964" y="526284"/>
                </a:lnTo>
                <a:lnTo>
                  <a:pt x="1234798" y="526284"/>
                </a:lnTo>
                <a:lnTo>
                  <a:pt x="1232335" y="525932"/>
                </a:lnTo>
                <a:lnTo>
                  <a:pt x="1230224" y="526284"/>
                </a:lnTo>
                <a:lnTo>
                  <a:pt x="1227938" y="528395"/>
                </a:lnTo>
                <a:lnTo>
                  <a:pt x="1228114" y="528219"/>
                </a:lnTo>
                <a:lnTo>
                  <a:pt x="1226882" y="531209"/>
                </a:lnTo>
                <a:lnTo>
                  <a:pt x="1229521" y="531913"/>
                </a:lnTo>
                <a:lnTo>
                  <a:pt x="1231280" y="533144"/>
                </a:lnTo>
                <a:lnTo>
                  <a:pt x="1231280" y="534551"/>
                </a:lnTo>
                <a:lnTo>
                  <a:pt x="1228817" y="536134"/>
                </a:lnTo>
                <a:lnTo>
                  <a:pt x="1228465" y="535959"/>
                </a:lnTo>
                <a:lnTo>
                  <a:pt x="1224420" y="535255"/>
                </a:lnTo>
                <a:lnTo>
                  <a:pt x="1223364" y="535607"/>
                </a:lnTo>
                <a:lnTo>
                  <a:pt x="1221429" y="536838"/>
                </a:lnTo>
                <a:lnTo>
                  <a:pt x="1217560" y="538069"/>
                </a:lnTo>
                <a:lnTo>
                  <a:pt x="1224068" y="543698"/>
                </a:lnTo>
                <a:lnTo>
                  <a:pt x="1225827" y="547216"/>
                </a:lnTo>
                <a:lnTo>
                  <a:pt x="1217912" y="543170"/>
                </a:lnTo>
                <a:lnTo>
                  <a:pt x="1215625" y="542467"/>
                </a:lnTo>
                <a:lnTo>
                  <a:pt x="1208765" y="541235"/>
                </a:lnTo>
                <a:lnTo>
                  <a:pt x="1199794" y="537190"/>
                </a:lnTo>
                <a:lnTo>
                  <a:pt x="1193462" y="533496"/>
                </a:lnTo>
                <a:lnTo>
                  <a:pt x="1191703" y="533144"/>
                </a:lnTo>
                <a:lnTo>
                  <a:pt x="1189768" y="535431"/>
                </a:lnTo>
                <a:lnTo>
                  <a:pt x="1190647" y="538949"/>
                </a:lnTo>
                <a:lnTo>
                  <a:pt x="1192582" y="542643"/>
                </a:lnTo>
                <a:lnTo>
                  <a:pt x="1193638" y="545633"/>
                </a:lnTo>
                <a:lnTo>
                  <a:pt x="1193462" y="548799"/>
                </a:lnTo>
                <a:lnTo>
                  <a:pt x="1188889" y="566213"/>
                </a:lnTo>
                <a:lnTo>
                  <a:pt x="1188537" y="569379"/>
                </a:lnTo>
                <a:lnTo>
                  <a:pt x="1188713" y="571314"/>
                </a:lnTo>
                <a:lnTo>
                  <a:pt x="1190472" y="575887"/>
                </a:lnTo>
                <a:lnTo>
                  <a:pt x="1190824" y="576239"/>
                </a:lnTo>
                <a:lnTo>
                  <a:pt x="1191527" y="576591"/>
                </a:lnTo>
                <a:lnTo>
                  <a:pt x="1192231" y="577118"/>
                </a:lnTo>
                <a:lnTo>
                  <a:pt x="1192582" y="577998"/>
                </a:lnTo>
                <a:lnTo>
                  <a:pt x="1192231" y="577998"/>
                </a:lnTo>
                <a:lnTo>
                  <a:pt x="1190824" y="579053"/>
                </a:lnTo>
                <a:lnTo>
                  <a:pt x="1190472" y="579053"/>
                </a:lnTo>
                <a:lnTo>
                  <a:pt x="1189768" y="582395"/>
                </a:lnTo>
                <a:lnTo>
                  <a:pt x="1189944" y="583803"/>
                </a:lnTo>
                <a:lnTo>
                  <a:pt x="1190999" y="585386"/>
                </a:lnTo>
                <a:lnTo>
                  <a:pt x="1195045" y="590135"/>
                </a:lnTo>
                <a:lnTo>
                  <a:pt x="1195573" y="591366"/>
                </a:lnTo>
                <a:lnTo>
                  <a:pt x="1196452" y="594356"/>
                </a:lnTo>
                <a:lnTo>
                  <a:pt x="1198739" y="597698"/>
                </a:lnTo>
                <a:lnTo>
                  <a:pt x="1221254" y="619861"/>
                </a:lnTo>
                <a:lnTo>
                  <a:pt x="1224420" y="626546"/>
                </a:lnTo>
                <a:lnTo>
                  <a:pt x="1221606" y="627073"/>
                </a:lnTo>
                <a:lnTo>
                  <a:pt x="1219495" y="629184"/>
                </a:lnTo>
                <a:lnTo>
                  <a:pt x="1218615" y="631471"/>
                </a:lnTo>
                <a:lnTo>
                  <a:pt x="1218967" y="632526"/>
                </a:lnTo>
                <a:lnTo>
                  <a:pt x="1220023" y="633054"/>
                </a:lnTo>
                <a:lnTo>
                  <a:pt x="1223364" y="635692"/>
                </a:lnTo>
                <a:lnTo>
                  <a:pt x="1225299" y="636572"/>
                </a:lnTo>
                <a:lnTo>
                  <a:pt x="1247814" y="641145"/>
                </a:lnTo>
                <a:lnTo>
                  <a:pt x="1252036" y="641321"/>
                </a:lnTo>
                <a:lnTo>
                  <a:pt x="1256081" y="640793"/>
                </a:lnTo>
                <a:lnTo>
                  <a:pt x="1260303" y="639386"/>
                </a:lnTo>
                <a:lnTo>
                  <a:pt x="1263645" y="637099"/>
                </a:lnTo>
                <a:lnTo>
                  <a:pt x="1261358" y="635692"/>
                </a:lnTo>
                <a:lnTo>
                  <a:pt x="1256961" y="634461"/>
                </a:lnTo>
                <a:lnTo>
                  <a:pt x="1253443" y="632702"/>
                </a:lnTo>
                <a:lnTo>
                  <a:pt x="1256785" y="633406"/>
                </a:lnTo>
                <a:lnTo>
                  <a:pt x="1260655" y="633581"/>
                </a:lnTo>
                <a:lnTo>
                  <a:pt x="1263997" y="632702"/>
                </a:lnTo>
                <a:lnTo>
                  <a:pt x="1265404" y="630063"/>
                </a:lnTo>
                <a:lnTo>
                  <a:pt x="1265052" y="626546"/>
                </a:lnTo>
                <a:lnTo>
                  <a:pt x="1262238" y="615640"/>
                </a:lnTo>
                <a:lnTo>
                  <a:pt x="1263293" y="615640"/>
                </a:lnTo>
                <a:lnTo>
                  <a:pt x="1266811" y="625666"/>
                </a:lnTo>
                <a:lnTo>
                  <a:pt x="1267163" y="628656"/>
                </a:lnTo>
                <a:lnTo>
                  <a:pt x="1268218" y="628656"/>
                </a:lnTo>
                <a:lnTo>
                  <a:pt x="1268922" y="625842"/>
                </a:lnTo>
                <a:lnTo>
                  <a:pt x="1269625" y="618630"/>
                </a:lnTo>
                <a:lnTo>
                  <a:pt x="1270681" y="616343"/>
                </a:lnTo>
                <a:lnTo>
                  <a:pt x="1271384" y="613881"/>
                </a:lnTo>
                <a:lnTo>
                  <a:pt x="1268922" y="611770"/>
                </a:lnTo>
                <a:lnTo>
                  <a:pt x="1265756" y="609659"/>
                </a:lnTo>
                <a:lnTo>
                  <a:pt x="1264173" y="607373"/>
                </a:lnTo>
                <a:lnTo>
                  <a:pt x="1264524" y="605966"/>
                </a:lnTo>
                <a:lnTo>
                  <a:pt x="1265228" y="605086"/>
                </a:lnTo>
                <a:lnTo>
                  <a:pt x="1266283" y="604207"/>
                </a:lnTo>
                <a:lnTo>
                  <a:pt x="1267339" y="602975"/>
                </a:lnTo>
                <a:lnTo>
                  <a:pt x="1267867" y="602624"/>
                </a:lnTo>
                <a:lnTo>
                  <a:pt x="1268394" y="602799"/>
                </a:lnTo>
                <a:lnTo>
                  <a:pt x="1268922" y="602799"/>
                </a:lnTo>
                <a:lnTo>
                  <a:pt x="1269273" y="602096"/>
                </a:lnTo>
                <a:lnTo>
                  <a:pt x="1269273" y="601392"/>
                </a:lnTo>
                <a:lnTo>
                  <a:pt x="1268922" y="601040"/>
                </a:lnTo>
                <a:lnTo>
                  <a:pt x="1268570" y="600689"/>
                </a:lnTo>
                <a:lnTo>
                  <a:pt x="1266459" y="595412"/>
                </a:lnTo>
                <a:lnTo>
                  <a:pt x="1266635" y="592949"/>
                </a:lnTo>
                <a:lnTo>
                  <a:pt x="1269273" y="591014"/>
                </a:lnTo>
                <a:lnTo>
                  <a:pt x="1269098" y="592421"/>
                </a:lnTo>
                <a:lnTo>
                  <a:pt x="1268394" y="594884"/>
                </a:lnTo>
                <a:lnTo>
                  <a:pt x="1268394" y="595939"/>
                </a:lnTo>
                <a:lnTo>
                  <a:pt x="1268746" y="597171"/>
                </a:lnTo>
                <a:lnTo>
                  <a:pt x="1269977" y="599457"/>
                </a:lnTo>
                <a:lnTo>
                  <a:pt x="1270505" y="601744"/>
                </a:lnTo>
                <a:lnTo>
                  <a:pt x="1270505" y="602272"/>
                </a:lnTo>
                <a:lnTo>
                  <a:pt x="1269273" y="604734"/>
                </a:lnTo>
                <a:lnTo>
                  <a:pt x="1268394" y="605438"/>
                </a:lnTo>
                <a:lnTo>
                  <a:pt x="1267339" y="605614"/>
                </a:lnTo>
                <a:lnTo>
                  <a:pt x="1266459" y="605966"/>
                </a:lnTo>
                <a:lnTo>
                  <a:pt x="1266107" y="607197"/>
                </a:lnTo>
                <a:lnTo>
                  <a:pt x="1266811" y="609132"/>
                </a:lnTo>
                <a:lnTo>
                  <a:pt x="1268570" y="609659"/>
                </a:lnTo>
                <a:lnTo>
                  <a:pt x="1270505" y="609835"/>
                </a:lnTo>
                <a:lnTo>
                  <a:pt x="1272088" y="610715"/>
                </a:lnTo>
                <a:lnTo>
                  <a:pt x="1272440" y="612474"/>
                </a:lnTo>
                <a:lnTo>
                  <a:pt x="1272088" y="622852"/>
                </a:lnTo>
                <a:lnTo>
                  <a:pt x="1272616" y="625666"/>
                </a:lnTo>
                <a:lnTo>
                  <a:pt x="1274023" y="627777"/>
                </a:lnTo>
                <a:lnTo>
                  <a:pt x="1279476" y="629184"/>
                </a:lnTo>
                <a:lnTo>
                  <a:pt x="1281586" y="631471"/>
                </a:lnTo>
                <a:lnTo>
                  <a:pt x="1282642" y="633054"/>
                </a:lnTo>
                <a:lnTo>
                  <a:pt x="1284928" y="634285"/>
                </a:lnTo>
                <a:lnTo>
                  <a:pt x="1293899" y="629888"/>
                </a:lnTo>
                <a:lnTo>
                  <a:pt x="1294779" y="628656"/>
                </a:lnTo>
                <a:lnTo>
                  <a:pt x="1298824" y="625490"/>
                </a:lnTo>
                <a:lnTo>
                  <a:pt x="1299880" y="623379"/>
                </a:lnTo>
                <a:lnTo>
                  <a:pt x="1299880" y="619861"/>
                </a:lnTo>
                <a:lnTo>
                  <a:pt x="1299528" y="617751"/>
                </a:lnTo>
                <a:lnTo>
                  <a:pt x="1300232" y="616695"/>
                </a:lnTo>
                <a:lnTo>
                  <a:pt x="1303398" y="616343"/>
                </a:lnTo>
                <a:lnTo>
                  <a:pt x="1303749" y="617047"/>
                </a:lnTo>
                <a:lnTo>
                  <a:pt x="1302870" y="624083"/>
                </a:lnTo>
                <a:lnTo>
                  <a:pt x="1302870" y="624962"/>
                </a:lnTo>
                <a:lnTo>
                  <a:pt x="1303398" y="625666"/>
                </a:lnTo>
                <a:lnTo>
                  <a:pt x="1306388" y="628656"/>
                </a:lnTo>
                <a:lnTo>
                  <a:pt x="1307092" y="629184"/>
                </a:lnTo>
                <a:lnTo>
                  <a:pt x="1310258" y="629008"/>
                </a:lnTo>
                <a:lnTo>
                  <a:pt x="1312017" y="629360"/>
                </a:lnTo>
                <a:lnTo>
                  <a:pt x="1315007" y="630767"/>
                </a:lnTo>
                <a:lnTo>
                  <a:pt x="1318349" y="631471"/>
                </a:lnTo>
                <a:lnTo>
                  <a:pt x="1319756" y="632526"/>
                </a:lnTo>
                <a:lnTo>
                  <a:pt x="1321163" y="633757"/>
                </a:lnTo>
                <a:lnTo>
                  <a:pt x="1322922" y="634813"/>
                </a:lnTo>
                <a:lnTo>
                  <a:pt x="1324329" y="635164"/>
                </a:lnTo>
                <a:lnTo>
                  <a:pt x="1327320" y="635340"/>
                </a:lnTo>
                <a:lnTo>
                  <a:pt x="1328727" y="635868"/>
                </a:lnTo>
                <a:lnTo>
                  <a:pt x="1330486" y="637099"/>
                </a:lnTo>
                <a:lnTo>
                  <a:pt x="1331717" y="638331"/>
                </a:lnTo>
                <a:lnTo>
                  <a:pt x="1333124" y="639386"/>
                </a:lnTo>
                <a:lnTo>
                  <a:pt x="1335235" y="639738"/>
                </a:lnTo>
                <a:lnTo>
                  <a:pt x="1336466" y="639386"/>
                </a:lnTo>
                <a:lnTo>
                  <a:pt x="1339984" y="637979"/>
                </a:lnTo>
                <a:lnTo>
                  <a:pt x="1344733" y="634109"/>
                </a:lnTo>
                <a:lnTo>
                  <a:pt x="1345789" y="633054"/>
                </a:lnTo>
                <a:lnTo>
                  <a:pt x="1346316" y="631647"/>
                </a:lnTo>
                <a:lnTo>
                  <a:pt x="1346844" y="630239"/>
                </a:lnTo>
                <a:lnTo>
                  <a:pt x="1347020" y="628656"/>
                </a:lnTo>
                <a:lnTo>
                  <a:pt x="1346844" y="627073"/>
                </a:lnTo>
                <a:lnTo>
                  <a:pt x="1342447" y="618278"/>
                </a:lnTo>
                <a:lnTo>
                  <a:pt x="1341743" y="614760"/>
                </a:lnTo>
                <a:lnTo>
                  <a:pt x="1342095" y="612650"/>
                </a:lnTo>
                <a:lnTo>
                  <a:pt x="1344030" y="608076"/>
                </a:lnTo>
                <a:lnTo>
                  <a:pt x="1344557" y="605438"/>
                </a:lnTo>
                <a:lnTo>
                  <a:pt x="1345261" y="607549"/>
                </a:lnTo>
                <a:lnTo>
                  <a:pt x="1343854" y="611946"/>
                </a:lnTo>
                <a:lnTo>
                  <a:pt x="1343678" y="614409"/>
                </a:lnTo>
                <a:lnTo>
                  <a:pt x="1344557" y="615992"/>
                </a:lnTo>
                <a:lnTo>
                  <a:pt x="1347196" y="619686"/>
                </a:lnTo>
                <a:lnTo>
                  <a:pt x="1348427" y="626194"/>
                </a:lnTo>
                <a:lnTo>
                  <a:pt x="1350362" y="630239"/>
                </a:lnTo>
                <a:lnTo>
                  <a:pt x="1353001" y="632878"/>
                </a:lnTo>
                <a:lnTo>
                  <a:pt x="1355815" y="633230"/>
                </a:lnTo>
                <a:lnTo>
                  <a:pt x="1357926" y="631471"/>
                </a:lnTo>
                <a:lnTo>
                  <a:pt x="1362323" y="626370"/>
                </a:lnTo>
                <a:lnTo>
                  <a:pt x="1365313" y="625314"/>
                </a:lnTo>
                <a:lnTo>
                  <a:pt x="1371822" y="626370"/>
                </a:lnTo>
                <a:lnTo>
                  <a:pt x="1372877" y="625842"/>
                </a:lnTo>
                <a:lnTo>
                  <a:pt x="1373932" y="622500"/>
                </a:lnTo>
                <a:lnTo>
                  <a:pt x="1373756" y="620741"/>
                </a:lnTo>
                <a:lnTo>
                  <a:pt x="1371822" y="620213"/>
                </a:lnTo>
                <a:lnTo>
                  <a:pt x="1371822" y="619158"/>
                </a:lnTo>
                <a:lnTo>
                  <a:pt x="1373932" y="619158"/>
                </a:lnTo>
                <a:lnTo>
                  <a:pt x="1372701" y="617047"/>
                </a:lnTo>
                <a:lnTo>
                  <a:pt x="1372173" y="614760"/>
                </a:lnTo>
                <a:lnTo>
                  <a:pt x="1372877" y="613001"/>
                </a:lnTo>
                <a:lnTo>
                  <a:pt x="1375339" y="612298"/>
                </a:lnTo>
                <a:lnTo>
                  <a:pt x="1377098" y="611418"/>
                </a:lnTo>
                <a:lnTo>
                  <a:pt x="1378330" y="609308"/>
                </a:lnTo>
                <a:lnTo>
                  <a:pt x="1378330" y="607021"/>
                </a:lnTo>
                <a:lnTo>
                  <a:pt x="1376747" y="605262"/>
                </a:lnTo>
                <a:lnTo>
                  <a:pt x="1377626" y="605438"/>
                </a:lnTo>
                <a:lnTo>
                  <a:pt x="1378330" y="605438"/>
                </a:lnTo>
                <a:lnTo>
                  <a:pt x="1379033" y="605614"/>
                </a:lnTo>
                <a:lnTo>
                  <a:pt x="1379737" y="606141"/>
                </a:lnTo>
                <a:lnTo>
                  <a:pt x="1379737" y="598754"/>
                </a:lnTo>
                <a:lnTo>
                  <a:pt x="1379209" y="596995"/>
                </a:lnTo>
                <a:lnTo>
                  <a:pt x="1377978" y="595588"/>
                </a:lnTo>
                <a:lnTo>
                  <a:pt x="1376571" y="594708"/>
                </a:lnTo>
                <a:lnTo>
                  <a:pt x="1375691" y="593653"/>
                </a:lnTo>
                <a:lnTo>
                  <a:pt x="1377098" y="594180"/>
                </a:lnTo>
                <a:lnTo>
                  <a:pt x="1378330" y="594356"/>
                </a:lnTo>
                <a:lnTo>
                  <a:pt x="1379561" y="594180"/>
                </a:lnTo>
                <a:lnTo>
                  <a:pt x="1380792" y="593653"/>
                </a:lnTo>
                <a:lnTo>
                  <a:pt x="1381672" y="602096"/>
                </a:lnTo>
                <a:lnTo>
                  <a:pt x="1382551" y="603855"/>
                </a:lnTo>
                <a:lnTo>
                  <a:pt x="1382727" y="608780"/>
                </a:lnTo>
                <a:lnTo>
                  <a:pt x="1385014" y="611770"/>
                </a:lnTo>
                <a:lnTo>
                  <a:pt x="1388708" y="613529"/>
                </a:lnTo>
                <a:lnTo>
                  <a:pt x="1391346" y="613001"/>
                </a:lnTo>
                <a:lnTo>
                  <a:pt x="1393985" y="613705"/>
                </a:lnTo>
                <a:lnTo>
                  <a:pt x="1398910" y="615112"/>
                </a:lnTo>
                <a:lnTo>
                  <a:pt x="1401021" y="613881"/>
                </a:lnTo>
                <a:lnTo>
                  <a:pt x="1401548" y="610539"/>
                </a:lnTo>
                <a:lnTo>
                  <a:pt x="1398382" y="606493"/>
                </a:lnTo>
                <a:lnTo>
                  <a:pt x="1393457" y="603327"/>
                </a:lnTo>
                <a:lnTo>
                  <a:pt x="1392753" y="600161"/>
                </a:lnTo>
                <a:lnTo>
                  <a:pt x="1393985" y="596643"/>
                </a:lnTo>
                <a:lnTo>
                  <a:pt x="1395920" y="593477"/>
                </a:lnTo>
                <a:lnTo>
                  <a:pt x="1396799" y="591718"/>
                </a:lnTo>
                <a:lnTo>
                  <a:pt x="1397327" y="593125"/>
                </a:lnTo>
                <a:lnTo>
                  <a:pt x="1396975" y="594532"/>
                </a:lnTo>
                <a:lnTo>
                  <a:pt x="1396271" y="596115"/>
                </a:lnTo>
                <a:lnTo>
                  <a:pt x="1395920" y="598226"/>
                </a:lnTo>
                <a:lnTo>
                  <a:pt x="1396623" y="599633"/>
                </a:lnTo>
                <a:lnTo>
                  <a:pt x="1401900" y="604734"/>
                </a:lnTo>
                <a:lnTo>
                  <a:pt x="1404890" y="606845"/>
                </a:lnTo>
                <a:lnTo>
                  <a:pt x="1407529" y="609132"/>
                </a:lnTo>
                <a:lnTo>
                  <a:pt x="1410519" y="611067"/>
                </a:lnTo>
                <a:lnTo>
                  <a:pt x="1413333" y="611594"/>
                </a:lnTo>
                <a:lnTo>
                  <a:pt x="1415972" y="611418"/>
                </a:lnTo>
                <a:lnTo>
                  <a:pt x="1420897" y="611594"/>
                </a:lnTo>
                <a:lnTo>
                  <a:pt x="1425998" y="609659"/>
                </a:lnTo>
                <a:lnTo>
                  <a:pt x="1428812" y="606669"/>
                </a:lnTo>
                <a:lnTo>
                  <a:pt x="1426702" y="607197"/>
                </a:lnTo>
                <a:lnTo>
                  <a:pt x="1425822" y="607725"/>
                </a:lnTo>
                <a:lnTo>
                  <a:pt x="1424943" y="608780"/>
                </a:lnTo>
                <a:lnTo>
                  <a:pt x="1424063" y="606669"/>
                </a:lnTo>
                <a:lnTo>
                  <a:pt x="1422656" y="606317"/>
                </a:lnTo>
                <a:lnTo>
                  <a:pt x="1421073" y="606141"/>
                </a:lnTo>
                <a:lnTo>
                  <a:pt x="1420017" y="604734"/>
                </a:lnTo>
                <a:lnTo>
                  <a:pt x="1421425" y="604382"/>
                </a:lnTo>
                <a:lnTo>
                  <a:pt x="1422480" y="604031"/>
                </a:lnTo>
                <a:lnTo>
                  <a:pt x="1423360" y="603503"/>
                </a:lnTo>
                <a:lnTo>
                  <a:pt x="1424063" y="602624"/>
                </a:lnTo>
                <a:lnTo>
                  <a:pt x="1424767" y="603503"/>
                </a:lnTo>
                <a:lnTo>
                  <a:pt x="1424943" y="603855"/>
                </a:lnTo>
                <a:lnTo>
                  <a:pt x="1425118" y="604558"/>
                </a:lnTo>
                <a:lnTo>
                  <a:pt x="1425646" y="604382"/>
                </a:lnTo>
                <a:lnTo>
                  <a:pt x="1427053" y="603503"/>
                </a:lnTo>
                <a:lnTo>
                  <a:pt x="1424239" y="601568"/>
                </a:lnTo>
                <a:lnTo>
                  <a:pt x="1423887" y="598050"/>
                </a:lnTo>
                <a:lnTo>
                  <a:pt x="1426702" y="587145"/>
                </a:lnTo>
                <a:lnTo>
                  <a:pt x="1426702" y="583627"/>
                </a:lnTo>
                <a:lnTo>
                  <a:pt x="1425646" y="580636"/>
                </a:lnTo>
                <a:lnTo>
                  <a:pt x="1422656" y="578702"/>
                </a:lnTo>
                <a:lnTo>
                  <a:pt x="1424239" y="577822"/>
                </a:lnTo>
                <a:lnTo>
                  <a:pt x="1425118" y="578174"/>
                </a:lnTo>
                <a:lnTo>
                  <a:pt x="1425822" y="579053"/>
                </a:lnTo>
                <a:lnTo>
                  <a:pt x="1426526" y="579581"/>
                </a:lnTo>
                <a:lnTo>
                  <a:pt x="1430923" y="579581"/>
                </a:lnTo>
                <a:lnTo>
                  <a:pt x="1431275" y="580636"/>
                </a:lnTo>
                <a:lnTo>
                  <a:pt x="1434441" y="586969"/>
                </a:lnTo>
                <a:lnTo>
                  <a:pt x="1434793" y="588376"/>
                </a:lnTo>
                <a:lnTo>
                  <a:pt x="1436552" y="592949"/>
                </a:lnTo>
                <a:lnTo>
                  <a:pt x="1437431" y="594356"/>
                </a:lnTo>
                <a:lnTo>
                  <a:pt x="1438135" y="594884"/>
                </a:lnTo>
                <a:lnTo>
                  <a:pt x="1438838" y="595236"/>
                </a:lnTo>
                <a:lnTo>
                  <a:pt x="1439718" y="595412"/>
                </a:lnTo>
                <a:lnTo>
                  <a:pt x="1440949" y="595412"/>
                </a:lnTo>
                <a:lnTo>
                  <a:pt x="1442356" y="595764"/>
                </a:lnTo>
                <a:lnTo>
                  <a:pt x="1442532" y="596643"/>
                </a:lnTo>
                <a:lnTo>
                  <a:pt x="1442532" y="597698"/>
                </a:lnTo>
                <a:lnTo>
                  <a:pt x="1443412" y="598402"/>
                </a:lnTo>
                <a:lnTo>
                  <a:pt x="1446050" y="598578"/>
                </a:lnTo>
                <a:lnTo>
                  <a:pt x="1447809" y="597874"/>
                </a:lnTo>
                <a:lnTo>
                  <a:pt x="1449568" y="596995"/>
                </a:lnTo>
                <a:lnTo>
                  <a:pt x="1456956" y="595939"/>
                </a:lnTo>
                <a:lnTo>
                  <a:pt x="1459594" y="595236"/>
                </a:lnTo>
                <a:lnTo>
                  <a:pt x="1460650" y="594180"/>
                </a:lnTo>
                <a:lnTo>
                  <a:pt x="1461177" y="592773"/>
                </a:lnTo>
                <a:lnTo>
                  <a:pt x="1462584" y="593125"/>
                </a:lnTo>
                <a:lnTo>
                  <a:pt x="1465047" y="594708"/>
                </a:lnTo>
                <a:lnTo>
                  <a:pt x="1466102" y="594180"/>
                </a:lnTo>
                <a:lnTo>
                  <a:pt x="1466630" y="592949"/>
                </a:lnTo>
                <a:lnTo>
                  <a:pt x="1466982" y="591542"/>
                </a:lnTo>
                <a:lnTo>
                  <a:pt x="1467510" y="590487"/>
                </a:lnTo>
                <a:lnTo>
                  <a:pt x="1469444" y="589079"/>
                </a:lnTo>
                <a:lnTo>
                  <a:pt x="1471731" y="588024"/>
                </a:lnTo>
                <a:lnTo>
                  <a:pt x="1474194" y="587321"/>
                </a:lnTo>
                <a:lnTo>
                  <a:pt x="1476480" y="586793"/>
                </a:lnTo>
                <a:lnTo>
                  <a:pt x="1476480" y="585737"/>
                </a:lnTo>
                <a:lnTo>
                  <a:pt x="1471379" y="582395"/>
                </a:lnTo>
                <a:lnTo>
                  <a:pt x="1469972" y="581868"/>
                </a:lnTo>
                <a:lnTo>
                  <a:pt x="1469444" y="581340"/>
                </a:lnTo>
                <a:lnTo>
                  <a:pt x="1468741" y="579229"/>
                </a:lnTo>
                <a:lnTo>
                  <a:pt x="1468037" y="578702"/>
                </a:lnTo>
                <a:lnTo>
                  <a:pt x="1467861" y="578526"/>
                </a:lnTo>
                <a:lnTo>
                  <a:pt x="1464519" y="577646"/>
                </a:lnTo>
                <a:lnTo>
                  <a:pt x="1463816" y="576239"/>
                </a:lnTo>
                <a:lnTo>
                  <a:pt x="1463288" y="574128"/>
                </a:lnTo>
                <a:lnTo>
                  <a:pt x="1462584" y="572369"/>
                </a:lnTo>
                <a:lnTo>
                  <a:pt x="1461177" y="571666"/>
                </a:lnTo>
                <a:lnTo>
                  <a:pt x="1459946" y="572193"/>
                </a:lnTo>
                <a:lnTo>
                  <a:pt x="1456428" y="574832"/>
                </a:lnTo>
                <a:lnTo>
                  <a:pt x="1454493" y="575535"/>
                </a:lnTo>
                <a:lnTo>
                  <a:pt x="1455900" y="574304"/>
                </a:lnTo>
                <a:lnTo>
                  <a:pt x="1456604" y="572897"/>
                </a:lnTo>
                <a:lnTo>
                  <a:pt x="1456604" y="571666"/>
                </a:lnTo>
                <a:lnTo>
                  <a:pt x="1455725" y="570610"/>
                </a:lnTo>
                <a:lnTo>
                  <a:pt x="1455725" y="569555"/>
                </a:lnTo>
                <a:lnTo>
                  <a:pt x="1459770" y="568324"/>
                </a:lnTo>
                <a:lnTo>
                  <a:pt x="1461001" y="566213"/>
                </a:lnTo>
                <a:lnTo>
                  <a:pt x="1459418" y="564278"/>
                </a:lnTo>
                <a:lnTo>
                  <a:pt x="1454669" y="563750"/>
                </a:lnTo>
                <a:lnTo>
                  <a:pt x="1458539" y="562343"/>
                </a:lnTo>
                <a:lnTo>
                  <a:pt x="1461705" y="564278"/>
                </a:lnTo>
                <a:lnTo>
                  <a:pt x="1473842" y="579229"/>
                </a:lnTo>
                <a:lnTo>
                  <a:pt x="1476656" y="581692"/>
                </a:lnTo>
                <a:lnTo>
                  <a:pt x="1477536" y="581692"/>
                </a:lnTo>
                <a:lnTo>
                  <a:pt x="1481933" y="570610"/>
                </a:lnTo>
                <a:lnTo>
                  <a:pt x="1483340" y="561991"/>
                </a:lnTo>
                <a:lnTo>
                  <a:pt x="1482813" y="560408"/>
                </a:lnTo>
                <a:lnTo>
                  <a:pt x="1480526" y="558825"/>
                </a:lnTo>
                <a:lnTo>
                  <a:pt x="1478591" y="558473"/>
                </a:lnTo>
                <a:lnTo>
                  <a:pt x="1474370" y="558473"/>
                </a:lnTo>
                <a:lnTo>
                  <a:pt x="1472435" y="558122"/>
                </a:lnTo>
                <a:lnTo>
                  <a:pt x="1472435" y="557066"/>
                </a:lnTo>
                <a:lnTo>
                  <a:pt x="1475777" y="557770"/>
                </a:lnTo>
                <a:lnTo>
                  <a:pt x="1476832" y="555483"/>
                </a:lnTo>
                <a:lnTo>
                  <a:pt x="1476129" y="552493"/>
                </a:lnTo>
                <a:lnTo>
                  <a:pt x="1474018" y="550910"/>
                </a:lnTo>
                <a:lnTo>
                  <a:pt x="1471204" y="550030"/>
                </a:lnTo>
                <a:lnTo>
                  <a:pt x="1468389" y="547744"/>
                </a:lnTo>
                <a:lnTo>
                  <a:pt x="1465927" y="544753"/>
                </a:lnTo>
                <a:lnTo>
                  <a:pt x="1464519" y="542115"/>
                </a:lnTo>
                <a:lnTo>
                  <a:pt x="1465399" y="541060"/>
                </a:lnTo>
                <a:lnTo>
                  <a:pt x="1467861" y="544402"/>
                </a:lnTo>
                <a:lnTo>
                  <a:pt x="1471027" y="547744"/>
                </a:lnTo>
                <a:lnTo>
                  <a:pt x="1474897" y="550206"/>
                </a:lnTo>
                <a:lnTo>
                  <a:pt x="1479471" y="550910"/>
                </a:lnTo>
                <a:lnTo>
                  <a:pt x="1482813" y="549327"/>
                </a:lnTo>
                <a:lnTo>
                  <a:pt x="1488266" y="543346"/>
                </a:lnTo>
                <a:lnTo>
                  <a:pt x="1490904" y="541939"/>
                </a:lnTo>
                <a:lnTo>
                  <a:pt x="1494070" y="540884"/>
                </a:lnTo>
                <a:lnTo>
                  <a:pt x="1500754" y="536134"/>
                </a:lnTo>
                <a:lnTo>
                  <a:pt x="1503041" y="535079"/>
                </a:lnTo>
                <a:lnTo>
                  <a:pt x="1505152" y="533672"/>
                </a:lnTo>
                <a:lnTo>
                  <a:pt x="1507262" y="530682"/>
                </a:lnTo>
                <a:lnTo>
                  <a:pt x="1507262" y="528395"/>
                </a:lnTo>
                <a:lnTo>
                  <a:pt x="1503393" y="529099"/>
                </a:lnTo>
                <a:lnTo>
                  <a:pt x="1503393" y="528043"/>
                </a:lnTo>
                <a:lnTo>
                  <a:pt x="1506911" y="525757"/>
                </a:lnTo>
                <a:lnTo>
                  <a:pt x="1507438" y="525229"/>
                </a:lnTo>
                <a:lnTo>
                  <a:pt x="1507262" y="523118"/>
                </a:lnTo>
                <a:lnTo>
                  <a:pt x="1506207" y="522942"/>
                </a:lnTo>
                <a:lnTo>
                  <a:pt x="1504800" y="523470"/>
                </a:lnTo>
                <a:lnTo>
                  <a:pt x="1503569" y="523294"/>
                </a:lnTo>
                <a:lnTo>
                  <a:pt x="1501986" y="522063"/>
                </a:lnTo>
                <a:lnTo>
                  <a:pt x="1501986" y="521711"/>
                </a:lnTo>
                <a:lnTo>
                  <a:pt x="1503041" y="521359"/>
                </a:lnTo>
                <a:lnTo>
                  <a:pt x="1504448" y="520128"/>
                </a:lnTo>
                <a:lnTo>
                  <a:pt x="1506911" y="516962"/>
                </a:lnTo>
                <a:lnTo>
                  <a:pt x="1507438" y="515554"/>
                </a:lnTo>
                <a:lnTo>
                  <a:pt x="1506559" y="514147"/>
                </a:lnTo>
                <a:lnTo>
                  <a:pt x="1509549" y="511861"/>
                </a:lnTo>
                <a:lnTo>
                  <a:pt x="1517288" y="509222"/>
                </a:lnTo>
                <a:lnTo>
                  <a:pt x="1520631" y="506408"/>
                </a:lnTo>
                <a:lnTo>
                  <a:pt x="1522038" y="503242"/>
                </a:lnTo>
                <a:lnTo>
                  <a:pt x="1522741" y="499372"/>
                </a:lnTo>
                <a:lnTo>
                  <a:pt x="1522389" y="495678"/>
                </a:lnTo>
                <a:lnTo>
                  <a:pt x="1520806" y="492512"/>
                </a:lnTo>
                <a:lnTo>
                  <a:pt x="1522917" y="488818"/>
                </a:lnTo>
                <a:lnTo>
                  <a:pt x="1520806" y="484772"/>
                </a:lnTo>
                <a:lnTo>
                  <a:pt x="1517464" y="480375"/>
                </a:lnTo>
                <a:lnTo>
                  <a:pt x="1515705" y="475626"/>
                </a:lnTo>
                <a:lnTo>
                  <a:pt x="1520806" y="481079"/>
                </a:lnTo>
                <a:lnTo>
                  <a:pt x="1523621" y="483365"/>
                </a:lnTo>
                <a:lnTo>
                  <a:pt x="1526611" y="484597"/>
                </a:lnTo>
                <a:lnTo>
                  <a:pt x="1526963" y="481606"/>
                </a:lnTo>
                <a:lnTo>
                  <a:pt x="1527842" y="478616"/>
                </a:lnTo>
                <a:lnTo>
                  <a:pt x="1528194" y="476153"/>
                </a:lnTo>
                <a:lnTo>
                  <a:pt x="1526611" y="474922"/>
                </a:lnTo>
                <a:lnTo>
                  <a:pt x="1528018" y="473339"/>
                </a:lnTo>
                <a:lnTo>
                  <a:pt x="1528370" y="471756"/>
                </a:lnTo>
                <a:lnTo>
                  <a:pt x="1528546" y="468062"/>
                </a:lnTo>
                <a:lnTo>
                  <a:pt x="1531184" y="462609"/>
                </a:lnTo>
                <a:lnTo>
                  <a:pt x="1531536" y="460499"/>
                </a:lnTo>
                <a:lnTo>
                  <a:pt x="1531712" y="451704"/>
                </a:lnTo>
                <a:lnTo>
                  <a:pt x="1532768" y="447306"/>
                </a:lnTo>
                <a:lnTo>
                  <a:pt x="1536110" y="441678"/>
                </a:lnTo>
                <a:lnTo>
                  <a:pt x="1537693" y="436928"/>
                </a:lnTo>
                <a:lnTo>
                  <a:pt x="1539100" y="436049"/>
                </a:lnTo>
                <a:lnTo>
                  <a:pt x="1540683" y="435521"/>
                </a:lnTo>
                <a:lnTo>
                  <a:pt x="1542266" y="434114"/>
                </a:lnTo>
                <a:lnTo>
                  <a:pt x="1543673" y="432531"/>
                </a:lnTo>
                <a:lnTo>
                  <a:pt x="1544553" y="430948"/>
                </a:lnTo>
                <a:lnTo>
                  <a:pt x="1545080" y="429013"/>
                </a:lnTo>
                <a:lnTo>
                  <a:pt x="1545608" y="422505"/>
                </a:lnTo>
                <a:lnTo>
                  <a:pt x="1545256" y="420042"/>
                </a:lnTo>
                <a:lnTo>
                  <a:pt x="1544377" y="418635"/>
                </a:lnTo>
                <a:lnTo>
                  <a:pt x="1543145" y="417580"/>
                </a:lnTo>
                <a:lnTo>
                  <a:pt x="1541738" y="416173"/>
                </a:lnTo>
                <a:lnTo>
                  <a:pt x="1540683" y="416173"/>
                </a:lnTo>
                <a:lnTo>
                  <a:pt x="1536813" y="414589"/>
                </a:lnTo>
                <a:lnTo>
                  <a:pt x="1519751" y="412303"/>
                </a:lnTo>
                <a:lnTo>
                  <a:pt x="1511484" y="409664"/>
                </a:lnTo>
                <a:lnTo>
                  <a:pt x="1508318" y="409313"/>
                </a:lnTo>
                <a:lnTo>
                  <a:pt x="1504976" y="409664"/>
                </a:lnTo>
                <a:lnTo>
                  <a:pt x="1499523" y="411072"/>
                </a:lnTo>
                <a:lnTo>
                  <a:pt x="1496884" y="411247"/>
                </a:lnTo>
                <a:lnTo>
                  <a:pt x="1480174" y="407026"/>
                </a:lnTo>
                <a:lnTo>
                  <a:pt x="1473842" y="407202"/>
                </a:lnTo>
                <a:lnTo>
                  <a:pt x="1469093" y="408081"/>
                </a:lnTo>
                <a:lnTo>
                  <a:pt x="1469093" y="406498"/>
                </a:lnTo>
                <a:lnTo>
                  <a:pt x="1470676" y="404387"/>
                </a:lnTo>
                <a:lnTo>
                  <a:pt x="1470852" y="400342"/>
                </a:lnTo>
                <a:lnTo>
                  <a:pt x="1468917" y="398759"/>
                </a:lnTo>
                <a:lnTo>
                  <a:pt x="1463992" y="399638"/>
                </a:lnTo>
                <a:lnTo>
                  <a:pt x="1461001" y="401749"/>
                </a:lnTo>
                <a:lnTo>
                  <a:pt x="1459067" y="403156"/>
                </a:lnTo>
                <a:lnTo>
                  <a:pt x="1456252" y="403684"/>
                </a:lnTo>
                <a:lnTo>
                  <a:pt x="1454317" y="401573"/>
                </a:lnTo>
                <a:lnTo>
                  <a:pt x="1451679" y="399814"/>
                </a:lnTo>
                <a:lnTo>
                  <a:pt x="1449568" y="399814"/>
                </a:lnTo>
                <a:lnTo>
                  <a:pt x="1440070" y="398935"/>
                </a:lnTo>
                <a:lnTo>
                  <a:pt x="1435848" y="400166"/>
                </a:lnTo>
                <a:lnTo>
                  <a:pt x="1434265" y="398759"/>
                </a:lnTo>
                <a:lnTo>
                  <a:pt x="1432330" y="398583"/>
                </a:lnTo>
                <a:lnTo>
                  <a:pt x="1430395" y="398935"/>
                </a:lnTo>
                <a:lnTo>
                  <a:pt x="1428812" y="398935"/>
                </a:lnTo>
                <a:lnTo>
                  <a:pt x="1426877" y="398231"/>
                </a:lnTo>
                <a:lnTo>
                  <a:pt x="1424943" y="397176"/>
                </a:lnTo>
                <a:lnTo>
                  <a:pt x="1423360" y="397000"/>
                </a:lnTo>
                <a:lnTo>
                  <a:pt x="1421952" y="397176"/>
                </a:lnTo>
                <a:lnTo>
                  <a:pt x="1418962" y="398055"/>
                </a:lnTo>
                <a:lnTo>
                  <a:pt x="1415268" y="398231"/>
                </a:lnTo>
                <a:lnTo>
                  <a:pt x="1413333" y="398935"/>
                </a:lnTo>
                <a:lnTo>
                  <a:pt x="1411750" y="399286"/>
                </a:lnTo>
                <a:lnTo>
                  <a:pt x="1409640" y="399286"/>
                </a:lnTo>
                <a:lnTo>
                  <a:pt x="1408408" y="399638"/>
                </a:lnTo>
                <a:lnTo>
                  <a:pt x="1407529" y="399990"/>
                </a:lnTo>
                <a:lnTo>
                  <a:pt x="1406825" y="399990"/>
                </a:lnTo>
                <a:lnTo>
                  <a:pt x="1405594" y="399111"/>
                </a:lnTo>
                <a:lnTo>
                  <a:pt x="1396799" y="403508"/>
                </a:lnTo>
                <a:lnTo>
                  <a:pt x="1394161" y="405619"/>
                </a:lnTo>
                <a:close/>
                <a:moveTo>
                  <a:pt x="1385366" y="616343"/>
                </a:moveTo>
                <a:lnTo>
                  <a:pt x="1383255" y="616519"/>
                </a:lnTo>
                <a:lnTo>
                  <a:pt x="1381496" y="617575"/>
                </a:lnTo>
                <a:lnTo>
                  <a:pt x="1380089" y="617047"/>
                </a:lnTo>
                <a:lnTo>
                  <a:pt x="1378330" y="617751"/>
                </a:lnTo>
                <a:lnTo>
                  <a:pt x="1376571" y="619158"/>
                </a:lnTo>
                <a:lnTo>
                  <a:pt x="1376219" y="620741"/>
                </a:lnTo>
                <a:lnTo>
                  <a:pt x="1376219" y="623555"/>
                </a:lnTo>
                <a:lnTo>
                  <a:pt x="1376043" y="625490"/>
                </a:lnTo>
                <a:lnTo>
                  <a:pt x="1377098" y="628129"/>
                </a:lnTo>
                <a:lnTo>
                  <a:pt x="1379209" y="629536"/>
                </a:lnTo>
                <a:lnTo>
                  <a:pt x="1380968" y="629184"/>
                </a:lnTo>
                <a:lnTo>
                  <a:pt x="1383255" y="627425"/>
                </a:lnTo>
                <a:lnTo>
                  <a:pt x="1385014" y="625842"/>
                </a:lnTo>
                <a:lnTo>
                  <a:pt x="1388532" y="624787"/>
                </a:lnTo>
                <a:lnTo>
                  <a:pt x="1390291" y="624259"/>
                </a:lnTo>
                <a:lnTo>
                  <a:pt x="1391522" y="622500"/>
                </a:lnTo>
                <a:lnTo>
                  <a:pt x="1391874" y="620741"/>
                </a:lnTo>
                <a:lnTo>
                  <a:pt x="1391698" y="619334"/>
                </a:lnTo>
                <a:lnTo>
                  <a:pt x="1389763" y="617927"/>
                </a:lnTo>
                <a:lnTo>
                  <a:pt x="1385366" y="616343"/>
                </a:lnTo>
                <a:close/>
                <a:moveTo>
                  <a:pt x="1539803" y="531561"/>
                </a:moveTo>
                <a:lnTo>
                  <a:pt x="1537341" y="533144"/>
                </a:lnTo>
                <a:lnTo>
                  <a:pt x="1536285" y="538597"/>
                </a:lnTo>
                <a:lnTo>
                  <a:pt x="1535758" y="539476"/>
                </a:lnTo>
                <a:lnTo>
                  <a:pt x="1532240" y="542115"/>
                </a:lnTo>
                <a:lnTo>
                  <a:pt x="1530833" y="544402"/>
                </a:lnTo>
                <a:lnTo>
                  <a:pt x="1531360" y="545457"/>
                </a:lnTo>
                <a:lnTo>
                  <a:pt x="1533119" y="545985"/>
                </a:lnTo>
                <a:lnTo>
                  <a:pt x="1535406" y="547040"/>
                </a:lnTo>
                <a:lnTo>
                  <a:pt x="1538396" y="550206"/>
                </a:lnTo>
                <a:lnTo>
                  <a:pt x="1540155" y="550910"/>
                </a:lnTo>
                <a:lnTo>
                  <a:pt x="1541386" y="548975"/>
                </a:lnTo>
                <a:lnTo>
                  <a:pt x="1541386" y="550030"/>
                </a:lnTo>
                <a:lnTo>
                  <a:pt x="1541562" y="551086"/>
                </a:lnTo>
                <a:lnTo>
                  <a:pt x="1542266" y="552141"/>
                </a:lnTo>
                <a:lnTo>
                  <a:pt x="1543497" y="553021"/>
                </a:lnTo>
                <a:lnTo>
                  <a:pt x="1545784" y="551965"/>
                </a:lnTo>
                <a:lnTo>
                  <a:pt x="1547895" y="551789"/>
                </a:lnTo>
                <a:lnTo>
                  <a:pt x="1550005" y="551262"/>
                </a:lnTo>
                <a:lnTo>
                  <a:pt x="1552292" y="548975"/>
                </a:lnTo>
                <a:lnTo>
                  <a:pt x="1552468" y="547744"/>
                </a:lnTo>
                <a:lnTo>
                  <a:pt x="1552292" y="544577"/>
                </a:lnTo>
                <a:lnTo>
                  <a:pt x="1552820" y="544050"/>
                </a:lnTo>
                <a:lnTo>
                  <a:pt x="1555458" y="540180"/>
                </a:lnTo>
                <a:lnTo>
                  <a:pt x="1553523" y="537893"/>
                </a:lnTo>
                <a:lnTo>
                  <a:pt x="1551588" y="532616"/>
                </a:lnTo>
                <a:lnTo>
                  <a:pt x="1549478" y="531209"/>
                </a:lnTo>
                <a:lnTo>
                  <a:pt x="1542970" y="531033"/>
                </a:lnTo>
                <a:lnTo>
                  <a:pt x="1539803" y="531561"/>
                </a:lnTo>
                <a:close/>
                <a:moveTo>
                  <a:pt x="1634964" y="466831"/>
                </a:moveTo>
                <a:lnTo>
                  <a:pt x="1640241" y="468942"/>
                </a:lnTo>
                <a:lnTo>
                  <a:pt x="1641824" y="474570"/>
                </a:lnTo>
                <a:lnTo>
                  <a:pt x="1642527" y="477385"/>
                </a:lnTo>
                <a:lnTo>
                  <a:pt x="1642176" y="479671"/>
                </a:lnTo>
                <a:lnTo>
                  <a:pt x="1644462" y="479320"/>
                </a:lnTo>
                <a:lnTo>
                  <a:pt x="1648508" y="479496"/>
                </a:lnTo>
                <a:lnTo>
                  <a:pt x="1650091" y="478792"/>
                </a:lnTo>
                <a:lnTo>
                  <a:pt x="1650619" y="477385"/>
                </a:lnTo>
                <a:lnTo>
                  <a:pt x="1650794" y="474922"/>
                </a:lnTo>
                <a:lnTo>
                  <a:pt x="1650619" y="472460"/>
                </a:lnTo>
                <a:lnTo>
                  <a:pt x="1650091" y="471052"/>
                </a:lnTo>
                <a:lnTo>
                  <a:pt x="1651322" y="468062"/>
                </a:lnTo>
                <a:lnTo>
                  <a:pt x="1651146" y="465248"/>
                </a:lnTo>
                <a:lnTo>
                  <a:pt x="1649915" y="462785"/>
                </a:lnTo>
                <a:lnTo>
                  <a:pt x="1648332" y="461026"/>
                </a:lnTo>
                <a:lnTo>
                  <a:pt x="1644462" y="461730"/>
                </a:lnTo>
                <a:lnTo>
                  <a:pt x="1642176" y="460675"/>
                </a:lnTo>
                <a:lnTo>
                  <a:pt x="1641648" y="458036"/>
                </a:lnTo>
                <a:lnTo>
                  <a:pt x="1640416" y="456277"/>
                </a:lnTo>
                <a:lnTo>
                  <a:pt x="1637602" y="455398"/>
                </a:lnTo>
                <a:lnTo>
                  <a:pt x="1636371" y="456277"/>
                </a:lnTo>
                <a:lnTo>
                  <a:pt x="1636019" y="458564"/>
                </a:lnTo>
                <a:lnTo>
                  <a:pt x="1634436" y="459091"/>
                </a:lnTo>
                <a:lnTo>
                  <a:pt x="1633556" y="460499"/>
                </a:lnTo>
                <a:lnTo>
                  <a:pt x="1635140" y="464896"/>
                </a:lnTo>
                <a:lnTo>
                  <a:pt x="1634964" y="466831"/>
                </a:lnTo>
                <a:close/>
                <a:moveTo>
                  <a:pt x="1604006" y="480375"/>
                </a:moveTo>
                <a:lnTo>
                  <a:pt x="1604358" y="482662"/>
                </a:lnTo>
                <a:lnTo>
                  <a:pt x="1611042" y="479496"/>
                </a:lnTo>
                <a:lnTo>
                  <a:pt x="1614032" y="477033"/>
                </a:lnTo>
                <a:lnTo>
                  <a:pt x="1615263" y="473867"/>
                </a:lnTo>
                <a:lnTo>
                  <a:pt x="1614032" y="471580"/>
                </a:lnTo>
                <a:lnTo>
                  <a:pt x="1611217" y="469821"/>
                </a:lnTo>
                <a:lnTo>
                  <a:pt x="1608227" y="469118"/>
                </a:lnTo>
                <a:lnTo>
                  <a:pt x="1606292" y="469821"/>
                </a:lnTo>
                <a:lnTo>
                  <a:pt x="1605941" y="469118"/>
                </a:lnTo>
                <a:lnTo>
                  <a:pt x="1605237" y="468766"/>
                </a:lnTo>
                <a:lnTo>
                  <a:pt x="1604358" y="468766"/>
                </a:lnTo>
                <a:lnTo>
                  <a:pt x="1603302" y="468942"/>
                </a:lnTo>
                <a:lnTo>
                  <a:pt x="1602950" y="469469"/>
                </a:lnTo>
                <a:lnTo>
                  <a:pt x="1602247" y="470525"/>
                </a:lnTo>
                <a:lnTo>
                  <a:pt x="1602071" y="471580"/>
                </a:lnTo>
                <a:lnTo>
                  <a:pt x="1603654" y="472460"/>
                </a:lnTo>
                <a:lnTo>
                  <a:pt x="1602950" y="473163"/>
                </a:lnTo>
                <a:lnTo>
                  <a:pt x="1601895" y="474219"/>
                </a:lnTo>
                <a:lnTo>
                  <a:pt x="1601367" y="474570"/>
                </a:lnTo>
                <a:lnTo>
                  <a:pt x="1602071" y="476857"/>
                </a:lnTo>
                <a:lnTo>
                  <a:pt x="1604006" y="480375"/>
                </a:lnTo>
                <a:close/>
                <a:moveTo>
                  <a:pt x="1552644" y="522942"/>
                </a:moveTo>
                <a:lnTo>
                  <a:pt x="1554051" y="524525"/>
                </a:lnTo>
                <a:lnTo>
                  <a:pt x="1556865" y="525053"/>
                </a:lnTo>
                <a:lnTo>
                  <a:pt x="1564077" y="525581"/>
                </a:lnTo>
                <a:lnTo>
                  <a:pt x="1566188" y="525053"/>
                </a:lnTo>
                <a:lnTo>
                  <a:pt x="1568475" y="523997"/>
                </a:lnTo>
                <a:lnTo>
                  <a:pt x="1569178" y="523118"/>
                </a:lnTo>
                <a:lnTo>
                  <a:pt x="1570233" y="519072"/>
                </a:lnTo>
                <a:lnTo>
                  <a:pt x="1574983" y="509926"/>
                </a:lnTo>
                <a:lnTo>
                  <a:pt x="1575862" y="505177"/>
                </a:lnTo>
                <a:lnTo>
                  <a:pt x="1572344" y="503242"/>
                </a:lnTo>
                <a:lnTo>
                  <a:pt x="1572344" y="502186"/>
                </a:lnTo>
                <a:lnTo>
                  <a:pt x="1576038" y="502010"/>
                </a:lnTo>
                <a:lnTo>
                  <a:pt x="1574983" y="499724"/>
                </a:lnTo>
                <a:lnTo>
                  <a:pt x="1570233" y="495326"/>
                </a:lnTo>
                <a:lnTo>
                  <a:pt x="1563198" y="498492"/>
                </a:lnTo>
                <a:lnTo>
                  <a:pt x="1562318" y="499724"/>
                </a:lnTo>
                <a:lnTo>
                  <a:pt x="1561615" y="501659"/>
                </a:lnTo>
                <a:lnTo>
                  <a:pt x="1558800" y="506408"/>
                </a:lnTo>
                <a:lnTo>
                  <a:pt x="1557217" y="510278"/>
                </a:lnTo>
                <a:lnTo>
                  <a:pt x="1553171" y="514851"/>
                </a:lnTo>
                <a:lnTo>
                  <a:pt x="1552292" y="517841"/>
                </a:lnTo>
                <a:lnTo>
                  <a:pt x="1552292" y="520655"/>
                </a:lnTo>
                <a:lnTo>
                  <a:pt x="1552644" y="522942"/>
                </a:lnTo>
                <a:close/>
                <a:moveTo>
                  <a:pt x="1022666" y="582747"/>
                </a:moveTo>
                <a:lnTo>
                  <a:pt x="1024073" y="587672"/>
                </a:lnTo>
                <a:lnTo>
                  <a:pt x="1026008" y="589783"/>
                </a:lnTo>
                <a:lnTo>
                  <a:pt x="1028646" y="591366"/>
                </a:lnTo>
                <a:lnTo>
                  <a:pt x="1031637" y="591718"/>
                </a:lnTo>
                <a:lnTo>
                  <a:pt x="1037617" y="588904"/>
                </a:lnTo>
                <a:lnTo>
                  <a:pt x="1044301" y="587848"/>
                </a:lnTo>
                <a:lnTo>
                  <a:pt x="1047291" y="586793"/>
                </a:lnTo>
                <a:lnTo>
                  <a:pt x="1053800" y="582395"/>
                </a:lnTo>
                <a:lnTo>
                  <a:pt x="1059604" y="577294"/>
                </a:lnTo>
                <a:lnTo>
                  <a:pt x="1060308" y="576767"/>
                </a:lnTo>
                <a:lnTo>
                  <a:pt x="1062419" y="576239"/>
                </a:lnTo>
                <a:lnTo>
                  <a:pt x="1063122" y="575887"/>
                </a:lnTo>
                <a:lnTo>
                  <a:pt x="1063298" y="575359"/>
                </a:lnTo>
                <a:lnTo>
                  <a:pt x="1063650" y="573600"/>
                </a:lnTo>
                <a:lnTo>
                  <a:pt x="1063826" y="573073"/>
                </a:lnTo>
                <a:lnTo>
                  <a:pt x="1064881" y="572545"/>
                </a:lnTo>
                <a:lnTo>
                  <a:pt x="1068927" y="571138"/>
                </a:lnTo>
                <a:lnTo>
                  <a:pt x="1070158" y="570083"/>
                </a:lnTo>
                <a:lnTo>
                  <a:pt x="1071213" y="568675"/>
                </a:lnTo>
                <a:lnTo>
                  <a:pt x="1072445" y="567444"/>
                </a:lnTo>
                <a:lnTo>
                  <a:pt x="1074380" y="566916"/>
                </a:lnTo>
                <a:lnTo>
                  <a:pt x="1080360" y="563574"/>
                </a:lnTo>
                <a:lnTo>
                  <a:pt x="1098126" y="548799"/>
                </a:lnTo>
                <a:lnTo>
                  <a:pt x="1101820" y="543874"/>
                </a:lnTo>
                <a:lnTo>
                  <a:pt x="1113253" y="523118"/>
                </a:lnTo>
                <a:lnTo>
                  <a:pt x="1116419" y="522063"/>
                </a:lnTo>
                <a:lnTo>
                  <a:pt x="1119937" y="526284"/>
                </a:lnTo>
                <a:lnTo>
                  <a:pt x="1121520" y="525405"/>
                </a:lnTo>
                <a:lnTo>
                  <a:pt x="1122223" y="524349"/>
                </a:lnTo>
                <a:lnTo>
                  <a:pt x="1125038" y="516258"/>
                </a:lnTo>
                <a:lnTo>
                  <a:pt x="1128204" y="498492"/>
                </a:lnTo>
                <a:lnTo>
                  <a:pt x="1130139" y="493040"/>
                </a:lnTo>
                <a:lnTo>
                  <a:pt x="1139110" y="475626"/>
                </a:lnTo>
                <a:lnTo>
                  <a:pt x="1139989" y="472284"/>
                </a:lnTo>
                <a:lnTo>
                  <a:pt x="1139813" y="469118"/>
                </a:lnTo>
                <a:lnTo>
                  <a:pt x="1138230" y="466655"/>
                </a:lnTo>
                <a:lnTo>
                  <a:pt x="1134888" y="465776"/>
                </a:lnTo>
                <a:lnTo>
                  <a:pt x="1132426" y="464368"/>
                </a:lnTo>
                <a:lnTo>
                  <a:pt x="1129435" y="457684"/>
                </a:lnTo>
                <a:lnTo>
                  <a:pt x="1127325" y="454870"/>
                </a:lnTo>
                <a:lnTo>
                  <a:pt x="1125038" y="453815"/>
                </a:lnTo>
                <a:lnTo>
                  <a:pt x="1117123" y="452056"/>
                </a:lnTo>
                <a:lnTo>
                  <a:pt x="1115364" y="452407"/>
                </a:lnTo>
                <a:lnTo>
                  <a:pt x="1115012" y="453463"/>
                </a:lnTo>
                <a:lnTo>
                  <a:pt x="1114308" y="453990"/>
                </a:lnTo>
                <a:lnTo>
                  <a:pt x="1113957" y="454870"/>
                </a:lnTo>
                <a:lnTo>
                  <a:pt x="1114308" y="456805"/>
                </a:lnTo>
                <a:lnTo>
                  <a:pt x="1115012" y="458388"/>
                </a:lnTo>
                <a:lnTo>
                  <a:pt x="1118178" y="462785"/>
                </a:lnTo>
                <a:lnTo>
                  <a:pt x="1116771" y="462433"/>
                </a:lnTo>
                <a:lnTo>
                  <a:pt x="1115540" y="461906"/>
                </a:lnTo>
                <a:lnTo>
                  <a:pt x="1114308" y="461026"/>
                </a:lnTo>
                <a:lnTo>
                  <a:pt x="1113253" y="459971"/>
                </a:lnTo>
                <a:lnTo>
                  <a:pt x="1113253" y="462785"/>
                </a:lnTo>
                <a:lnTo>
                  <a:pt x="1112197" y="462785"/>
                </a:lnTo>
                <a:lnTo>
                  <a:pt x="1112197" y="459971"/>
                </a:lnTo>
                <a:lnTo>
                  <a:pt x="1110263" y="461026"/>
                </a:lnTo>
                <a:lnTo>
                  <a:pt x="1110263" y="462433"/>
                </a:lnTo>
                <a:lnTo>
                  <a:pt x="1110966" y="464017"/>
                </a:lnTo>
                <a:lnTo>
                  <a:pt x="1110966" y="465951"/>
                </a:lnTo>
                <a:lnTo>
                  <a:pt x="1109911" y="467710"/>
                </a:lnTo>
                <a:lnTo>
                  <a:pt x="1107096" y="470349"/>
                </a:lnTo>
                <a:lnTo>
                  <a:pt x="1106041" y="471756"/>
                </a:lnTo>
                <a:lnTo>
                  <a:pt x="1104986" y="471756"/>
                </a:lnTo>
                <a:lnTo>
                  <a:pt x="1105513" y="470349"/>
                </a:lnTo>
                <a:lnTo>
                  <a:pt x="1107272" y="468062"/>
                </a:lnTo>
                <a:lnTo>
                  <a:pt x="1107976" y="466655"/>
                </a:lnTo>
                <a:lnTo>
                  <a:pt x="1108328" y="465248"/>
                </a:lnTo>
                <a:lnTo>
                  <a:pt x="1108328" y="464544"/>
                </a:lnTo>
                <a:lnTo>
                  <a:pt x="1108152" y="464017"/>
                </a:lnTo>
                <a:lnTo>
                  <a:pt x="1107976" y="463313"/>
                </a:lnTo>
                <a:lnTo>
                  <a:pt x="1108152" y="461202"/>
                </a:lnTo>
                <a:lnTo>
                  <a:pt x="1108680" y="458388"/>
                </a:lnTo>
                <a:lnTo>
                  <a:pt x="1109559" y="455749"/>
                </a:lnTo>
                <a:lnTo>
                  <a:pt x="1110966" y="453990"/>
                </a:lnTo>
                <a:lnTo>
                  <a:pt x="1109911" y="453990"/>
                </a:lnTo>
                <a:lnTo>
                  <a:pt x="1107624" y="454342"/>
                </a:lnTo>
                <a:lnTo>
                  <a:pt x="1099709" y="457157"/>
                </a:lnTo>
                <a:lnTo>
                  <a:pt x="1097422" y="458388"/>
                </a:lnTo>
                <a:lnTo>
                  <a:pt x="1095311" y="460147"/>
                </a:lnTo>
                <a:lnTo>
                  <a:pt x="1087924" y="464896"/>
                </a:lnTo>
                <a:lnTo>
                  <a:pt x="1083702" y="468942"/>
                </a:lnTo>
                <a:lnTo>
                  <a:pt x="1080008" y="473339"/>
                </a:lnTo>
                <a:lnTo>
                  <a:pt x="1076666" y="478264"/>
                </a:lnTo>
                <a:lnTo>
                  <a:pt x="1070686" y="491457"/>
                </a:lnTo>
                <a:lnTo>
                  <a:pt x="1063122" y="499724"/>
                </a:lnTo>
                <a:lnTo>
                  <a:pt x="1061539" y="505177"/>
                </a:lnTo>
                <a:lnTo>
                  <a:pt x="1061011" y="524701"/>
                </a:lnTo>
                <a:lnTo>
                  <a:pt x="1064178" y="530330"/>
                </a:lnTo>
                <a:lnTo>
                  <a:pt x="1061891" y="535959"/>
                </a:lnTo>
                <a:lnTo>
                  <a:pt x="1056966" y="540708"/>
                </a:lnTo>
                <a:lnTo>
                  <a:pt x="1052041" y="543346"/>
                </a:lnTo>
                <a:lnTo>
                  <a:pt x="1049226" y="543522"/>
                </a:lnTo>
                <a:lnTo>
                  <a:pt x="1047819" y="543874"/>
                </a:lnTo>
                <a:lnTo>
                  <a:pt x="1047291" y="544577"/>
                </a:lnTo>
                <a:lnTo>
                  <a:pt x="1046940" y="545105"/>
                </a:lnTo>
                <a:lnTo>
                  <a:pt x="1045884" y="548271"/>
                </a:lnTo>
                <a:lnTo>
                  <a:pt x="1045708" y="548975"/>
                </a:lnTo>
                <a:lnTo>
                  <a:pt x="1044301" y="549678"/>
                </a:lnTo>
                <a:lnTo>
                  <a:pt x="1034627" y="556890"/>
                </a:lnTo>
                <a:lnTo>
                  <a:pt x="1032868" y="558825"/>
                </a:lnTo>
                <a:lnTo>
                  <a:pt x="1032164" y="560584"/>
                </a:lnTo>
                <a:lnTo>
                  <a:pt x="1031637" y="566037"/>
                </a:lnTo>
                <a:lnTo>
                  <a:pt x="1030933" y="568851"/>
                </a:lnTo>
                <a:lnTo>
                  <a:pt x="1030054" y="570962"/>
                </a:lnTo>
                <a:lnTo>
                  <a:pt x="1024425" y="578350"/>
                </a:lnTo>
                <a:lnTo>
                  <a:pt x="1022666" y="582747"/>
                </a:lnTo>
                <a:close/>
                <a:moveTo>
                  <a:pt x="1291788" y="334380"/>
                </a:moveTo>
                <a:lnTo>
                  <a:pt x="1294251" y="332446"/>
                </a:lnTo>
                <a:lnTo>
                  <a:pt x="1294955" y="330335"/>
                </a:lnTo>
                <a:lnTo>
                  <a:pt x="1293899" y="327696"/>
                </a:lnTo>
                <a:lnTo>
                  <a:pt x="1290909" y="327872"/>
                </a:lnTo>
                <a:lnTo>
                  <a:pt x="1287215" y="329631"/>
                </a:lnTo>
                <a:lnTo>
                  <a:pt x="1278420" y="335084"/>
                </a:lnTo>
                <a:lnTo>
                  <a:pt x="1275782" y="338778"/>
                </a:lnTo>
                <a:lnTo>
                  <a:pt x="1275254" y="341240"/>
                </a:lnTo>
                <a:lnTo>
                  <a:pt x="1283169" y="338954"/>
                </a:lnTo>
                <a:lnTo>
                  <a:pt x="1291788" y="334380"/>
                </a:lnTo>
                <a:close/>
                <a:moveTo>
                  <a:pt x="1147025" y="496382"/>
                </a:moveTo>
                <a:lnTo>
                  <a:pt x="1147905" y="496382"/>
                </a:lnTo>
                <a:lnTo>
                  <a:pt x="1150191" y="494271"/>
                </a:lnTo>
                <a:lnTo>
                  <a:pt x="1153709" y="491984"/>
                </a:lnTo>
                <a:lnTo>
                  <a:pt x="1157755" y="490225"/>
                </a:lnTo>
                <a:lnTo>
                  <a:pt x="1161449" y="489522"/>
                </a:lnTo>
                <a:lnTo>
                  <a:pt x="1165142" y="488290"/>
                </a:lnTo>
                <a:lnTo>
                  <a:pt x="1171299" y="482838"/>
                </a:lnTo>
                <a:lnTo>
                  <a:pt x="1175521" y="481606"/>
                </a:lnTo>
                <a:lnTo>
                  <a:pt x="1180446" y="481430"/>
                </a:lnTo>
                <a:lnTo>
                  <a:pt x="1184667" y="480551"/>
                </a:lnTo>
                <a:lnTo>
                  <a:pt x="1187657" y="478264"/>
                </a:lnTo>
                <a:lnTo>
                  <a:pt x="1189064" y="473867"/>
                </a:lnTo>
                <a:lnTo>
                  <a:pt x="1189064" y="471756"/>
                </a:lnTo>
                <a:lnTo>
                  <a:pt x="1188185" y="466655"/>
                </a:lnTo>
                <a:lnTo>
                  <a:pt x="1186778" y="461378"/>
                </a:lnTo>
                <a:lnTo>
                  <a:pt x="1186074" y="459795"/>
                </a:lnTo>
                <a:lnTo>
                  <a:pt x="1185898" y="458740"/>
                </a:lnTo>
                <a:lnTo>
                  <a:pt x="1185722" y="458212"/>
                </a:lnTo>
                <a:lnTo>
                  <a:pt x="1185195" y="457684"/>
                </a:lnTo>
                <a:lnTo>
                  <a:pt x="1180270" y="465600"/>
                </a:lnTo>
                <a:lnTo>
                  <a:pt x="1179214" y="465600"/>
                </a:lnTo>
                <a:lnTo>
                  <a:pt x="1179566" y="463665"/>
                </a:lnTo>
                <a:lnTo>
                  <a:pt x="1182204" y="458564"/>
                </a:lnTo>
                <a:lnTo>
                  <a:pt x="1175169" y="461202"/>
                </a:lnTo>
                <a:lnTo>
                  <a:pt x="1168309" y="464720"/>
                </a:lnTo>
                <a:lnTo>
                  <a:pt x="1164791" y="467535"/>
                </a:lnTo>
                <a:lnTo>
                  <a:pt x="1159514" y="473515"/>
                </a:lnTo>
                <a:lnTo>
                  <a:pt x="1156172" y="475450"/>
                </a:lnTo>
                <a:lnTo>
                  <a:pt x="1155292" y="475450"/>
                </a:lnTo>
                <a:lnTo>
                  <a:pt x="1153357" y="474570"/>
                </a:lnTo>
                <a:lnTo>
                  <a:pt x="1152302" y="474746"/>
                </a:lnTo>
                <a:lnTo>
                  <a:pt x="1151950" y="475274"/>
                </a:lnTo>
                <a:lnTo>
                  <a:pt x="1151247" y="477209"/>
                </a:lnTo>
                <a:lnTo>
                  <a:pt x="1150719" y="477561"/>
                </a:lnTo>
                <a:lnTo>
                  <a:pt x="1150015" y="478264"/>
                </a:lnTo>
                <a:lnTo>
                  <a:pt x="1147377" y="482486"/>
                </a:lnTo>
                <a:lnTo>
                  <a:pt x="1146322" y="486180"/>
                </a:lnTo>
                <a:lnTo>
                  <a:pt x="1145794" y="490049"/>
                </a:lnTo>
                <a:lnTo>
                  <a:pt x="1146146" y="493567"/>
                </a:lnTo>
                <a:lnTo>
                  <a:pt x="1147025" y="496382"/>
                </a:lnTo>
                <a:close/>
                <a:moveTo>
                  <a:pt x="1877702" y="544929"/>
                </a:moveTo>
                <a:lnTo>
                  <a:pt x="1879285" y="543874"/>
                </a:lnTo>
                <a:lnTo>
                  <a:pt x="1880692" y="542818"/>
                </a:lnTo>
                <a:lnTo>
                  <a:pt x="1880164" y="540356"/>
                </a:lnTo>
                <a:lnTo>
                  <a:pt x="1877878" y="535959"/>
                </a:lnTo>
                <a:lnTo>
                  <a:pt x="1877350" y="534551"/>
                </a:lnTo>
                <a:lnTo>
                  <a:pt x="1876998" y="533320"/>
                </a:lnTo>
                <a:lnTo>
                  <a:pt x="1876470" y="532441"/>
                </a:lnTo>
                <a:lnTo>
                  <a:pt x="1875415" y="532089"/>
                </a:lnTo>
                <a:lnTo>
                  <a:pt x="1874535" y="532616"/>
                </a:lnTo>
                <a:lnTo>
                  <a:pt x="1873304" y="533848"/>
                </a:lnTo>
                <a:lnTo>
                  <a:pt x="1872249" y="535255"/>
                </a:lnTo>
                <a:lnTo>
                  <a:pt x="1871897" y="536486"/>
                </a:lnTo>
                <a:lnTo>
                  <a:pt x="1871721" y="542643"/>
                </a:lnTo>
                <a:lnTo>
                  <a:pt x="1870842" y="545281"/>
                </a:lnTo>
                <a:lnTo>
                  <a:pt x="1868907" y="547040"/>
                </a:lnTo>
                <a:lnTo>
                  <a:pt x="1869083" y="544929"/>
                </a:lnTo>
                <a:lnTo>
                  <a:pt x="1870314" y="539828"/>
                </a:lnTo>
                <a:lnTo>
                  <a:pt x="1869962" y="538069"/>
                </a:lnTo>
                <a:lnTo>
                  <a:pt x="1868907" y="538245"/>
                </a:lnTo>
                <a:lnTo>
                  <a:pt x="1867675" y="540004"/>
                </a:lnTo>
                <a:lnTo>
                  <a:pt x="1866092" y="543170"/>
                </a:lnTo>
                <a:lnTo>
                  <a:pt x="1863806" y="543874"/>
                </a:lnTo>
                <a:lnTo>
                  <a:pt x="1861695" y="543346"/>
                </a:lnTo>
                <a:lnTo>
                  <a:pt x="1859760" y="542467"/>
                </a:lnTo>
                <a:lnTo>
                  <a:pt x="1858001" y="542291"/>
                </a:lnTo>
                <a:lnTo>
                  <a:pt x="1856594" y="543170"/>
                </a:lnTo>
                <a:lnTo>
                  <a:pt x="1852021" y="548271"/>
                </a:lnTo>
                <a:lnTo>
                  <a:pt x="1859408" y="532616"/>
                </a:lnTo>
                <a:lnTo>
                  <a:pt x="1858001" y="530330"/>
                </a:lnTo>
                <a:lnTo>
                  <a:pt x="1858705" y="529626"/>
                </a:lnTo>
                <a:lnTo>
                  <a:pt x="1859408" y="528219"/>
                </a:lnTo>
                <a:lnTo>
                  <a:pt x="1860112" y="527515"/>
                </a:lnTo>
                <a:lnTo>
                  <a:pt x="1859584" y="526988"/>
                </a:lnTo>
                <a:lnTo>
                  <a:pt x="1859408" y="526460"/>
                </a:lnTo>
                <a:lnTo>
                  <a:pt x="1859233" y="525932"/>
                </a:lnTo>
                <a:lnTo>
                  <a:pt x="1859056" y="525405"/>
                </a:lnTo>
                <a:lnTo>
                  <a:pt x="1860991" y="524525"/>
                </a:lnTo>
                <a:lnTo>
                  <a:pt x="1861343" y="523470"/>
                </a:lnTo>
                <a:lnTo>
                  <a:pt x="1860288" y="522942"/>
                </a:lnTo>
                <a:lnTo>
                  <a:pt x="1858001" y="523646"/>
                </a:lnTo>
                <a:lnTo>
                  <a:pt x="1858881" y="521711"/>
                </a:lnTo>
                <a:lnTo>
                  <a:pt x="1860640" y="518721"/>
                </a:lnTo>
                <a:lnTo>
                  <a:pt x="1862575" y="516258"/>
                </a:lnTo>
                <a:lnTo>
                  <a:pt x="1863982" y="515906"/>
                </a:lnTo>
                <a:lnTo>
                  <a:pt x="1864861" y="515906"/>
                </a:lnTo>
                <a:lnTo>
                  <a:pt x="1865213" y="510805"/>
                </a:lnTo>
                <a:lnTo>
                  <a:pt x="1860991" y="508870"/>
                </a:lnTo>
                <a:lnTo>
                  <a:pt x="1856066" y="510278"/>
                </a:lnTo>
                <a:lnTo>
                  <a:pt x="1853780" y="512212"/>
                </a:lnTo>
                <a:lnTo>
                  <a:pt x="1852021" y="515027"/>
                </a:lnTo>
                <a:lnTo>
                  <a:pt x="1851141" y="518017"/>
                </a:lnTo>
                <a:lnTo>
                  <a:pt x="1849558" y="520128"/>
                </a:lnTo>
                <a:lnTo>
                  <a:pt x="1849206" y="521711"/>
                </a:lnTo>
                <a:lnTo>
                  <a:pt x="1850262" y="522942"/>
                </a:lnTo>
                <a:lnTo>
                  <a:pt x="1851845" y="524525"/>
                </a:lnTo>
                <a:lnTo>
                  <a:pt x="1849030" y="525229"/>
                </a:lnTo>
                <a:lnTo>
                  <a:pt x="1849030" y="526284"/>
                </a:lnTo>
                <a:lnTo>
                  <a:pt x="1849734" y="527340"/>
                </a:lnTo>
                <a:lnTo>
                  <a:pt x="1850086" y="527691"/>
                </a:lnTo>
                <a:lnTo>
                  <a:pt x="1850790" y="529802"/>
                </a:lnTo>
                <a:lnTo>
                  <a:pt x="1853252" y="533320"/>
                </a:lnTo>
                <a:lnTo>
                  <a:pt x="1854131" y="535607"/>
                </a:lnTo>
                <a:lnTo>
                  <a:pt x="1853076" y="533144"/>
                </a:lnTo>
                <a:lnTo>
                  <a:pt x="1849558" y="529099"/>
                </a:lnTo>
                <a:lnTo>
                  <a:pt x="1848151" y="526636"/>
                </a:lnTo>
                <a:lnTo>
                  <a:pt x="1847096" y="526636"/>
                </a:lnTo>
                <a:lnTo>
                  <a:pt x="1846920" y="530330"/>
                </a:lnTo>
                <a:lnTo>
                  <a:pt x="1846392" y="533496"/>
                </a:lnTo>
                <a:lnTo>
                  <a:pt x="1845161" y="535959"/>
                </a:lnTo>
                <a:lnTo>
                  <a:pt x="1842874" y="537542"/>
                </a:lnTo>
                <a:lnTo>
                  <a:pt x="1842874" y="536134"/>
                </a:lnTo>
                <a:lnTo>
                  <a:pt x="1843578" y="533848"/>
                </a:lnTo>
                <a:lnTo>
                  <a:pt x="1843753" y="532616"/>
                </a:lnTo>
                <a:lnTo>
                  <a:pt x="1843753" y="527164"/>
                </a:lnTo>
                <a:lnTo>
                  <a:pt x="1843050" y="525053"/>
                </a:lnTo>
                <a:lnTo>
                  <a:pt x="1841291" y="525405"/>
                </a:lnTo>
                <a:lnTo>
                  <a:pt x="1839532" y="527164"/>
                </a:lnTo>
                <a:lnTo>
                  <a:pt x="1838828" y="529274"/>
                </a:lnTo>
                <a:lnTo>
                  <a:pt x="1838653" y="532265"/>
                </a:lnTo>
                <a:lnTo>
                  <a:pt x="1838125" y="533144"/>
                </a:lnTo>
                <a:lnTo>
                  <a:pt x="1837421" y="531913"/>
                </a:lnTo>
                <a:lnTo>
                  <a:pt x="1836718" y="528747"/>
                </a:lnTo>
                <a:lnTo>
                  <a:pt x="1836542" y="525932"/>
                </a:lnTo>
                <a:lnTo>
                  <a:pt x="1836893" y="523470"/>
                </a:lnTo>
                <a:lnTo>
                  <a:pt x="1834079" y="523646"/>
                </a:lnTo>
                <a:lnTo>
                  <a:pt x="1832848" y="526108"/>
                </a:lnTo>
                <a:lnTo>
                  <a:pt x="1830737" y="527867"/>
                </a:lnTo>
                <a:lnTo>
                  <a:pt x="1829682" y="527340"/>
                </a:lnTo>
                <a:lnTo>
                  <a:pt x="1828099" y="526284"/>
                </a:lnTo>
                <a:lnTo>
                  <a:pt x="1826516" y="525581"/>
                </a:lnTo>
                <a:lnTo>
                  <a:pt x="1825812" y="526284"/>
                </a:lnTo>
                <a:lnTo>
                  <a:pt x="1825284" y="527691"/>
                </a:lnTo>
                <a:lnTo>
                  <a:pt x="1823877" y="528571"/>
                </a:lnTo>
                <a:lnTo>
                  <a:pt x="1822294" y="528923"/>
                </a:lnTo>
                <a:lnTo>
                  <a:pt x="1820711" y="528923"/>
                </a:lnTo>
                <a:lnTo>
                  <a:pt x="1822470" y="526988"/>
                </a:lnTo>
                <a:lnTo>
                  <a:pt x="1821942" y="525757"/>
                </a:lnTo>
                <a:lnTo>
                  <a:pt x="1820008" y="525581"/>
                </a:lnTo>
                <a:lnTo>
                  <a:pt x="1820711" y="523294"/>
                </a:lnTo>
                <a:lnTo>
                  <a:pt x="1821239" y="520304"/>
                </a:lnTo>
                <a:lnTo>
                  <a:pt x="1818776" y="518896"/>
                </a:lnTo>
                <a:lnTo>
                  <a:pt x="1818600" y="517313"/>
                </a:lnTo>
                <a:lnTo>
                  <a:pt x="1820359" y="515554"/>
                </a:lnTo>
                <a:lnTo>
                  <a:pt x="1820887" y="513268"/>
                </a:lnTo>
                <a:lnTo>
                  <a:pt x="1819831" y="510805"/>
                </a:lnTo>
                <a:lnTo>
                  <a:pt x="1822646" y="508870"/>
                </a:lnTo>
                <a:lnTo>
                  <a:pt x="1825988" y="508343"/>
                </a:lnTo>
                <a:lnTo>
                  <a:pt x="1828451" y="507111"/>
                </a:lnTo>
                <a:lnTo>
                  <a:pt x="1829154" y="505177"/>
                </a:lnTo>
                <a:lnTo>
                  <a:pt x="1827571" y="503418"/>
                </a:lnTo>
                <a:lnTo>
                  <a:pt x="1824757" y="503945"/>
                </a:lnTo>
                <a:lnTo>
                  <a:pt x="1822118" y="504473"/>
                </a:lnTo>
                <a:lnTo>
                  <a:pt x="1820711" y="505528"/>
                </a:lnTo>
                <a:lnTo>
                  <a:pt x="1818952" y="504825"/>
                </a:lnTo>
                <a:lnTo>
                  <a:pt x="1816665" y="505528"/>
                </a:lnTo>
                <a:lnTo>
                  <a:pt x="1814379" y="507991"/>
                </a:lnTo>
                <a:lnTo>
                  <a:pt x="1810333" y="509926"/>
                </a:lnTo>
                <a:lnTo>
                  <a:pt x="1808046" y="512036"/>
                </a:lnTo>
                <a:lnTo>
                  <a:pt x="1807519" y="515379"/>
                </a:lnTo>
                <a:lnTo>
                  <a:pt x="1805056" y="518193"/>
                </a:lnTo>
                <a:lnTo>
                  <a:pt x="1801714" y="516258"/>
                </a:lnTo>
                <a:lnTo>
                  <a:pt x="1798724" y="517138"/>
                </a:lnTo>
                <a:lnTo>
                  <a:pt x="1794678" y="517841"/>
                </a:lnTo>
                <a:lnTo>
                  <a:pt x="1791160" y="517665"/>
                </a:lnTo>
                <a:lnTo>
                  <a:pt x="1790632" y="517313"/>
                </a:lnTo>
                <a:lnTo>
                  <a:pt x="1787818" y="518193"/>
                </a:lnTo>
                <a:lnTo>
                  <a:pt x="1784828" y="520304"/>
                </a:lnTo>
                <a:lnTo>
                  <a:pt x="1782366" y="522766"/>
                </a:lnTo>
                <a:lnTo>
                  <a:pt x="1780782" y="525229"/>
                </a:lnTo>
                <a:lnTo>
                  <a:pt x="1781134" y="522414"/>
                </a:lnTo>
                <a:lnTo>
                  <a:pt x="1782541" y="520304"/>
                </a:lnTo>
                <a:lnTo>
                  <a:pt x="1784652" y="518721"/>
                </a:lnTo>
                <a:lnTo>
                  <a:pt x="1790632" y="515027"/>
                </a:lnTo>
                <a:lnTo>
                  <a:pt x="1792040" y="513620"/>
                </a:lnTo>
                <a:lnTo>
                  <a:pt x="1792919" y="511509"/>
                </a:lnTo>
                <a:lnTo>
                  <a:pt x="1793975" y="511509"/>
                </a:lnTo>
                <a:lnTo>
                  <a:pt x="1794502" y="513971"/>
                </a:lnTo>
                <a:lnTo>
                  <a:pt x="1795909" y="514851"/>
                </a:lnTo>
                <a:lnTo>
                  <a:pt x="1797844" y="514499"/>
                </a:lnTo>
                <a:lnTo>
                  <a:pt x="1799779" y="513268"/>
                </a:lnTo>
                <a:lnTo>
                  <a:pt x="1800835" y="511685"/>
                </a:lnTo>
                <a:lnTo>
                  <a:pt x="1801186" y="509750"/>
                </a:lnTo>
                <a:lnTo>
                  <a:pt x="1800835" y="508694"/>
                </a:lnTo>
                <a:lnTo>
                  <a:pt x="1799955" y="508343"/>
                </a:lnTo>
                <a:lnTo>
                  <a:pt x="1798900" y="508343"/>
                </a:lnTo>
                <a:lnTo>
                  <a:pt x="1799427" y="506760"/>
                </a:lnTo>
                <a:lnTo>
                  <a:pt x="1802945" y="502362"/>
                </a:lnTo>
                <a:lnTo>
                  <a:pt x="1800659" y="494623"/>
                </a:lnTo>
                <a:lnTo>
                  <a:pt x="1797141" y="493040"/>
                </a:lnTo>
                <a:lnTo>
                  <a:pt x="1794502" y="493040"/>
                </a:lnTo>
                <a:lnTo>
                  <a:pt x="1794326" y="494799"/>
                </a:lnTo>
                <a:lnTo>
                  <a:pt x="1797492" y="500427"/>
                </a:lnTo>
                <a:lnTo>
                  <a:pt x="1797844" y="501834"/>
                </a:lnTo>
                <a:lnTo>
                  <a:pt x="1796261" y="502362"/>
                </a:lnTo>
                <a:lnTo>
                  <a:pt x="1794326" y="501834"/>
                </a:lnTo>
                <a:lnTo>
                  <a:pt x="1793975" y="500603"/>
                </a:lnTo>
                <a:lnTo>
                  <a:pt x="1793799" y="499020"/>
                </a:lnTo>
                <a:lnTo>
                  <a:pt x="1792743" y="497261"/>
                </a:lnTo>
                <a:lnTo>
                  <a:pt x="1789577" y="496206"/>
                </a:lnTo>
                <a:lnTo>
                  <a:pt x="1788346" y="498844"/>
                </a:lnTo>
                <a:lnTo>
                  <a:pt x="1788170" y="502362"/>
                </a:lnTo>
                <a:lnTo>
                  <a:pt x="1788346" y="504121"/>
                </a:lnTo>
                <a:lnTo>
                  <a:pt x="1786763" y="505352"/>
                </a:lnTo>
                <a:lnTo>
                  <a:pt x="1783245" y="511333"/>
                </a:lnTo>
                <a:lnTo>
                  <a:pt x="1780958" y="513092"/>
                </a:lnTo>
                <a:lnTo>
                  <a:pt x="1785356" y="506056"/>
                </a:lnTo>
                <a:lnTo>
                  <a:pt x="1785883" y="503593"/>
                </a:lnTo>
                <a:lnTo>
                  <a:pt x="1785180" y="501659"/>
                </a:lnTo>
                <a:lnTo>
                  <a:pt x="1781486" y="496558"/>
                </a:lnTo>
                <a:lnTo>
                  <a:pt x="1779903" y="495150"/>
                </a:lnTo>
                <a:lnTo>
                  <a:pt x="1779903" y="499548"/>
                </a:lnTo>
                <a:lnTo>
                  <a:pt x="1779375" y="501131"/>
                </a:lnTo>
                <a:lnTo>
                  <a:pt x="1777968" y="502010"/>
                </a:lnTo>
                <a:lnTo>
                  <a:pt x="1777968" y="499020"/>
                </a:lnTo>
                <a:lnTo>
                  <a:pt x="1776913" y="499020"/>
                </a:lnTo>
                <a:lnTo>
                  <a:pt x="1775505" y="501307"/>
                </a:lnTo>
                <a:lnTo>
                  <a:pt x="1775857" y="503066"/>
                </a:lnTo>
                <a:lnTo>
                  <a:pt x="1776561" y="504649"/>
                </a:lnTo>
                <a:lnTo>
                  <a:pt x="1775857" y="506935"/>
                </a:lnTo>
                <a:lnTo>
                  <a:pt x="1775505" y="505880"/>
                </a:lnTo>
                <a:lnTo>
                  <a:pt x="1773922" y="503066"/>
                </a:lnTo>
                <a:lnTo>
                  <a:pt x="1773395" y="501659"/>
                </a:lnTo>
                <a:lnTo>
                  <a:pt x="1773395" y="501307"/>
                </a:lnTo>
                <a:lnTo>
                  <a:pt x="1773571" y="500955"/>
                </a:lnTo>
                <a:lnTo>
                  <a:pt x="1774626" y="492864"/>
                </a:lnTo>
                <a:lnTo>
                  <a:pt x="1773747" y="492864"/>
                </a:lnTo>
                <a:lnTo>
                  <a:pt x="1773395" y="494623"/>
                </a:lnTo>
                <a:lnTo>
                  <a:pt x="1772515" y="495854"/>
                </a:lnTo>
                <a:lnTo>
                  <a:pt x="1771284" y="496558"/>
                </a:lnTo>
                <a:lnTo>
                  <a:pt x="1769701" y="497085"/>
                </a:lnTo>
                <a:lnTo>
                  <a:pt x="1770404" y="495678"/>
                </a:lnTo>
                <a:lnTo>
                  <a:pt x="1770580" y="494447"/>
                </a:lnTo>
                <a:lnTo>
                  <a:pt x="1770053" y="493567"/>
                </a:lnTo>
                <a:lnTo>
                  <a:pt x="1768645" y="493215"/>
                </a:lnTo>
                <a:lnTo>
                  <a:pt x="1768645" y="492512"/>
                </a:lnTo>
                <a:lnTo>
                  <a:pt x="1770229" y="491984"/>
                </a:lnTo>
                <a:lnTo>
                  <a:pt x="1771284" y="491281"/>
                </a:lnTo>
                <a:lnTo>
                  <a:pt x="1771460" y="490401"/>
                </a:lnTo>
                <a:lnTo>
                  <a:pt x="1770580" y="489522"/>
                </a:lnTo>
                <a:lnTo>
                  <a:pt x="1770580" y="488466"/>
                </a:lnTo>
                <a:lnTo>
                  <a:pt x="1771636" y="488466"/>
                </a:lnTo>
                <a:lnTo>
                  <a:pt x="1773747" y="487587"/>
                </a:lnTo>
                <a:lnTo>
                  <a:pt x="1772339" y="486180"/>
                </a:lnTo>
                <a:lnTo>
                  <a:pt x="1771636" y="484948"/>
                </a:lnTo>
                <a:lnTo>
                  <a:pt x="1771987" y="484069"/>
                </a:lnTo>
                <a:lnTo>
                  <a:pt x="1773747" y="483541"/>
                </a:lnTo>
                <a:lnTo>
                  <a:pt x="1773043" y="481958"/>
                </a:lnTo>
                <a:lnTo>
                  <a:pt x="1771987" y="480727"/>
                </a:lnTo>
                <a:lnTo>
                  <a:pt x="1770580" y="479847"/>
                </a:lnTo>
                <a:lnTo>
                  <a:pt x="1768821" y="479496"/>
                </a:lnTo>
                <a:lnTo>
                  <a:pt x="1770756" y="480551"/>
                </a:lnTo>
                <a:lnTo>
                  <a:pt x="1770756" y="481606"/>
                </a:lnTo>
                <a:lnTo>
                  <a:pt x="1768645" y="482662"/>
                </a:lnTo>
                <a:lnTo>
                  <a:pt x="1764952" y="487763"/>
                </a:lnTo>
                <a:lnTo>
                  <a:pt x="1762841" y="489522"/>
                </a:lnTo>
                <a:lnTo>
                  <a:pt x="1764248" y="489873"/>
                </a:lnTo>
                <a:lnTo>
                  <a:pt x="1765304" y="490577"/>
                </a:lnTo>
                <a:lnTo>
                  <a:pt x="1766183" y="491457"/>
                </a:lnTo>
                <a:lnTo>
                  <a:pt x="1766887" y="492512"/>
                </a:lnTo>
                <a:lnTo>
                  <a:pt x="1765655" y="492688"/>
                </a:lnTo>
                <a:lnTo>
                  <a:pt x="1764952" y="493040"/>
                </a:lnTo>
                <a:lnTo>
                  <a:pt x="1764600" y="493567"/>
                </a:lnTo>
                <a:lnTo>
                  <a:pt x="1764072" y="494447"/>
                </a:lnTo>
                <a:lnTo>
                  <a:pt x="1763017" y="494447"/>
                </a:lnTo>
                <a:lnTo>
                  <a:pt x="1762841" y="493040"/>
                </a:lnTo>
                <a:lnTo>
                  <a:pt x="1762313" y="491984"/>
                </a:lnTo>
                <a:lnTo>
                  <a:pt x="1761434" y="491105"/>
                </a:lnTo>
                <a:lnTo>
                  <a:pt x="1760202" y="490401"/>
                </a:lnTo>
                <a:lnTo>
                  <a:pt x="1760378" y="497437"/>
                </a:lnTo>
                <a:lnTo>
                  <a:pt x="1760202" y="499196"/>
                </a:lnTo>
                <a:lnTo>
                  <a:pt x="1759147" y="498141"/>
                </a:lnTo>
                <a:lnTo>
                  <a:pt x="1759147" y="500779"/>
                </a:lnTo>
                <a:lnTo>
                  <a:pt x="1757564" y="501131"/>
                </a:lnTo>
                <a:lnTo>
                  <a:pt x="1754222" y="500251"/>
                </a:lnTo>
                <a:lnTo>
                  <a:pt x="1752111" y="501307"/>
                </a:lnTo>
                <a:lnTo>
                  <a:pt x="1751759" y="502714"/>
                </a:lnTo>
                <a:lnTo>
                  <a:pt x="1752111" y="504649"/>
                </a:lnTo>
                <a:lnTo>
                  <a:pt x="1752287" y="507111"/>
                </a:lnTo>
                <a:lnTo>
                  <a:pt x="1749649" y="505880"/>
                </a:lnTo>
                <a:lnTo>
                  <a:pt x="1749121" y="503945"/>
                </a:lnTo>
                <a:lnTo>
                  <a:pt x="1749824" y="501834"/>
                </a:lnTo>
                <a:lnTo>
                  <a:pt x="1751056" y="500251"/>
                </a:lnTo>
                <a:lnTo>
                  <a:pt x="1752639" y="499372"/>
                </a:lnTo>
                <a:lnTo>
                  <a:pt x="1754574" y="498668"/>
                </a:lnTo>
                <a:lnTo>
                  <a:pt x="1755805" y="497437"/>
                </a:lnTo>
                <a:lnTo>
                  <a:pt x="1754925" y="495326"/>
                </a:lnTo>
                <a:lnTo>
                  <a:pt x="1754398" y="495678"/>
                </a:lnTo>
                <a:lnTo>
                  <a:pt x="1754222" y="495854"/>
                </a:lnTo>
                <a:lnTo>
                  <a:pt x="1752991" y="496382"/>
                </a:lnTo>
                <a:lnTo>
                  <a:pt x="1753518" y="495502"/>
                </a:lnTo>
                <a:lnTo>
                  <a:pt x="1754398" y="493215"/>
                </a:lnTo>
                <a:lnTo>
                  <a:pt x="1754925" y="492336"/>
                </a:lnTo>
                <a:lnTo>
                  <a:pt x="1752111" y="492336"/>
                </a:lnTo>
                <a:lnTo>
                  <a:pt x="1752815" y="491105"/>
                </a:lnTo>
                <a:lnTo>
                  <a:pt x="1752815" y="490049"/>
                </a:lnTo>
                <a:lnTo>
                  <a:pt x="1752287" y="489170"/>
                </a:lnTo>
                <a:lnTo>
                  <a:pt x="1751056" y="488466"/>
                </a:lnTo>
                <a:lnTo>
                  <a:pt x="1750000" y="490577"/>
                </a:lnTo>
                <a:lnTo>
                  <a:pt x="1748945" y="490577"/>
                </a:lnTo>
                <a:lnTo>
                  <a:pt x="1750704" y="483365"/>
                </a:lnTo>
                <a:lnTo>
                  <a:pt x="1750704" y="479671"/>
                </a:lnTo>
                <a:lnTo>
                  <a:pt x="1748945" y="477561"/>
                </a:lnTo>
                <a:lnTo>
                  <a:pt x="1747714" y="482662"/>
                </a:lnTo>
                <a:lnTo>
                  <a:pt x="1746658" y="485300"/>
                </a:lnTo>
                <a:lnTo>
                  <a:pt x="1745427" y="486531"/>
                </a:lnTo>
                <a:lnTo>
                  <a:pt x="1743140" y="486531"/>
                </a:lnTo>
                <a:lnTo>
                  <a:pt x="1742085" y="486883"/>
                </a:lnTo>
                <a:lnTo>
                  <a:pt x="1741909" y="488290"/>
                </a:lnTo>
                <a:lnTo>
                  <a:pt x="1741909" y="491457"/>
                </a:lnTo>
                <a:lnTo>
                  <a:pt x="1740678" y="490753"/>
                </a:lnTo>
                <a:lnTo>
                  <a:pt x="1740150" y="490401"/>
                </a:lnTo>
                <a:lnTo>
                  <a:pt x="1739271" y="491281"/>
                </a:lnTo>
                <a:lnTo>
                  <a:pt x="1738391" y="492512"/>
                </a:lnTo>
                <a:lnTo>
                  <a:pt x="1737688" y="493919"/>
                </a:lnTo>
                <a:lnTo>
                  <a:pt x="1737160" y="495150"/>
                </a:lnTo>
                <a:lnTo>
                  <a:pt x="1736632" y="500603"/>
                </a:lnTo>
                <a:lnTo>
                  <a:pt x="1736280" y="502186"/>
                </a:lnTo>
                <a:lnTo>
                  <a:pt x="1735577" y="500603"/>
                </a:lnTo>
                <a:lnTo>
                  <a:pt x="1733466" y="497789"/>
                </a:lnTo>
                <a:lnTo>
                  <a:pt x="1733290" y="496382"/>
                </a:lnTo>
                <a:lnTo>
                  <a:pt x="1733994" y="494799"/>
                </a:lnTo>
                <a:lnTo>
                  <a:pt x="1736808" y="493040"/>
                </a:lnTo>
                <a:lnTo>
                  <a:pt x="1738391" y="491457"/>
                </a:lnTo>
                <a:lnTo>
                  <a:pt x="1736105" y="491281"/>
                </a:lnTo>
                <a:lnTo>
                  <a:pt x="1735401" y="489522"/>
                </a:lnTo>
                <a:lnTo>
                  <a:pt x="1735225" y="487059"/>
                </a:lnTo>
                <a:lnTo>
                  <a:pt x="1734345" y="484772"/>
                </a:lnTo>
                <a:lnTo>
                  <a:pt x="1733290" y="486707"/>
                </a:lnTo>
                <a:lnTo>
                  <a:pt x="1732411" y="485828"/>
                </a:lnTo>
                <a:lnTo>
                  <a:pt x="1733114" y="483717"/>
                </a:lnTo>
                <a:lnTo>
                  <a:pt x="1733114" y="479847"/>
                </a:lnTo>
                <a:lnTo>
                  <a:pt x="1734345" y="478792"/>
                </a:lnTo>
                <a:lnTo>
                  <a:pt x="1734170" y="478088"/>
                </a:lnTo>
                <a:lnTo>
                  <a:pt x="1733994" y="478088"/>
                </a:lnTo>
                <a:lnTo>
                  <a:pt x="1733818" y="478088"/>
                </a:lnTo>
                <a:lnTo>
                  <a:pt x="1733466" y="477737"/>
                </a:lnTo>
                <a:lnTo>
                  <a:pt x="1734170" y="476329"/>
                </a:lnTo>
                <a:lnTo>
                  <a:pt x="1734170" y="474746"/>
                </a:lnTo>
                <a:lnTo>
                  <a:pt x="1733290" y="473163"/>
                </a:lnTo>
                <a:lnTo>
                  <a:pt x="1731707" y="472636"/>
                </a:lnTo>
                <a:lnTo>
                  <a:pt x="1730124" y="473163"/>
                </a:lnTo>
                <a:lnTo>
                  <a:pt x="1729596" y="474570"/>
                </a:lnTo>
                <a:lnTo>
                  <a:pt x="1729245" y="477561"/>
                </a:lnTo>
                <a:lnTo>
                  <a:pt x="1728541" y="478616"/>
                </a:lnTo>
                <a:lnTo>
                  <a:pt x="1727310" y="480023"/>
                </a:lnTo>
                <a:lnTo>
                  <a:pt x="1727134" y="481079"/>
                </a:lnTo>
                <a:lnTo>
                  <a:pt x="1727310" y="482662"/>
                </a:lnTo>
                <a:lnTo>
                  <a:pt x="1727662" y="483541"/>
                </a:lnTo>
                <a:lnTo>
                  <a:pt x="1727662" y="484245"/>
                </a:lnTo>
                <a:lnTo>
                  <a:pt x="1727134" y="485476"/>
                </a:lnTo>
                <a:lnTo>
                  <a:pt x="1726958" y="484597"/>
                </a:lnTo>
                <a:lnTo>
                  <a:pt x="1726430" y="483541"/>
                </a:lnTo>
                <a:lnTo>
                  <a:pt x="1726254" y="482486"/>
                </a:lnTo>
                <a:lnTo>
                  <a:pt x="1724319" y="484069"/>
                </a:lnTo>
                <a:lnTo>
                  <a:pt x="1724495" y="486707"/>
                </a:lnTo>
                <a:lnTo>
                  <a:pt x="1725023" y="489698"/>
                </a:lnTo>
                <a:lnTo>
                  <a:pt x="1724319" y="492336"/>
                </a:lnTo>
                <a:lnTo>
                  <a:pt x="1723792" y="490401"/>
                </a:lnTo>
                <a:lnTo>
                  <a:pt x="1723088" y="488642"/>
                </a:lnTo>
                <a:lnTo>
                  <a:pt x="1722033" y="487235"/>
                </a:lnTo>
                <a:lnTo>
                  <a:pt x="1720450" y="486180"/>
                </a:lnTo>
                <a:lnTo>
                  <a:pt x="1719570" y="487235"/>
                </a:lnTo>
                <a:lnTo>
                  <a:pt x="1718163" y="488114"/>
                </a:lnTo>
                <a:lnTo>
                  <a:pt x="1716932" y="488114"/>
                </a:lnTo>
                <a:lnTo>
                  <a:pt x="1716404" y="486707"/>
                </a:lnTo>
                <a:lnTo>
                  <a:pt x="1716932" y="486004"/>
                </a:lnTo>
                <a:lnTo>
                  <a:pt x="1719394" y="484948"/>
                </a:lnTo>
                <a:lnTo>
                  <a:pt x="1720274" y="484245"/>
                </a:lnTo>
                <a:lnTo>
                  <a:pt x="1721505" y="482134"/>
                </a:lnTo>
                <a:lnTo>
                  <a:pt x="1722209" y="479847"/>
                </a:lnTo>
                <a:lnTo>
                  <a:pt x="1722033" y="477561"/>
                </a:lnTo>
                <a:lnTo>
                  <a:pt x="1721153" y="475274"/>
                </a:lnTo>
                <a:lnTo>
                  <a:pt x="1720098" y="476153"/>
                </a:lnTo>
                <a:lnTo>
                  <a:pt x="1719394" y="476857"/>
                </a:lnTo>
                <a:lnTo>
                  <a:pt x="1719042" y="477912"/>
                </a:lnTo>
                <a:lnTo>
                  <a:pt x="1719042" y="479496"/>
                </a:lnTo>
                <a:lnTo>
                  <a:pt x="1716580" y="478440"/>
                </a:lnTo>
                <a:lnTo>
                  <a:pt x="1714117" y="477912"/>
                </a:lnTo>
                <a:lnTo>
                  <a:pt x="1712007" y="478440"/>
                </a:lnTo>
                <a:lnTo>
                  <a:pt x="1710951" y="480551"/>
                </a:lnTo>
                <a:lnTo>
                  <a:pt x="1709896" y="480551"/>
                </a:lnTo>
                <a:lnTo>
                  <a:pt x="1707961" y="478616"/>
                </a:lnTo>
                <a:lnTo>
                  <a:pt x="1707961" y="477561"/>
                </a:lnTo>
                <a:lnTo>
                  <a:pt x="1709544" y="477033"/>
                </a:lnTo>
                <a:lnTo>
                  <a:pt x="1710775" y="476329"/>
                </a:lnTo>
                <a:lnTo>
                  <a:pt x="1711479" y="475274"/>
                </a:lnTo>
                <a:lnTo>
                  <a:pt x="1712007" y="473691"/>
                </a:lnTo>
                <a:lnTo>
                  <a:pt x="1713062" y="473691"/>
                </a:lnTo>
                <a:lnTo>
                  <a:pt x="1714117" y="475450"/>
                </a:lnTo>
                <a:lnTo>
                  <a:pt x="1715349" y="474746"/>
                </a:lnTo>
                <a:lnTo>
                  <a:pt x="1716052" y="472811"/>
                </a:lnTo>
                <a:lnTo>
                  <a:pt x="1715525" y="471052"/>
                </a:lnTo>
                <a:lnTo>
                  <a:pt x="1709016" y="466479"/>
                </a:lnTo>
                <a:lnTo>
                  <a:pt x="1709720" y="468766"/>
                </a:lnTo>
                <a:lnTo>
                  <a:pt x="1710248" y="471052"/>
                </a:lnTo>
                <a:lnTo>
                  <a:pt x="1709544" y="472987"/>
                </a:lnTo>
                <a:lnTo>
                  <a:pt x="1707081" y="474570"/>
                </a:lnTo>
                <a:lnTo>
                  <a:pt x="1707961" y="472284"/>
                </a:lnTo>
                <a:lnTo>
                  <a:pt x="1707785" y="470349"/>
                </a:lnTo>
                <a:lnTo>
                  <a:pt x="1706730" y="469469"/>
                </a:lnTo>
                <a:lnTo>
                  <a:pt x="1704971" y="470525"/>
                </a:lnTo>
                <a:lnTo>
                  <a:pt x="1703915" y="470525"/>
                </a:lnTo>
                <a:lnTo>
                  <a:pt x="1703563" y="468238"/>
                </a:lnTo>
                <a:lnTo>
                  <a:pt x="1703915" y="465600"/>
                </a:lnTo>
                <a:lnTo>
                  <a:pt x="1703563" y="463489"/>
                </a:lnTo>
                <a:lnTo>
                  <a:pt x="1701453" y="462609"/>
                </a:lnTo>
                <a:lnTo>
                  <a:pt x="1699694" y="463313"/>
                </a:lnTo>
                <a:lnTo>
                  <a:pt x="1698111" y="464720"/>
                </a:lnTo>
                <a:lnTo>
                  <a:pt x="1696352" y="465600"/>
                </a:lnTo>
                <a:lnTo>
                  <a:pt x="1694065" y="464720"/>
                </a:lnTo>
                <a:lnTo>
                  <a:pt x="1694769" y="466655"/>
                </a:lnTo>
                <a:lnTo>
                  <a:pt x="1695824" y="467886"/>
                </a:lnTo>
                <a:lnTo>
                  <a:pt x="1696703" y="469293"/>
                </a:lnTo>
                <a:lnTo>
                  <a:pt x="1696880" y="471580"/>
                </a:lnTo>
                <a:lnTo>
                  <a:pt x="1693713" y="469118"/>
                </a:lnTo>
                <a:lnTo>
                  <a:pt x="1691778" y="468238"/>
                </a:lnTo>
                <a:lnTo>
                  <a:pt x="1689844" y="468590"/>
                </a:lnTo>
                <a:lnTo>
                  <a:pt x="1688612" y="470173"/>
                </a:lnTo>
                <a:lnTo>
                  <a:pt x="1688788" y="472108"/>
                </a:lnTo>
                <a:lnTo>
                  <a:pt x="1689668" y="473691"/>
                </a:lnTo>
                <a:lnTo>
                  <a:pt x="1690899" y="474570"/>
                </a:lnTo>
                <a:lnTo>
                  <a:pt x="1690899" y="475450"/>
                </a:lnTo>
                <a:lnTo>
                  <a:pt x="1689140" y="475274"/>
                </a:lnTo>
                <a:lnTo>
                  <a:pt x="1688085" y="474219"/>
                </a:lnTo>
                <a:lnTo>
                  <a:pt x="1687381" y="472636"/>
                </a:lnTo>
                <a:lnTo>
                  <a:pt x="1687029" y="470701"/>
                </a:lnTo>
                <a:lnTo>
                  <a:pt x="1685622" y="471404"/>
                </a:lnTo>
                <a:lnTo>
                  <a:pt x="1684918" y="472460"/>
                </a:lnTo>
                <a:lnTo>
                  <a:pt x="1684743" y="473867"/>
                </a:lnTo>
                <a:lnTo>
                  <a:pt x="1684918" y="475450"/>
                </a:lnTo>
                <a:lnTo>
                  <a:pt x="1683863" y="472460"/>
                </a:lnTo>
                <a:lnTo>
                  <a:pt x="1684567" y="467710"/>
                </a:lnTo>
                <a:lnTo>
                  <a:pt x="1684039" y="465600"/>
                </a:lnTo>
                <a:lnTo>
                  <a:pt x="1684743" y="465072"/>
                </a:lnTo>
                <a:lnTo>
                  <a:pt x="1685446" y="463665"/>
                </a:lnTo>
                <a:lnTo>
                  <a:pt x="1686150" y="462609"/>
                </a:lnTo>
                <a:lnTo>
                  <a:pt x="1684039" y="460850"/>
                </a:lnTo>
                <a:lnTo>
                  <a:pt x="1681752" y="460675"/>
                </a:lnTo>
                <a:lnTo>
                  <a:pt x="1679466" y="461378"/>
                </a:lnTo>
                <a:lnTo>
                  <a:pt x="1677179" y="462433"/>
                </a:lnTo>
                <a:lnTo>
                  <a:pt x="1679114" y="464544"/>
                </a:lnTo>
                <a:lnTo>
                  <a:pt x="1676827" y="464896"/>
                </a:lnTo>
                <a:lnTo>
                  <a:pt x="1675948" y="466655"/>
                </a:lnTo>
                <a:lnTo>
                  <a:pt x="1676124" y="482486"/>
                </a:lnTo>
                <a:lnTo>
                  <a:pt x="1677355" y="481606"/>
                </a:lnTo>
                <a:lnTo>
                  <a:pt x="1678234" y="480375"/>
                </a:lnTo>
                <a:lnTo>
                  <a:pt x="1678762" y="478968"/>
                </a:lnTo>
                <a:lnTo>
                  <a:pt x="1679114" y="477385"/>
                </a:lnTo>
                <a:lnTo>
                  <a:pt x="1680521" y="478440"/>
                </a:lnTo>
                <a:lnTo>
                  <a:pt x="1684039" y="483365"/>
                </a:lnTo>
                <a:lnTo>
                  <a:pt x="1687029" y="484772"/>
                </a:lnTo>
                <a:lnTo>
                  <a:pt x="1687205" y="486180"/>
                </a:lnTo>
                <a:lnTo>
                  <a:pt x="1687557" y="487059"/>
                </a:lnTo>
                <a:lnTo>
                  <a:pt x="1688261" y="487763"/>
                </a:lnTo>
                <a:lnTo>
                  <a:pt x="1689140" y="488290"/>
                </a:lnTo>
                <a:lnTo>
                  <a:pt x="1688085" y="489522"/>
                </a:lnTo>
                <a:lnTo>
                  <a:pt x="1687381" y="490929"/>
                </a:lnTo>
                <a:lnTo>
                  <a:pt x="1687029" y="492512"/>
                </a:lnTo>
                <a:lnTo>
                  <a:pt x="1687029" y="494271"/>
                </a:lnTo>
                <a:lnTo>
                  <a:pt x="1685094" y="492688"/>
                </a:lnTo>
                <a:lnTo>
                  <a:pt x="1684743" y="488290"/>
                </a:lnTo>
                <a:lnTo>
                  <a:pt x="1682456" y="487411"/>
                </a:lnTo>
                <a:lnTo>
                  <a:pt x="1671902" y="487411"/>
                </a:lnTo>
                <a:lnTo>
                  <a:pt x="1673133" y="484597"/>
                </a:lnTo>
                <a:lnTo>
                  <a:pt x="1673133" y="482134"/>
                </a:lnTo>
                <a:lnTo>
                  <a:pt x="1672254" y="479847"/>
                </a:lnTo>
                <a:lnTo>
                  <a:pt x="1669967" y="476329"/>
                </a:lnTo>
                <a:lnTo>
                  <a:pt x="1668560" y="474746"/>
                </a:lnTo>
                <a:lnTo>
                  <a:pt x="1667856" y="473691"/>
                </a:lnTo>
                <a:lnTo>
                  <a:pt x="1667329" y="471932"/>
                </a:lnTo>
                <a:lnTo>
                  <a:pt x="1666977" y="470349"/>
                </a:lnTo>
                <a:lnTo>
                  <a:pt x="1666273" y="469118"/>
                </a:lnTo>
                <a:lnTo>
                  <a:pt x="1665042" y="467710"/>
                </a:lnTo>
                <a:lnTo>
                  <a:pt x="1665746" y="465424"/>
                </a:lnTo>
                <a:lnTo>
                  <a:pt x="1662755" y="462609"/>
                </a:lnTo>
                <a:lnTo>
                  <a:pt x="1660645" y="461378"/>
                </a:lnTo>
                <a:lnTo>
                  <a:pt x="1659062" y="460675"/>
                </a:lnTo>
                <a:lnTo>
                  <a:pt x="1658710" y="465776"/>
                </a:lnTo>
                <a:lnTo>
                  <a:pt x="1660117" y="468942"/>
                </a:lnTo>
                <a:lnTo>
                  <a:pt x="1658710" y="469821"/>
                </a:lnTo>
                <a:lnTo>
                  <a:pt x="1657479" y="474922"/>
                </a:lnTo>
                <a:lnTo>
                  <a:pt x="1655544" y="477385"/>
                </a:lnTo>
                <a:lnTo>
                  <a:pt x="1653257" y="479320"/>
                </a:lnTo>
                <a:lnTo>
                  <a:pt x="1649387" y="481782"/>
                </a:lnTo>
                <a:lnTo>
                  <a:pt x="1638306" y="486531"/>
                </a:lnTo>
                <a:lnTo>
                  <a:pt x="1637250" y="486707"/>
                </a:lnTo>
                <a:lnTo>
                  <a:pt x="1636195" y="485124"/>
                </a:lnTo>
                <a:lnTo>
                  <a:pt x="1637426" y="483541"/>
                </a:lnTo>
                <a:lnTo>
                  <a:pt x="1639361" y="481958"/>
                </a:lnTo>
                <a:lnTo>
                  <a:pt x="1640416" y="480375"/>
                </a:lnTo>
                <a:lnTo>
                  <a:pt x="1640241" y="473867"/>
                </a:lnTo>
                <a:lnTo>
                  <a:pt x="1639009" y="470525"/>
                </a:lnTo>
                <a:lnTo>
                  <a:pt x="1635843" y="469118"/>
                </a:lnTo>
                <a:lnTo>
                  <a:pt x="1632501" y="469645"/>
                </a:lnTo>
                <a:lnTo>
                  <a:pt x="1632677" y="467183"/>
                </a:lnTo>
                <a:lnTo>
                  <a:pt x="1631797" y="464193"/>
                </a:lnTo>
                <a:lnTo>
                  <a:pt x="1629687" y="461730"/>
                </a:lnTo>
                <a:lnTo>
                  <a:pt x="1626872" y="459267"/>
                </a:lnTo>
                <a:lnTo>
                  <a:pt x="1626345" y="460499"/>
                </a:lnTo>
                <a:lnTo>
                  <a:pt x="1625817" y="462609"/>
                </a:lnTo>
                <a:lnTo>
                  <a:pt x="1624586" y="465248"/>
                </a:lnTo>
                <a:lnTo>
                  <a:pt x="1624586" y="469997"/>
                </a:lnTo>
                <a:lnTo>
                  <a:pt x="1625114" y="473691"/>
                </a:lnTo>
                <a:lnTo>
                  <a:pt x="1627224" y="475450"/>
                </a:lnTo>
                <a:lnTo>
                  <a:pt x="1627928" y="477385"/>
                </a:lnTo>
                <a:lnTo>
                  <a:pt x="1625114" y="475802"/>
                </a:lnTo>
                <a:lnTo>
                  <a:pt x="1620892" y="474570"/>
                </a:lnTo>
                <a:lnTo>
                  <a:pt x="1618605" y="474922"/>
                </a:lnTo>
                <a:lnTo>
                  <a:pt x="1616846" y="478264"/>
                </a:lnTo>
                <a:lnTo>
                  <a:pt x="1606996" y="484597"/>
                </a:lnTo>
                <a:lnTo>
                  <a:pt x="1604709" y="490577"/>
                </a:lnTo>
                <a:lnTo>
                  <a:pt x="1603654" y="490225"/>
                </a:lnTo>
                <a:lnTo>
                  <a:pt x="1598905" y="485476"/>
                </a:lnTo>
                <a:lnTo>
                  <a:pt x="1597849" y="483541"/>
                </a:lnTo>
                <a:lnTo>
                  <a:pt x="1597498" y="483189"/>
                </a:lnTo>
                <a:lnTo>
                  <a:pt x="1596090" y="482310"/>
                </a:lnTo>
                <a:lnTo>
                  <a:pt x="1595739" y="482134"/>
                </a:lnTo>
                <a:lnTo>
                  <a:pt x="1595739" y="481079"/>
                </a:lnTo>
                <a:lnTo>
                  <a:pt x="1596618" y="479320"/>
                </a:lnTo>
                <a:lnTo>
                  <a:pt x="1596618" y="478264"/>
                </a:lnTo>
                <a:lnTo>
                  <a:pt x="1596090" y="476505"/>
                </a:lnTo>
                <a:lnTo>
                  <a:pt x="1595563" y="475450"/>
                </a:lnTo>
                <a:lnTo>
                  <a:pt x="1593628" y="473339"/>
                </a:lnTo>
                <a:lnTo>
                  <a:pt x="1582898" y="482486"/>
                </a:lnTo>
                <a:lnTo>
                  <a:pt x="1576742" y="490753"/>
                </a:lnTo>
                <a:lnTo>
                  <a:pt x="1576038" y="492864"/>
                </a:lnTo>
                <a:lnTo>
                  <a:pt x="1575862" y="495678"/>
                </a:lnTo>
                <a:lnTo>
                  <a:pt x="1576390" y="496382"/>
                </a:lnTo>
                <a:lnTo>
                  <a:pt x="1577445" y="497085"/>
                </a:lnTo>
                <a:lnTo>
                  <a:pt x="1578501" y="497965"/>
                </a:lnTo>
                <a:lnTo>
                  <a:pt x="1579028" y="499372"/>
                </a:lnTo>
                <a:lnTo>
                  <a:pt x="1578852" y="501131"/>
                </a:lnTo>
                <a:lnTo>
                  <a:pt x="1578149" y="504825"/>
                </a:lnTo>
                <a:lnTo>
                  <a:pt x="1578325" y="505528"/>
                </a:lnTo>
                <a:lnTo>
                  <a:pt x="1579028" y="507639"/>
                </a:lnTo>
                <a:lnTo>
                  <a:pt x="1578677" y="508343"/>
                </a:lnTo>
                <a:lnTo>
                  <a:pt x="1577973" y="509046"/>
                </a:lnTo>
                <a:lnTo>
                  <a:pt x="1577269" y="509574"/>
                </a:lnTo>
                <a:lnTo>
                  <a:pt x="1577093" y="509750"/>
                </a:lnTo>
                <a:lnTo>
                  <a:pt x="1576390" y="512916"/>
                </a:lnTo>
                <a:lnTo>
                  <a:pt x="1576038" y="516258"/>
                </a:lnTo>
                <a:lnTo>
                  <a:pt x="1575686" y="516610"/>
                </a:lnTo>
                <a:lnTo>
                  <a:pt x="1573927" y="519072"/>
                </a:lnTo>
                <a:lnTo>
                  <a:pt x="1573752" y="519600"/>
                </a:lnTo>
                <a:lnTo>
                  <a:pt x="1573048" y="520304"/>
                </a:lnTo>
                <a:lnTo>
                  <a:pt x="1572872" y="521711"/>
                </a:lnTo>
                <a:lnTo>
                  <a:pt x="1572696" y="523470"/>
                </a:lnTo>
                <a:lnTo>
                  <a:pt x="1572344" y="524701"/>
                </a:lnTo>
                <a:lnTo>
                  <a:pt x="1570761" y="526460"/>
                </a:lnTo>
                <a:lnTo>
                  <a:pt x="1568650" y="527340"/>
                </a:lnTo>
                <a:lnTo>
                  <a:pt x="1566012" y="527691"/>
                </a:lnTo>
                <a:lnTo>
                  <a:pt x="1559152" y="527867"/>
                </a:lnTo>
                <a:lnTo>
                  <a:pt x="1557041" y="528395"/>
                </a:lnTo>
                <a:lnTo>
                  <a:pt x="1556338" y="530154"/>
                </a:lnTo>
                <a:lnTo>
                  <a:pt x="1557041" y="533672"/>
                </a:lnTo>
                <a:lnTo>
                  <a:pt x="1558976" y="537893"/>
                </a:lnTo>
                <a:lnTo>
                  <a:pt x="1559504" y="538597"/>
                </a:lnTo>
                <a:lnTo>
                  <a:pt x="1563550" y="537893"/>
                </a:lnTo>
                <a:lnTo>
                  <a:pt x="1565308" y="537893"/>
                </a:lnTo>
                <a:lnTo>
                  <a:pt x="1567067" y="538597"/>
                </a:lnTo>
                <a:lnTo>
                  <a:pt x="1565133" y="539125"/>
                </a:lnTo>
                <a:lnTo>
                  <a:pt x="1563550" y="540004"/>
                </a:lnTo>
                <a:lnTo>
                  <a:pt x="1561966" y="540532"/>
                </a:lnTo>
                <a:lnTo>
                  <a:pt x="1560207" y="539828"/>
                </a:lnTo>
                <a:lnTo>
                  <a:pt x="1559152" y="540884"/>
                </a:lnTo>
                <a:lnTo>
                  <a:pt x="1560207" y="541763"/>
                </a:lnTo>
                <a:lnTo>
                  <a:pt x="1559328" y="544050"/>
                </a:lnTo>
                <a:lnTo>
                  <a:pt x="1560383" y="545809"/>
                </a:lnTo>
                <a:lnTo>
                  <a:pt x="1562142" y="547568"/>
                </a:lnTo>
                <a:lnTo>
                  <a:pt x="1563198" y="549854"/>
                </a:lnTo>
                <a:lnTo>
                  <a:pt x="1558624" y="546688"/>
                </a:lnTo>
                <a:lnTo>
                  <a:pt x="1555106" y="549678"/>
                </a:lnTo>
                <a:lnTo>
                  <a:pt x="1552820" y="555659"/>
                </a:lnTo>
                <a:lnTo>
                  <a:pt x="1551940" y="562871"/>
                </a:lnTo>
                <a:lnTo>
                  <a:pt x="1551237" y="564982"/>
                </a:lnTo>
                <a:lnTo>
                  <a:pt x="1550885" y="567796"/>
                </a:lnTo>
                <a:lnTo>
                  <a:pt x="1550181" y="568148"/>
                </a:lnTo>
                <a:lnTo>
                  <a:pt x="1539979" y="566213"/>
                </a:lnTo>
                <a:lnTo>
                  <a:pt x="1537693" y="565333"/>
                </a:lnTo>
                <a:lnTo>
                  <a:pt x="1537165" y="560760"/>
                </a:lnTo>
                <a:lnTo>
                  <a:pt x="1537868" y="556011"/>
                </a:lnTo>
                <a:lnTo>
                  <a:pt x="1535934" y="554076"/>
                </a:lnTo>
                <a:lnTo>
                  <a:pt x="1533295" y="557770"/>
                </a:lnTo>
                <a:lnTo>
                  <a:pt x="1529074" y="563223"/>
                </a:lnTo>
                <a:lnTo>
                  <a:pt x="1528018" y="569907"/>
                </a:lnTo>
                <a:lnTo>
                  <a:pt x="1526963" y="581692"/>
                </a:lnTo>
                <a:lnTo>
                  <a:pt x="1526259" y="585034"/>
                </a:lnTo>
                <a:lnTo>
                  <a:pt x="1526083" y="587496"/>
                </a:lnTo>
                <a:lnTo>
                  <a:pt x="1527139" y="589431"/>
                </a:lnTo>
                <a:lnTo>
                  <a:pt x="1530129" y="590663"/>
                </a:lnTo>
                <a:lnTo>
                  <a:pt x="1533119" y="591014"/>
                </a:lnTo>
                <a:lnTo>
                  <a:pt x="1536110" y="590663"/>
                </a:lnTo>
                <a:lnTo>
                  <a:pt x="1538572" y="589783"/>
                </a:lnTo>
                <a:lnTo>
                  <a:pt x="1540155" y="588552"/>
                </a:lnTo>
                <a:lnTo>
                  <a:pt x="1541562" y="589431"/>
                </a:lnTo>
                <a:lnTo>
                  <a:pt x="1542970" y="589959"/>
                </a:lnTo>
                <a:lnTo>
                  <a:pt x="1544553" y="590487"/>
                </a:lnTo>
                <a:lnTo>
                  <a:pt x="1546136" y="590663"/>
                </a:lnTo>
                <a:lnTo>
                  <a:pt x="1550885" y="590487"/>
                </a:lnTo>
                <a:lnTo>
                  <a:pt x="1552116" y="590663"/>
                </a:lnTo>
                <a:lnTo>
                  <a:pt x="1550005" y="593125"/>
                </a:lnTo>
                <a:lnTo>
                  <a:pt x="1547719" y="595060"/>
                </a:lnTo>
                <a:lnTo>
                  <a:pt x="1544728" y="596467"/>
                </a:lnTo>
                <a:lnTo>
                  <a:pt x="1537165" y="598402"/>
                </a:lnTo>
                <a:lnTo>
                  <a:pt x="1534351" y="598578"/>
                </a:lnTo>
                <a:lnTo>
                  <a:pt x="1531888" y="598050"/>
                </a:lnTo>
                <a:lnTo>
                  <a:pt x="1529249" y="596467"/>
                </a:lnTo>
                <a:lnTo>
                  <a:pt x="1529953" y="599985"/>
                </a:lnTo>
                <a:lnTo>
                  <a:pt x="1535054" y="605086"/>
                </a:lnTo>
                <a:lnTo>
                  <a:pt x="1536285" y="608076"/>
                </a:lnTo>
                <a:lnTo>
                  <a:pt x="1536813" y="610539"/>
                </a:lnTo>
                <a:lnTo>
                  <a:pt x="1537693" y="613353"/>
                </a:lnTo>
                <a:lnTo>
                  <a:pt x="1538044" y="616168"/>
                </a:lnTo>
                <a:lnTo>
                  <a:pt x="1536989" y="618630"/>
                </a:lnTo>
                <a:lnTo>
                  <a:pt x="1536110" y="616871"/>
                </a:lnTo>
                <a:lnTo>
                  <a:pt x="1534878" y="614936"/>
                </a:lnTo>
                <a:lnTo>
                  <a:pt x="1533295" y="613353"/>
                </a:lnTo>
                <a:lnTo>
                  <a:pt x="1531360" y="612650"/>
                </a:lnTo>
                <a:lnTo>
                  <a:pt x="1527842" y="612298"/>
                </a:lnTo>
                <a:lnTo>
                  <a:pt x="1526083" y="611242"/>
                </a:lnTo>
                <a:lnTo>
                  <a:pt x="1522917" y="606669"/>
                </a:lnTo>
                <a:lnTo>
                  <a:pt x="1521334" y="606845"/>
                </a:lnTo>
                <a:lnTo>
                  <a:pt x="1520103" y="604558"/>
                </a:lnTo>
                <a:lnTo>
                  <a:pt x="1518872" y="601568"/>
                </a:lnTo>
                <a:lnTo>
                  <a:pt x="1517464" y="599281"/>
                </a:lnTo>
                <a:lnTo>
                  <a:pt x="1515354" y="596995"/>
                </a:lnTo>
                <a:lnTo>
                  <a:pt x="1510956" y="588904"/>
                </a:lnTo>
                <a:lnTo>
                  <a:pt x="1509197" y="584858"/>
                </a:lnTo>
                <a:lnTo>
                  <a:pt x="1507438" y="581692"/>
                </a:lnTo>
                <a:lnTo>
                  <a:pt x="1505855" y="578702"/>
                </a:lnTo>
                <a:lnTo>
                  <a:pt x="1503744" y="578350"/>
                </a:lnTo>
                <a:lnTo>
                  <a:pt x="1500930" y="583275"/>
                </a:lnTo>
                <a:lnTo>
                  <a:pt x="1498116" y="589959"/>
                </a:lnTo>
                <a:lnTo>
                  <a:pt x="1497588" y="591366"/>
                </a:lnTo>
                <a:lnTo>
                  <a:pt x="1496884" y="592246"/>
                </a:lnTo>
                <a:lnTo>
                  <a:pt x="1495126" y="594005"/>
                </a:lnTo>
                <a:lnTo>
                  <a:pt x="1494598" y="594180"/>
                </a:lnTo>
                <a:lnTo>
                  <a:pt x="1493015" y="594356"/>
                </a:lnTo>
                <a:lnTo>
                  <a:pt x="1492487" y="594532"/>
                </a:lnTo>
                <a:lnTo>
                  <a:pt x="1492135" y="595236"/>
                </a:lnTo>
                <a:lnTo>
                  <a:pt x="1492135" y="595939"/>
                </a:lnTo>
                <a:lnTo>
                  <a:pt x="1492135" y="596643"/>
                </a:lnTo>
                <a:lnTo>
                  <a:pt x="1491959" y="597171"/>
                </a:lnTo>
                <a:lnTo>
                  <a:pt x="1481054" y="613001"/>
                </a:lnTo>
                <a:lnTo>
                  <a:pt x="1480878" y="613529"/>
                </a:lnTo>
                <a:lnTo>
                  <a:pt x="1480878" y="614760"/>
                </a:lnTo>
                <a:lnTo>
                  <a:pt x="1479998" y="613881"/>
                </a:lnTo>
                <a:lnTo>
                  <a:pt x="1479295" y="614233"/>
                </a:lnTo>
                <a:lnTo>
                  <a:pt x="1477887" y="614233"/>
                </a:lnTo>
                <a:lnTo>
                  <a:pt x="1476832" y="614585"/>
                </a:lnTo>
                <a:lnTo>
                  <a:pt x="1476129" y="614409"/>
                </a:lnTo>
                <a:lnTo>
                  <a:pt x="1475601" y="614409"/>
                </a:lnTo>
                <a:lnTo>
                  <a:pt x="1475425" y="614936"/>
                </a:lnTo>
                <a:lnTo>
                  <a:pt x="1475249" y="615640"/>
                </a:lnTo>
                <a:lnTo>
                  <a:pt x="1474370" y="617399"/>
                </a:lnTo>
                <a:lnTo>
                  <a:pt x="1474018" y="617927"/>
                </a:lnTo>
                <a:lnTo>
                  <a:pt x="1472962" y="618806"/>
                </a:lnTo>
                <a:lnTo>
                  <a:pt x="1470324" y="620037"/>
                </a:lnTo>
                <a:lnTo>
                  <a:pt x="1469093" y="621093"/>
                </a:lnTo>
                <a:lnTo>
                  <a:pt x="1469093" y="622148"/>
                </a:lnTo>
                <a:lnTo>
                  <a:pt x="1470324" y="624962"/>
                </a:lnTo>
                <a:lnTo>
                  <a:pt x="1469972" y="625490"/>
                </a:lnTo>
                <a:lnTo>
                  <a:pt x="1468565" y="626194"/>
                </a:lnTo>
                <a:lnTo>
                  <a:pt x="1467510" y="627953"/>
                </a:lnTo>
                <a:lnTo>
                  <a:pt x="1465927" y="629008"/>
                </a:lnTo>
                <a:lnTo>
                  <a:pt x="1465047" y="631998"/>
                </a:lnTo>
                <a:lnTo>
                  <a:pt x="1463288" y="635692"/>
                </a:lnTo>
                <a:lnTo>
                  <a:pt x="1459418" y="637979"/>
                </a:lnTo>
                <a:lnTo>
                  <a:pt x="1455549" y="639386"/>
                </a:lnTo>
                <a:lnTo>
                  <a:pt x="1454142" y="642024"/>
                </a:lnTo>
                <a:lnTo>
                  <a:pt x="1452734" y="643432"/>
                </a:lnTo>
                <a:lnTo>
                  <a:pt x="1450624" y="644135"/>
                </a:lnTo>
                <a:lnTo>
                  <a:pt x="1448337" y="643959"/>
                </a:lnTo>
                <a:lnTo>
                  <a:pt x="1448513" y="642904"/>
                </a:lnTo>
                <a:lnTo>
                  <a:pt x="1450624" y="641321"/>
                </a:lnTo>
                <a:lnTo>
                  <a:pt x="1451503" y="638331"/>
                </a:lnTo>
                <a:lnTo>
                  <a:pt x="1453790" y="636396"/>
                </a:lnTo>
                <a:lnTo>
                  <a:pt x="1457659" y="635340"/>
                </a:lnTo>
                <a:lnTo>
                  <a:pt x="1459594" y="632526"/>
                </a:lnTo>
                <a:lnTo>
                  <a:pt x="1461353" y="629184"/>
                </a:lnTo>
                <a:lnTo>
                  <a:pt x="1461529" y="625842"/>
                </a:lnTo>
                <a:lnTo>
                  <a:pt x="1461001" y="623731"/>
                </a:lnTo>
                <a:lnTo>
                  <a:pt x="1461353" y="623028"/>
                </a:lnTo>
                <a:lnTo>
                  <a:pt x="1462233" y="622148"/>
                </a:lnTo>
                <a:lnTo>
                  <a:pt x="1463112" y="621093"/>
                </a:lnTo>
                <a:lnTo>
                  <a:pt x="1465927" y="619158"/>
                </a:lnTo>
                <a:lnTo>
                  <a:pt x="1467158" y="614233"/>
                </a:lnTo>
                <a:lnTo>
                  <a:pt x="1468213" y="611946"/>
                </a:lnTo>
                <a:lnTo>
                  <a:pt x="1468565" y="608428"/>
                </a:lnTo>
                <a:lnTo>
                  <a:pt x="1471204" y="606669"/>
                </a:lnTo>
                <a:lnTo>
                  <a:pt x="1473842" y="603855"/>
                </a:lnTo>
                <a:lnTo>
                  <a:pt x="1474018" y="602799"/>
                </a:lnTo>
                <a:lnTo>
                  <a:pt x="1472787" y="602975"/>
                </a:lnTo>
                <a:lnTo>
                  <a:pt x="1470852" y="604558"/>
                </a:lnTo>
                <a:lnTo>
                  <a:pt x="1467158" y="606493"/>
                </a:lnTo>
                <a:lnTo>
                  <a:pt x="1463816" y="607900"/>
                </a:lnTo>
                <a:lnTo>
                  <a:pt x="1458011" y="608780"/>
                </a:lnTo>
                <a:lnTo>
                  <a:pt x="1454317" y="613881"/>
                </a:lnTo>
                <a:lnTo>
                  <a:pt x="1451855" y="620565"/>
                </a:lnTo>
                <a:lnTo>
                  <a:pt x="1445874" y="626370"/>
                </a:lnTo>
                <a:lnTo>
                  <a:pt x="1440422" y="630239"/>
                </a:lnTo>
                <a:lnTo>
                  <a:pt x="1435145" y="633054"/>
                </a:lnTo>
                <a:lnTo>
                  <a:pt x="1434265" y="637803"/>
                </a:lnTo>
                <a:lnTo>
                  <a:pt x="1432154" y="643432"/>
                </a:lnTo>
                <a:lnTo>
                  <a:pt x="1431802" y="645894"/>
                </a:lnTo>
                <a:lnTo>
                  <a:pt x="1429692" y="648709"/>
                </a:lnTo>
                <a:lnTo>
                  <a:pt x="1428460" y="649060"/>
                </a:lnTo>
                <a:lnTo>
                  <a:pt x="1427405" y="649588"/>
                </a:lnTo>
                <a:lnTo>
                  <a:pt x="1423183" y="653282"/>
                </a:lnTo>
                <a:lnTo>
                  <a:pt x="1419138" y="659262"/>
                </a:lnTo>
                <a:lnTo>
                  <a:pt x="1409112" y="679842"/>
                </a:lnTo>
                <a:lnTo>
                  <a:pt x="1408408" y="681777"/>
                </a:lnTo>
                <a:lnTo>
                  <a:pt x="1408232" y="684592"/>
                </a:lnTo>
                <a:lnTo>
                  <a:pt x="1407001" y="689868"/>
                </a:lnTo>
                <a:lnTo>
                  <a:pt x="1404363" y="696377"/>
                </a:lnTo>
                <a:lnTo>
                  <a:pt x="1390467" y="719947"/>
                </a:lnTo>
                <a:lnTo>
                  <a:pt x="1389235" y="723992"/>
                </a:lnTo>
                <a:lnTo>
                  <a:pt x="1389060" y="726631"/>
                </a:lnTo>
                <a:lnTo>
                  <a:pt x="1389411" y="732084"/>
                </a:lnTo>
                <a:lnTo>
                  <a:pt x="1389235" y="734722"/>
                </a:lnTo>
                <a:lnTo>
                  <a:pt x="1388180" y="737888"/>
                </a:lnTo>
                <a:lnTo>
                  <a:pt x="1386773" y="739999"/>
                </a:lnTo>
                <a:lnTo>
                  <a:pt x="1383255" y="743693"/>
                </a:lnTo>
                <a:lnTo>
                  <a:pt x="1382903" y="744572"/>
                </a:lnTo>
                <a:lnTo>
                  <a:pt x="1382375" y="747211"/>
                </a:lnTo>
                <a:lnTo>
                  <a:pt x="1381848" y="747739"/>
                </a:lnTo>
                <a:lnTo>
                  <a:pt x="1381144" y="748090"/>
                </a:lnTo>
                <a:lnTo>
                  <a:pt x="1378154" y="749674"/>
                </a:lnTo>
                <a:lnTo>
                  <a:pt x="1377274" y="750729"/>
                </a:lnTo>
                <a:lnTo>
                  <a:pt x="1376395" y="753719"/>
                </a:lnTo>
                <a:lnTo>
                  <a:pt x="1376395" y="755830"/>
                </a:lnTo>
                <a:lnTo>
                  <a:pt x="1375867" y="757589"/>
                </a:lnTo>
                <a:lnTo>
                  <a:pt x="1373229" y="759700"/>
                </a:lnTo>
                <a:lnTo>
                  <a:pt x="1362323" y="763745"/>
                </a:lnTo>
                <a:lnTo>
                  <a:pt x="1355991" y="764801"/>
                </a:lnTo>
                <a:lnTo>
                  <a:pt x="1352297" y="763569"/>
                </a:lnTo>
                <a:lnTo>
                  <a:pt x="1354056" y="760755"/>
                </a:lnTo>
                <a:lnTo>
                  <a:pt x="1356343" y="758292"/>
                </a:lnTo>
                <a:lnTo>
                  <a:pt x="1359333" y="756534"/>
                </a:lnTo>
                <a:lnTo>
                  <a:pt x="1362675" y="755830"/>
                </a:lnTo>
                <a:lnTo>
                  <a:pt x="1364082" y="754423"/>
                </a:lnTo>
                <a:lnTo>
                  <a:pt x="1373053" y="741582"/>
                </a:lnTo>
                <a:lnTo>
                  <a:pt x="1373581" y="738768"/>
                </a:lnTo>
                <a:lnTo>
                  <a:pt x="1373053" y="730853"/>
                </a:lnTo>
                <a:lnTo>
                  <a:pt x="1372349" y="728214"/>
                </a:lnTo>
                <a:lnTo>
                  <a:pt x="1372173" y="726631"/>
                </a:lnTo>
                <a:lnTo>
                  <a:pt x="1372525" y="725224"/>
                </a:lnTo>
                <a:lnTo>
                  <a:pt x="1375164" y="721882"/>
                </a:lnTo>
                <a:lnTo>
                  <a:pt x="1375515" y="720475"/>
                </a:lnTo>
                <a:lnTo>
                  <a:pt x="1375691" y="717660"/>
                </a:lnTo>
                <a:lnTo>
                  <a:pt x="1376043" y="716253"/>
                </a:lnTo>
                <a:lnTo>
                  <a:pt x="1376747" y="715198"/>
                </a:lnTo>
                <a:lnTo>
                  <a:pt x="1377802" y="714142"/>
                </a:lnTo>
                <a:lnTo>
                  <a:pt x="1378681" y="713087"/>
                </a:lnTo>
                <a:lnTo>
                  <a:pt x="1379033" y="711680"/>
                </a:lnTo>
                <a:lnTo>
                  <a:pt x="1379209" y="704116"/>
                </a:lnTo>
                <a:lnTo>
                  <a:pt x="1379561" y="703237"/>
                </a:lnTo>
                <a:lnTo>
                  <a:pt x="1380265" y="702357"/>
                </a:lnTo>
                <a:lnTo>
                  <a:pt x="1383958" y="696201"/>
                </a:lnTo>
                <a:lnTo>
                  <a:pt x="1385190" y="695145"/>
                </a:lnTo>
                <a:lnTo>
                  <a:pt x="1386421" y="694266"/>
                </a:lnTo>
                <a:lnTo>
                  <a:pt x="1387476" y="693211"/>
                </a:lnTo>
                <a:lnTo>
                  <a:pt x="1388180" y="689868"/>
                </a:lnTo>
                <a:lnTo>
                  <a:pt x="1389587" y="687054"/>
                </a:lnTo>
                <a:lnTo>
                  <a:pt x="1389939" y="685647"/>
                </a:lnTo>
                <a:lnTo>
                  <a:pt x="1390291" y="674038"/>
                </a:lnTo>
                <a:lnTo>
                  <a:pt x="1390818" y="672279"/>
                </a:lnTo>
                <a:lnTo>
                  <a:pt x="1392226" y="670520"/>
                </a:lnTo>
                <a:lnTo>
                  <a:pt x="1395744" y="667354"/>
                </a:lnTo>
                <a:lnTo>
                  <a:pt x="1396975" y="665243"/>
                </a:lnTo>
                <a:lnTo>
                  <a:pt x="1395040" y="665243"/>
                </a:lnTo>
                <a:lnTo>
                  <a:pt x="1395040" y="664188"/>
                </a:lnTo>
                <a:lnTo>
                  <a:pt x="1396447" y="662604"/>
                </a:lnTo>
                <a:lnTo>
                  <a:pt x="1397678" y="660318"/>
                </a:lnTo>
                <a:lnTo>
                  <a:pt x="1398558" y="657855"/>
                </a:lnTo>
                <a:lnTo>
                  <a:pt x="1398910" y="655744"/>
                </a:lnTo>
                <a:lnTo>
                  <a:pt x="1398382" y="652754"/>
                </a:lnTo>
                <a:lnTo>
                  <a:pt x="1397151" y="651523"/>
                </a:lnTo>
                <a:lnTo>
                  <a:pt x="1392050" y="650292"/>
                </a:lnTo>
                <a:lnTo>
                  <a:pt x="1389060" y="649060"/>
                </a:lnTo>
                <a:lnTo>
                  <a:pt x="1387125" y="647653"/>
                </a:lnTo>
                <a:lnTo>
                  <a:pt x="1386245" y="645718"/>
                </a:lnTo>
                <a:lnTo>
                  <a:pt x="1385893" y="642904"/>
                </a:lnTo>
                <a:lnTo>
                  <a:pt x="1386597" y="641145"/>
                </a:lnTo>
                <a:lnTo>
                  <a:pt x="1389939" y="637451"/>
                </a:lnTo>
                <a:lnTo>
                  <a:pt x="1390818" y="634637"/>
                </a:lnTo>
                <a:lnTo>
                  <a:pt x="1388708" y="635516"/>
                </a:lnTo>
                <a:lnTo>
                  <a:pt x="1386245" y="637627"/>
                </a:lnTo>
                <a:lnTo>
                  <a:pt x="1384838" y="638507"/>
                </a:lnTo>
                <a:lnTo>
                  <a:pt x="1385541" y="634637"/>
                </a:lnTo>
                <a:lnTo>
                  <a:pt x="1384310" y="632526"/>
                </a:lnTo>
                <a:lnTo>
                  <a:pt x="1381496" y="632526"/>
                </a:lnTo>
                <a:lnTo>
                  <a:pt x="1377802" y="634637"/>
                </a:lnTo>
                <a:lnTo>
                  <a:pt x="1376043" y="637099"/>
                </a:lnTo>
                <a:lnTo>
                  <a:pt x="1373756" y="646422"/>
                </a:lnTo>
                <a:lnTo>
                  <a:pt x="1370063" y="642728"/>
                </a:lnTo>
                <a:lnTo>
                  <a:pt x="1364962" y="643783"/>
                </a:lnTo>
                <a:lnTo>
                  <a:pt x="1360036" y="647477"/>
                </a:lnTo>
                <a:lnTo>
                  <a:pt x="1356694" y="651347"/>
                </a:lnTo>
                <a:lnTo>
                  <a:pt x="1357398" y="653282"/>
                </a:lnTo>
                <a:lnTo>
                  <a:pt x="1357750" y="654337"/>
                </a:lnTo>
                <a:lnTo>
                  <a:pt x="1359685" y="653458"/>
                </a:lnTo>
                <a:lnTo>
                  <a:pt x="1365665" y="661373"/>
                </a:lnTo>
                <a:lnTo>
                  <a:pt x="1367600" y="665771"/>
                </a:lnTo>
                <a:lnTo>
                  <a:pt x="1365665" y="668233"/>
                </a:lnTo>
                <a:lnTo>
                  <a:pt x="1365489" y="664891"/>
                </a:lnTo>
                <a:lnTo>
                  <a:pt x="1363906" y="661901"/>
                </a:lnTo>
                <a:lnTo>
                  <a:pt x="1361796" y="659262"/>
                </a:lnTo>
                <a:lnTo>
                  <a:pt x="1356694" y="654865"/>
                </a:lnTo>
                <a:lnTo>
                  <a:pt x="1353528" y="653106"/>
                </a:lnTo>
                <a:lnTo>
                  <a:pt x="1350890" y="652930"/>
                </a:lnTo>
                <a:lnTo>
                  <a:pt x="1349659" y="655041"/>
                </a:lnTo>
                <a:lnTo>
                  <a:pt x="1348427" y="652930"/>
                </a:lnTo>
                <a:lnTo>
                  <a:pt x="1346844" y="652402"/>
                </a:lnTo>
                <a:lnTo>
                  <a:pt x="1345965" y="653458"/>
                </a:lnTo>
                <a:lnTo>
                  <a:pt x="1346668" y="656096"/>
                </a:lnTo>
                <a:lnTo>
                  <a:pt x="1344733" y="654161"/>
                </a:lnTo>
                <a:lnTo>
                  <a:pt x="1343326" y="652402"/>
                </a:lnTo>
                <a:lnTo>
                  <a:pt x="1341391" y="651171"/>
                </a:lnTo>
                <a:lnTo>
                  <a:pt x="1337874" y="650995"/>
                </a:lnTo>
                <a:lnTo>
                  <a:pt x="1334180" y="651699"/>
                </a:lnTo>
                <a:lnTo>
                  <a:pt x="1332772" y="653282"/>
                </a:lnTo>
                <a:lnTo>
                  <a:pt x="1332245" y="655569"/>
                </a:lnTo>
                <a:lnTo>
                  <a:pt x="1330837" y="658735"/>
                </a:lnTo>
                <a:lnTo>
                  <a:pt x="1331014" y="654161"/>
                </a:lnTo>
                <a:lnTo>
                  <a:pt x="1330486" y="652402"/>
                </a:lnTo>
                <a:lnTo>
                  <a:pt x="1328727" y="651875"/>
                </a:lnTo>
                <a:lnTo>
                  <a:pt x="1328727" y="652930"/>
                </a:lnTo>
                <a:lnTo>
                  <a:pt x="1329958" y="655393"/>
                </a:lnTo>
                <a:lnTo>
                  <a:pt x="1329782" y="666650"/>
                </a:lnTo>
                <a:lnTo>
                  <a:pt x="1331365" y="674390"/>
                </a:lnTo>
                <a:lnTo>
                  <a:pt x="1333828" y="681601"/>
                </a:lnTo>
                <a:lnTo>
                  <a:pt x="1332069" y="680194"/>
                </a:lnTo>
                <a:lnTo>
                  <a:pt x="1330310" y="677732"/>
                </a:lnTo>
                <a:lnTo>
                  <a:pt x="1328727" y="675093"/>
                </a:lnTo>
                <a:lnTo>
                  <a:pt x="1327847" y="672631"/>
                </a:lnTo>
                <a:lnTo>
                  <a:pt x="1326792" y="672631"/>
                </a:lnTo>
                <a:lnTo>
                  <a:pt x="1323802" y="678611"/>
                </a:lnTo>
                <a:lnTo>
                  <a:pt x="1323802" y="678611"/>
                </a:lnTo>
                <a:lnTo>
                  <a:pt x="1324681" y="675621"/>
                </a:lnTo>
                <a:lnTo>
                  <a:pt x="1327671" y="669816"/>
                </a:lnTo>
                <a:lnTo>
                  <a:pt x="1328727" y="666650"/>
                </a:lnTo>
                <a:lnTo>
                  <a:pt x="1329254" y="663484"/>
                </a:lnTo>
                <a:lnTo>
                  <a:pt x="1329254" y="660494"/>
                </a:lnTo>
                <a:lnTo>
                  <a:pt x="1328727" y="657679"/>
                </a:lnTo>
                <a:lnTo>
                  <a:pt x="1327847" y="654689"/>
                </a:lnTo>
                <a:lnTo>
                  <a:pt x="1325737" y="657679"/>
                </a:lnTo>
                <a:lnTo>
                  <a:pt x="1322922" y="660670"/>
                </a:lnTo>
                <a:lnTo>
                  <a:pt x="1326440" y="654337"/>
                </a:lnTo>
                <a:lnTo>
                  <a:pt x="1326968" y="652402"/>
                </a:lnTo>
                <a:lnTo>
                  <a:pt x="1326616" y="649940"/>
                </a:lnTo>
                <a:lnTo>
                  <a:pt x="1325737" y="648533"/>
                </a:lnTo>
                <a:lnTo>
                  <a:pt x="1317469" y="643256"/>
                </a:lnTo>
                <a:lnTo>
                  <a:pt x="1314479" y="641849"/>
                </a:lnTo>
                <a:lnTo>
                  <a:pt x="1310961" y="640793"/>
                </a:lnTo>
                <a:lnTo>
                  <a:pt x="1307443" y="640441"/>
                </a:lnTo>
                <a:lnTo>
                  <a:pt x="1303925" y="640793"/>
                </a:lnTo>
                <a:lnTo>
                  <a:pt x="1291437" y="644135"/>
                </a:lnTo>
                <a:lnTo>
                  <a:pt x="1287567" y="645894"/>
                </a:lnTo>
                <a:lnTo>
                  <a:pt x="1284928" y="648884"/>
                </a:lnTo>
                <a:lnTo>
                  <a:pt x="1283873" y="653634"/>
                </a:lnTo>
                <a:lnTo>
                  <a:pt x="1280883" y="652051"/>
                </a:lnTo>
                <a:lnTo>
                  <a:pt x="1277365" y="650995"/>
                </a:lnTo>
                <a:lnTo>
                  <a:pt x="1273847" y="650819"/>
                </a:lnTo>
                <a:lnTo>
                  <a:pt x="1271033" y="651699"/>
                </a:lnTo>
                <a:lnTo>
                  <a:pt x="1266811" y="650468"/>
                </a:lnTo>
                <a:lnTo>
                  <a:pt x="1262238" y="652578"/>
                </a:lnTo>
                <a:lnTo>
                  <a:pt x="1258016" y="656624"/>
                </a:lnTo>
                <a:lnTo>
                  <a:pt x="1254674" y="660318"/>
                </a:lnTo>
                <a:lnTo>
                  <a:pt x="1253443" y="662077"/>
                </a:lnTo>
                <a:lnTo>
                  <a:pt x="1253267" y="664012"/>
                </a:lnTo>
                <a:lnTo>
                  <a:pt x="1252563" y="665771"/>
                </a:lnTo>
                <a:lnTo>
                  <a:pt x="1252388" y="666826"/>
                </a:lnTo>
                <a:lnTo>
                  <a:pt x="1251860" y="668585"/>
                </a:lnTo>
                <a:lnTo>
                  <a:pt x="1250101" y="669816"/>
                </a:lnTo>
                <a:lnTo>
                  <a:pt x="1248694" y="671223"/>
                </a:lnTo>
                <a:lnTo>
                  <a:pt x="1247814" y="672982"/>
                </a:lnTo>
                <a:lnTo>
                  <a:pt x="1246935" y="676676"/>
                </a:lnTo>
                <a:lnTo>
                  <a:pt x="1245000" y="675269"/>
                </a:lnTo>
                <a:lnTo>
                  <a:pt x="1243945" y="672631"/>
                </a:lnTo>
                <a:lnTo>
                  <a:pt x="1242889" y="667705"/>
                </a:lnTo>
                <a:lnTo>
                  <a:pt x="1241306" y="665067"/>
                </a:lnTo>
                <a:lnTo>
                  <a:pt x="1240778" y="663660"/>
                </a:lnTo>
                <a:lnTo>
                  <a:pt x="1241306" y="662253"/>
                </a:lnTo>
                <a:lnTo>
                  <a:pt x="1242185" y="661021"/>
                </a:lnTo>
                <a:lnTo>
                  <a:pt x="1242713" y="659790"/>
                </a:lnTo>
                <a:lnTo>
                  <a:pt x="1242889" y="658383"/>
                </a:lnTo>
                <a:lnTo>
                  <a:pt x="1242713" y="656800"/>
                </a:lnTo>
                <a:lnTo>
                  <a:pt x="1240778" y="658031"/>
                </a:lnTo>
                <a:lnTo>
                  <a:pt x="1238843" y="661725"/>
                </a:lnTo>
                <a:lnTo>
                  <a:pt x="1236733" y="662780"/>
                </a:lnTo>
                <a:lnTo>
                  <a:pt x="1237260" y="661197"/>
                </a:lnTo>
                <a:lnTo>
                  <a:pt x="1239371" y="658383"/>
                </a:lnTo>
                <a:lnTo>
                  <a:pt x="1239899" y="657328"/>
                </a:lnTo>
                <a:lnTo>
                  <a:pt x="1239371" y="655569"/>
                </a:lnTo>
                <a:lnTo>
                  <a:pt x="1237964" y="655393"/>
                </a:lnTo>
                <a:lnTo>
                  <a:pt x="1236029" y="655744"/>
                </a:lnTo>
                <a:lnTo>
                  <a:pt x="1233918" y="655920"/>
                </a:lnTo>
                <a:lnTo>
                  <a:pt x="1230928" y="654865"/>
                </a:lnTo>
                <a:lnTo>
                  <a:pt x="1227586" y="652754"/>
                </a:lnTo>
                <a:lnTo>
                  <a:pt x="1224948" y="650468"/>
                </a:lnTo>
                <a:lnTo>
                  <a:pt x="1221078" y="643608"/>
                </a:lnTo>
                <a:lnTo>
                  <a:pt x="1218263" y="639386"/>
                </a:lnTo>
                <a:lnTo>
                  <a:pt x="1214921" y="639034"/>
                </a:lnTo>
                <a:lnTo>
                  <a:pt x="1211052" y="637803"/>
                </a:lnTo>
                <a:lnTo>
                  <a:pt x="1209996" y="638507"/>
                </a:lnTo>
                <a:lnTo>
                  <a:pt x="1208765" y="641673"/>
                </a:lnTo>
                <a:lnTo>
                  <a:pt x="1206830" y="643432"/>
                </a:lnTo>
                <a:lnTo>
                  <a:pt x="1205599" y="645015"/>
                </a:lnTo>
                <a:lnTo>
                  <a:pt x="1205423" y="647653"/>
                </a:lnTo>
                <a:lnTo>
                  <a:pt x="1205775" y="649940"/>
                </a:lnTo>
                <a:lnTo>
                  <a:pt x="1205071" y="653106"/>
                </a:lnTo>
                <a:lnTo>
                  <a:pt x="1203488" y="653810"/>
                </a:lnTo>
                <a:lnTo>
                  <a:pt x="1199970" y="654865"/>
                </a:lnTo>
                <a:lnTo>
                  <a:pt x="1192055" y="655744"/>
                </a:lnTo>
                <a:lnTo>
                  <a:pt x="1188185" y="655393"/>
                </a:lnTo>
                <a:lnTo>
                  <a:pt x="1187130" y="656272"/>
                </a:lnTo>
                <a:lnTo>
                  <a:pt x="1187833" y="658559"/>
                </a:lnTo>
                <a:lnTo>
                  <a:pt x="1188361" y="661901"/>
                </a:lnTo>
                <a:lnTo>
                  <a:pt x="1186426" y="661021"/>
                </a:lnTo>
                <a:lnTo>
                  <a:pt x="1184491" y="659966"/>
                </a:lnTo>
                <a:lnTo>
                  <a:pt x="1183084" y="656800"/>
                </a:lnTo>
                <a:lnTo>
                  <a:pt x="1183260" y="653282"/>
                </a:lnTo>
                <a:lnTo>
                  <a:pt x="1180797" y="652227"/>
                </a:lnTo>
                <a:lnTo>
                  <a:pt x="1179390" y="649588"/>
                </a:lnTo>
                <a:lnTo>
                  <a:pt x="1177455" y="649060"/>
                </a:lnTo>
                <a:lnTo>
                  <a:pt x="1178159" y="647477"/>
                </a:lnTo>
                <a:lnTo>
                  <a:pt x="1179390" y="645191"/>
                </a:lnTo>
                <a:lnTo>
                  <a:pt x="1182556" y="647125"/>
                </a:lnTo>
                <a:lnTo>
                  <a:pt x="1185722" y="649588"/>
                </a:lnTo>
                <a:lnTo>
                  <a:pt x="1188889" y="651523"/>
                </a:lnTo>
                <a:lnTo>
                  <a:pt x="1192934" y="651699"/>
                </a:lnTo>
                <a:lnTo>
                  <a:pt x="1195924" y="649412"/>
                </a:lnTo>
                <a:lnTo>
                  <a:pt x="1195924" y="646774"/>
                </a:lnTo>
                <a:lnTo>
                  <a:pt x="1197156" y="644135"/>
                </a:lnTo>
                <a:lnTo>
                  <a:pt x="1199970" y="642376"/>
                </a:lnTo>
                <a:lnTo>
                  <a:pt x="1203136" y="640969"/>
                </a:lnTo>
                <a:lnTo>
                  <a:pt x="1204192" y="636396"/>
                </a:lnTo>
                <a:lnTo>
                  <a:pt x="1202960" y="633230"/>
                </a:lnTo>
                <a:lnTo>
                  <a:pt x="1201729" y="632174"/>
                </a:lnTo>
                <a:lnTo>
                  <a:pt x="1200146" y="628832"/>
                </a:lnTo>
                <a:lnTo>
                  <a:pt x="1206830" y="632878"/>
                </a:lnTo>
                <a:lnTo>
                  <a:pt x="1209293" y="632702"/>
                </a:lnTo>
                <a:lnTo>
                  <a:pt x="1212107" y="628832"/>
                </a:lnTo>
                <a:lnTo>
                  <a:pt x="1210700" y="626194"/>
                </a:lnTo>
                <a:lnTo>
                  <a:pt x="1209644" y="622852"/>
                </a:lnTo>
                <a:lnTo>
                  <a:pt x="1208413" y="613001"/>
                </a:lnTo>
                <a:lnTo>
                  <a:pt x="1207006" y="610539"/>
                </a:lnTo>
                <a:lnTo>
                  <a:pt x="1197683" y="602624"/>
                </a:lnTo>
                <a:lnTo>
                  <a:pt x="1195749" y="600337"/>
                </a:lnTo>
                <a:lnTo>
                  <a:pt x="1193990" y="594180"/>
                </a:lnTo>
                <a:lnTo>
                  <a:pt x="1189416" y="588200"/>
                </a:lnTo>
                <a:lnTo>
                  <a:pt x="1188009" y="585034"/>
                </a:lnTo>
                <a:lnTo>
                  <a:pt x="1188185" y="583451"/>
                </a:lnTo>
                <a:lnTo>
                  <a:pt x="1188889" y="581868"/>
                </a:lnTo>
                <a:lnTo>
                  <a:pt x="1189944" y="580109"/>
                </a:lnTo>
                <a:lnTo>
                  <a:pt x="1189416" y="578526"/>
                </a:lnTo>
                <a:lnTo>
                  <a:pt x="1188361" y="577294"/>
                </a:lnTo>
                <a:lnTo>
                  <a:pt x="1187306" y="576415"/>
                </a:lnTo>
                <a:lnTo>
                  <a:pt x="1186778" y="575535"/>
                </a:lnTo>
                <a:lnTo>
                  <a:pt x="1186426" y="567092"/>
                </a:lnTo>
                <a:lnTo>
                  <a:pt x="1188009" y="558473"/>
                </a:lnTo>
                <a:lnTo>
                  <a:pt x="1187833" y="555483"/>
                </a:lnTo>
                <a:lnTo>
                  <a:pt x="1186426" y="552845"/>
                </a:lnTo>
                <a:lnTo>
                  <a:pt x="1183964" y="550558"/>
                </a:lnTo>
                <a:lnTo>
                  <a:pt x="1168133" y="540532"/>
                </a:lnTo>
                <a:lnTo>
                  <a:pt x="1172706" y="540356"/>
                </a:lnTo>
                <a:lnTo>
                  <a:pt x="1174641" y="540004"/>
                </a:lnTo>
                <a:lnTo>
                  <a:pt x="1176224" y="539301"/>
                </a:lnTo>
                <a:lnTo>
                  <a:pt x="1177631" y="538069"/>
                </a:lnTo>
                <a:lnTo>
                  <a:pt x="1181325" y="533320"/>
                </a:lnTo>
                <a:lnTo>
                  <a:pt x="1183084" y="532089"/>
                </a:lnTo>
                <a:lnTo>
                  <a:pt x="1184843" y="531209"/>
                </a:lnTo>
                <a:lnTo>
                  <a:pt x="1186250" y="530154"/>
                </a:lnTo>
                <a:lnTo>
                  <a:pt x="1187306" y="528219"/>
                </a:lnTo>
                <a:lnTo>
                  <a:pt x="1187657" y="526108"/>
                </a:lnTo>
                <a:lnTo>
                  <a:pt x="1187306" y="519248"/>
                </a:lnTo>
                <a:lnTo>
                  <a:pt x="1188009" y="514499"/>
                </a:lnTo>
                <a:lnTo>
                  <a:pt x="1188009" y="512212"/>
                </a:lnTo>
                <a:lnTo>
                  <a:pt x="1187306" y="510278"/>
                </a:lnTo>
                <a:lnTo>
                  <a:pt x="1185371" y="508870"/>
                </a:lnTo>
                <a:lnTo>
                  <a:pt x="1183260" y="508694"/>
                </a:lnTo>
                <a:lnTo>
                  <a:pt x="1179390" y="509222"/>
                </a:lnTo>
                <a:lnTo>
                  <a:pt x="1172530" y="507815"/>
                </a:lnTo>
                <a:lnTo>
                  <a:pt x="1170068" y="508343"/>
                </a:lnTo>
                <a:lnTo>
                  <a:pt x="1168660" y="509750"/>
                </a:lnTo>
                <a:lnTo>
                  <a:pt x="1168485" y="511509"/>
                </a:lnTo>
                <a:lnTo>
                  <a:pt x="1169364" y="513092"/>
                </a:lnTo>
                <a:lnTo>
                  <a:pt x="1170947" y="513971"/>
                </a:lnTo>
                <a:lnTo>
                  <a:pt x="1170947" y="515027"/>
                </a:lnTo>
                <a:lnTo>
                  <a:pt x="1167781" y="513971"/>
                </a:lnTo>
                <a:lnTo>
                  <a:pt x="1164967" y="509750"/>
                </a:lnTo>
                <a:lnTo>
                  <a:pt x="1161976" y="510102"/>
                </a:lnTo>
                <a:lnTo>
                  <a:pt x="1160217" y="512036"/>
                </a:lnTo>
                <a:lnTo>
                  <a:pt x="1160745" y="514499"/>
                </a:lnTo>
                <a:lnTo>
                  <a:pt x="1162152" y="517138"/>
                </a:lnTo>
                <a:lnTo>
                  <a:pt x="1162856" y="519600"/>
                </a:lnTo>
                <a:lnTo>
                  <a:pt x="1161097" y="523470"/>
                </a:lnTo>
                <a:lnTo>
                  <a:pt x="1156699" y="526988"/>
                </a:lnTo>
                <a:lnTo>
                  <a:pt x="1138054" y="536486"/>
                </a:lnTo>
                <a:lnTo>
                  <a:pt x="1134185" y="539125"/>
                </a:lnTo>
                <a:lnTo>
                  <a:pt x="1130315" y="542467"/>
                </a:lnTo>
                <a:lnTo>
                  <a:pt x="1128204" y="545105"/>
                </a:lnTo>
                <a:lnTo>
                  <a:pt x="1124686" y="550734"/>
                </a:lnTo>
                <a:lnTo>
                  <a:pt x="1122400" y="553372"/>
                </a:lnTo>
                <a:lnTo>
                  <a:pt x="1120113" y="554955"/>
                </a:lnTo>
                <a:lnTo>
                  <a:pt x="1116947" y="556714"/>
                </a:lnTo>
                <a:lnTo>
                  <a:pt x="1113605" y="558122"/>
                </a:lnTo>
                <a:lnTo>
                  <a:pt x="1110790" y="558649"/>
                </a:lnTo>
                <a:lnTo>
                  <a:pt x="1111318" y="557594"/>
                </a:lnTo>
                <a:lnTo>
                  <a:pt x="1111846" y="556890"/>
                </a:lnTo>
                <a:lnTo>
                  <a:pt x="1112549" y="556363"/>
                </a:lnTo>
                <a:lnTo>
                  <a:pt x="1113605" y="555835"/>
                </a:lnTo>
                <a:lnTo>
                  <a:pt x="1113605" y="554955"/>
                </a:lnTo>
                <a:lnTo>
                  <a:pt x="1106393" y="556363"/>
                </a:lnTo>
                <a:lnTo>
                  <a:pt x="1103051" y="557946"/>
                </a:lnTo>
                <a:lnTo>
                  <a:pt x="1101644" y="560408"/>
                </a:lnTo>
                <a:lnTo>
                  <a:pt x="1100412" y="563750"/>
                </a:lnTo>
                <a:lnTo>
                  <a:pt x="1097598" y="566741"/>
                </a:lnTo>
                <a:lnTo>
                  <a:pt x="1094080" y="569203"/>
                </a:lnTo>
                <a:lnTo>
                  <a:pt x="1090914" y="570786"/>
                </a:lnTo>
                <a:lnTo>
                  <a:pt x="1080184" y="574480"/>
                </a:lnTo>
                <a:lnTo>
                  <a:pt x="1077370" y="576239"/>
                </a:lnTo>
                <a:lnTo>
                  <a:pt x="1074731" y="577646"/>
                </a:lnTo>
                <a:lnTo>
                  <a:pt x="1063826" y="579757"/>
                </a:lnTo>
                <a:lnTo>
                  <a:pt x="1028119" y="604207"/>
                </a:lnTo>
                <a:lnTo>
                  <a:pt x="1021786" y="607373"/>
                </a:lnTo>
                <a:lnTo>
                  <a:pt x="1015102" y="609484"/>
                </a:lnTo>
                <a:lnTo>
                  <a:pt x="1013519" y="609659"/>
                </a:lnTo>
                <a:lnTo>
                  <a:pt x="1010529" y="609484"/>
                </a:lnTo>
                <a:lnTo>
                  <a:pt x="1009122" y="609484"/>
                </a:lnTo>
                <a:lnTo>
                  <a:pt x="1007539" y="610011"/>
                </a:lnTo>
                <a:lnTo>
                  <a:pt x="1005252" y="611242"/>
                </a:lnTo>
                <a:lnTo>
                  <a:pt x="1004549" y="611418"/>
                </a:lnTo>
                <a:lnTo>
                  <a:pt x="997864" y="611067"/>
                </a:lnTo>
                <a:lnTo>
                  <a:pt x="995226" y="611594"/>
                </a:lnTo>
                <a:lnTo>
                  <a:pt x="992236" y="613353"/>
                </a:lnTo>
                <a:lnTo>
                  <a:pt x="987310" y="618454"/>
                </a:lnTo>
                <a:lnTo>
                  <a:pt x="986959" y="619158"/>
                </a:lnTo>
                <a:lnTo>
                  <a:pt x="986783" y="620741"/>
                </a:lnTo>
                <a:lnTo>
                  <a:pt x="986255" y="621445"/>
                </a:lnTo>
                <a:lnTo>
                  <a:pt x="985552" y="621620"/>
                </a:lnTo>
                <a:lnTo>
                  <a:pt x="983617" y="621445"/>
                </a:lnTo>
                <a:lnTo>
                  <a:pt x="979747" y="623203"/>
                </a:lnTo>
                <a:lnTo>
                  <a:pt x="977988" y="622148"/>
                </a:lnTo>
                <a:lnTo>
                  <a:pt x="977460" y="619510"/>
                </a:lnTo>
                <a:lnTo>
                  <a:pt x="978164" y="616343"/>
                </a:lnTo>
                <a:lnTo>
                  <a:pt x="979043" y="614760"/>
                </a:lnTo>
                <a:lnTo>
                  <a:pt x="981330" y="611946"/>
                </a:lnTo>
                <a:lnTo>
                  <a:pt x="982034" y="610363"/>
                </a:lnTo>
                <a:lnTo>
                  <a:pt x="982210" y="608604"/>
                </a:lnTo>
                <a:lnTo>
                  <a:pt x="981858" y="607197"/>
                </a:lnTo>
                <a:lnTo>
                  <a:pt x="981330" y="605966"/>
                </a:lnTo>
                <a:lnTo>
                  <a:pt x="980627" y="602624"/>
                </a:lnTo>
                <a:lnTo>
                  <a:pt x="979395" y="599809"/>
                </a:lnTo>
                <a:lnTo>
                  <a:pt x="977460" y="597347"/>
                </a:lnTo>
                <a:lnTo>
                  <a:pt x="975173" y="596291"/>
                </a:lnTo>
                <a:lnTo>
                  <a:pt x="973415" y="596995"/>
                </a:lnTo>
                <a:lnTo>
                  <a:pt x="968313" y="600337"/>
                </a:lnTo>
                <a:lnTo>
                  <a:pt x="965851" y="601040"/>
                </a:lnTo>
                <a:lnTo>
                  <a:pt x="954418" y="603503"/>
                </a:lnTo>
                <a:lnTo>
                  <a:pt x="929440" y="604558"/>
                </a:lnTo>
                <a:lnTo>
                  <a:pt x="920294" y="607197"/>
                </a:lnTo>
                <a:lnTo>
                  <a:pt x="917128" y="607549"/>
                </a:lnTo>
                <a:lnTo>
                  <a:pt x="915544" y="607900"/>
                </a:lnTo>
                <a:lnTo>
                  <a:pt x="914137" y="608428"/>
                </a:lnTo>
                <a:lnTo>
                  <a:pt x="913082" y="608428"/>
                </a:lnTo>
                <a:lnTo>
                  <a:pt x="912730" y="607021"/>
                </a:lnTo>
                <a:lnTo>
                  <a:pt x="912730" y="605086"/>
                </a:lnTo>
                <a:lnTo>
                  <a:pt x="912906" y="603855"/>
                </a:lnTo>
                <a:lnTo>
                  <a:pt x="913434" y="602799"/>
                </a:lnTo>
                <a:lnTo>
                  <a:pt x="914665" y="601568"/>
                </a:lnTo>
                <a:lnTo>
                  <a:pt x="916952" y="600513"/>
                </a:lnTo>
                <a:lnTo>
                  <a:pt x="926274" y="597698"/>
                </a:lnTo>
                <a:lnTo>
                  <a:pt x="932606" y="597347"/>
                </a:lnTo>
                <a:lnTo>
                  <a:pt x="935069" y="596643"/>
                </a:lnTo>
                <a:lnTo>
                  <a:pt x="947206" y="591542"/>
                </a:lnTo>
                <a:lnTo>
                  <a:pt x="948789" y="589959"/>
                </a:lnTo>
                <a:lnTo>
                  <a:pt x="949668" y="587672"/>
                </a:lnTo>
                <a:lnTo>
                  <a:pt x="951955" y="585561"/>
                </a:lnTo>
                <a:lnTo>
                  <a:pt x="954945" y="583627"/>
                </a:lnTo>
                <a:lnTo>
                  <a:pt x="957936" y="582395"/>
                </a:lnTo>
                <a:lnTo>
                  <a:pt x="967962" y="580285"/>
                </a:lnTo>
                <a:lnTo>
                  <a:pt x="971656" y="578174"/>
                </a:lnTo>
                <a:lnTo>
                  <a:pt x="974998" y="577646"/>
                </a:lnTo>
                <a:lnTo>
                  <a:pt x="976405" y="576767"/>
                </a:lnTo>
                <a:lnTo>
                  <a:pt x="980275" y="572369"/>
                </a:lnTo>
                <a:lnTo>
                  <a:pt x="981858" y="571314"/>
                </a:lnTo>
                <a:lnTo>
                  <a:pt x="985200" y="570434"/>
                </a:lnTo>
                <a:lnTo>
                  <a:pt x="988014" y="571138"/>
                </a:lnTo>
                <a:lnTo>
                  <a:pt x="990301" y="572897"/>
                </a:lnTo>
                <a:lnTo>
                  <a:pt x="992236" y="575008"/>
                </a:lnTo>
                <a:lnTo>
                  <a:pt x="994346" y="576415"/>
                </a:lnTo>
                <a:lnTo>
                  <a:pt x="1003669" y="579405"/>
                </a:lnTo>
                <a:lnTo>
                  <a:pt x="1006835" y="579933"/>
                </a:lnTo>
                <a:lnTo>
                  <a:pt x="1015102" y="579405"/>
                </a:lnTo>
                <a:lnTo>
                  <a:pt x="1017037" y="578702"/>
                </a:lnTo>
                <a:lnTo>
                  <a:pt x="1021611" y="573600"/>
                </a:lnTo>
                <a:lnTo>
                  <a:pt x="1026008" y="570610"/>
                </a:lnTo>
                <a:lnTo>
                  <a:pt x="1027943" y="568675"/>
                </a:lnTo>
                <a:lnTo>
                  <a:pt x="1028822" y="566213"/>
                </a:lnTo>
                <a:lnTo>
                  <a:pt x="1026711" y="553724"/>
                </a:lnTo>
                <a:lnTo>
                  <a:pt x="1026887" y="547216"/>
                </a:lnTo>
                <a:lnTo>
                  <a:pt x="1029877" y="544226"/>
                </a:lnTo>
                <a:lnTo>
                  <a:pt x="1030229" y="544050"/>
                </a:lnTo>
                <a:lnTo>
                  <a:pt x="1029702" y="543874"/>
                </a:lnTo>
                <a:lnTo>
                  <a:pt x="1026887" y="542467"/>
                </a:lnTo>
                <a:lnTo>
                  <a:pt x="1025304" y="542467"/>
                </a:lnTo>
                <a:lnTo>
                  <a:pt x="1024952" y="542643"/>
                </a:lnTo>
                <a:lnTo>
                  <a:pt x="1024601" y="542994"/>
                </a:lnTo>
                <a:lnTo>
                  <a:pt x="1024073" y="543346"/>
                </a:lnTo>
                <a:lnTo>
                  <a:pt x="1023545" y="543522"/>
                </a:lnTo>
                <a:lnTo>
                  <a:pt x="1022666" y="543346"/>
                </a:lnTo>
                <a:lnTo>
                  <a:pt x="1021786" y="542818"/>
                </a:lnTo>
                <a:lnTo>
                  <a:pt x="1020379" y="541763"/>
                </a:lnTo>
                <a:lnTo>
                  <a:pt x="1019500" y="541587"/>
                </a:lnTo>
                <a:lnTo>
                  <a:pt x="1018972" y="541939"/>
                </a:lnTo>
                <a:lnTo>
                  <a:pt x="1018092" y="544050"/>
                </a:lnTo>
                <a:lnTo>
                  <a:pt x="1017741" y="544577"/>
                </a:lnTo>
                <a:lnTo>
                  <a:pt x="1017213" y="545105"/>
                </a:lnTo>
                <a:lnTo>
                  <a:pt x="1016685" y="545281"/>
                </a:lnTo>
                <a:lnTo>
                  <a:pt x="1015630" y="545633"/>
                </a:lnTo>
                <a:lnTo>
                  <a:pt x="1014926" y="545633"/>
                </a:lnTo>
                <a:lnTo>
                  <a:pt x="1013343" y="545281"/>
                </a:lnTo>
                <a:lnTo>
                  <a:pt x="1012464" y="545281"/>
                </a:lnTo>
                <a:lnTo>
                  <a:pt x="1011584" y="545457"/>
                </a:lnTo>
                <a:lnTo>
                  <a:pt x="1010881" y="545633"/>
                </a:lnTo>
                <a:lnTo>
                  <a:pt x="1010177" y="545985"/>
                </a:lnTo>
                <a:lnTo>
                  <a:pt x="1009474" y="546336"/>
                </a:lnTo>
                <a:lnTo>
                  <a:pt x="1008946" y="546864"/>
                </a:lnTo>
                <a:lnTo>
                  <a:pt x="1008594" y="547392"/>
                </a:lnTo>
                <a:lnTo>
                  <a:pt x="1008418" y="548095"/>
                </a:lnTo>
                <a:lnTo>
                  <a:pt x="1008594" y="550734"/>
                </a:lnTo>
                <a:lnTo>
                  <a:pt x="1008418" y="551613"/>
                </a:lnTo>
                <a:lnTo>
                  <a:pt x="1008066" y="552317"/>
                </a:lnTo>
                <a:lnTo>
                  <a:pt x="1007539" y="552845"/>
                </a:lnTo>
                <a:lnTo>
                  <a:pt x="1007011" y="553196"/>
                </a:lnTo>
                <a:lnTo>
                  <a:pt x="1006307" y="553196"/>
                </a:lnTo>
                <a:lnTo>
                  <a:pt x="1005604" y="552669"/>
                </a:lnTo>
                <a:lnTo>
                  <a:pt x="1004900" y="551789"/>
                </a:lnTo>
                <a:lnTo>
                  <a:pt x="1002789" y="547040"/>
                </a:lnTo>
                <a:lnTo>
                  <a:pt x="1002262" y="546336"/>
                </a:lnTo>
                <a:lnTo>
                  <a:pt x="1001382" y="545457"/>
                </a:lnTo>
                <a:lnTo>
                  <a:pt x="999623" y="544226"/>
                </a:lnTo>
                <a:lnTo>
                  <a:pt x="998568" y="543698"/>
                </a:lnTo>
                <a:lnTo>
                  <a:pt x="996985" y="543522"/>
                </a:lnTo>
                <a:lnTo>
                  <a:pt x="980978" y="542467"/>
                </a:lnTo>
                <a:lnTo>
                  <a:pt x="980099" y="542291"/>
                </a:lnTo>
                <a:lnTo>
                  <a:pt x="977284" y="541235"/>
                </a:lnTo>
                <a:lnTo>
                  <a:pt x="976581" y="540884"/>
                </a:lnTo>
                <a:lnTo>
                  <a:pt x="975525" y="540004"/>
                </a:lnTo>
                <a:lnTo>
                  <a:pt x="971128" y="535079"/>
                </a:lnTo>
                <a:lnTo>
                  <a:pt x="969721" y="533848"/>
                </a:lnTo>
                <a:lnTo>
                  <a:pt x="969017" y="533496"/>
                </a:lnTo>
                <a:lnTo>
                  <a:pt x="966203" y="532265"/>
                </a:lnTo>
                <a:lnTo>
                  <a:pt x="963740" y="531737"/>
                </a:lnTo>
                <a:lnTo>
                  <a:pt x="963037" y="531209"/>
                </a:lnTo>
                <a:lnTo>
                  <a:pt x="962509" y="530506"/>
                </a:lnTo>
                <a:lnTo>
                  <a:pt x="961454" y="526284"/>
                </a:lnTo>
                <a:lnTo>
                  <a:pt x="961278" y="525405"/>
                </a:lnTo>
                <a:lnTo>
                  <a:pt x="961278" y="522063"/>
                </a:lnTo>
                <a:lnTo>
                  <a:pt x="961278" y="521711"/>
                </a:lnTo>
                <a:lnTo>
                  <a:pt x="959343" y="517665"/>
                </a:lnTo>
                <a:lnTo>
                  <a:pt x="959167" y="516258"/>
                </a:lnTo>
                <a:lnTo>
                  <a:pt x="959167" y="515203"/>
                </a:lnTo>
                <a:lnTo>
                  <a:pt x="959519" y="514499"/>
                </a:lnTo>
                <a:lnTo>
                  <a:pt x="961805" y="511685"/>
                </a:lnTo>
                <a:lnTo>
                  <a:pt x="962157" y="510981"/>
                </a:lnTo>
                <a:lnTo>
                  <a:pt x="962333" y="510278"/>
                </a:lnTo>
                <a:lnTo>
                  <a:pt x="962333" y="509398"/>
                </a:lnTo>
                <a:lnTo>
                  <a:pt x="962157" y="508519"/>
                </a:lnTo>
                <a:lnTo>
                  <a:pt x="961805" y="506935"/>
                </a:lnTo>
                <a:lnTo>
                  <a:pt x="961278" y="506056"/>
                </a:lnTo>
                <a:lnTo>
                  <a:pt x="960574" y="505001"/>
                </a:lnTo>
                <a:lnTo>
                  <a:pt x="957936" y="502362"/>
                </a:lnTo>
                <a:lnTo>
                  <a:pt x="957056" y="501834"/>
                </a:lnTo>
                <a:lnTo>
                  <a:pt x="956353" y="501483"/>
                </a:lnTo>
                <a:lnTo>
                  <a:pt x="955473" y="501307"/>
                </a:lnTo>
                <a:lnTo>
                  <a:pt x="954594" y="501131"/>
                </a:lnTo>
                <a:lnTo>
                  <a:pt x="953714" y="501131"/>
                </a:lnTo>
                <a:lnTo>
                  <a:pt x="952835" y="501131"/>
                </a:lnTo>
                <a:lnTo>
                  <a:pt x="951955" y="501307"/>
                </a:lnTo>
                <a:lnTo>
                  <a:pt x="943160" y="504121"/>
                </a:lnTo>
                <a:lnTo>
                  <a:pt x="942633" y="504121"/>
                </a:lnTo>
                <a:lnTo>
                  <a:pt x="941929" y="504121"/>
                </a:lnTo>
                <a:lnTo>
                  <a:pt x="941225" y="503769"/>
                </a:lnTo>
                <a:lnTo>
                  <a:pt x="940698" y="503242"/>
                </a:lnTo>
                <a:lnTo>
                  <a:pt x="940346" y="502010"/>
                </a:lnTo>
                <a:lnTo>
                  <a:pt x="940346" y="500955"/>
                </a:lnTo>
                <a:lnTo>
                  <a:pt x="940522" y="500075"/>
                </a:lnTo>
                <a:lnTo>
                  <a:pt x="940698" y="499372"/>
                </a:lnTo>
                <a:lnTo>
                  <a:pt x="941401" y="497965"/>
                </a:lnTo>
                <a:lnTo>
                  <a:pt x="941577" y="497261"/>
                </a:lnTo>
                <a:lnTo>
                  <a:pt x="941577" y="496558"/>
                </a:lnTo>
                <a:lnTo>
                  <a:pt x="941401" y="495854"/>
                </a:lnTo>
                <a:lnTo>
                  <a:pt x="940346" y="493215"/>
                </a:lnTo>
                <a:lnTo>
                  <a:pt x="940170" y="492336"/>
                </a:lnTo>
                <a:lnTo>
                  <a:pt x="940170" y="491457"/>
                </a:lnTo>
                <a:lnTo>
                  <a:pt x="940346" y="490753"/>
                </a:lnTo>
                <a:lnTo>
                  <a:pt x="941050" y="489346"/>
                </a:lnTo>
                <a:lnTo>
                  <a:pt x="941577" y="487939"/>
                </a:lnTo>
                <a:lnTo>
                  <a:pt x="941929" y="486180"/>
                </a:lnTo>
                <a:lnTo>
                  <a:pt x="941929" y="484421"/>
                </a:lnTo>
                <a:lnTo>
                  <a:pt x="941753" y="483365"/>
                </a:lnTo>
                <a:lnTo>
                  <a:pt x="941577" y="482310"/>
                </a:lnTo>
                <a:lnTo>
                  <a:pt x="939818" y="477385"/>
                </a:lnTo>
                <a:lnTo>
                  <a:pt x="939642" y="476505"/>
                </a:lnTo>
                <a:lnTo>
                  <a:pt x="939466" y="471756"/>
                </a:lnTo>
                <a:lnTo>
                  <a:pt x="939115" y="470173"/>
                </a:lnTo>
                <a:lnTo>
                  <a:pt x="938587" y="469118"/>
                </a:lnTo>
                <a:lnTo>
                  <a:pt x="937708" y="468062"/>
                </a:lnTo>
                <a:lnTo>
                  <a:pt x="935421" y="466479"/>
                </a:lnTo>
                <a:lnTo>
                  <a:pt x="933838" y="465951"/>
                </a:lnTo>
                <a:lnTo>
                  <a:pt x="932255" y="465776"/>
                </a:lnTo>
                <a:lnTo>
                  <a:pt x="930144" y="465776"/>
                </a:lnTo>
                <a:lnTo>
                  <a:pt x="929265" y="465600"/>
                </a:lnTo>
                <a:lnTo>
                  <a:pt x="928561" y="465424"/>
                </a:lnTo>
                <a:lnTo>
                  <a:pt x="927857" y="465072"/>
                </a:lnTo>
                <a:lnTo>
                  <a:pt x="927154" y="464193"/>
                </a:lnTo>
                <a:lnTo>
                  <a:pt x="926274" y="462785"/>
                </a:lnTo>
                <a:lnTo>
                  <a:pt x="923812" y="457157"/>
                </a:lnTo>
                <a:lnTo>
                  <a:pt x="923460" y="455574"/>
                </a:lnTo>
                <a:lnTo>
                  <a:pt x="923284" y="453815"/>
                </a:lnTo>
                <a:lnTo>
                  <a:pt x="923284" y="452056"/>
                </a:lnTo>
                <a:lnTo>
                  <a:pt x="923460" y="450297"/>
                </a:lnTo>
                <a:lnTo>
                  <a:pt x="924515" y="447130"/>
                </a:lnTo>
                <a:lnTo>
                  <a:pt x="924691" y="445547"/>
                </a:lnTo>
                <a:lnTo>
                  <a:pt x="924691" y="434114"/>
                </a:lnTo>
                <a:lnTo>
                  <a:pt x="923988" y="433059"/>
                </a:lnTo>
                <a:lnTo>
                  <a:pt x="922932" y="431827"/>
                </a:lnTo>
                <a:lnTo>
                  <a:pt x="917655" y="427958"/>
                </a:lnTo>
                <a:lnTo>
                  <a:pt x="916952" y="427078"/>
                </a:lnTo>
                <a:lnTo>
                  <a:pt x="916072" y="425495"/>
                </a:lnTo>
                <a:lnTo>
                  <a:pt x="914489" y="421274"/>
                </a:lnTo>
                <a:lnTo>
                  <a:pt x="914137" y="420570"/>
                </a:lnTo>
                <a:lnTo>
                  <a:pt x="901649" y="408081"/>
                </a:lnTo>
                <a:lnTo>
                  <a:pt x="900945" y="406146"/>
                </a:lnTo>
                <a:lnTo>
                  <a:pt x="900593" y="405443"/>
                </a:lnTo>
                <a:lnTo>
                  <a:pt x="900066" y="404739"/>
                </a:lnTo>
                <a:lnTo>
                  <a:pt x="898483" y="402980"/>
                </a:lnTo>
                <a:lnTo>
                  <a:pt x="897603" y="402453"/>
                </a:lnTo>
                <a:lnTo>
                  <a:pt x="896548" y="402277"/>
                </a:lnTo>
                <a:lnTo>
                  <a:pt x="895668" y="402804"/>
                </a:lnTo>
                <a:lnTo>
                  <a:pt x="890391" y="405619"/>
                </a:lnTo>
                <a:lnTo>
                  <a:pt x="889688" y="405971"/>
                </a:lnTo>
                <a:lnTo>
                  <a:pt x="888984" y="406146"/>
                </a:lnTo>
                <a:lnTo>
                  <a:pt x="888104" y="406146"/>
                </a:lnTo>
                <a:lnTo>
                  <a:pt x="887225" y="406146"/>
                </a:lnTo>
                <a:lnTo>
                  <a:pt x="885642" y="405795"/>
                </a:lnTo>
                <a:lnTo>
                  <a:pt x="882827" y="404739"/>
                </a:lnTo>
                <a:lnTo>
                  <a:pt x="881596" y="402453"/>
                </a:lnTo>
                <a:lnTo>
                  <a:pt x="874209" y="379234"/>
                </a:lnTo>
                <a:lnTo>
                  <a:pt x="871746" y="376947"/>
                </a:lnTo>
                <a:lnTo>
                  <a:pt x="868580" y="370967"/>
                </a:lnTo>
                <a:lnTo>
                  <a:pt x="868228" y="370263"/>
                </a:lnTo>
                <a:lnTo>
                  <a:pt x="867876" y="368856"/>
                </a:lnTo>
                <a:lnTo>
                  <a:pt x="869108" y="363228"/>
                </a:lnTo>
                <a:lnTo>
                  <a:pt x="869459" y="360589"/>
                </a:lnTo>
                <a:lnTo>
                  <a:pt x="869459" y="358830"/>
                </a:lnTo>
                <a:lnTo>
                  <a:pt x="869284" y="357071"/>
                </a:lnTo>
                <a:lnTo>
                  <a:pt x="868228" y="354081"/>
                </a:lnTo>
                <a:lnTo>
                  <a:pt x="865766" y="348452"/>
                </a:lnTo>
                <a:lnTo>
                  <a:pt x="864886" y="345286"/>
                </a:lnTo>
                <a:lnTo>
                  <a:pt x="864359" y="341768"/>
                </a:lnTo>
                <a:lnTo>
                  <a:pt x="864182" y="341065"/>
                </a:lnTo>
                <a:lnTo>
                  <a:pt x="863655" y="340185"/>
                </a:lnTo>
                <a:lnTo>
                  <a:pt x="862951" y="339306"/>
                </a:lnTo>
                <a:lnTo>
                  <a:pt x="859433" y="336667"/>
                </a:lnTo>
                <a:lnTo>
                  <a:pt x="858730" y="335788"/>
                </a:lnTo>
                <a:lnTo>
                  <a:pt x="858026" y="334732"/>
                </a:lnTo>
                <a:lnTo>
                  <a:pt x="851342" y="320660"/>
                </a:lnTo>
                <a:lnTo>
                  <a:pt x="850990" y="318901"/>
                </a:lnTo>
                <a:lnTo>
                  <a:pt x="851166" y="310458"/>
                </a:lnTo>
                <a:lnTo>
                  <a:pt x="850814" y="306765"/>
                </a:lnTo>
                <a:lnTo>
                  <a:pt x="850462" y="305182"/>
                </a:lnTo>
                <a:lnTo>
                  <a:pt x="849583" y="302191"/>
                </a:lnTo>
                <a:lnTo>
                  <a:pt x="849407" y="300432"/>
                </a:lnTo>
                <a:lnTo>
                  <a:pt x="849407" y="299553"/>
                </a:lnTo>
                <a:lnTo>
                  <a:pt x="849583" y="298673"/>
                </a:lnTo>
                <a:lnTo>
                  <a:pt x="850814" y="293924"/>
                </a:lnTo>
                <a:lnTo>
                  <a:pt x="850990" y="293045"/>
                </a:lnTo>
                <a:lnTo>
                  <a:pt x="850990" y="290230"/>
                </a:lnTo>
                <a:lnTo>
                  <a:pt x="851342" y="286712"/>
                </a:lnTo>
                <a:lnTo>
                  <a:pt x="853629" y="278093"/>
                </a:lnTo>
                <a:lnTo>
                  <a:pt x="853805" y="276334"/>
                </a:lnTo>
                <a:lnTo>
                  <a:pt x="853629" y="272641"/>
                </a:lnTo>
                <a:lnTo>
                  <a:pt x="853277" y="270882"/>
                </a:lnTo>
                <a:lnTo>
                  <a:pt x="853101" y="270178"/>
                </a:lnTo>
                <a:lnTo>
                  <a:pt x="852749" y="269474"/>
                </a:lnTo>
                <a:lnTo>
                  <a:pt x="852045" y="268771"/>
                </a:lnTo>
                <a:lnTo>
                  <a:pt x="850814" y="268067"/>
                </a:lnTo>
                <a:lnTo>
                  <a:pt x="837622" y="265605"/>
                </a:lnTo>
                <a:lnTo>
                  <a:pt x="831466" y="263670"/>
                </a:lnTo>
                <a:lnTo>
                  <a:pt x="828827" y="262263"/>
                </a:lnTo>
                <a:lnTo>
                  <a:pt x="826365" y="260328"/>
                </a:lnTo>
                <a:lnTo>
                  <a:pt x="824078" y="257689"/>
                </a:lnTo>
                <a:lnTo>
                  <a:pt x="822143" y="254523"/>
                </a:lnTo>
                <a:lnTo>
                  <a:pt x="821264" y="252061"/>
                </a:lnTo>
                <a:lnTo>
                  <a:pt x="819857" y="249422"/>
                </a:lnTo>
                <a:lnTo>
                  <a:pt x="819153" y="248719"/>
                </a:lnTo>
                <a:lnTo>
                  <a:pt x="818273" y="247839"/>
                </a:lnTo>
                <a:lnTo>
                  <a:pt x="812645" y="243793"/>
                </a:lnTo>
                <a:lnTo>
                  <a:pt x="810182" y="241331"/>
                </a:lnTo>
                <a:lnTo>
                  <a:pt x="809478" y="240275"/>
                </a:lnTo>
                <a:lnTo>
                  <a:pt x="808951" y="238868"/>
                </a:lnTo>
                <a:lnTo>
                  <a:pt x="808423" y="236758"/>
                </a:lnTo>
                <a:lnTo>
                  <a:pt x="808247" y="232360"/>
                </a:lnTo>
                <a:lnTo>
                  <a:pt x="808071" y="232008"/>
                </a:lnTo>
                <a:lnTo>
                  <a:pt x="806664" y="229722"/>
                </a:lnTo>
                <a:lnTo>
                  <a:pt x="806488" y="228842"/>
                </a:lnTo>
                <a:lnTo>
                  <a:pt x="806664" y="227963"/>
                </a:lnTo>
                <a:lnTo>
                  <a:pt x="807192" y="226555"/>
                </a:lnTo>
                <a:lnTo>
                  <a:pt x="807192" y="225852"/>
                </a:lnTo>
                <a:lnTo>
                  <a:pt x="807016" y="225148"/>
                </a:lnTo>
                <a:lnTo>
                  <a:pt x="802970" y="217409"/>
                </a:lnTo>
                <a:lnTo>
                  <a:pt x="802795" y="216705"/>
                </a:lnTo>
                <a:lnTo>
                  <a:pt x="802267" y="213363"/>
                </a:lnTo>
                <a:lnTo>
                  <a:pt x="802267" y="211428"/>
                </a:lnTo>
                <a:lnTo>
                  <a:pt x="802443" y="209669"/>
                </a:lnTo>
                <a:lnTo>
                  <a:pt x="802618" y="208966"/>
                </a:lnTo>
                <a:lnTo>
                  <a:pt x="802970" y="208262"/>
                </a:lnTo>
                <a:lnTo>
                  <a:pt x="803498" y="207734"/>
                </a:lnTo>
                <a:lnTo>
                  <a:pt x="804202" y="207383"/>
                </a:lnTo>
                <a:lnTo>
                  <a:pt x="806840" y="207383"/>
                </a:lnTo>
                <a:lnTo>
                  <a:pt x="809830" y="206503"/>
                </a:lnTo>
                <a:lnTo>
                  <a:pt x="810534" y="206151"/>
                </a:lnTo>
                <a:lnTo>
                  <a:pt x="811062" y="205624"/>
                </a:lnTo>
                <a:lnTo>
                  <a:pt x="811238" y="204920"/>
                </a:lnTo>
                <a:lnTo>
                  <a:pt x="811238" y="204217"/>
                </a:lnTo>
                <a:lnTo>
                  <a:pt x="810886" y="203337"/>
                </a:lnTo>
                <a:lnTo>
                  <a:pt x="809127" y="200523"/>
                </a:lnTo>
                <a:lnTo>
                  <a:pt x="808599" y="199291"/>
                </a:lnTo>
                <a:lnTo>
                  <a:pt x="808247" y="198236"/>
                </a:lnTo>
                <a:lnTo>
                  <a:pt x="807895" y="196653"/>
                </a:lnTo>
                <a:lnTo>
                  <a:pt x="807720" y="195949"/>
                </a:lnTo>
                <a:lnTo>
                  <a:pt x="807192" y="195246"/>
                </a:lnTo>
                <a:lnTo>
                  <a:pt x="806488" y="194718"/>
                </a:lnTo>
                <a:lnTo>
                  <a:pt x="805081" y="194366"/>
                </a:lnTo>
                <a:lnTo>
                  <a:pt x="804026" y="194366"/>
                </a:lnTo>
                <a:lnTo>
                  <a:pt x="802970" y="194366"/>
                </a:lnTo>
                <a:lnTo>
                  <a:pt x="798925" y="195246"/>
                </a:lnTo>
                <a:lnTo>
                  <a:pt x="793648" y="197005"/>
                </a:lnTo>
                <a:lnTo>
                  <a:pt x="792065" y="197357"/>
                </a:lnTo>
                <a:lnTo>
                  <a:pt x="791185" y="197181"/>
                </a:lnTo>
                <a:lnTo>
                  <a:pt x="790658" y="196653"/>
                </a:lnTo>
                <a:lnTo>
                  <a:pt x="790482" y="195422"/>
                </a:lnTo>
                <a:lnTo>
                  <a:pt x="790658" y="194542"/>
                </a:lnTo>
                <a:lnTo>
                  <a:pt x="791009" y="193839"/>
                </a:lnTo>
                <a:lnTo>
                  <a:pt x="791361" y="193311"/>
                </a:lnTo>
                <a:lnTo>
                  <a:pt x="791537" y="192783"/>
                </a:lnTo>
                <a:lnTo>
                  <a:pt x="791713" y="191728"/>
                </a:lnTo>
                <a:lnTo>
                  <a:pt x="791537" y="191024"/>
                </a:lnTo>
                <a:lnTo>
                  <a:pt x="791185" y="190321"/>
                </a:lnTo>
                <a:lnTo>
                  <a:pt x="788723" y="187506"/>
                </a:lnTo>
                <a:lnTo>
                  <a:pt x="788195" y="186627"/>
                </a:lnTo>
                <a:lnTo>
                  <a:pt x="787843" y="185747"/>
                </a:lnTo>
                <a:lnTo>
                  <a:pt x="787843" y="185044"/>
                </a:lnTo>
                <a:lnTo>
                  <a:pt x="788195" y="184340"/>
                </a:lnTo>
                <a:lnTo>
                  <a:pt x="788723" y="183812"/>
                </a:lnTo>
                <a:lnTo>
                  <a:pt x="789778" y="182933"/>
                </a:lnTo>
                <a:lnTo>
                  <a:pt x="790130" y="182405"/>
                </a:lnTo>
                <a:lnTo>
                  <a:pt x="790306" y="181702"/>
                </a:lnTo>
                <a:lnTo>
                  <a:pt x="790130" y="180998"/>
                </a:lnTo>
                <a:lnTo>
                  <a:pt x="789778" y="180295"/>
                </a:lnTo>
                <a:lnTo>
                  <a:pt x="789250" y="179767"/>
                </a:lnTo>
                <a:lnTo>
                  <a:pt x="788195" y="179767"/>
                </a:lnTo>
                <a:lnTo>
                  <a:pt x="786436" y="179943"/>
                </a:lnTo>
                <a:lnTo>
                  <a:pt x="785732" y="179767"/>
                </a:lnTo>
                <a:lnTo>
                  <a:pt x="783622" y="178887"/>
                </a:lnTo>
                <a:lnTo>
                  <a:pt x="782918" y="178711"/>
                </a:lnTo>
                <a:lnTo>
                  <a:pt x="782039" y="178536"/>
                </a:lnTo>
                <a:lnTo>
                  <a:pt x="781159" y="178536"/>
                </a:lnTo>
                <a:lnTo>
                  <a:pt x="780280" y="178711"/>
                </a:lnTo>
                <a:lnTo>
                  <a:pt x="779400" y="178887"/>
                </a:lnTo>
                <a:lnTo>
                  <a:pt x="777817" y="179415"/>
                </a:lnTo>
                <a:lnTo>
                  <a:pt x="776410" y="180119"/>
                </a:lnTo>
                <a:lnTo>
                  <a:pt x="775706" y="180295"/>
                </a:lnTo>
                <a:lnTo>
                  <a:pt x="775003" y="180295"/>
                </a:lnTo>
                <a:lnTo>
                  <a:pt x="774299" y="179943"/>
                </a:lnTo>
                <a:lnTo>
                  <a:pt x="773771" y="179239"/>
                </a:lnTo>
                <a:lnTo>
                  <a:pt x="773420" y="177656"/>
                </a:lnTo>
                <a:lnTo>
                  <a:pt x="773244" y="176425"/>
                </a:lnTo>
                <a:lnTo>
                  <a:pt x="773244" y="175369"/>
                </a:lnTo>
                <a:lnTo>
                  <a:pt x="773596" y="173610"/>
                </a:lnTo>
                <a:lnTo>
                  <a:pt x="773596" y="172731"/>
                </a:lnTo>
                <a:lnTo>
                  <a:pt x="773596" y="171851"/>
                </a:lnTo>
                <a:lnTo>
                  <a:pt x="773244" y="171148"/>
                </a:lnTo>
                <a:lnTo>
                  <a:pt x="772716" y="170620"/>
                </a:lnTo>
                <a:lnTo>
                  <a:pt x="771836" y="170620"/>
                </a:lnTo>
                <a:lnTo>
                  <a:pt x="771133" y="170972"/>
                </a:lnTo>
                <a:lnTo>
                  <a:pt x="770605" y="171500"/>
                </a:lnTo>
                <a:lnTo>
                  <a:pt x="770253" y="172027"/>
                </a:lnTo>
                <a:lnTo>
                  <a:pt x="769726" y="172555"/>
                </a:lnTo>
                <a:lnTo>
                  <a:pt x="769022" y="172907"/>
                </a:lnTo>
                <a:lnTo>
                  <a:pt x="768319" y="173083"/>
                </a:lnTo>
                <a:lnTo>
                  <a:pt x="767439" y="173083"/>
                </a:lnTo>
                <a:lnTo>
                  <a:pt x="766560" y="172907"/>
                </a:lnTo>
                <a:lnTo>
                  <a:pt x="765153" y="172379"/>
                </a:lnTo>
                <a:lnTo>
                  <a:pt x="764625" y="172027"/>
                </a:lnTo>
                <a:lnTo>
                  <a:pt x="764449" y="171676"/>
                </a:lnTo>
                <a:lnTo>
                  <a:pt x="765328" y="170796"/>
                </a:lnTo>
                <a:lnTo>
                  <a:pt x="765504" y="170268"/>
                </a:lnTo>
                <a:lnTo>
                  <a:pt x="765153" y="169741"/>
                </a:lnTo>
                <a:lnTo>
                  <a:pt x="764097" y="169389"/>
                </a:lnTo>
                <a:lnTo>
                  <a:pt x="763218" y="169213"/>
                </a:lnTo>
                <a:lnTo>
                  <a:pt x="762514" y="169389"/>
                </a:lnTo>
                <a:lnTo>
                  <a:pt x="761986" y="169741"/>
                </a:lnTo>
                <a:lnTo>
                  <a:pt x="761634" y="170444"/>
                </a:lnTo>
                <a:lnTo>
                  <a:pt x="761634" y="171148"/>
                </a:lnTo>
                <a:lnTo>
                  <a:pt x="761810" y="172555"/>
                </a:lnTo>
                <a:lnTo>
                  <a:pt x="761810" y="172907"/>
                </a:lnTo>
                <a:lnTo>
                  <a:pt x="761634" y="173435"/>
                </a:lnTo>
                <a:lnTo>
                  <a:pt x="760579" y="175194"/>
                </a:lnTo>
                <a:lnTo>
                  <a:pt x="760051" y="175545"/>
                </a:lnTo>
                <a:lnTo>
                  <a:pt x="759348" y="175545"/>
                </a:lnTo>
                <a:lnTo>
                  <a:pt x="758468" y="175194"/>
                </a:lnTo>
                <a:lnTo>
                  <a:pt x="757413" y="174666"/>
                </a:lnTo>
                <a:lnTo>
                  <a:pt x="755830" y="173786"/>
                </a:lnTo>
                <a:lnTo>
                  <a:pt x="753016" y="173435"/>
                </a:lnTo>
                <a:lnTo>
                  <a:pt x="751960" y="173083"/>
                </a:lnTo>
                <a:lnTo>
                  <a:pt x="750553" y="172379"/>
                </a:lnTo>
                <a:lnTo>
                  <a:pt x="749674" y="172379"/>
                </a:lnTo>
                <a:lnTo>
                  <a:pt x="749146" y="172731"/>
                </a:lnTo>
                <a:lnTo>
                  <a:pt x="749146" y="173435"/>
                </a:lnTo>
                <a:lnTo>
                  <a:pt x="749322" y="174138"/>
                </a:lnTo>
                <a:lnTo>
                  <a:pt x="749674" y="174842"/>
                </a:lnTo>
                <a:lnTo>
                  <a:pt x="749849" y="175545"/>
                </a:lnTo>
                <a:lnTo>
                  <a:pt x="749674" y="176249"/>
                </a:lnTo>
                <a:lnTo>
                  <a:pt x="749146" y="176601"/>
                </a:lnTo>
                <a:lnTo>
                  <a:pt x="748266" y="176777"/>
                </a:lnTo>
                <a:lnTo>
                  <a:pt x="745628" y="176777"/>
                </a:lnTo>
                <a:lnTo>
                  <a:pt x="745100" y="176777"/>
                </a:lnTo>
                <a:lnTo>
                  <a:pt x="744748" y="176425"/>
                </a:lnTo>
                <a:lnTo>
                  <a:pt x="745100" y="175721"/>
                </a:lnTo>
                <a:lnTo>
                  <a:pt x="745100" y="175018"/>
                </a:lnTo>
                <a:lnTo>
                  <a:pt x="745452" y="174138"/>
                </a:lnTo>
                <a:lnTo>
                  <a:pt x="744748" y="173962"/>
                </a:lnTo>
                <a:lnTo>
                  <a:pt x="741934" y="173962"/>
                </a:lnTo>
                <a:lnTo>
                  <a:pt x="741231" y="173786"/>
                </a:lnTo>
                <a:lnTo>
                  <a:pt x="740879" y="173435"/>
                </a:lnTo>
                <a:lnTo>
                  <a:pt x="741054" y="171676"/>
                </a:lnTo>
                <a:lnTo>
                  <a:pt x="740703" y="170796"/>
                </a:lnTo>
                <a:lnTo>
                  <a:pt x="739823" y="169917"/>
                </a:lnTo>
                <a:lnTo>
                  <a:pt x="737888" y="168861"/>
                </a:lnTo>
                <a:lnTo>
                  <a:pt x="736833" y="168509"/>
                </a:lnTo>
                <a:lnTo>
                  <a:pt x="736129" y="167982"/>
                </a:lnTo>
                <a:lnTo>
                  <a:pt x="735954" y="166926"/>
                </a:lnTo>
                <a:lnTo>
                  <a:pt x="735954" y="166047"/>
                </a:lnTo>
                <a:lnTo>
                  <a:pt x="735778" y="165343"/>
                </a:lnTo>
                <a:lnTo>
                  <a:pt x="735426" y="164991"/>
                </a:lnTo>
                <a:lnTo>
                  <a:pt x="734722" y="164991"/>
                </a:lnTo>
                <a:lnTo>
                  <a:pt x="734019" y="164816"/>
                </a:lnTo>
                <a:lnTo>
                  <a:pt x="733315" y="164288"/>
                </a:lnTo>
                <a:lnTo>
                  <a:pt x="732436" y="163057"/>
                </a:lnTo>
                <a:lnTo>
                  <a:pt x="731556" y="162177"/>
                </a:lnTo>
                <a:lnTo>
                  <a:pt x="729269" y="161122"/>
                </a:lnTo>
                <a:lnTo>
                  <a:pt x="728390" y="160418"/>
                </a:lnTo>
                <a:lnTo>
                  <a:pt x="727686" y="159187"/>
                </a:lnTo>
                <a:lnTo>
                  <a:pt x="727159" y="158307"/>
                </a:lnTo>
                <a:lnTo>
                  <a:pt x="726455" y="157604"/>
                </a:lnTo>
                <a:lnTo>
                  <a:pt x="725224" y="156548"/>
                </a:lnTo>
                <a:lnTo>
                  <a:pt x="724520" y="156373"/>
                </a:lnTo>
                <a:lnTo>
                  <a:pt x="723817" y="156373"/>
                </a:lnTo>
                <a:lnTo>
                  <a:pt x="723113" y="156548"/>
                </a:lnTo>
                <a:lnTo>
                  <a:pt x="722409" y="156900"/>
                </a:lnTo>
                <a:lnTo>
                  <a:pt x="720123" y="158659"/>
                </a:lnTo>
                <a:lnTo>
                  <a:pt x="719419" y="159011"/>
                </a:lnTo>
                <a:lnTo>
                  <a:pt x="718540" y="159187"/>
                </a:lnTo>
                <a:lnTo>
                  <a:pt x="715725" y="159187"/>
                </a:lnTo>
                <a:lnTo>
                  <a:pt x="713966" y="159363"/>
                </a:lnTo>
                <a:lnTo>
                  <a:pt x="713087" y="159363"/>
                </a:lnTo>
                <a:lnTo>
                  <a:pt x="712383" y="159011"/>
                </a:lnTo>
                <a:lnTo>
                  <a:pt x="711856" y="158307"/>
                </a:lnTo>
                <a:lnTo>
                  <a:pt x="711504" y="156724"/>
                </a:lnTo>
                <a:lnTo>
                  <a:pt x="711680" y="155845"/>
                </a:lnTo>
                <a:lnTo>
                  <a:pt x="712032" y="154965"/>
                </a:lnTo>
                <a:lnTo>
                  <a:pt x="712207" y="154262"/>
                </a:lnTo>
                <a:lnTo>
                  <a:pt x="711856" y="153382"/>
                </a:lnTo>
                <a:lnTo>
                  <a:pt x="711152" y="152327"/>
                </a:lnTo>
                <a:lnTo>
                  <a:pt x="709393" y="150568"/>
                </a:lnTo>
                <a:lnTo>
                  <a:pt x="708514" y="149337"/>
                </a:lnTo>
                <a:lnTo>
                  <a:pt x="708162" y="147226"/>
                </a:lnTo>
                <a:lnTo>
                  <a:pt x="708338" y="146346"/>
                </a:lnTo>
                <a:lnTo>
                  <a:pt x="708689" y="145643"/>
                </a:lnTo>
                <a:lnTo>
                  <a:pt x="709217" y="145115"/>
                </a:lnTo>
                <a:lnTo>
                  <a:pt x="709569" y="144587"/>
                </a:lnTo>
                <a:lnTo>
                  <a:pt x="709745" y="144060"/>
                </a:lnTo>
                <a:lnTo>
                  <a:pt x="709393" y="143532"/>
                </a:lnTo>
                <a:lnTo>
                  <a:pt x="708514" y="143356"/>
                </a:lnTo>
                <a:lnTo>
                  <a:pt x="706755" y="143532"/>
                </a:lnTo>
                <a:lnTo>
                  <a:pt x="705875" y="143532"/>
                </a:lnTo>
                <a:lnTo>
                  <a:pt x="705172" y="143180"/>
                </a:lnTo>
                <a:lnTo>
                  <a:pt x="704644" y="142477"/>
                </a:lnTo>
                <a:lnTo>
                  <a:pt x="704116" y="141069"/>
                </a:lnTo>
                <a:lnTo>
                  <a:pt x="703237" y="139838"/>
                </a:lnTo>
                <a:lnTo>
                  <a:pt x="702005" y="138607"/>
                </a:lnTo>
                <a:lnTo>
                  <a:pt x="699543" y="136672"/>
                </a:lnTo>
                <a:lnTo>
                  <a:pt x="698312" y="136320"/>
                </a:lnTo>
                <a:lnTo>
                  <a:pt x="697432" y="136496"/>
                </a:lnTo>
                <a:lnTo>
                  <a:pt x="696904" y="137903"/>
                </a:lnTo>
                <a:lnTo>
                  <a:pt x="696201" y="137903"/>
                </a:lnTo>
                <a:lnTo>
                  <a:pt x="695145" y="137200"/>
                </a:lnTo>
                <a:lnTo>
                  <a:pt x="693035" y="135089"/>
                </a:lnTo>
                <a:lnTo>
                  <a:pt x="690924" y="133330"/>
                </a:lnTo>
                <a:lnTo>
                  <a:pt x="689693" y="132626"/>
                </a:lnTo>
                <a:lnTo>
                  <a:pt x="689165" y="132451"/>
                </a:lnTo>
                <a:lnTo>
                  <a:pt x="688285" y="132275"/>
                </a:lnTo>
                <a:lnTo>
                  <a:pt x="687758" y="131923"/>
                </a:lnTo>
                <a:lnTo>
                  <a:pt x="687230" y="131219"/>
                </a:lnTo>
                <a:lnTo>
                  <a:pt x="686702" y="130164"/>
                </a:lnTo>
                <a:lnTo>
                  <a:pt x="685647" y="129636"/>
                </a:lnTo>
                <a:lnTo>
                  <a:pt x="684767" y="129460"/>
                </a:lnTo>
                <a:lnTo>
                  <a:pt x="683888" y="128933"/>
                </a:lnTo>
                <a:lnTo>
                  <a:pt x="683009" y="128229"/>
                </a:lnTo>
                <a:lnTo>
                  <a:pt x="681601" y="126822"/>
                </a:lnTo>
                <a:lnTo>
                  <a:pt x="680546" y="126118"/>
                </a:lnTo>
                <a:lnTo>
                  <a:pt x="679667" y="125591"/>
                </a:lnTo>
                <a:lnTo>
                  <a:pt x="678963" y="125415"/>
                </a:lnTo>
                <a:lnTo>
                  <a:pt x="678259" y="125063"/>
                </a:lnTo>
                <a:lnTo>
                  <a:pt x="676500" y="123832"/>
                </a:lnTo>
                <a:lnTo>
                  <a:pt x="675093" y="123304"/>
                </a:lnTo>
                <a:lnTo>
                  <a:pt x="674390" y="122952"/>
                </a:lnTo>
                <a:lnTo>
                  <a:pt x="672631" y="121721"/>
                </a:lnTo>
                <a:lnTo>
                  <a:pt x="671927" y="121369"/>
                </a:lnTo>
                <a:lnTo>
                  <a:pt x="671223" y="121369"/>
                </a:lnTo>
                <a:lnTo>
                  <a:pt x="670696" y="121721"/>
                </a:lnTo>
                <a:lnTo>
                  <a:pt x="669816" y="122600"/>
                </a:lnTo>
                <a:lnTo>
                  <a:pt x="669288" y="122952"/>
                </a:lnTo>
                <a:lnTo>
                  <a:pt x="668585" y="122952"/>
                </a:lnTo>
                <a:lnTo>
                  <a:pt x="667881" y="122776"/>
                </a:lnTo>
                <a:lnTo>
                  <a:pt x="664715" y="121369"/>
                </a:lnTo>
                <a:lnTo>
                  <a:pt x="663836" y="121193"/>
                </a:lnTo>
                <a:lnTo>
                  <a:pt x="663132" y="121369"/>
                </a:lnTo>
                <a:lnTo>
                  <a:pt x="661901" y="122073"/>
                </a:lnTo>
                <a:lnTo>
                  <a:pt x="661197" y="122248"/>
                </a:lnTo>
                <a:lnTo>
                  <a:pt x="660318" y="122248"/>
                </a:lnTo>
                <a:lnTo>
                  <a:pt x="659614" y="122073"/>
                </a:lnTo>
                <a:lnTo>
                  <a:pt x="658735" y="122073"/>
                </a:lnTo>
                <a:lnTo>
                  <a:pt x="658031" y="122248"/>
                </a:lnTo>
                <a:lnTo>
                  <a:pt x="656624" y="122776"/>
                </a:lnTo>
                <a:lnTo>
                  <a:pt x="654161" y="123128"/>
                </a:lnTo>
                <a:lnTo>
                  <a:pt x="652754" y="123656"/>
                </a:lnTo>
                <a:lnTo>
                  <a:pt x="652227" y="123832"/>
                </a:lnTo>
                <a:lnTo>
                  <a:pt x="651699" y="123656"/>
                </a:lnTo>
                <a:lnTo>
                  <a:pt x="651171" y="123304"/>
                </a:lnTo>
                <a:lnTo>
                  <a:pt x="650292" y="122424"/>
                </a:lnTo>
                <a:lnTo>
                  <a:pt x="649412" y="122073"/>
                </a:lnTo>
                <a:lnTo>
                  <a:pt x="648533" y="121721"/>
                </a:lnTo>
                <a:lnTo>
                  <a:pt x="644487" y="120841"/>
                </a:lnTo>
                <a:lnTo>
                  <a:pt x="643080" y="120314"/>
                </a:lnTo>
                <a:lnTo>
                  <a:pt x="640441" y="118906"/>
                </a:lnTo>
                <a:lnTo>
                  <a:pt x="639738" y="118731"/>
                </a:lnTo>
                <a:lnTo>
                  <a:pt x="638858" y="118555"/>
                </a:lnTo>
                <a:lnTo>
                  <a:pt x="637979" y="118555"/>
                </a:lnTo>
                <a:lnTo>
                  <a:pt x="632878" y="119258"/>
                </a:lnTo>
                <a:lnTo>
                  <a:pt x="631295" y="119786"/>
                </a:lnTo>
                <a:lnTo>
                  <a:pt x="629360" y="120841"/>
                </a:lnTo>
                <a:lnTo>
                  <a:pt x="628656" y="121193"/>
                </a:lnTo>
                <a:lnTo>
                  <a:pt x="624259" y="121721"/>
                </a:lnTo>
                <a:lnTo>
                  <a:pt x="623379" y="121721"/>
                </a:lnTo>
                <a:lnTo>
                  <a:pt x="622676" y="121369"/>
                </a:lnTo>
                <a:lnTo>
                  <a:pt x="621796" y="120841"/>
                </a:lnTo>
                <a:lnTo>
                  <a:pt x="620917" y="120665"/>
                </a:lnTo>
                <a:lnTo>
                  <a:pt x="620213" y="120665"/>
                </a:lnTo>
                <a:lnTo>
                  <a:pt x="618806" y="121193"/>
                </a:lnTo>
                <a:lnTo>
                  <a:pt x="618103" y="121193"/>
                </a:lnTo>
                <a:lnTo>
                  <a:pt x="617399" y="120665"/>
                </a:lnTo>
                <a:lnTo>
                  <a:pt x="615992" y="118731"/>
                </a:lnTo>
                <a:lnTo>
                  <a:pt x="615288" y="117323"/>
                </a:lnTo>
                <a:lnTo>
                  <a:pt x="614760" y="115916"/>
                </a:lnTo>
                <a:lnTo>
                  <a:pt x="613529" y="105362"/>
                </a:lnTo>
                <a:lnTo>
                  <a:pt x="613001" y="103779"/>
                </a:lnTo>
                <a:lnTo>
                  <a:pt x="612826" y="102372"/>
                </a:lnTo>
                <a:lnTo>
                  <a:pt x="613353" y="91994"/>
                </a:lnTo>
                <a:lnTo>
                  <a:pt x="613177" y="90763"/>
                </a:lnTo>
                <a:lnTo>
                  <a:pt x="612650" y="89004"/>
                </a:lnTo>
                <a:lnTo>
                  <a:pt x="611946" y="87597"/>
                </a:lnTo>
                <a:lnTo>
                  <a:pt x="611418" y="87069"/>
                </a:lnTo>
                <a:lnTo>
                  <a:pt x="610891" y="86717"/>
                </a:lnTo>
                <a:lnTo>
                  <a:pt x="608604" y="86014"/>
                </a:lnTo>
                <a:lnTo>
                  <a:pt x="608252" y="85486"/>
                </a:lnTo>
                <a:lnTo>
                  <a:pt x="608252" y="84607"/>
                </a:lnTo>
                <a:lnTo>
                  <a:pt x="608780" y="83375"/>
                </a:lnTo>
                <a:lnTo>
                  <a:pt x="609308" y="82672"/>
                </a:lnTo>
                <a:lnTo>
                  <a:pt x="609835" y="82144"/>
                </a:lnTo>
                <a:lnTo>
                  <a:pt x="613353" y="79681"/>
                </a:lnTo>
                <a:lnTo>
                  <a:pt x="613881" y="79154"/>
                </a:lnTo>
                <a:lnTo>
                  <a:pt x="614233" y="78626"/>
                </a:lnTo>
                <a:lnTo>
                  <a:pt x="614584" y="77922"/>
                </a:lnTo>
                <a:lnTo>
                  <a:pt x="614760" y="76867"/>
                </a:lnTo>
                <a:lnTo>
                  <a:pt x="614760" y="75636"/>
                </a:lnTo>
                <a:lnTo>
                  <a:pt x="614057" y="73525"/>
                </a:lnTo>
                <a:lnTo>
                  <a:pt x="613529" y="72470"/>
                </a:lnTo>
                <a:lnTo>
                  <a:pt x="613001" y="71766"/>
                </a:lnTo>
                <a:lnTo>
                  <a:pt x="611243" y="70535"/>
                </a:lnTo>
                <a:lnTo>
                  <a:pt x="610715" y="70007"/>
                </a:lnTo>
                <a:lnTo>
                  <a:pt x="610187" y="69479"/>
                </a:lnTo>
                <a:lnTo>
                  <a:pt x="609835" y="68952"/>
                </a:lnTo>
                <a:lnTo>
                  <a:pt x="609659" y="67720"/>
                </a:lnTo>
                <a:lnTo>
                  <a:pt x="609659" y="66137"/>
                </a:lnTo>
                <a:lnTo>
                  <a:pt x="610363" y="63147"/>
                </a:lnTo>
                <a:lnTo>
                  <a:pt x="611067" y="61916"/>
                </a:lnTo>
                <a:lnTo>
                  <a:pt x="611770" y="61212"/>
                </a:lnTo>
                <a:lnTo>
                  <a:pt x="613705" y="61212"/>
                </a:lnTo>
                <a:lnTo>
                  <a:pt x="614409" y="61036"/>
                </a:lnTo>
                <a:lnTo>
                  <a:pt x="614936" y="60684"/>
                </a:lnTo>
                <a:lnTo>
                  <a:pt x="615464" y="60157"/>
                </a:lnTo>
                <a:lnTo>
                  <a:pt x="616168" y="58926"/>
                </a:lnTo>
                <a:lnTo>
                  <a:pt x="618103" y="52945"/>
                </a:lnTo>
                <a:lnTo>
                  <a:pt x="618806" y="51714"/>
                </a:lnTo>
                <a:lnTo>
                  <a:pt x="620389" y="49427"/>
                </a:lnTo>
                <a:lnTo>
                  <a:pt x="620389" y="47844"/>
                </a:lnTo>
                <a:lnTo>
                  <a:pt x="620037" y="45206"/>
                </a:lnTo>
                <a:lnTo>
                  <a:pt x="617751" y="34476"/>
                </a:lnTo>
                <a:lnTo>
                  <a:pt x="617751" y="31661"/>
                </a:lnTo>
                <a:lnTo>
                  <a:pt x="617575" y="27968"/>
                </a:lnTo>
                <a:lnTo>
                  <a:pt x="616343" y="25857"/>
                </a:lnTo>
                <a:lnTo>
                  <a:pt x="611594" y="21811"/>
                </a:lnTo>
                <a:lnTo>
                  <a:pt x="611594" y="21811"/>
                </a:lnTo>
                <a:lnTo>
                  <a:pt x="609132" y="23218"/>
                </a:lnTo>
                <a:lnTo>
                  <a:pt x="601920" y="25329"/>
                </a:lnTo>
                <a:lnTo>
                  <a:pt x="596291" y="23394"/>
                </a:lnTo>
                <a:lnTo>
                  <a:pt x="582044" y="9498"/>
                </a:lnTo>
                <a:lnTo>
                  <a:pt x="581340" y="8091"/>
                </a:lnTo>
                <a:lnTo>
                  <a:pt x="581868" y="6156"/>
                </a:lnTo>
                <a:lnTo>
                  <a:pt x="584682" y="3342"/>
                </a:lnTo>
                <a:lnTo>
                  <a:pt x="585561" y="1407"/>
                </a:lnTo>
                <a:lnTo>
                  <a:pt x="584858" y="0"/>
                </a:lnTo>
                <a:lnTo>
                  <a:pt x="582219" y="352"/>
                </a:lnTo>
                <a:lnTo>
                  <a:pt x="576239" y="2638"/>
                </a:lnTo>
                <a:lnTo>
                  <a:pt x="573249" y="4397"/>
                </a:lnTo>
                <a:lnTo>
                  <a:pt x="567620" y="9147"/>
                </a:lnTo>
                <a:lnTo>
                  <a:pt x="562343" y="11609"/>
                </a:lnTo>
                <a:lnTo>
                  <a:pt x="561112" y="11961"/>
                </a:lnTo>
                <a:lnTo>
                  <a:pt x="559881" y="11785"/>
                </a:lnTo>
                <a:lnTo>
                  <a:pt x="558825" y="10554"/>
                </a:lnTo>
                <a:lnTo>
                  <a:pt x="559353" y="7739"/>
                </a:lnTo>
                <a:lnTo>
                  <a:pt x="558649" y="6332"/>
                </a:lnTo>
                <a:lnTo>
                  <a:pt x="553724" y="6684"/>
                </a:lnTo>
                <a:lnTo>
                  <a:pt x="542115" y="15655"/>
                </a:lnTo>
                <a:lnTo>
                  <a:pt x="538773" y="15479"/>
                </a:lnTo>
                <a:lnTo>
                  <a:pt x="537014" y="13368"/>
                </a:lnTo>
                <a:lnTo>
                  <a:pt x="534727" y="12489"/>
                </a:lnTo>
                <a:lnTo>
                  <a:pt x="532265" y="12313"/>
                </a:lnTo>
                <a:lnTo>
                  <a:pt x="529802" y="13368"/>
                </a:lnTo>
                <a:lnTo>
                  <a:pt x="527340" y="15655"/>
                </a:lnTo>
                <a:lnTo>
                  <a:pt x="526460" y="18293"/>
                </a:lnTo>
                <a:lnTo>
                  <a:pt x="526108" y="20932"/>
                </a:lnTo>
                <a:lnTo>
                  <a:pt x="524877" y="23218"/>
                </a:lnTo>
                <a:lnTo>
                  <a:pt x="520655" y="24977"/>
                </a:lnTo>
                <a:lnTo>
                  <a:pt x="515378" y="24801"/>
                </a:lnTo>
                <a:lnTo>
                  <a:pt x="509750" y="24098"/>
                </a:lnTo>
                <a:lnTo>
                  <a:pt x="504297" y="24098"/>
                </a:lnTo>
                <a:lnTo>
                  <a:pt x="496030" y="24801"/>
                </a:lnTo>
                <a:lnTo>
                  <a:pt x="493216" y="24450"/>
                </a:lnTo>
                <a:lnTo>
                  <a:pt x="490225" y="24450"/>
                </a:lnTo>
                <a:lnTo>
                  <a:pt x="484773" y="26912"/>
                </a:lnTo>
                <a:lnTo>
                  <a:pt x="473339" y="29727"/>
                </a:lnTo>
                <a:lnTo>
                  <a:pt x="470525" y="29199"/>
                </a:lnTo>
                <a:lnTo>
                  <a:pt x="468942" y="27968"/>
                </a:lnTo>
                <a:lnTo>
                  <a:pt x="467183" y="24801"/>
                </a:lnTo>
                <a:lnTo>
                  <a:pt x="466127" y="23570"/>
                </a:lnTo>
                <a:lnTo>
                  <a:pt x="464720" y="22867"/>
                </a:lnTo>
                <a:lnTo>
                  <a:pt x="454342" y="20404"/>
                </a:lnTo>
                <a:lnTo>
                  <a:pt x="451880" y="19173"/>
                </a:lnTo>
                <a:lnTo>
                  <a:pt x="443964" y="12665"/>
                </a:lnTo>
                <a:lnTo>
                  <a:pt x="440798" y="10906"/>
                </a:lnTo>
                <a:lnTo>
                  <a:pt x="437280" y="10554"/>
                </a:lnTo>
                <a:lnTo>
                  <a:pt x="435521" y="11082"/>
                </a:lnTo>
                <a:lnTo>
                  <a:pt x="434642" y="11961"/>
                </a:lnTo>
                <a:lnTo>
                  <a:pt x="433586" y="14424"/>
                </a:lnTo>
                <a:lnTo>
                  <a:pt x="432003" y="20580"/>
                </a:lnTo>
                <a:lnTo>
                  <a:pt x="431827" y="27088"/>
                </a:lnTo>
                <a:lnTo>
                  <a:pt x="431124" y="29551"/>
                </a:lnTo>
                <a:lnTo>
                  <a:pt x="426902" y="35883"/>
                </a:lnTo>
                <a:lnTo>
                  <a:pt x="425847" y="37114"/>
                </a:lnTo>
                <a:lnTo>
                  <a:pt x="424088" y="37818"/>
                </a:lnTo>
                <a:lnTo>
                  <a:pt x="422505" y="37642"/>
                </a:lnTo>
                <a:lnTo>
                  <a:pt x="421274" y="36938"/>
                </a:lnTo>
                <a:lnTo>
                  <a:pt x="419866" y="36411"/>
                </a:lnTo>
                <a:lnTo>
                  <a:pt x="418107" y="36763"/>
                </a:lnTo>
                <a:lnTo>
                  <a:pt x="416172" y="39049"/>
                </a:lnTo>
                <a:lnTo>
                  <a:pt x="413886" y="43271"/>
                </a:lnTo>
                <a:lnTo>
                  <a:pt x="412127" y="47492"/>
                </a:lnTo>
                <a:lnTo>
                  <a:pt x="411775" y="50131"/>
                </a:lnTo>
                <a:lnTo>
                  <a:pt x="413534" y="51186"/>
                </a:lnTo>
                <a:lnTo>
                  <a:pt x="419866" y="51538"/>
                </a:lnTo>
                <a:lnTo>
                  <a:pt x="422505" y="52241"/>
                </a:lnTo>
                <a:lnTo>
                  <a:pt x="425319" y="54704"/>
                </a:lnTo>
                <a:lnTo>
                  <a:pt x="426726" y="60333"/>
                </a:lnTo>
                <a:lnTo>
                  <a:pt x="428661" y="63323"/>
                </a:lnTo>
                <a:lnTo>
                  <a:pt x="432531" y="65961"/>
                </a:lnTo>
                <a:lnTo>
                  <a:pt x="433762" y="67017"/>
                </a:lnTo>
                <a:lnTo>
                  <a:pt x="439039" y="73701"/>
                </a:lnTo>
                <a:lnTo>
                  <a:pt x="443964" y="77922"/>
                </a:lnTo>
                <a:lnTo>
                  <a:pt x="445020" y="79506"/>
                </a:lnTo>
                <a:lnTo>
                  <a:pt x="445548" y="81440"/>
                </a:lnTo>
                <a:lnTo>
                  <a:pt x="445371" y="82848"/>
                </a:lnTo>
                <a:lnTo>
                  <a:pt x="444844" y="84255"/>
                </a:lnTo>
                <a:lnTo>
                  <a:pt x="444316" y="86014"/>
                </a:lnTo>
                <a:lnTo>
                  <a:pt x="444492" y="92522"/>
                </a:lnTo>
                <a:lnTo>
                  <a:pt x="445371" y="98326"/>
                </a:lnTo>
                <a:lnTo>
                  <a:pt x="444668" y="103603"/>
                </a:lnTo>
                <a:lnTo>
                  <a:pt x="440095" y="108353"/>
                </a:lnTo>
                <a:lnTo>
                  <a:pt x="430596" y="111167"/>
                </a:lnTo>
                <a:lnTo>
                  <a:pt x="421449" y="109232"/>
                </a:lnTo>
                <a:lnTo>
                  <a:pt x="412303" y="105538"/>
                </a:lnTo>
                <a:lnTo>
                  <a:pt x="402980" y="103076"/>
                </a:lnTo>
                <a:lnTo>
                  <a:pt x="395944" y="103427"/>
                </a:lnTo>
                <a:lnTo>
                  <a:pt x="393658" y="103076"/>
                </a:lnTo>
                <a:lnTo>
                  <a:pt x="390844" y="101844"/>
                </a:lnTo>
                <a:lnTo>
                  <a:pt x="385567" y="98502"/>
                </a:lnTo>
                <a:lnTo>
                  <a:pt x="382752" y="97271"/>
                </a:lnTo>
                <a:lnTo>
                  <a:pt x="379938" y="96919"/>
                </a:lnTo>
                <a:lnTo>
                  <a:pt x="375716" y="97975"/>
                </a:lnTo>
                <a:lnTo>
                  <a:pt x="373078" y="98326"/>
                </a:lnTo>
                <a:lnTo>
                  <a:pt x="370967" y="97975"/>
                </a:lnTo>
                <a:lnTo>
                  <a:pt x="363403" y="95160"/>
                </a:lnTo>
                <a:lnTo>
                  <a:pt x="356543" y="97799"/>
                </a:lnTo>
                <a:lnTo>
                  <a:pt x="352146" y="100261"/>
                </a:lnTo>
                <a:lnTo>
                  <a:pt x="349859" y="100437"/>
                </a:lnTo>
                <a:lnTo>
                  <a:pt x="347573" y="99382"/>
                </a:lnTo>
                <a:lnTo>
                  <a:pt x="345462" y="97623"/>
                </a:lnTo>
                <a:lnTo>
                  <a:pt x="343175" y="96216"/>
                </a:lnTo>
                <a:lnTo>
                  <a:pt x="340361" y="95864"/>
                </a:lnTo>
                <a:lnTo>
                  <a:pt x="337898" y="96919"/>
                </a:lnTo>
                <a:lnTo>
                  <a:pt x="335963" y="98326"/>
                </a:lnTo>
                <a:lnTo>
                  <a:pt x="333853" y="99382"/>
                </a:lnTo>
                <a:lnTo>
                  <a:pt x="330863" y="99206"/>
                </a:lnTo>
                <a:lnTo>
                  <a:pt x="327872" y="98678"/>
                </a:lnTo>
                <a:lnTo>
                  <a:pt x="325937" y="99206"/>
                </a:lnTo>
                <a:lnTo>
                  <a:pt x="319605" y="104131"/>
                </a:lnTo>
                <a:lnTo>
                  <a:pt x="317846" y="105011"/>
                </a:lnTo>
                <a:lnTo>
                  <a:pt x="315911" y="105011"/>
                </a:lnTo>
                <a:lnTo>
                  <a:pt x="305533" y="103252"/>
                </a:lnTo>
                <a:lnTo>
                  <a:pt x="303598" y="102548"/>
                </a:lnTo>
                <a:lnTo>
                  <a:pt x="301312" y="100613"/>
                </a:lnTo>
                <a:lnTo>
                  <a:pt x="300432" y="99206"/>
                </a:lnTo>
                <a:lnTo>
                  <a:pt x="299201" y="98502"/>
                </a:lnTo>
                <a:lnTo>
                  <a:pt x="296035" y="98502"/>
                </a:lnTo>
                <a:lnTo>
                  <a:pt x="291110" y="99030"/>
                </a:lnTo>
                <a:lnTo>
                  <a:pt x="288647" y="99030"/>
                </a:lnTo>
                <a:lnTo>
                  <a:pt x="286009" y="99206"/>
                </a:lnTo>
                <a:lnTo>
                  <a:pt x="282139" y="97271"/>
                </a:lnTo>
                <a:lnTo>
                  <a:pt x="279501" y="94984"/>
                </a:lnTo>
                <a:lnTo>
                  <a:pt x="277742" y="91994"/>
                </a:lnTo>
                <a:lnTo>
                  <a:pt x="276862" y="87949"/>
                </a:lnTo>
                <a:lnTo>
                  <a:pt x="272465" y="84431"/>
                </a:lnTo>
                <a:lnTo>
                  <a:pt x="265429" y="87245"/>
                </a:lnTo>
                <a:lnTo>
                  <a:pt x="252940" y="94984"/>
                </a:lnTo>
                <a:lnTo>
                  <a:pt x="249950" y="94457"/>
                </a:lnTo>
                <a:lnTo>
                  <a:pt x="244673" y="91115"/>
                </a:lnTo>
                <a:lnTo>
                  <a:pt x="241155" y="90763"/>
                </a:lnTo>
                <a:lnTo>
                  <a:pt x="237989" y="91994"/>
                </a:lnTo>
                <a:lnTo>
                  <a:pt x="235878" y="93929"/>
                </a:lnTo>
                <a:lnTo>
                  <a:pt x="234119" y="96216"/>
                </a:lnTo>
                <a:lnTo>
                  <a:pt x="231832" y="98326"/>
                </a:lnTo>
                <a:lnTo>
                  <a:pt x="228842" y="99910"/>
                </a:lnTo>
                <a:lnTo>
                  <a:pt x="226731" y="100613"/>
                </a:lnTo>
                <a:lnTo>
                  <a:pt x="225324" y="101844"/>
                </a:lnTo>
                <a:lnTo>
                  <a:pt x="221630" y="111519"/>
                </a:lnTo>
                <a:lnTo>
                  <a:pt x="220047" y="114157"/>
                </a:lnTo>
                <a:lnTo>
                  <a:pt x="210373" y="126294"/>
                </a:lnTo>
                <a:lnTo>
                  <a:pt x="205975" y="129636"/>
                </a:lnTo>
                <a:lnTo>
                  <a:pt x="199116" y="131395"/>
                </a:lnTo>
                <a:lnTo>
                  <a:pt x="194718" y="131571"/>
                </a:lnTo>
                <a:lnTo>
                  <a:pt x="182405" y="129284"/>
                </a:lnTo>
                <a:lnTo>
                  <a:pt x="177128" y="128933"/>
                </a:lnTo>
                <a:lnTo>
                  <a:pt x="172555" y="130164"/>
                </a:lnTo>
                <a:lnTo>
                  <a:pt x="160770" y="135265"/>
                </a:lnTo>
                <a:lnTo>
                  <a:pt x="155845" y="138255"/>
                </a:lnTo>
                <a:lnTo>
                  <a:pt x="153382" y="139135"/>
                </a:lnTo>
                <a:lnTo>
                  <a:pt x="150744" y="138959"/>
                </a:lnTo>
                <a:lnTo>
                  <a:pt x="146346" y="137200"/>
                </a:lnTo>
                <a:lnTo>
                  <a:pt x="144060" y="136848"/>
                </a:lnTo>
                <a:lnTo>
                  <a:pt x="143180" y="137903"/>
                </a:lnTo>
                <a:lnTo>
                  <a:pt x="143356" y="140190"/>
                </a:lnTo>
                <a:lnTo>
                  <a:pt x="144236" y="144587"/>
                </a:lnTo>
                <a:lnTo>
                  <a:pt x="143708" y="147050"/>
                </a:lnTo>
                <a:lnTo>
                  <a:pt x="142829" y="149688"/>
                </a:lnTo>
                <a:lnTo>
                  <a:pt x="140190" y="154438"/>
                </a:lnTo>
                <a:lnTo>
                  <a:pt x="137903" y="157252"/>
                </a:lnTo>
                <a:lnTo>
                  <a:pt x="131747" y="158307"/>
                </a:lnTo>
                <a:lnTo>
                  <a:pt x="124887" y="158132"/>
                </a:lnTo>
                <a:lnTo>
                  <a:pt x="120138" y="156900"/>
                </a:lnTo>
                <a:lnTo>
                  <a:pt x="119082" y="155669"/>
                </a:lnTo>
                <a:lnTo>
                  <a:pt x="118027" y="152503"/>
                </a:lnTo>
                <a:lnTo>
                  <a:pt x="116972" y="151096"/>
                </a:lnTo>
                <a:lnTo>
                  <a:pt x="114509" y="149864"/>
                </a:lnTo>
                <a:lnTo>
                  <a:pt x="112926" y="150040"/>
                </a:lnTo>
                <a:lnTo>
                  <a:pt x="111519" y="150920"/>
                </a:lnTo>
                <a:lnTo>
                  <a:pt x="109760" y="151447"/>
                </a:lnTo>
                <a:lnTo>
                  <a:pt x="106946" y="151272"/>
                </a:lnTo>
                <a:lnTo>
                  <a:pt x="103779" y="150744"/>
                </a:lnTo>
                <a:lnTo>
                  <a:pt x="100613" y="149864"/>
                </a:lnTo>
                <a:lnTo>
                  <a:pt x="98151" y="148633"/>
                </a:lnTo>
                <a:lnTo>
                  <a:pt x="97095" y="147578"/>
                </a:lnTo>
                <a:lnTo>
                  <a:pt x="95688" y="145291"/>
                </a:lnTo>
                <a:lnTo>
                  <a:pt x="94984" y="144939"/>
                </a:lnTo>
                <a:lnTo>
                  <a:pt x="93401" y="145995"/>
                </a:lnTo>
                <a:lnTo>
                  <a:pt x="92522" y="148105"/>
                </a:lnTo>
                <a:lnTo>
                  <a:pt x="91642" y="150216"/>
                </a:lnTo>
                <a:lnTo>
                  <a:pt x="90587" y="151975"/>
                </a:lnTo>
                <a:lnTo>
                  <a:pt x="89356" y="152855"/>
                </a:lnTo>
                <a:lnTo>
                  <a:pt x="86014" y="154262"/>
                </a:lnTo>
                <a:lnTo>
                  <a:pt x="84958" y="155141"/>
                </a:lnTo>
                <a:lnTo>
                  <a:pt x="84782" y="156548"/>
                </a:lnTo>
                <a:lnTo>
                  <a:pt x="85662" y="159539"/>
                </a:lnTo>
                <a:lnTo>
                  <a:pt x="85662" y="160946"/>
                </a:lnTo>
                <a:lnTo>
                  <a:pt x="81792" y="163584"/>
                </a:lnTo>
                <a:lnTo>
                  <a:pt x="79857" y="163936"/>
                </a:lnTo>
                <a:lnTo>
                  <a:pt x="69303" y="165695"/>
                </a:lnTo>
                <a:lnTo>
                  <a:pt x="68952" y="166223"/>
                </a:lnTo>
                <a:lnTo>
                  <a:pt x="67193" y="168334"/>
                </a:lnTo>
                <a:lnTo>
                  <a:pt x="68248" y="171324"/>
                </a:lnTo>
                <a:lnTo>
                  <a:pt x="71062" y="176952"/>
                </a:lnTo>
                <a:lnTo>
                  <a:pt x="71942" y="179943"/>
                </a:lnTo>
                <a:lnTo>
                  <a:pt x="72118" y="183461"/>
                </a:lnTo>
                <a:lnTo>
                  <a:pt x="71238" y="185923"/>
                </a:lnTo>
                <a:lnTo>
                  <a:pt x="66665" y="192959"/>
                </a:lnTo>
                <a:lnTo>
                  <a:pt x="65434" y="192959"/>
                </a:lnTo>
                <a:lnTo>
                  <a:pt x="64202" y="192256"/>
                </a:lnTo>
                <a:lnTo>
                  <a:pt x="62971" y="191904"/>
                </a:lnTo>
                <a:lnTo>
                  <a:pt x="62971" y="191552"/>
                </a:lnTo>
                <a:lnTo>
                  <a:pt x="62443" y="191024"/>
                </a:lnTo>
                <a:lnTo>
                  <a:pt x="61564" y="190497"/>
                </a:lnTo>
                <a:lnTo>
                  <a:pt x="60860" y="190145"/>
                </a:lnTo>
                <a:lnTo>
                  <a:pt x="60157" y="190321"/>
                </a:lnTo>
                <a:lnTo>
                  <a:pt x="58222" y="191728"/>
                </a:lnTo>
                <a:lnTo>
                  <a:pt x="57342" y="192607"/>
                </a:lnTo>
                <a:lnTo>
                  <a:pt x="42391" y="191200"/>
                </a:lnTo>
                <a:lnTo>
                  <a:pt x="40105" y="191376"/>
                </a:lnTo>
                <a:lnTo>
                  <a:pt x="38346" y="192607"/>
                </a:lnTo>
                <a:lnTo>
                  <a:pt x="34300" y="198412"/>
                </a:lnTo>
                <a:lnTo>
                  <a:pt x="32013" y="200875"/>
                </a:lnTo>
                <a:lnTo>
                  <a:pt x="29199" y="202809"/>
                </a:lnTo>
                <a:lnTo>
                  <a:pt x="25681" y="204217"/>
                </a:lnTo>
                <a:lnTo>
                  <a:pt x="22691" y="204920"/>
                </a:lnTo>
                <a:lnTo>
                  <a:pt x="20052" y="205096"/>
                </a:lnTo>
                <a:lnTo>
                  <a:pt x="17414" y="204744"/>
                </a:lnTo>
                <a:lnTo>
                  <a:pt x="14424" y="203513"/>
                </a:lnTo>
                <a:lnTo>
                  <a:pt x="10730" y="200523"/>
                </a:lnTo>
                <a:lnTo>
                  <a:pt x="9498" y="197532"/>
                </a:lnTo>
                <a:lnTo>
                  <a:pt x="8795" y="194366"/>
                </a:lnTo>
                <a:lnTo>
                  <a:pt x="6508" y="190848"/>
                </a:lnTo>
                <a:lnTo>
                  <a:pt x="3870" y="188738"/>
                </a:lnTo>
                <a:lnTo>
                  <a:pt x="880" y="187155"/>
                </a:lnTo>
                <a:lnTo>
                  <a:pt x="0" y="186803"/>
                </a:lnTo>
                <a:lnTo>
                  <a:pt x="14775" y="344055"/>
                </a:lnTo>
                <a:lnTo>
                  <a:pt x="17942" y="388733"/>
                </a:lnTo>
                <a:lnTo>
                  <a:pt x="17590" y="392075"/>
                </a:lnTo>
                <a:lnTo>
                  <a:pt x="16886" y="393834"/>
                </a:lnTo>
                <a:lnTo>
                  <a:pt x="15831" y="401925"/>
                </a:lnTo>
                <a:lnTo>
                  <a:pt x="15655" y="418283"/>
                </a:lnTo>
                <a:lnTo>
                  <a:pt x="16183" y="423208"/>
                </a:lnTo>
                <a:lnTo>
                  <a:pt x="17238" y="427606"/>
                </a:lnTo>
                <a:lnTo>
                  <a:pt x="17942" y="429013"/>
                </a:lnTo>
                <a:lnTo>
                  <a:pt x="18821" y="430420"/>
                </a:lnTo>
                <a:lnTo>
                  <a:pt x="20052" y="431652"/>
                </a:lnTo>
                <a:lnTo>
                  <a:pt x="21459" y="432707"/>
                </a:lnTo>
                <a:lnTo>
                  <a:pt x="23043" y="433586"/>
                </a:lnTo>
                <a:lnTo>
                  <a:pt x="30606" y="436577"/>
                </a:lnTo>
                <a:lnTo>
                  <a:pt x="32365" y="437632"/>
                </a:lnTo>
                <a:lnTo>
                  <a:pt x="33948" y="438863"/>
                </a:lnTo>
                <a:lnTo>
                  <a:pt x="35531" y="441150"/>
                </a:lnTo>
                <a:lnTo>
                  <a:pt x="35531" y="443085"/>
                </a:lnTo>
                <a:lnTo>
                  <a:pt x="35004" y="444844"/>
                </a:lnTo>
                <a:lnTo>
                  <a:pt x="34124" y="446955"/>
                </a:lnTo>
                <a:lnTo>
                  <a:pt x="33596" y="449417"/>
                </a:lnTo>
                <a:lnTo>
                  <a:pt x="33596" y="455574"/>
                </a:lnTo>
                <a:lnTo>
                  <a:pt x="32541" y="462258"/>
                </a:lnTo>
                <a:lnTo>
                  <a:pt x="32717" y="466303"/>
                </a:lnTo>
                <a:lnTo>
                  <a:pt x="33420" y="468766"/>
                </a:lnTo>
                <a:lnTo>
                  <a:pt x="34476" y="470701"/>
                </a:lnTo>
                <a:lnTo>
                  <a:pt x="39577" y="476857"/>
                </a:lnTo>
                <a:lnTo>
                  <a:pt x="50483" y="487059"/>
                </a:lnTo>
                <a:lnTo>
                  <a:pt x="52241" y="487939"/>
                </a:lnTo>
                <a:lnTo>
                  <a:pt x="53825" y="488114"/>
                </a:lnTo>
                <a:lnTo>
                  <a:pt x="57167" y="487235"/>
                </a:lnTo>
                <a:lnTo>
                  <a:pt x="58750" y="486883"/>
                </a:lnTo>
                <a:lnTo>
                  <a:pt x="60509" y="487235"/>
                </a:lnTo>
                <a:lnTo>
                  <a:pt x="62268" y="488290"/>
                </a:lnTo>
                <a:lnTo>
                  <a:pt x="69128" y="494623"/>
                </a:lnTo>
                <a:lnTo>
                  <a:pt x="70007" y="495150"/>
                </a:lnTo>
                <a:lnTo>
                  <a:pt x="72997" y="496206"/>
                </a:lnTo>
                <a:lnTo>
                  <a:pt x="74756" y="497085"/>
                </a:lnTo>
                <a:lnTo>
                  <a:pt x="76691" y="499020"/>
                </a:lnTo>
                <a:lnTo>
                  <a:pt x="77747" y="501131"/>
                </a:lnTo>
                <a:lnTo>
                  <a:pt x="79330" y="506408"/>
                </a:lnTo>
                <a:lnTo>
                  <a:pt x="79857" y="509398"/>
                </a:lnTo>
                <a:lnTo>
                  <a:pt x="80913" y="512212"/>
                </a:lnTo>
                <a:lnTo>
                  <a:pt x="81440" y="514323"/>
                </a:lnTo>
                <a:lnTo>
                  <a:pt x="81792" y="516082"/>
                </a:lnTo>
                <a:lnTo>
                  <a:pt x="81792" y="519952"/>
                </a:lnTo>
                <a:lnTo>
                  <a:pt x="82144" y="522942"/>
                </a:lnTo>
                <a:lnTo>
                  <a:pt x="82848" y="524877"/>
                </a:lnTo>
                <a:lnTo>
                  <a:pt x="83903" y="526636"/>
                </a:lnTo>
                <a:lnTo>
                  <a:pt x="85134" y="528043"/>
                </a:lnTo>
                <a:lnTo>
                  <a:pt x="95688" y="537893"/>
                </a:lnTo>
                <a:lnTo>
                  <a:pt x="97095" y="538949"/>
                </a:lnTo>
                <a:lnTo>
                  <a:pt x="98502" y="539652"/>
                </a:lnTo>
                <a:lnTo>
                  <a:pt x="99910" y="539828"/>
                </a:lnTo>
                <a:lnTo>
                  <a:pt x="103076" y="539652"/>
                </a:lnTo>
                <a:lnTo>
                  <a:pt x="104659" y="539828"/>
                </a:lnTo>
                <a:lnTo>
                  <a:pt x="106242" y="540532"/>
                </a:lnTo>
                <a:lnTo>
                  <a:pt x="107649" y="542115"/>
                </a:lnTo>
                <a:lnTo>
                  <a:pt x="112926" y="550382"/>
                </a:lnTo>
                <a:lnTo>
                  <a:pt x="115037" y="552669"/>
                </a:lnTo>
                <a:lnTo>
                  <a:pt x="116796" y="554076"/>
                </a:lnTo>
                <a:lnTo>
                  <a:pt x="118379" y="554955"/>
                </a:lnTo>
                <a:lnTo>
                  <a:pt x="119786" y="555131"/>
                </a:lnTo>
                <a:lnTo>
                  <a:pt x="122600" y="554955"/>
                </a:lnTo>
                <a:lnTo>
                  <a:pt x="124007" y="556011"/>
                </a:lnTo>
                <a:lnTo>
                  <a:pt x="125239" y="557770"/>
                </a:lnTo>
                <a:lnTo>
                  <a:pt x="126646" y="560760"/>
                </a:lnTo>
                <a:lnTo>
                  <a:pt x="128229" y="562519"/>
                </a:lnTo>
                <a:lnTo>
                  <a:pt x="129988" y="563926"/>
                </a:lnTo>
                <a:lnTo>
                  <a:pt x="141069" y="569731"/>
                </a:lnTo>
                <a:lnTo>
                  <a:pt x="144763" y="571138"/>
                </a:lnTo>
                <a:lnTo>
                  <a:pt x="146522" y="572545"/>
                </a:lnTo>
                <a:lnTo>
                  <a:pt x="148633" y="574656"/>
                </a:lnTo>
                <a:lnTo>
                  <a:pt x="151975" y="578702"/>
                </a:lnTo>
                <a:lnTo>
                  <a:pt x="154086" y="580812"/>
                </a:lnTo>
                <a:lnTo>
                  <a:pt x="156021" y="582044"/>
                </a:lnTo>
                <a:lnTo>
                  <a:pt x="166751" y="585034"/>
                </a:lnTo>
                <a:lnTo>
                  <a:pt x="169037" y="586441"/>
                </a:lnTo>
                <a:lnTo>
                  <a:pt x="171676" y="588728"/>
                </a:lnTo>
                <a:lnTo>
                  <a:pt x="175897" y="593829"/>
                </a:lnTo>
                <a:lnTo>
                  <a:pt x="178360" y="596291"/>
                </a:lnTo>
                <a:lnTo>
                  <a:pt x="180295" y="597698"/>
                </a:lnTo>
                <a:lnTo>
                  <a:pt x="183109" y="598050"/>
                </a:lnTo>
                <a:lnTo>
                  <a:pt x="184516" y="598402"/>
                </a:lnTo>
                <a:lnTo>
                  <a:pt x="185923" y="599457"/>
                </a:lnTo>
                <a:lnTo>
                  <a:pt x="187155" y="601216"/>
                </a:lnTo>
                <a:lnTo>
                  <a:pt x="188738" y="604031"/>
                </a:lnTo>
                <a:lnTo>
                  <a:pt x="190321" y="605438"/>
                </a:lnTo>
                <a:lnTo>
                  <a:pt x="191904" y="606317"/>
                </a:lnTo>
                <a:lnTo>
                  <a:pt x="205448" y="611067"/>
                </a:lnTo>
                <a:lnTo>
                  <a:pt x="208614" y="612650"/>
                </a:lnTo>
                <a:lnTo>
                  <a:pt x="213012" y="615464"/>
                </a:lnTo>
                <a:lnTo>
                  <a:pt x="216705" y="617223"/>
                </a:lnTo>
                <a:lnTo>
                  <a:pt x="220575" y="619686"/>
                </a:lnTo>
                <a:lnTo>
                  <a:pt x="222334" y="620565"/>
                </a:lnTo>
                <a:lnTo>
                  <a:pt x="228490" y="623203"/>
                </a:lnTo>
                <a:lnTo>
                  <a:pt x="229898" y="623555"/>
                </a:lnTo>
                <a:lnTo>
                  <a:pt x="232888" y="623907"/>
                </a:lnTo>
                <a:lnTo>
                  <a:pt x="234295" y="624435"/>
                </a:lnTo>
                <a:lnTo>
                  <a:pt x="236934" y="625842"/>
                </a:lnTo>
                <a:lnTo>
                  <a:pt x="238517" y="626194"/>
                </a:lnTo>
                <a:lnTo>
                  <a:pt x="240275" y="626194"/>
                </a:lnTo>
                <a:lnTo>
                  <a:pt x="242034" y="626018"/>
                </a:lnTo>
                <a:lnTo>
                  <a:pt x="245200" y="625138"/>
                </a:lnTo>
                <a:lnTo>
                  <a:pt x="248015" y="624083"/>
                </a:lnTo>
                <a:lnTo>
                  <a:pt x="249422" y="623907"/>
                </a:lnTo>
                <a:lnTo>
                  <a:pt x="250654" y="624259"/>
                </a:lnTo>
                <a:lnTo>
                  <a:pt x="251357" y="625314"/>
                </a:lnTo>
                <a:lnTo>
                  <a:pt x="251181" y="628480"/>
                </a:lnTo>
                <a:lnTo>
                  <a:pt x="251533" y="630415"/>
                </a:lnTo>
                <a:lnTo>
                  <a:pt x="252588" y="631295"/>
                </a:lnTo>
                <a:lnTo>
                  <a:pt x="253995" y="631647"/>
                </a:lnTo>
                <a:lnTo>
                  <a:pt x="259096" y="630943"/>
                </a:lnTo>
                <a:lnTo>
                  <a:pt x="261207" y="631119"/>
                </a:lnTo>
                <a:lnTo>
                  <a:pt x="263494" y="631822"/>
                </a:lnTo>
                <a:lnTo>
                  <a:pt x="268067" y="634989"/>
                </a:lnTo>
                <a:lnTo>
                  <a:pt x="269826" y="635868"/>
                </a:lnTo>
                <a:lnTo>
                  <a:pt x="273344" y="636748"/>
                </a:lnTo>
                <a:lnTo>
                  <a:pt x="275103" y="637803"/>
                </a:lnTo>
                <a:lnTo>
                  <a:pt x="275807" y="639210"/>
                </a:lnTo>
                <a:lnTo>
                  <a:pt x="277390" y="643959"/>
                </a:lnTo>
                <a:lnTo>
                  <a:pt x="280380" y="648533"/>
                </a:lnTo>
                <a:lnTo>
                  <a:pt x="287064" y="655744"/>
                </a:lnTo>
                <a:lnTo>
                  <a:pt x="288999" y="657328"/>
                </a:lnTo>
                <a:lnTo>
                  <a:pt x="291462" y="658559"/>
                </a:lnTo>
                <a:lnTo>
                  <a:pt x="297266" y="660670"/>
                </a:lnTo>
                <a:lnTo>
                  <a:pt x="299904" y="662077"/>
                </a:lnTo>
                <a:lnTo>
                  <a:pt x="309227" y="668761"/>
                </a:lnTo>
                <a:lnTo>
                  <a:pt x="310458" y="669464"/>
                </a:lnTo>
                <a:lnTo>
                  <a:pt x="311866" y="669992"/>
                </a:lnTo>
                <a:lnTo>
                  <a:pt x="313449" y="670344"/>
                </a:lnTo>
                <a:lnTo>
                  <a:pt x="315032" y="670520"/>
                </a:lnTo>
                <a:lnTo>
                  <a:pt x="316791" y="670520"/>
                </a:lnTo>
                <a:lnTo>
                  <a:pt x="320133" y="669992"/>
                </a:lnTo>
                <a:lnTo>
                  <a:pt x="321716" y="669816"/>
                </a:lnTo>
                <a:lnTo>
                  <a:pt x="323475" y="670520"/>
                </a:lnTo>
                <a:lnTo>
                  <a:pt x="324530" y="671575"/>
                </a:lnTo>
                <a:lnTo>
                  <a:pt x="325058" y="672982"/>
                </a:lnTo>
                <a:lnTo>
                  <a:pt x="325058" y="674565"/>
                </a:lnTo>
                <a:lnTo>
                  <a:pt x="324706" y="676149"/>
                </a:lnTo>
                <a:lnTo>
                  <a:pt x="322595" y="683712"/>
                </a:lnTo>
                <a:lnTo>
                  <a:pt x="322420" y="685471"/>
                </a:lnTo>
                <a:lnTo>
                  <a:pt x="322420" y="687230"/>
                </a:lnTo>
                <a:lnTo>
                  <a:pt x="323123" y="689341"/>
                </a:lnTo>
                <a:lnTo>
                  <a:pt x="324178" y="690572"/>
                </a:lnTo>
                <a:lnTo>
                  <a:pt x="325586" y="691452"/>
                </a:lnTo>
                <a:lnTo>
                  <a:pt x="326993" y="691979"/>
                </a:lnTo>
                <a:lnTo>
                  <a:pt x="328400" y="692683"/>
                </a:lnTo>
                <a:lnTo>
                  <a:pt x="330863" y="694266"/>
                </a:lnTo>
                <a:lnTo>
                  <a:pt x="332094" y="694970"/>
                </a:lnTo>
                <a:lnTo>
                  <a:pt x="333501" y="695497"/>
                </a:lnTo>
                <a:lnTo>
                  <a:pt x="336667" y="696201"/>
                </a:lnTo>
                <a:lnTo>
                  <a:pt x="339481" y="697256"/>
                </a:lnTo>
                <a:lnTo>
                  <a:pt x="340713" y="697608"/>
                </a:lnTo>
                <a:lnTo>
                  <a:pt x="341768" y="697256"/>
                </a:lnTo>
                <a:lnTo>
                  <a:pt x="342472" y="696904"/>
                </a:lnTo>
                <a:lnTo>
                  <a:pt x="348980" y="692331"/>
                </a:lnTo>
                <a:lnTo>
                  <a:pt x="349683" y="691979"/>
                </a:lnTo>
                <a:lnTo>
                  <a:pt x="357247" y="689341"/>
                </a:lnTo>
                <a:lnTo>
                  <a:pt x="358830" y="688989"/>
                </a:lnTo>
                <a:lnTo>
                  <a:pt x="359710" y="688813"/>
                </a:lnTo>
                <a:lnTo>
                  <a:pt x="360589" y="688813"/>
                </a:lnTo>
                <a:lnTo>
                  <a:pt x="361645" y="689165"/>
                </a:lnTo>
                <a:lnTo>
                  <a:pt x="362172" y="689693"/>
                </a:lnTo>
                <a:lnTo>
                  <a:pt x="362524" y="690396"/>
                </a:lnTo>
                <a:lnTo>
                  <a:pt x="363052" y="691979"/>
                </a:lnTo>
                <a:lnTo>
                  <a:pt x="363228" y="692859"/>
                </a:lnTo>
                <a:lnTo>
                  <a:pt x="363228" y="693738"/>
                </a:lnTo>
                <a:lnTo>
                  <a:pt x="363228" y="694618"/>
                </a:lnTo>
                <a:lnTo>
                  <a:pt x="362348" y="698663"/>
                </a:lnTo>
                <a:lnTo>
                  <a:pt x="362172" y="699543"/>
                </a:lnTo>
                <a:lnTo>
                  <a:pt x="362172" y="700422"/>
                </a:lnTo>
                <a:lnTo>
                  <a:pt x="362524" y="701478"/>
                </a:lnTo>
                <a:lnTo>
                  <a:pt x="363052" y="702181"/>
                </a:lnTo>
                <a:lnTo>
                  <a:pt x="363579" y="702709"/>
                </a:lnTo>
                <a:lnTo>
                  <a:pt x="364987" y="703237"/>
                </a:lnTo>
                <a:lnTo>
                  <a:pt x="368328" y="703764"/>
                </a:lnTo>
                <a:lnTo>
                  <a:pt x="370967" y="703940"/>
                </a:lnTo>
                <a:lnTo>
                  <a:pt x="374133" y="704644"/>
                </a:lnTo>
                <a:lnTo>
                  <a:pt x="374661" y="704820"/>
                </a:lnTo>
                <a:lnTo>
                  <a:pt x="375189" y="704820"/>
                </a:lnTo>
                <a:lnTo>
                  <a:pt x="375716" y="704644"/>
                </a:lnTo>
                <a:lnTo>
                  <a:pt x="376596" y="703764"/>
                </a:lnTo>
                <a:lnTo>
                  <a:pt x="377827" y="702885"/>
                </a:lnTo>
                <a:lnTo>
                  <a:pt x="379234" y="702181"/>
                </a:lnTo>
                <a:lnTo>
                  <a:pt x="387677" y="699719"/>
                </a:lnTo>
                <a:lnTo>
                  <a:pt x="387677" y="700246"/>
                </a:lnTo>
                <a:lnTo>
                  <a:pt x="387325" y="700774"/>
                </a:lnTo>
                <a:lnTo>
                  <a:pt x="386270" y="701829"/>
                </a:lnTo>
                <a:lnTo>
                  <a:pt x="383280" y="703764"/>
                </a:lnTo>
                <a:lnTo>
                  <a:pt x="378003" y="706579"/>
                </a:lnTo>
                <a:lnTo>
                  <a:pt x="376948" y="707458"/>
                </a:lnTo>
                <a:lnTo>
                  <a:pt x="375892" y="708514"/>
                </a:lnTo>
                <a:lnTo>
                  <a:pt x="375540" y="709041"/>
                </a:lnTo>
                <a:lnTo>
                  <a:pt x="375189" y="709745"/>
                </a:lnTo>
                <a:lnTo>
                  <a:pt x="375013" y="710448"/>
                </a:lnTo>
                <a:lnTo>
                  <a:pt x="375364" y="711504"/>
                </a:lnTo>
                <a:lnTo>
                  <a:pt x="376244" y="712911"/>
                </a:lnTo>
                <a:lnTo>
                  <a:pt x="378003" y="714670"/>
                </a:lnTo>
                <a:lnTo>
                  <a:pt x="377827" y="717836"/>
                </a:lnTo>
                <a:lnTo>
                  <a:pt x="376596" y="722234"/>
                </a:lnTo>
                <a:lnTo>
                  <a:pt x="323123" y="837446"/>
                </a:lnTo>
                <a:lnTo>
                  <a:pt x="99030" y="1318349"/>
                </a:lnTo>
                <a:lnTo>
                  <a:pt x="93401" y="1327496"/>
                </a:lnTo>
                <a:lnTo>
                  <a:pt x="91994" y="1329254"/>
                </a:lnTo>
                <a:lnTo>
                  <a:pt x="80737" y="1338401"/>
                </a:lnTo>
                <a:lnTo>
                  <a:pt x="78802" y="1340512"/>
                </a:lnTo>
                <a:lnTo>
                  <a:pt x="76164" y="1344030"/>
                </a:lnTo>
                <a:lnTo>
                  <a:pt x="73877" y="1348251"/>
                </a:lnTo>
                <a:lnTo>
                  <a:pt x="73173" y="1351418"/>
                </a:lnTo>
                <a:lnTo>
                  <a:pt x="72997" y="1354408"/>
                </a:lnTo>
                <a:lnTo>
                  <a:pt x="73173" y="1357398"/>
                </a:lnTo>
                <a:lnTo>
                  <a:pt x="73701" y="1360388"/>
                </a:lnTo>
                <a:lnTo>
                  <a:pt x="78802" y="1375691"/>
                </a:lnTo>
                <a:lnTo>
                  <a:pt x="80385" y="1379385"/>
                </a:lnTo>
                <a:lnTo>
                  <a:pt x="81968" y="1382024"/>
                </a:lnTo>
                <a:lnTo>
                  <a:pt x="84607" y="1385542"/>
                </a:lnTo>
                <a:lnTo>
                  <a:pt x="86893" y="1387477"/>
                </a:lnTo>
                <a:lnTo>
                  <a:pt x="92346" y="1390994"/>
                </a:lnTo>
                <a:lnTo>
                  <a:pt x="95336" y="1393633"/>
                </a:lnTo>
                <a:lnTo>
                  <a:pt x="103427" y="1402076"/>
                </a:lnTo>
                <a:lnTo>
                  <a:pt x="107825" y="1405594"/>
                </a:lnTo>
                <a:lnTo>
                  <a:pt x="110112" y="1407881"/>
                </a:lnTo>
                <a:lnTo>
                  <a:pt x="113806" y="1414213"/>
                </a:lnTo>
                <a:lnTo>
                  <a:pt x="114685" y="1416148"/>
                </a:lnTo>
                <a:lnTo>
                  <a:pt x="116268" y="1424063"/>
                </a:lnTo>
                <a:lnTo>
                  <a:pt x="116268" y="1427053"/>
                </a:lnTo>
                <a:lnTo>
                  <a:pt x="115740" y="1429868"/>
                </a:lnTo>
                <a:lnTo>
                  <a:pt x="115740" y="1431451"/>
                </a:lnTo>
                <a:lnTo>
                  <a:pt x="116092" y="1433210"/>
                </a:lnTo>
                <a:lnTo>
                  <a:pt x="116796" y="1435496"/>
                </a:lnTo>
                <a:lnTo>
                  <a:pt x="119082" y="1438838"/>
                </a:lnTo>
                <a:lnTo>
                  <a:pt x="121897" y="1441301"/>
                </a:lnTo>
                <a:lnTo>
                  <a:pt x="132978" y="1451855"/>
                </a:lnTo>
                <a:lnTo>
                  <a:pt x="144588" y="1469269"/>
                </a:lnTo>
                <a:lnTo>
                  <a:pt x="147578" y="1475601"/>
                </a:lnTo>
                <a:lnTo>
                  <a:pt x="149337" y="1482109"/>
                </a:lnTo>
                <a:lnTo>
                  <a:pt x="150216" y="1483868"/>
                </a:lnTo>
                <a:lnTo>
                  <a:pt x="151623" y="1485803"/>
                </a:lnTo>
                <a:lnTo>
                  <a:pt x="154438" y="1488617"/>
                </a:lnTo>
                <a:lnTo>
                  <a:pt x="156021" y="1490728"/>
                </a:lnTo>
                <a:lnTo>
                  <a:pt x="157076" y="1492839"/>
                </a:lnTo>
                <a:lnTo>
                  <a:pt x="159011" y="1504096"/>
                </a:lnTo>
                <a:lnTo>
                  <a:pt x="161649" y="1511132"/>
                </a:lnTo>
                <a:lnTo>
                  <a:pt x="165168" y="1518168"/>
                </a:lnTo>
                <a:lnTo>
                  <a:pt x="165695" y="1519927"/>
                </a:lnTo>
                <a:lnTo>
                  <a:pt x="166223" y="1524852"/>
                </a:lnTo>
                <a:lnTo>
                  <a:pt x="166926" y="1527842"/>
                </a:lnTo>
                <a:lnTo>
                  <a:pt x="168158" y="1531008"/>
                </a:lnTo>
                <a:lnTo>
                  <a:pt x="170620" y="1535406"/>
                </a:lnTo>
                <a:lnTo>
                  <a:pt x="171324" y="1539979"/>
                </a:lnTo>
                <a:lnTo>
                  <a:pt x="171851" y="1541386"/>
                </a:lnTo>
                <a:lnTo>
                  <a:pt x="172555" y="1542969"/>
                </a:lnTo>
                <a:lnTo>
                  <a:pt x="173610" y="1544553"/>
                </a:lnTo>
                <a:lnTo>
                  <a:pt x="180470" y="1551588"/>
                </a:lnTo>
                <a:lnTo>
                  <a:pt x="181702" y="1553172"/>
                </a:lnTo>
                <a:lnTo>
                  <a:pt x="182581" y="1554755"/>
                </a:lnTo>
                <a:lnTo>
                  <a:pt x="183461" y="1557569"/>
                </a:lnTo>
                <a:lnTo>
                  <a:pt x="184164" y="1558976"/>
                </a:lnTo>
                <a:lnTo>
                  <a:pt x="185747" y="1560911"/>
                </a:lnTo>
                <a:lnTo>
                  <a:pt x="192256" y="1566892"/>
                </a:lnTo>
                <a:lnTo>
                  <a:pt x="193839" y="1569354"/>
                </a:lnTo>
                <a:lnTo>
                  <a:pt x="194366" y="1571465"/>
                </a:lnTo>
                <a:lnTo>
                  <a:pt x="192431" y="1575862"/>
                </a:lnTo>
                <a:lnTo>
                  <a:pt x="192080" y="1580084"/>
                </a:lnTo>
                <a:lnTo>
                  <a:pt x="191728" y="1581491"/>
                </a:lnTo>
                <a:lnTo>
                  <a:pt x="190497" y="1584305"/>
                </a:lnTo>
                <a:lnTo>
                  <a:pt x="190145" y="1585712"/>
                </a:lnTo>
                <a:lnTo>
                  <a:pt x="189969" y="1588703"/>
                </a:lnTo>
                <a:lnTo>
                  <a:pt x="190321" y="1595211"/>
                </a:lnTo>
                <a:lnTo>
                  <a:pt x="190145" y="1596970"/>
                </a:lnTo>
                <a:lnTo>
                  <a:pt x="189617" y="1598553"/>
                </a:lnTo>
                <a:lnTo>
                  <a:pt x="188913" y="1600136"/>
                </a:lnTo>
                <a:lnTo>
                  <a:pt x="188386" y="1601543"/>
                </a:lnTo>
                <a:lnTo>
                  <a:pt x="188386" y="1602950"/>
                </a:lnTo>
                <a:lnTo>
                  <a:pt x="189090" y="1604358"/>
                </a:lnTo>
                <a:lnTo>
                  <a:pt x="191904" y="1608579"/>
                </a:lnTo>
                <a:lnTo>
                  <a:pt x="192431" y="1609810"/>
                </a:lnTo>
                <a:lnTo>
                  <a:pt x="192607" y="1610514"/>
                </a:lnTo>
                <a:lnTo>
                  <a:pt x="192607" y="1612097"/>
                </a:lnTo>
                <a:lnTo>
                  <a:pt x="192431" y="1613328"/>
                </a:lnTo>
                <a:lnTo>
                  <a:pt x="192607" y="1614736"/>
                </a:lnTo>
                <a:lnTo>
                  <a:pt x="194015" y="1619309"/>
                </a:lnTo>
                <a:lnTo>
                  <a:pt x="194015" y="1620716"/>
                </a:lnTo>
                <a:lnTo>
                  <a:pt x="193487" y="1623882"/>
                </a:lnTo>
                <a:lnTo>
                  <a:pt x="193839" y="1625641"/>
                </a:lnTo>
                <a:lnTo>
                  <a:pt x="194542" y="1627224"/>
                </a:lnTo>
                <a:lnTo>
                  <a:pt x="195598" y="1628631"/>
                </a:lnTo>
                <a:lnTo>
                  <a:pt x="196829" y="1630039"/>
                </a:lnTo>
                <a:lnTo>
                  <a:pt x="197884" y="1631622"/>
                </a:lnTo>
                <a:lnTo>
                  <a:pt x="198764" y="1633205"/>
                </a:lnTo>
                <a:lnTo>
                  <a:pt x="199819" y="1636371"/>
                </a:lnTo>
                <a:lnTo>
                  <a:pt x="200523" y="1639889"/>
                </a:lnTo>
                <a:lnTo>
                  <a:pt x="200699" y="1641472"/>
                </a:lnTo>
                <a:lnTo>
                  <a:pt x="200523" y="1644990"/>
                </a:lnTo>
                <a:lnTo>
                  <a:pt x="201226" y="1646749"/>
                </a:lnTo>
                <a:lnTo>
                  <a:pt x="202985" y="1648508"/>
                </a:lnTo>
                <a:lnTo>
                  <a:pt x="212835" y="1651322"/>
                </a:lnTo>
                <a:lnTo>
                  <a:pt x="214770" y="1652202"/>
                </a:lnTo>
                <a:lnTo>
                  <a:pt x="217233" y="1653785"/>
                </a:lnTo>
                <a:lnTo>
                  <a:pt x="222334" y="1658534"/>
                </a:lnTo>
                <a:lnTo>
                  <a:pt x="225324" y="1660821"/>
                </a:lnTo>
                <a:lnTo>
                  <a:pt x="231305" y="1664514"/>
                </a:lnTo>
                <a:lnTo>
                  <a:pt x="232712" y="1665570"/>
                </a:lnTo>
                <a:lnTo>
                  <a:pt x="233767" y="1666977"/>
                </a:lnTo>
                <a:lnTo>
                  <a:pt x="234471" y="1669967"/>
                </a:lnTo>
                <a:lnTo>
                  <a:pt x="235174" y="1671374"/>
                </a:lnTo>
                <a:lnTo>
                  <a:pt x="242386" y="1676827"/>
                </a:lnTo>
                <a:lnTo>
                  <a:pt x="243969" y="1677883"/>
                </a:lnTo>
                <a:lnTo>
                  <a:pt x="254523" y="1682280"/>
                </a:lnTo>
                <a:lnTo>
                  <a:pt x="258217" y="1684391"/>
                </a:lnTo>
                <a:lnTo>
                  <a:pt x="260152" y="1686150"/>
                </a:lnTo>
                <a:lnTo>
                  <a:pt x="261559" y="1687029"/>
                </a:lnTo>
                <a:lnTo>
                  <a:pt x="272289" y="1691778"/>
                </a:lnTo>
                <a:lnTo>
                  <a:pt x="273696" y="1692658"/>
                </a:lnTo>
                <a:lnTo>
                  <a:pt x="274751" y="1693889"/>
                </a:lnTo>
                <a:lnTo>
                  <a:pt x="275455" y="1695472"/>
                </a:lnTo>
                <a:lnTo>
                  <a:pt x="276686" y="1702156"/>
                </a:lnTo>
                <a:lnTo>
                  <a:pt x="276510" y="1711655"/>
                </a:lnTo>
                <a:lnTo>
                  <a:pt x="276862" y="1713062"/>
                </a:lnTo>
                <a:lnTo>
                  <a:pt x="277390" y="1714469"/>
                </a:lnTo>
                <a:lnTo>
                  <a:pt x="278797" y="1716052"/>
                </a:lnTo>
                <a:lnTo>
                  <a:pt x="280908" y="1717811"/>
                </a:lnTo>
                <a:lnTo>
                  <a:pt x="285305" y="1719570"/>
                </a:lnTo>
                <a:lnTo>
                  <a:pt x="287416" y="1720098"/>
                </a:lnTo>
                <a:lnTo>
                  <a:pt x="289527" y="1719922"/>
                </a:lnTo>
                <a:lnTo>
                  <a:pt x="290934" y="1719570"/>
                </a:lnTo>
                <a:lnTo>
                  <a:pt x="292517" y="1719218"/>
                </a:lnTo>
                <a:lnTo>
                  <a:pt x="295155" y="1719394"/>
                </a:lnTo>
                <a:lnTo>
                  <a:pt x="298498" y="1719922"/>
                </a:lnTo>
                <a:lnTo>
                  <a:pt x="308699" y="1722736"/>
                </a:lnTo>
                <a:lnTo>
                  <a:pt x="311338" y="1724144"/>
                </a:lnTo>
                <a:lnTo>
                  <a:pt x="312745" y="1725551"/>
                </a:lnTo>
                <a:lnTo>
                  <a:pt x="313801" y="1726958"/>
                </a:lnTo>
                <a:lnTo>
                  <a:pt x="314680" y="1728541"/>
                </a:lnTo>
                <a:lnTo>
                  <a:pt x="315384" y="1730124"/>
                </a:lnTo>
                <a:lnTo>
                  <a:pt x="315735" y="1734873"/>
                </a:lnTo>
                <a:lnTo>
                  <a:pt x="317143" y="1739271"/>
                </a:lnTo>
                <a:lnTo>
                  <a:pt x="317846" y="1740678"/>
                </a:lnTo>
                <a:lnTo>
                  <a:pt x="319253" y="1741909"/>
                </a:lnTo>
                <a:lnTo>
                  <a:pt x="321188" y="1742613"/>
                </a:lnTo>
                <a:lnTo>
                  <a:pt x="324354" y="1742437"/>
                </a:lnTo>
                <a:lnTo>
                  <a:pt x="326465" y="1741733"/>
                </a:lnTo>
                <a:lnTo>
                  <a:pt x="329983" y="1739974"/>
                </a:lnTo>
                <a:lnTo>
                  <a:pt x="331566" y="1739447"/>
                </a:lnTo>
                <a:lnTo>
                  <a:pt x="333149" y="1739271"/>
                </a:lnTo>
                <a:lnTo>
                  <a:pt x="334732" y="1739447"/>
                </a:lnTo>
                <a:lnTo>
                  <a:pt x="336315" y="1740326"/>
                </a:lnTo>
                <a:lnTo>
                  <a:pt x="338074" y="1741381"/>
                </a:lnTo>
                <a:lnTo>
                  <a:pt x="339657" y="1742261"/>
                </a:lnTo>
                <a:lnTo>
                  <a:pt x="346869" y="1744020"/>
                </a:lnTo>
                <a:lnTo>
                  <a:pt x="348980" y="1745075"/>
                </a:lnTo>
                <a:lnTo>
                  <a:pt x="353553" y="1748945"/>
                </a:lnTo>
                <a:lnTo>
                  <a:pt x="362348" y="1752991"/>
                </a:lnTo>
                <a:lnTo>
                  <a:pt x="365514" y="1753870"/>
                </a:lnTo>
                <a:lnTo>
                  <a:pt x="366394" y="1752639"/>
                </a:lnTo>
                <a:lnTo>
                  <a:pt x="565861" y="1767062"/>
                </a:lnTo>
                <a:lnTo>
                  <a:pt x="1118706" y="1799955"/>
                </a:lnTo>
                <a:lnTo>
                  <a:pt x="1137351" y="1800835"/>
                </a:lnTo>
                <a:lnTo>
                  <a:pt x="1273495" y="1807870"/>
                </a:lnTo>
                <a:lnTo>
                  <a:pt x="1275782" y="1804353"/>
                </a:lnTo>
                <a:lnTo>
                  <a:pt x="1278244" y="1798900"/>
                </a:lnTo>
                <a:lnTo>
                  <a:pt x="1279476" y="1794151"/>
                </a:lnTo>
                <a:lnTo>
                  <a:pt x="1280179" y="1792743"/>
                </a:lnTo>
                <a:lnTo>
                  <a:pt x="1281235" y="1791864"/>
                </a:lnTo>
                <a:lnTo>
                  <a:pt x="1283697" y="1790281"/>
                </a:lnTo>
                <a:lnTo>
                  <a:pt x="1284401" y="1788522"/>
                </a:lnTo>
                <a:lnTo>
                  <a:pt x="1285104" y="1787818"/>
                </a:lnTo>
                <a:lnTo>
                  <a:pt x="1285808" y="1786763"/>
                </a:lnTo>
                <a:lnTo>
                  <a:pt x="1286160" y="1785180"/>
                </a:lnTo>
                <a:lnTo>
                  <a:pt x="1286336" y="1783421"/>
                </a:lnTo>
                <a:lnTo>
                  <a:pt x="1287039" y="1780431"/>
                </a:lnTo>
                <a:lnTo>
                  <a:pt x="1288446" y="1776385"/>
                </a:lnTo>
                <a:lnTo>
                  <a:pt x="1291612" y="1769877"/>
                </a:lnTo>
                <a:lnTo>
                  <a:pt x="1292316" y="1766887"/>
                </a:lnTo>
                <a:lnTo>
                  <a:pt x="1293372" y="1754398"/>
                </a:lnTo>
                <a:lnTo>
                  <a:pt x="1296714" y="1742965"/>
                </a:lnTo>
                <a:lnTo>
                  <a:pt x="1298121" y="1740326"/>
                </a:lnTo>
                <a:lnTo>
                  <a:pt x="1298472" y="1738743"/>
                </a:lnTo>
                <a:lnTo>
                  <a:pt x="1298649" y="1735225"/>
                </a:lnTo>
                <a:lnTo>
                  <a:pt x="1299528" y="1732059"/>
                </a:lnTo>
                <a:lnTo>
                  <a:pt x="1300232" y="1730476"/>
                </a:lnTo>
                <a:lnTo>
                  <a:pt x="1303398" y="1726078"/>
                </a:lnTo>
                <a:lnTo>
                  <a:pt x="1307619" y="1721857"/>
                </a:lnTo>
                <a:lnTo>
                  <a:pt x="1308323" y="1720450"/>
                </a:lnTo>
                <a:lnTo>
                  <a:pt x="1309026" y="1717635"/>
                </a:lnTo>
                <a:lnTo>
                  <a:pt x="1310961" y="1715349"/>
                </a:lnTo>
                <a:lnTo>
                  <a:pt x="1315183" y="1711831"/>
                </a:lnTo>
                <a:lnTo>
                  <a:pt x="1318349" y="1708489"/>
                </a:lnTo>
                <a:lnTo>
                  <a:pt x="1327144" y="1695824"/>
                </a:lnTo>
                <a:lnTo>
                  <a:pt x="1332245" y="1690547"/>
                </a:lnTo>
                <a:lnTo>
                  <a:pt x="1334356" y="1687733"/>
                </a:lnTo>
                <a:lnTo>
                  <a:pt x="1335235" y="1684391"/>
                </a:lnTo>
                <a:lnTo>
                  <a:pt x="1335939" y="1682984"/>
                </a:lnTo>
                <a:lnTo>
                  <a:pt x="1338753" y="1680345"/>
                </a:lnTo>
                <a:lnTo>
                  <a:pt x="1339457" y="1679290"/>
                </a:lnTo>
                <a:lnTo>
                  <a:pt x="1339632" y="1678234"/>
                </a:lnTo>
                <a:lnTo>
                  <a:pt x="1340160" y="1677003"/>
                </a:lnTo>
                <a:lnTo>
                  <a:pt x="1341391" y="1674892"/>
                </a:lnTo>
                <a:lnTo>
                  <a:pt x="1343678" y="1672254"/>
                </a:lnTo>
                <a:lnTo>
                  <a:pt x="1351769" y="1666097"/>
                </a:lnTo>
                <a:lnTo>
                  <a:pt x="1354232" y="1664690"/>
                </a:lnTo>
                <a:lnTo>
                  <a:pt x="1363203" y="1662755"/>
                </a:lnTo>
                <a:lnTo>
                  <a:pt x="1366017" y="1661172"/>
                </a:lnTo>
                <a:lnTo>
                  <a:pt x="1369007" y="1658710"/>
                </a:lnTo>
                <a:lnTo>
                  <a:pt x="1371294" y="1655895"/>
                </a:lnTo>
                <a:lnTo>
                  <a:pt x="1372525" y="1652202"/>
                </a:lnTo>
                <a:lnTo>
                  <a:pt x="1373053" y="1650619"/>
                </a:lnTo>
                <a:lnTo>
                  <a:pt x="1380441" y="1640944"/>
                </a:lnTo>
                <a:lnTo>
                  <a:pt x="1381320" y="1639185"/>
                </a:lnTo>
                <a:lnTo>
                  <a:pt x="1381496" y="1637426"/>
                </a:lnTo>
                <a:lnTo>
                  <a:pt x="1380441" y="1635667"/>
                </a:lnTo>
                <a:lnTo>
                  <a:pt x="1384310" y="1627752"/>
                </a:lnTo>
                <a:lnTo>
                  <a:pt x="1385893" y="1626697"/>
                </a:lnTo>
                <a:lnTo>
                  <a:pt x="1391522" y="1617550"/>
                </a:lnTo>
                <a:lnTo>
                  <a:pt x="1395744" y="1605765"/>
                </a:lnTo>
                <a:lnTo>
                  <a:pt x="1398382" y="1601191"/>
                </a:lnTo>
                <a:lnTo>
                  <a:pt x="1402428" y="1597674"/>
                </a:lnTo>
                <a:lnTo>
                  <a:pt x="1406649" y="1595035"/>
                </a:lnTo>
                <a:lnTo>
                  <a:pt x="1408760" y="1593100"/>
                </a:lnTo>
                <a:lnTo>
                  <a:pt x="1409640" y="1590989"/>
                </a:lnTo>
                <a:lnTo>
                  <a:pt x="1409991" y="1587823"/>
                </a:lnTo>
                <a:lnTo>
                  <a:pt x="1420545" y="1555458"/>
                </a:lnTo>
                <a:lnTo>
                  <a:pt x="1421073" y="1550885"/>
                </a:lnTo>
                <a:lnTo>
                  <a:pt x="1421600" y="1549478"/>
                </a:lnTo>
                <a:lnTo>
                  <a:pt x="1422656" y="1548246"/>
                </a:lnTo>
                <a:lnTo>
                  <a:pt x="1424063" y="1547191"/>
                </a:lnTo>
                <a:lnTo>
                  <a:pt x="1425118" y="1545960"/>
                </a:lnTo>
                <a:lnTo>
                  <a:pt x="1425646" y="1544025"/>
                </a:lnTo>
                <a:lnTo>
                  <a:pt x="1425822" y="1534526"/>
                </a:lnTo>
                <a:lnTo>
                  <a:pt x="1426526" y="1531536"/>
                </a:lnTo>
                <a:lnTo>
                  <a:pt x="1428636" y="1525732"/>
                </a:lnTo>
                <a:lnTo>
                  <a:pt x="1429340" y="1522741"/>
                </a:lnTo>
                <a:lnTo>
                  <a:pt x="1429516" y="1519047"/>
                </a:lnTo>
                <a:lnTo>
                  <a:pt x="1429164" y="1513771"/>
                </a:lnTo>
                <a:lnTo>
                  <a:pt x="1429340" y="1512012"/>
                </a:lnTo>
                <a:lnTo>
                  <a:pt x="1430043" y="1509725"/>
                </a:lnTo>
                <a:lnTo>
                  <a:pt x="1430219" y="1508670"/>
                </a:lnTo>
                <a:lnTo>
                  <a:pt x="1429692" y="1507614"/>
                </a:lnTo>
                <a:lnTo>
                  <a:pt x="1427581" y="1506207"/>
                </a:lnTo>
                <a:lnTo>
                  <a:pt x="1421425" y="1504272"/>
                </a:lnTo>
                <a:lnTo>
                  <a:pt x="1408936" y="1495477"/>
                </a:lnTo>
                <a:lnTo>
                  <a:pt x="1403307" y="1490552"/>
                </a:lnTo>
                <a:lnTo>
                  <a:pt x="1399261" y="1484923"/>
                </a:lnTo>
                <a:lnTo>
                  <a:pt x="1397151" y="1478591"/>
                </a:lnTo>
                <a:lnTo>
                  <a:pt x="1397151" y="1471203"/>
                </a:lnTo>
                <a:lnTo>
                  <a:pt x="1398030" y="1467510"/>
                </a:lnTo>
                <a:lnTo>
                  <a:pt x="1399437" y="1464343"/>
                </a:lnTo>
                <a:lnTo>
                  <a:pt x="1422304" y="1436552"/>
                </a:lnTo>
                <a:lnTo>
                  <a:pt x="1426526" y="1427581"/>
                </a:lnTo>
                <a:lnTo>
                  <a:pt x="1427053" y="1424415"/>
                </a:lnTo>
                <a:lnTo>
                  <a:pt x="1426526" y="1403659"/>
                </a:lnTo>
                <a:lnTo>
                  <a:pt x="1421952" y="1386421"/>
                </a:lnTo>
                <a:lnTo>
                  <a:pt x="1422656" y="1380792"/>
                </a:lnTo>
                <a:lnTo>
                  <a:pt x="1425294" y="1377450"/>
                </a:lnTo>
                <a:lnTo>
                  <a:pt x="1447282" y="1363906"/>
                </a:lnTo>
                <a:lnTo>
                  <a:pt x="1450272" y="1361268"/>
                </a:lnTo>
                <a:lnTo>
                  <a:pt x="1452734" y="1359685"/>
                </a:lnTo>
                <a:lnTo>
                  <a:pt x="1469796" y="1354232"/>
                </a:lnTo>
                <a:lnTo>
                  <a:pt x="1473490" y="1353528"/>
                </a:lnTo>
                <a:lnTo>
                  <a:pt x="1476656" y="1353704"/>
                </a:lnTo>
                <a:lnTo>
                  <a:pt x="1480702" y="1350714"/>
                </a:lnTo>
                <a:lnTo>
                  <a:pt x="1500402" y="1342447"/>
                </a:lnTo>
                <a:lnTo>
                  <a:pt x="1502689" y="1340512"/>
                </a:lnTo>
                <a:lnTo>
                  <a:pt x="1504096" y="1337874"/>
                </a:lnTo>
                <a:lnTo>
                  <a:pt x="1504624" y="1334356"/>
                </a:lnTo>
                <a:lnTo>
                  <a:pt x="1504448" y="1328023"/>
                </a:lnTo>
                <a:lnTo>
                  <a:pt x="1503920" y="1325561"/>
                </a:lnTo>
                <a:lnTo>
                  <a:pt x="1502689" y="1325033"/>
                </a:lnTo>
                <a:lnTo>
                  <a:pt x="1503744" y="1322219"/>
                </a:lnTo>
                <a:lnTo>
                  <a:pt x="1505328" y="1319404"/>
                </a:lnTo>
                <a:lnTo>
                  <a:pt x="1509901" y="1313600"/>
                </a:lnTo>
                <a:lnTo>
                  <a:pt x="1510780" y="1312192"/>
                </a:lnTo>
                <a:lnTo>
                  <a:pt x="1511308" y="1310785"/>
                </a:lnTo>
                <a:lnTo>
                  <a:pt x="1511484" y="1309730"/>
                </a:lnTo>
                <a:lnTo>
                  <a:pt x="1515529" y="1307267"/>
                </a:lnTo>
                <a:lnTo>
                  <a:pt x="1522917" y="1300407"/>
                </a:lnTo>
                <a:lnTo>
                  <a:pt x="1526787" y="1297593"/>
                </a:lnTo>
                <a:lnTo>
                  <a:pt x="1532416" y="1296362"/>
                </a:lnTo>
                <a:lnTo>
                  <a:pt x="1542970" y="1299352"/>
                </a:lnTo>
                <a:lnTo>
                  <a:pt x="1544377" y="1299000"/>
                </a:lnTo>
                <a:lnTo>
                  <a:pt x="1544728" y="1295834"/>
                </a:lnTo>
                <a:lnTo>
                  <a:pt x="1544728" y="1294251"/>
                </a:lnTo>
                <a:lnTo>
                  <a:pt x="1543849" y="1292844"/>
                </a:lnTo>
                <a:lnTo>
                  <a:pt x="1541386" y="1291085"/>
                </a:lnTo>
                <a:lnTo>
                  <a:pt x="1540331" y="1290029"/>
                </a:lnTo>
                <a:lnTo>
                  <a:pt x="1539451" y="1288446"/>
                </a:lnTo>
                <a:lnTo>
                  <a:pt x="1537165" y="1282290"/>
                </a:lnTo>
                <a:lnTo>
                  <a:pt x="1536461" y="1271560"/>
                </a:lnTo>
                <a:lnTo>
                  <a:pt x="1536989" y="1269449"/>
                </a:lnTo>
                <a:lnTo>
                  <a:pt x="1538572" y="1267690"/>
                </a:lnTo>
                <a:lnTo>
                  <a:pt x="1551588" y="1264173"/>
                </a:lnTo>
                <a:lnTo>
                  <a:pt x="1557393" y="1260831"/>
                </a:lnTo>
                <a:lnTo>
                  <a:pt x="1557393" y="1254674"/>
                </a:lnTo>
                <a:lnTo>
                  <a:pt x="1554755" y="1252036"/>
                </a:lnTo>
                <a:lnTo>
                  <a:pt x="1552116" y="1251332"/>
                </a:lnTo>
                <a:lnTo>
                  <a:pt x="1550181" y="1250101"/>
                </a:lnTo>
                <a:lnTo>
                  <a:pt x="1549302" y="1246231"/>
                </a:lnTo>
                <a:lnTo>
                  <a:pt x="1550005" y="1243241"/>
                </a:lnTo>
                <a:lnTo>
                  <a:pt x="1551940" y="1241306"/>
                </a:lnTo>
                <a:lnTo>
                  <a:pt x="1554579" y="1240251"/>
                </a:lnTo>
                <a:lnTo>
                  <a:pt x="1563373" y="1238667"/>
                </a:lnTo>
                <a:lnTo>
                  <a:pt x="1565308" y="1237260"/>
                </a:lnTo>
                <a:lnTo>
                  <a:pt x="1566012" y="1234270"/>
                </a:lnTo>
                <a:lnTo>
                  <a:pt x="1564605" y="1231104"/>
                </a:lnTo>
                <a:lnTo>
                  <a:pt x="1558273" y="1224772"/>
                </a:lnTo>
                <a:lnTo>
                  <a:pt x="1555986" y="1221781"/>
                </a:lnTo>
                <a:lnTo>
                  <a:pt x="1555106" y="1218615"/>
                </a:lnTo>
                <a:lnTo>
                  <a:pt x="1555106" y="1210172"/>
                </a:lnTo>
                <a:lnTo>
                  <a:pt x="1556338" y="1207006"/>
                </a:lnTo>
                <a:lnTo>
                  <a:pt x="1559328" y="1205775"/>
                </a:lnTo>
                <a:lnTo>
                  <a:pt x="1564957" y="1205775"/>
                </a:lnTo>
                <a:lnTo>
                  <a:pt x="1568826" y="1204719"/>
                </a:lnTo>
                <a:lnTo>
                  <a:pt x="1571289" y="1203136"/>
                </a:lnTo>
                <a:lnTo>
                  <a:pt x="1575510" y="1198387"/>
                </a:lnTo>
                <a:lnTo>
                  <a:pt x="1577621" y="1195221"/>
                </a:lnTo>
                <a:lnTo>
                  <a:pt x="1577797" y="1192407"/>
                </a:lnTo>
                <a:lnTo>
                  <a:pt x="1576742" y="1189944"/>
                </a:lnTo>
                <a:lnTo>
                  <a:pt x="1574983" y="1187833"/>
                </a:lnTo>
                <a:lnTo>
                  <a:pt x="1571465" y="1185019"/>
                </a:lnTo>
                <a:lnTo>
                  <a:pt x="1569706" y="1183436"/>
                </a:lnTo>
                <a:lnTo>
                  <a:pt x="1569002" y="1181325"/>
                </a:lnTo>
                <a:lnTo>
                  <a:pt x="1567947" y="1179566"/>
                </a:lnTo>
                <a:lnTo>
                  <a:pt x="1565308" y="1179038"/>
                </a:lnTo>
                <a:lnTo>
                  <a:pt x="1561966" y="1179038"/>
                </a:lnTo>
                <a:lnTo>
                  <a:pt x="1558976" y="1178863"/>
                </a:lnTo>
                <a:lnTo>
                  <a:pt x="1555106" y="1176400"/>
                </a:lnTo>
                <a:lnTo>
                  <a:pt x="1551940" y="1172178"/>
                </a:lnTo>
                <a:lnTo>
                  <a:pt x="1545080" y="1159690"/>
                </a:lnTo>
                <a:lnTo>
                  <a:pt x="1543497" y="1158282"/>
                </a:lnTo>
                <a:lnTo>
                  <a:pt x="1540507" y="1157755"/>
                </a:lnTo>
                <a:lnTo>
                  <a:pt x="1521158" y="1159514"/>
                </a:lnTo>
                <a:lnTo>
                  <a:pt x="1517464" y="1160921"/>
                </a:lnTo>
                <a:lnTo>
                  <a:pt x="1515002" y="1160217"/>
                </a:lnTo>
                <a:lnTo>
                  <a:pt x="1512539" y="1159162"/>
                </a:lnTo>
                <a:lnTo>
                  <a:pt x="1505855" y="1157403"/>
                </a:lnTo>
                <a:lnTo>
                  <a:pt x="1498116" y="1152830"/>
                </a:lnTo>
                <a:lnTo>
                  <a:pt x="1492839" y="1152478"/>
                </a:lnTo>
                <a:lnTo>
                  <a:pt x="1489849" y="1152126"/>
                </a:lnTo>
                <a:lnTo>
                  <a:pt x="1490200" y="1151598"/>
                </a:lnTo>
                <a:lnTo>
                  <a:pt x="1491432" y="1150191"/>
                </a:lnTo>
                <a:lnTo>
                  <a:pt x="1561263" y="1094080"/>
                </a:lnTo>
                <a:lnTo>
                  <a:pt x="1627224" y="1042190"/>
                </a:lnTo>
                <a:lnTo>
                  <a:pt x="1629335" y="1042894"/>
                </a:lnTo>
                <a:lnTo>
                  <a:pt x="1630039" y="1042894"/>
                </a:lnTo>
                <a:lnTo>
                  <a:pt x="1630742" y="1042894"/>
                </a:lnTo>
                <a:lnTo>
                  <a:pt x="1632853" y="1042366"/>
                </a:lnTo>
                <a:lnTo>
                  <a:pt x="1634788" y="1041487"/>
                </a:lnTo>
                <a:lnTo>
                  <a:pt x="1636019" y="1041311"/>
                </a:lnTo>
                <a:lnTo>
                  <a:pt x="1636899" y="1041311"/>
                </a:lnTo>
                <a:lnTo>
                  <a:pt x="1637426" y="1041663"/>
                </a:lnTo>
                <a:lnTo>
                  <a:pt x="1637778" y="1042190"/>
                </a:lnTo>
                <a:lnTo>
                  <a:pt x="1638306" y="1042718"/>
                </a:lnTo>
                <a:lnTo>
                  <a:pt x="1639009" y="1043070"/>
                </a:lnTo>
                <a:lnTo>
                  <a:pt x="1641120" y="1043949"/>
                </a:lnTo>
                <a:lnTo>
                  <a:pt x="1641824" y="1044125"/>
                </a:lnTo>
                <a:lnTo>
                  <a:pt x="1645869" y="1043949"/>
                </a:lnTo>
                <a:lnTo>
                  <a:pt x="1647452" y="1043774"/>
                </a:lnTo>
                <a:lnTo>
                  <a:pt x="1648332" y="1043422"/>
                </a:lnTo>
                <a:lnTo>
                  <a:pt x="1659062" y="1034979"/>
                </a:lnTo>
                <a:lnTo>
                  <a:pt x="1662228" y="1031109"/>
                </a:lnTo>
                <a:lnTo>
                  <a:pt x="1662579" y="1030581"/>
                </a:lnTo>
                <a:lnTo>
                  <a:pt x="1663635" y="1028294"/>
                </a:lnTo>
                <a:lnTo>
                  <a:pt x="1663635" y="1027943"/>
                </a:lnTo>
                <a:lnTo>
                  <a:pt x="1663811" y="1027415"/>
                </a:lnTo>
                <a:lnTo>
                  <a:pt x="1664163" y="1026711"/>
                </a:lnTo>
                <a:lnTo>
                  <a:pt x="1666449" y="1024249"/>
                </a:lnTo>
                <a:lnTo>
                  <a:pt x="1666801" y="1023721"/>
                </a:lnTo>
                <a:lnTo>
                  <a:pt x="1667856" y="1021610"/>
                </a:lnTo>
                <a:lnTo>
                  <a:pt x="1668560" y="1020555"/>
                </a:lnTo>
                <a:lnTo>
                  <a:pt x="1672078" y="1016861"/>
                </a:lnTo>
                <a:lnTo>
                  <a:pt x="1672430" y="1016333"/>
                </a:lnTo>
                <a:lnTo>
                  <a:pt x="1672781" y="1015630"/>
                </a:lnTo>
                <a:lnTo>
                  <a:pt x="1673485" y="1013343"/>
                </a:lnTo>
                <a:lnTo>
                  <a:pt x="1675772" y="1009649"/>
                </a:lnTo>
                <a:lnTo>
                  <a:pt x="1676124" y="1008946"/>
                </a:lnTo>
                <a:lnTo>
                  <a:pt x="1676299" y="1008066"/>
                </a:lnTo>
                <a:lnTo>
                  <a:pt x="1676475" y="1006307"/>
                </a:lnTo>
                <a:lnTo>
                  <a:pt x="1676827" y="1004724"/>
                </a:lnTo>
                <a:lnTo>
                  <a:pt x="1677531" y="1003845"/>
                </a:lnTo>
                <a:lnTo>
                  <a:pt x="1680873" y="1000151"/>
                </a:lnTo>
                <a:lnTo>
                  <a:pt x="1683159" y="998216"/>
                </a:lnTo>
                <a:lnTo>
                  <a:pt x="1687909" y="995402"/>
                </a:lnTo>
                <a:lnTo>
                  <a:pt x="1689140" y="994171"/>
                </a:lnTo>
                <a:lnTo>
                  <a:pt x="1690195" y="992411"/>
                </a:lnTo>
                <a:lnTo>
                  <a:pt x="1690195" y="991356"/>
                </a:lnTo>
                <a:lnTo>
                  <a:pt x="1689844" y="990301"/>
                </a:lnTo>
                <a:lnTo>
                  <a:pt x="1690020" y="988366"/>
                </a:lnTo>
                <a:lnTo>
                  <a:pt x="1691603" y="985024"/>
                </a:lnTo>
                <a:lnTo>
                  <a:pt x="1693713" y="982385"/>
                </a:lnTo>
                <a:lnTo>
                  <a:pt x="1694593" y="979747"/>
                </a:lnTo>
                <a:lnTo>
                  <a:pt x="1693010" y="976581"/>
                </a:lnTo>
                <a:lnTo>
                  <a:pt x="1694945" y="976581"/>
                </a:lnTo>
                <a:lnTo>
                  <a:pt x="1694769" y="974294"/>
                </a:lnTo>
                <a:lnTo>
                  <a:pt x="1695296" y="970952"/>
                </a:lnTo>
                <a:lnTo>
                  <a:pt x="1696352" y="967610"/>
                </a:lnTo>
                <a:lnTo>
                  <a:pt x="1697935" y="965323"/>
                </a:lnTo>
                <a:lnTo>
                  <a:pt x="1698638" y="966027"/>
                </a:lnTo>
                <a:lnTo>
                  <a:pt x="1700925" y="967434"/>
                </a:lnTo>
                <a:lnTo>
                  <a:pt x="1701277" y="965323"/>
                </a:lnTo>
                <a:lnTo>
                  <a:pt x="1702156" y="963564"/>
                </a:lnTo>
                <a:lnTo>
                  <a:pt x="1703388" y="962685"/>
                </a:lnTo>
                <a:lnTo>
                  <a:pt x="1704971" y="963389"/>
                </a:lnTo>
                <a:lnTo>
                  <a:pt x="1713941" y="955473"/>
                </a:lnTo>
                <a:lnTo>
                  <a:pt x="1716756" y="950900"/>
                </a:lnTo>
                <a:lnTo>
                  <a:pt x="1720274" y="947030"/>
                </a:lnTo>
                <a:lnTo>
                  <a:pt x="1722385" y="945271"/>
                </a:lnTo>
                <a:lnTo>
                  <a:pt x="1726606" y="942984"/>
                </a:lnTo>
                <a:lnTo>
                  <a:pt x="1728717" y="941401"/>
                </a:lnTo>
                <a:lnTo>
                  <a:pt x="1731707" y="937532"/>
                </a:lnTo>
                <a:lnTo>
                  <a:pt x="1733642" y="932431"/>
                </a:lnTo>
                <a:lnTo>
                  <a:pt x="1735225" y="919414"/>
                </a:lnTo>
                <a:lnTo>
                  <a:pt x="1736456" y="915017"/>
                </a:lnTo>
                <a:lnTo>
                  <a:pt x="1736808" y="912554"/>
                </a:lnTo>
                <a:lnTo>
                  <a:pt x="1736632" y="911323"/>
                </a:lnTo>
                <a:lnTo>
                  <a:pt x="1735928" y="909036"/>
                </a:lnTo>
                <a:lnTo>
                  <a:pt x="1735753" y="907981"/>
                </a:lnTo>
                <a:lnTo>
                  <a:pt x="1736105" y="906926"/>
                </a:lnTo>
                <a:lnTo>
                  <a:pt x="1737512" y="905342"/>
                </a:lnTo>
                <a:lnTo>
                  <a:pt x="1737863" y="904111"/>
                </a:lnTo>
                <a:lnTo>
                  <a:pt x="1737688" y="900769"/>
                </a:lnTo>
                <a:lnTo>
                  <a:pt x="1737863" y="899714"/>
                </a:lnTo>
                <a:lnTo>
                  <a:pt x="1738039" y="899890"/>
                </a:lnTo>
                <a:lnTo>
                  <a:pt x="1738567" y="899362"/>
                </a:lnTo>
                <a:lnTo>
                  <a:pt x="1739271" y="898307"/>
                </a:lnTo>
                <a:lnTo>
                  <a:pt x="1739798" y="897427"/>
                </a:lnTo>
                <a:lnTo>
                  <a:pt x="1739447" y="896899"/>
                </a:lnTo>
                <a:lnTo>
                  <a:pt x="1738919" y="896372"/>
                </a:lnTo>
                <a:lnTo>
                  <a:pt x="1738743" y="895844"/>
                </a:lnTo>
                <a:lnTo>
                  <a:pt x="1738919" y="894261"/>
                </a:lnTo>
                <a:lnTo>
                  <a:pt x="1738743" y="893557"/>
                </a:lnTo>
                <a:lnTo>
                  <a:pt x="1738743" y="893030"/>
                </a:lnTo>
                <a:lnTo>
                  <a:pt x="1739798" y="891622"/>
                </a:lnTo>
                <a:lnTo>
                  <a:pt x="1740502" y="891271"/>
                </a:lnTo>
                <a:lnTo>
                  <a:pt x="1742965" y="890919"/>
                </a:lnTo>
                <a:lnTo>
                  <a:pt x="1743668" y="890743"/>
                </a:lnTo>
                <a:lnTo>
                  <a:pt x="1743492" y="888984"/>
                </a:lnTo>
                <a:lnTo>
                  <a:pt x="1744723" y="888104"/>
                </a:lnTo>
                <a:lnTo>
                  <a:pt x="1746482" y="887577"/>
                </a:lnTo>
                <a:lnTo>
                  <a:pt x="1747714" y="886873"/>
                </a:lnTo>
                <a:lnTo>
                  <a:pt x="1748065" y="885114"/>
                </a:lnTo>
                <a:lnTo>
                  <a:pt x="1747714" y="883531"/>
                </a:lnTo>
                <a:lnTo>
                  <a:pt x="1747890" y="882300"/>
                </a:lnTo>
                <a:lnTo>
                  <a:pt x="1749649" y="881772"/>
                </a:lnTo>
                <a:lnTo>
                  <a:pt x="1749297" y="880365"/>
                </a:lnTo>
                <a:lnTo>
                  <a:pt x="1749824" y="878606"/>
                </a:lnTo>
                <a:lnTo>
                  <a:pt x="1751759" y="874912"/>
                </a:lnTo>
                <a:lnTo>
                  <a:pt x="1751056" y="873857"/>
                </a:lnTo>
                <a:lnTo>
                  <a:pt x="1750704" y="872450"/>
                </a:lnTo>
                <a:lnTo>
                  <a:pt x="1750704" y="869459"/>
                </a:lnTo>
                <a:lnTo>
                  <a:pt x="1751232" y="868228"/>
                </a:lnTo>
                <a:lnTo>
                  <a:pt x="1753342" y="866645"/>
                </a:lnTo>
                <a:lnTo>
                  <a:pt x="1753870" y="865590"/>
                </a:lnTo>
                <a:lnTo>
                  <a:pt x="1754574" y="865766"/>
                </a:lnTo>
                <a:lnTo>
                  <a:pt x="1756157" y="864358"/>
                </a:lnTo>
                <a:lnTo>
                  <a:pt x="1758444" y="861720"/>
                </a:lnTo>
                <a:lnTo>
                  <a:pt x="1761082" y="859785"/>
                </a:lnTo>
                <a:lnTo>
                  <a:pt x="1762665" y="858906"/>
                </a:lnTo>
                <a:lnTo>
                  <a:pt x="1763544" y="858730"/>
                </a:lnTo>
                <a:lnTo>
                  <a:pt x="1764600" y="859082"/>
                </a:lnTo>
                <a:lnTo>
                  <a:pt x="1766183" y="859082"/>
                </a:lnTo>
                <a:lnTo>
                  <a:pt x="1767942" y="858730"/>
                </a:lnTo>
                <a:lnTo>
                  <a:pt x="1768997" y="858378"/>
                </a:lnTo>
                <a:lnTo>
                  <a:pt x="1769877" y="857147"/>
                </a:lnTo>
                <a:lnTo>
                  <a:pt x="1770404" y="854156"/>
                </a:lnTo>
                <a:lnTo>
                  <a:pt x="1770932" y="852397"/>
                </a:lnTo>
                <a:lnTo>
                  <a:pt x="1771987" y="851166"/>
                </a:lnTo>
                <a:lnTo>
                  <a:pt x="1774626" y="849583"/>
                </a:lnTo>
                <a:lnTo>
                  <a:pt x="1776033" y="848528"/>
                </a:lnTo>
                <a:lnTo>
                  <a:pt x="1776209" y="847824"/>
                </a:lnTo>
                <a:lnTo>
                  <a:pt x="1776033" y="846769"/>
                </a:lnTo>
                <a:lnTo>
                  <a:pt x="1776033" y="845889"/>
                </a:lnTo>
                <a:lnTo>
                  <a:pt x="1776561" y="845537"/>
                </a:lnTo>
                <a:lnTo>
                  <a:pt x="1777792" y="845362"/>
                </a:lnTo>
                <a:lnTo>
                  <a:pt x="1778320" y="845010"/>
                </a:lnTo>
                <a:lnTo>
                  <a:pt x="1778672" y="844306"/>
                </a:lnTo>
                <a:lnTo>
                  <a:pt x="1779199" y="843603"/>
                </a:lnTo>
                <a:lnTo>
                  <a:pt x="1777616" y="843251"/>
                </a:lnTo>
                <a:lnTo>
                  <a:pt x="1777968" y="842547"/>
                </a:lnTo>
                <a:lnTo>
                  <a:pt x="1778144" y="841316"/>
                </a:lnTo>
                <a:lnTo>
                  <a:pt x="1778847" y="839909"/>
                </a:lnTo>
                <a:lnTo>
                  <a:pt x="1781838" y="839381"/>
                </a:lnTo>
                <a:lnTo>
                  <a:pt x="1784652" y="836918"/>
                </a:lnTo>
                <a:lnTo>
                  <a:pt x="1785532" y="834456"/>
                </a:lnTo>
                <a:lnTo>
                  <a:pt x="1782893" y="834104"/>
                </a:lnTo>
                <a:lnTo>
                  <a:pt x="1782893" y="833049"/>
                </a:lnTo>
                <a:lnTo>
                  <a:pt x="1785004" y="831993"/>
                </a:lnTo>
                <a:lnTo>
                  <a:pt x="1783949" y="831993"/>
                </a:lnTo>
                <a:lnTo>
                  <a:pt x="1785356" y="831290"/>
                </a:lnTo>
                <a:lnTo>
                  <a:pt x="1786411" y="831290"/>
                </a:lnTo>
                <a:lnTo>
                  <a:pt x="1787291" y="831817"/>
                </a:lnTo>
                <a:lnTo>
                  <a:pt x="1787994" y="833049"/>
                </a:lnTo>
                <a:lnTo>
                  <a:pt x="1789049" y="830586"/>
                </a:lnTo>
                <a:lnTo>
                  <a:pt x="1792919" y="824957"/>
                </a:lnTo>
                <a:lnTo>
                  <a:pt x="1794502" y="814755"/>
                </a:lnTo>
                <a:lnTo>
                  <a:pt x="1795382" y="812996"/>
                </a:lnTo>
                <a:lnTo>
                  <a:pt x="1796437" y="812645"/>
                </a:lnTo>
                <a:lnTo>
                  <a:pt x="1797141" y="811941"/>
                </a:lnTo>
                <a:lnTo>
                  <a:pt x="1797492" y="810886"/>
                </a:lnTo>
                <a:lnTo>
                  <a:pt x="1797492" y="809479"/>
                </a:lnTo>
                <a:lnTo>
                  <a:pt x="1795558" y="798749"/>
                </a:lnTo>
                <a:lnTo>
                  <a:pt x="1796086" y="795758"/>
                </a:lnTo>
                <a:lnTo>
                  <a:pt x="1799955" y="797342"/>
                </a:lnTo>
                <a:lnTo>
                  <a:pt x="1799252" y="795407"/>
                </a:lnTo>
                <a:lnTo>
                  <a:pt x="1799427" y="794175"/>
                </a:lnTo>
                <a:lnTo>
                  <a:pt x="1800131" y="793296"/>
                </a:lnTo>
                <a:lnTo>
                  <a:pt x="1801362" y="792065"/>
                </a:lnTo>
                <a:lnTo>
                  <a:pt x="1802594" y="791361"/>
                </a:lnTo>
                <a:lnTo>
                  <a:pt x="1804353" y="790482"/>
                </a:lnTo>
                <a:lnTo>
                  <a:pt x="1806112" y="789954"/>
                </a:lnTo>
                <a:lnTo>
                  <a:pt x="1806815" y="790306"/>
                </a:lnTo>
                <a:lnTo>
                  <a:pt x="1806287" y="789074"/>
                </a:lnTo>
                <a:lnTo>
                  <a:pt x="1805232" y="788723"/>
                </a:lnTo>
                <a:lnTo>
                  <a:pt x="1803825" y="788547"/>
                </a:lnTo>
                <a:lnTo>
                  <a:pt x="1802769" y="787843"/>
                </a:lnTo>
                <a:lnTo>
                  <a:pt x="1802418" y="786084"/>
                </a:lnTo>
                <a:lnTo>
                  <a:pt x="1802418" y="783973"/>
                </a:lnTo>
                <a:lnTo>
                  <a:pt x="1801890" y="782742"/>
                </a:lnTo>
                <a:lnTo>
                  <a:pt x="1799779" y="783622"/>
                </a:lnTo>
                <a:lnTo>
                  <a:pt x="1792743" y="773771"/>
                </a:lnTo>
                <a:lnTo>
                  <a:pt x="1793799" y="770429"/>
                </a:lnTo>
                <a:lnTo>
                  <a:pt x="1799427" y="765328"/>
                </a:lnTo>
                <a:lnTo>
                  <a:pt x="1800659" y="761635"/>
                </a:lnTo>
                <a:lnTo>
                  <a:pt x="1802242" y="762866"/>
                </a:lnTo>
                <a:lnTo>
                  <a:pt x="1803121" y="762866"/>
                </a:lnTo>
                <a:lnTo>
                  <a:pt x="1803825" y="762162"/>
                </a:lnTo>
                <a:lnTo>
                  <a:pt x="1807695" y="759700"/>
                </a:lnTo>
                <a:lnTo>
                  <a:pt x="1808398" y="759524"/>
                </a:lnTo>
                <a:lnTo>
                  <a:pt x="1809981" y="759700"/>
                </a:lnTo>
                <a:lnTo>
                  <a:pt x="1810685" y="759524"/>
                </a:lnTo>
                <a:lnTo>
                  <a:pt x="1813499" y="757941"/>
                </a:lnTo>
                <a:lnTo>
                  <a:pt x="1814554" y="757061"/>
                </a:lnTo>
                <a:lnTo>
                  <a:pt x="1815786" y="755654"/>
                </a:lnTo>
                <a:lnTo>
                  <a:pt x="1818073" y="750553"/>
                </a:lnTo>
                <a:lnTo>
                  <a:pt x="1818248" y="749674"/>
                </a:lnTo>
                <a:lnTo>
                  <a:pt x="1817721" y="749146"/>
                </a:lnTo>
                <a:lnTo>
                  <a:pt x="1817897" y="747739"/>
                </a:lnTo>
                <a:lnTo>
                  <a:pt x="1818600" y="746331"/>
                </a:lnTo>
                <a:lnTo>
                  <a:pt x="1819304" y="745628"/>
                </a:lnTo>
                <a:lnTo>
                  <a:pt x="1822646" y="745452"/>
                </a:lnTo>
                <a:lnTo>
                  <a:pt x="1824405" y="745100"/>
                </a:lnTo>
                <a:lnTo>
                  <a:pt x="1825812" y="744572"/>
                </a:lnTo>
                <a:lnTo>
                  <a:pt x="1827219" y="742814"/>
                </a:lnTo>
                <a:lnTo>
                  <a:pt x="1827747" y="740351"/>
                </a:lnTo>
                <a:lnTo>
                  <a:pt x="1827747" y="735074"/>
                </a:lnTo>
                <a:lnTo>
                  <a:pt x="1826691" y="729094"/>
                </a:lnTo>
                <a:lnTo>
                  <a:pt x="1826691" y="725927"/>
                </a:lnTo>
                <a:lnTo>
                  <a:pt x="1828099" y="724520"/>
                </a:lnTo>
                <a:lnTo>
                  <a:pt x="1828802" y="724168"/>
                </a:lnTo>
                <a:lnTo>
                  <a:pt x="1829682" y="723289"/>
                </a:lnTo>
                <a:lnTo>
                  <a:pt x="1830385" y="722234"/>
                </a:lnTo>
                <a:lnTo>
                  <a:pt x="1830737" y="721178"/>
                </a:lnTo>
                <a:lnTo>
                  <a:pt x="1830385" y="718892"/>
                </a:lnTo>
                <a:lnTo>
                  <a:pt x="1829506" y="719067"/>
                </a:lnTo>
                <a:lnTo>
                  <a:pt x="1828274" y="720123"/>
                </a:lnTo>
                <a:lnTo>
                  <a:pt x="1826868" y="720826"/>
                </a:lnTo>
                <a:lnTo>
                  <a:pt x="1825284" y="721002"/>
                </a:lnTo>
                <a:lnTo>
                  <a:pt x="1824405" y="721178"/>
                </a:lnTo>
                <a:lnTo>
                  <a:pt x="1824229" y="720650"/>
                </a:lnTo>
                <a:lnTo>
                  <a:pt x="1824933" y="718716"/>
                </a:lnTo>
                <a:lnTo>
                  <a:pt x="1829682" y="713615"/>
                </a:lnTo>
                <a:lnTo>
                  <a:pt x="1829154" y="711328"/>
                </a:lnTo>
                <a:lnTo>
                  <a:pt x="1830209" y="708162"/>
                </a:lnTo>
                <a:lnTo>
                  <a:pt x="1830561" y="704820"/>
                </a:lnTo>
                <a:lnTo>
                  <a:pt x="1827923" y="702885"/>
                </a:lnTo>
                <a:lnTo>
                  <a:pt x="1827923" y="701829"/>
                </a:lnTo>
                <a:lnTo>
                  <a:pt x="1830209" y="700950"/>
                </a:lnTo>
                <a:lnTo>
                  <a:pt x="1831793" y="701478"/>
                </a:lnTo>
                <a:lnTo>
                  <a:pt x="1833200" y="702357"/>
                </a:lnTo>
                <a:lnTo>
                  <a:pt x="1835486" y="702885"/>
                </a:lnTo>
                <a:lnTo>
                  <a:pt x="1836718" y="702357"/>
                </a:lnTo>
                <a:lnTo>
                  <a:pt x="1838828" y="699719"/>
                </a:lnTo>
                <a:lnTo>
                  <a:pt x="1840060" y="698663"/>
                </a:lnTo>
                <a:lnTo>
                  <a:pt x="1839004" y="698663"/>
                </a:lnTo>
                <a:lnTo>
                  <a:pt x="1842874" y="696025"/>
                </a:lnTo>
                <a:lnTo>
                  <a:pt x="1846568" y="691803"/>
                </a:lnTo>
                <a:lnTo>
                  <a:pt x="1849382" y="686526"/>
                </a:lnTo>
                <a:lnTo>
                  <a:pt x="1852548" y="674214"/>
                </a:lnTo>
                <a:lnTo>
                  <a:pt x="1857473" y="662253"/>
                </a:lnTo>
                <a:lnTo>
                  <a:pt x="1858881" y="655920"/>
                </a:lnTo>
                <a:lnTo>
                  <a:pt x="1858881" y="649940"/>
                </a:lnTo>
                <a:lnTo>
                  <a:pt x="1858705" y="649236"/>
                </a:lnTo>
                <a:lnTo>
                  <a:pt x="1858001" y="647829"/>
                </a:lnTo>
                <a:lnTo>
                  <a:pt x="1858001" y="646950"/>
                </a:lnTo>
                <a:lnTo>
                  <a:pt x="1858353" y="645894"/>
                </a:lnTo>
                <a:lnTo>
                  <a:pt x="1859760" y="644311"/>
                </a:lnTo>
                <a:lnTo>
                  <a:pt x="1860112" y="643432"/>
                </a:lnTo>
                <a:lnTo>
                  <a:pt x="1859936" y="640441"/>
                </a:lnTo>
                <a:lnTo>
                  <a:pt x="1859056" y="638155"/>
                </a:lnTo>
                <a:lnTo>
                  <a:pt x="1857122" y="636748"/>
                </a:lnTo>
                <a:lnTo>
                  <a:pt x="1854131" y="636220"/>
                </a:lnTo>
                <a:lnTo>
                  <a:pt x="1848503" y="637803"/>
                </a:lnTo>
                <a:lnTo>
                  <a:pt x="1846216" y="637627"/>
                </a:lnTo>
                <a:lnTo>
                  <a:pt x="1845161" y="634637"/>
                </a:lnTo>
                <a:lnTo>
                  <a:pt x="1844105" y="628656"/>
                </a:lnTo>
                <a:lnTo>
                  <a:pt x="1844633" y="627249"/>
                </a:lnTo>
                <a:lnTo>
                  <a:pt x="1845864" y="626897"/>
                </a:lnTo>
                <a:lnTo>
                  <a:pt x="1849206" y="627073"/>
                </a:lnTo>
                <a:lnTo>
                  <a:pt x="1855187" y="626194"/>
                </a:lnTo>
                <a:lnTo>
                  <a:pt x="1857298" y="624962"/>
                </a:lnTo>
                <a:lnTo>
                  <a:pt x="1858177" y="622676"/>
                </a:lnTo>
                <a:lnTo>
                  <a:pt x="1858705" y="621445"/>
                </a:lnTo>
                <a:lnTo>
                  <a:pt x="1860640" y="620565"/>
                </a:lnTo>
                <a:lnTo>
                  <a:pt x="1861167" y="619686"/>
                </a:lnTo>
                <a:lnTo>
                  <a:pt x="1861167" y="613353"/>
                </a:lnTo>
                <a:lnTo>
                  <a:pt x="1860816" y="611418"/>
                </a:lnTo>
                <a:lnTo>
                  <a:pt x="1860816" y="610011"/>
                </a:lnTo>
                <a:lnTo>
                  <a:pt x="1861167" y="608428"/>
                </a:lnTo>
                <a:lnTo>
                  <a:pt x="1862223" y="607197"/>
                </a:lnTo>
                <a:lnTo>
                  <a:pt x="1863630" y="605790"/>
                </a:lnTo>
                <a:lnTo>
                  <a:pt x="1864509" y="604382"/>
                </a:lnTo>
                <a:lnTo>
                  <a:pt x="1862926" y="600689"/>
                </a:lnTo>
                <a:lnTo>
                  <a:pt x="1861167" y="591542"/>
                </a:lnTo>
                <a:lnTo>
                  <a:pt x="1862223" y="589255"/>
                </a:lnTo>
                <a:lnTo>
                  <a:pt x="1865565" y="584506"/>
                </a:lnTo>
                <a:lnTo>
                  <a:pt x="1866268" y="581340"/>
                </a:lnTo>
                <a:lnTo>
                  <a:pt x="1867324" y="578350"/>
                </a:lnTo>
                <a:lnTo>
                  <a:pt x="1871721" y="574832"/>
                </a:lnTo>
                <a:lnTo>
                  <a:pt x="1872249" y="571842"/>
                </a:lnTo>
                <a:lnTo>
                  <a:pt x="1871193" y="570258"/>
                </a:lnTo>
                <a:lnTo>
                  <a:pt x="1867148" y="567444"/>
                </a:lnTo>
                <a:lnTo>
                  <a:pt x="1866268" y="565509"/>
                </a:lnTo>
                <a:lnTo>
                  <a:pt x="1866796" y="563926"/>
                </a:lnTo>
                <a:lnTo>
                  <a:pt x="1867851" y="562871"/>
                </a:lnTo>
                <a:lnTo>
                  <a:pt x="1868907" y="562167"/>
                </a:lnTo>
                <a:lnTo>
                  <a:pt x="1869435" y="561464"/>
                </a:lnTo>
                <a:lnTo>
                  <a:pt x="1869435" y="559353"/>
                </a:lnTo>
                <a:lnTo>
                  <a:pt x="1869610" y="557770"/>
                </a:lnTo>
                <a:lnTo>
                  <a:pt x="1870138" y="556363"/>
                </a:lnTo>
                <a:lnTo>
                  <a:pt x="1871369" y="554779"/>
                </a:lnTo>
                <a:lnTo>
                  <a:pt x="1872601" y="554076"/>
                </a:lnTo>
                <a:lnTo>
                  <a:pt x="1878405" y="551965"/>
                </a:lnTo>
                <a:lnTo>
                  <a:pt x="1876822" y="550030"/>
                </a:lnTo>
                <a:lnTo>
                  <a:pt x="1876998" y="547392"/>
                </a:lnTo>
                <a:lnTo>
                  <a:pt x="1877702" y="544929"/>
                </a:lnTo>
                <a:close/>
                <a:moveTo>
                  <a:pt x="1106921" y="443437"/>
                </a:moveTo>
                <a:lnTo>
                  <a:pt x="1111846" y="439567"/>
                </a:lnTo>
                <a:lnTo>
                  <a:pt x="1121168" y="434818"/>
                </a:lnTo>
                <a:lnTo>
                  <a:pt x="1132426" y="426550"/>
                </a:lnTo>
                <a:lnTo>
                  <a:pt x="1137527" y="421098"/>
                </a:lnTo>
                <a:lnTo>
                  <a:pt x="1140165" y="415117"/>
                </a:lnTo>
                <a:lnTo>
                  <a:pt x="1140165" y="410368"/>
                </a:lnTo>
                <a:lnTo>
                  <a:pt x="1140869" y="407554"/>
                </a:lnTo>
                <a:lnTo>
                  <a:pt x="1142628" y="406322"/>
                </a:lnTo>
                <a:lnTo>
                  <a:pt x="1142100" y="405267"/>
                </a:lnTo>
                <a:lnTo>
                  <a:pt x="1141924" y="402804"/>
                </a:lnTo>
                <a:lnTo>
                  <a:pt x="1142276" y="400166"/>
                </a:lnTo>
                <a:lnTo>
                  <a:pt x="1143155" y="398231"/>
                </a:lnTo>
                <a:lnTo>
                  <a:pt x="1143683" y="398055"/>
                </a:lnTo>
                <a:lnTo>
                  <a:pt x="1144035" y="398055"/>
                </a:lnTo>
                <a:lnTo>
                  <a:pt x="1144211" y="397879"/>
                </a:lnTo>
                <a:lnTo>
                  <a:pt x="1144211" y="397176"/>
                </a:lnTo>
                <a:lnTo>
                  <a:pt x="1137703" y="397176"/>
                </a:lnTo>
                <a:lnTo>
                  <a:pt x="1137527" y="397703"/>
                </a:lnTo>
                <a:lnTo>
                  <a:pt x="1135064" y="400342"/>
                </a:lnTo>
                <a:lnTo>
                  <a:pt x="1134185" y="401045"/>
                </a:lnTo>
                <a:lnTo>
                  <a:pt x="1132953" y="401397"/>
                </a:lnTo>
                <a:lnTo>
                  <a:pt x="1128732" y="401925"/>
                </a:lnTo>
                <a:lnTo>
                  <a:pt x="1127852" y="402804"/>
                </a:lnTo>
                <a:lnTo>
                  <a:pt x="1126269" y="405619"/>
                </a:lnTo>
                <a:lnTo>
                  <a:pt x="1123279" y="408609"/>
                </a:lnTo>
                <a:lnTo>
                  <a:pt x="1113605" y="429893"/>
                </a:lnTo>
                <a:lnTo>
                  <a:pt x="1112725" y="431124"/>
                </a:lnTo>
                <a:lnTo>
                  <a:pt x="1110614" y="432531"/>
                </a:lnTo>
                <a:lnTo>
                  <a:pt x="1110087" y="433235"/>
                </a:lnTo>
                <a:lnTo>
                  <a:pt x="1109207" y="435521"/>
                </a:lnTo>
                <a:lnTo>
                  <a:pt x="1107096" y="436928"/>
                </a:lnTo>
                <a:lnTo>
                  <a:pt x="1104810" y="437984"/>
                </a:lnTo>
                <a:lnTo>
                  <a:pt x="1103227" y="439567"/>
                </a:lnTo>
                <a:lnTo>
                  <a:pt x="1102699" y="443085"/>
                </a:lnTo>
                <a:lnTo>
                  <a:pt x="1104282" y="444140"/>
                </a:lnTo>
                <a:lnTo>
                  <a:pt x="1106921" y="443437"/>
                </a:lnTo>
                <a:close/>
                <a:moveTo>
                  <a:pt x="1156172" y="405795"/>
                </a:moveTo>
                <a:lnTo>
                  <a:pt x="1156348" y="410896"/>
                </a:lnTo>
                <a:lnTo>
                  <a:pt x="1160042" y="416348"/>
                </a:lnTo>
                <a:lnTo>
                  <a:pt x="1165670" y="418811"/>
                </a:lnTo>
                <a:lnTo>
                  <a:pt x="1166198" y="419515"/>
                </a:lnTo>
                <a:lnTo>
                  <a:pt x="1166374" y="420922"/>
                </a:lnTo>
                <a:lnTo>
                  <a:pt x="1166902" y="422329"/>
                </a:lnTo>
                <a:lnTo>
                  <a:pt x="1170419" y="423384"/>
                </a:lnTo>
                <a:lnTo>
                  <a:pt x="1171827" y="424264"/>
                </a:lnTo>
                <a:lnTo>
                  <a:pt x="1173058" y="424616"/>
                </a:lnTo>
                <a:lnTo>
                  <a:pt x="1177279" y="421098"/>
                </a:lnTo>
                <a:lnTo>
                  <a:pt x="1182908" y="417580"/>
                </a:lnTo>
                <a:lnTo>
                  <a:pt x="1185722" y="415469"/>
                </a:lnTo>
                <a:lnTo>
                  <a:pt x="1193814" y="407202"/>
                </a:lnTo>
                <a:lnTo>
                  <a:pt x="1197156" y="405091"/>
                </a:lnTo>
                <a:lnTo>
                  <a:pt x="1206303" y="401045"/>
                </a:lnTo>
                <a:lnTo>
                  <a:pt x="1209117" y="399111"/>
                </a:lnTo>
                <a:lnTo>
                  <a:pt x="1214569" y="394185"/>
                </a:lnTo>
                <a:lnTo>
                  <a:pt x="1215977" y="391723"/>
                </a:lnTo>
                <a:lnTo>
                  <a:pt x="1216153" y="389084"/>
                </a:lnTo>
                <a:lnTo>
                  <a:pt x="1215801" y="388557"/>
                </a:lnTo>
                <a:lnTo>
                  <a:pt x="1214042" y="386270"/>
                </a:lnTo>
                <a:lnTo>
                  <a:pt x="1213866" y="385566"/>
                </a:lnTo>
                <a:lnTo>
                  <a:pt x="1214042" y="383983"/>
                </a:lnTo>
                <a:lnTo>
                  <a:pt x="1213866" y="383280"/>
                </a:lnTo>
                <a:lnTo>
                  <a:pt x="1212986" y="381697"/>
                </a:lnTo>
                <a:lnTo>
                  <a:pt x="1211931" y="380290"/>
                </a:lnTo>
                <a:lnTo>
                  <a:pt x="1210524" y="379058"/>
                </a:lnTo>
                <a:lnTo>
                  <a:pt x="1208941" y="378355"/>
                </a:lnTo>
                <a:lnTo>
                  <a:pt x="1205071" y="377123"/>
                </a:lnTo>
                <a:lnTo>
                  <a:pt x="1201729" y="375540"/>
                </a:lnTo>
                <a:lnTo>
                  <a:pt x="1199618" y="371671"/>
                </a:lnTo>
                <a:lnTo>
                  <a:pt x="1195749" y="369912"/>
                </a:lnTo>
                <a:lnTo>
                  <a:pt x="1188185" y="371671"/>
                </a:lnTo>
                <a:lnTo>
                  <a:pt x="1177631" y="376596"/>
                </a:lnTo>
                <a:lnTo>
                  <a:pt x="1172530" y="377651"/>
                </a:lnTo>
                <a:lnTo>
                  <a:pt x="1169364" y="378531"/>
                </a:lnTo>
                <a:lnTo>
                  <a:pt x="1165670" y="382928"/>
                </a:lnTo>
                <a:lnTo>
                  <a:pt x="1164263" y="389084"/>
                </a:lnTo>
                <a:lnTo>
                  <a:pt x="1156875" y="401045"/>
                </a:lnTo>
                <a:lnTo>
                  <a:pt x="1159865" y="402804"/>
                </a:lnTo>
                <a:lnTo>
                  <a:pt x="1160921" y="403156"/>
                </a:lnTo>
                <a:lnTo>
                  <a:pt x="1160921" y="404036"/>
                </a:lnTo>
                <a:lnTo>
                  <a:pt x="1156172" y="405795"/>
                </a:lnTo>
                <a:close/>
                <a:moveTo>
                  <a:pt x="1234446" y="349156"/>
                </a:moveTo>
                <a:lnTo>
                  <a:pt x="1235677" y="350035"/>
                </a:lnTo>
                <a:lnTo>
                  <a:pt x="1237260" y="350563"/>
                </a:lnTo>
                <a:lnTo>
                  <a:pt x="1240602" y="350739"/>
                </a:lnTo>
                <a:lnTo>
                  <a:pt x="1242010" y="351091"/>
                </a:lnTo>
                <a:lnTo>
                  <a:pt x="1245528" y="352498"/>
                </a:lnTo>
                <a:lnTo>
                  <a:pt x="1246583" y="352498"/>
                </a:lnTo>
                <a:lnTo>
                  <a:pt x="1247111" y="351267"/>
                </a:lnTo>
                <a:lnTo>
                  <a:pt x="1246583" y="349508"/>
                </a:lnTo>
                <a:lnTo>
                  <a:pt x="1246407" y="347397"/>
                </a:lnTo>
                <a:lnTo>
                  <a:pt x="1247286" y="344055"/>
                </a:lnTo>
                <a:lnTo>
                  <a:pt x="1250101" y="341944"/>
                </a:lnTo>
                <a:lnTo>
                  <a:pt x="1252563" y="341240"/>
                </a:lnTo>
                <a:lnTo>
                  <a:pt x="1254674" y="340713"/>
                </a:lnTo>
                <a:lnTo>
                  <a:pt x="1256785" y="340009"/>
                </a:lnTo>
                <a:lnTo>
                  <a:pt x="1258368" y="337371"/>
                </a:lnTo>
                <a:lnTo>
                  <a:pt x="1260655" y="335084"/>
                </a:lnTo>
                <a:lnTo>
                  <a:pt x="1261534" y="331918"/>
                </a:lnTo>
                <a:lnTo>
                  <a:pt x="1260655" y="327345"/>
                </a:lnTo>
                <a:lnTo>
                  <a:pt x="1258720" y="323299"/>
                </a:lnTo>
                <a:lnTo>
                  <a:pt x="1256785" y="320133"/>
                </a:lnTo>
                <a:lnTo>
                  <a:pt x="1256081" y="318726"/>
                </a:lnTo>
                <a:lnTo>
                  <a:pt x="1255730" y="316967"/>
                </a:lnTo>
                <a:lnTo>
                  <a:pt x="1256961" y="300256"/>
                </a:lnTo>
                <a:lnTo>
                  <a:pt x="1256785" y="293924"/>
                </a:lnTo>
                <a:lnTo>
                  <a:pt x="1254850" y="288823"/>
                </a:lnTo>
                <a:lnTo>
                  <a:pt x="1254498" y="288295"/>
                </a:lnTo>
                <a:lnTo>
                  <a:pt x="1254146" y="287944"/>
                </a:lnTo>
                <a:lnTo>
                  <a:pt x="1253971" y="287592"/>
                </a:lnTo>
                <a:lnTo>
                  <a:pt x="1253971" y="286888"/>
                </a:lnTo>
                <a:lnTo>
                  <a:pt x="1252036" y="288119"/>
                </a:lnTo>
                <a:lnTo>
                  <a:pt x="1245879" y="294979"/>
                </a:lnTo>
                <a:lnTo>
                  <a:pt x="1244648" y="297442"/>
                </a:lnTo>
                <a:lnTo>
                  <a:pt x="1244472" y="299377"/>
                </a:lnTo>
                <a:lnTo>
                  <a:pt x="1245000" y="303422"/>
                </a:lnTo>
                <a:lnTo>
                  <a:pt x="1245000" y="307468"/>
                </a:lnTo>
                <a:lnTo>
                  <a:pt x="1245351" y="309403"/>
                </a:lnTo>
                <a:lnTo>
                  <a:pt x="1246231" y="311866"/>
                </a:lnTo>
                <a:lnTo>
                  <a:pt x="1246935" y="312921"/>
                </a:lnTo>
                <a:lnTo>
                  <a:pt x="1247814" y="313625"/>
                </a:lnTo>
                <a:lnTo>
                  <a:pt x="1248342" y="314504"/>
                </a:lnTo>
                <a:lnTo>
                  <a:pt x="1248166" y="315911"/>
                </a:lnTo>
                <a:lnTo>
                  <a:pt x="1247638" y="315735"/>
                </a:lnTo>
                <a:lnTo>
                  <a:pt x="1246231" y="316087"/>
                </a:lnTo>
                <a:lnTo>
                  <a:pt x="1245000" y="316615"/>
                </a:lnTo>
                <a:lnTo>
                  <a:pt x="1244824" y="316791"/>
                </a:lnTo>
                <a:lnTo>
                  <a:pt x="1243768" y="319077"/>
                </a:lnTo>
                <a:lnTo>
                  <a:pt x="1239371" y="336843"/>
                </a:lnTo>
                <a:lnTo>
                  <a:pt x="1239371" y="337547"/>
                </a:lnTo>
                <a:lnTo>
                  <a:pt x="1238491" y="338250"/>
                </a:lnTo>
                <a:lnTo>
                  <a:pt x="1237964" y="338250"/>
                </a:lnTo>
                <a:lnTo>
                  <a:pt x="1237260" y="337898"/>
                </a:lnTo>
                <a:lnTo>
                  <a:pt x="1235853" y="337722"/>
                </a:lnTo>
                <a:lnTo>
                  <a:pt x="1234270" y="338250"/>
                </a:lnTo>
                <a:lnTo>
                  <a:pt x="1233215" y="339657"/>
                </a:lnTo>
                <a:lnTo>
                  <a:pt x="1232687" y="341592"/>
                </a:lnTo>
                <a:lnTo>
                  <a:pt x="1232511" y="345638"/>
                </a:lnTo>
                <a:lnTo>
                  <a:pt x="1232687" y="346517"/>
                </a:lnTo>
                <a:lnTo>
                  <a:pt x="1234446" y="349156"/>
                </a:lnTo>
                <a:close/>
                <a:moveTo>
                  <a:pt x="1263645" y="322419"/>
                </a:moveTo>
                <a:lnTo>
                  <a:pt x="1266459" y="325234"/>
                </a:lnTo>
                <a:lnTo>
                  <a:pt x="1271033" y="324530"/>
                </a:lnTo>
                <a:lnTo>
                  <a:pt x="1273847" y="322068"/>
                </a:lnTo>
                <a:lnTo>
                  <a:pt x="1278244" y="319957"/>
                </a:lnTo>
                <a:lnTo>
                  <a:pt x="1283169" y="316967"/>
                </a:lnTo>
                <a:lnTo>
                  <a:pt x="1301111" y="303071"/>
                </a:lnTo>
                <a:lnTo>
                  <a:pt x="1301990" y="300784"/>
                </a:lnTo>
                <a:lnTo>
                  <a:pt x="1303398" y="299377"/>
                </a:lnTo>
                <a:lnTo>
                  <a:pt x="1303749" y="298497"/>
                </a:lnTo>
                <a:lnTo>
                  <a:pt x="1303574" y="297618"/>
                </a:lnTo>
                <a:lnTo>
                  <a:pt x="1302870" y="296211"/>
                </a:lnTo>
                <a:lnTo>
                  <a:pt x="1302694" y="295507"/>
                </a:lnTo>
                <a:lnTo>
                  <a:pt x="1302694" y="292165"/>
                </a:lnTo>
                <a:lnTo>
                  <a:pt x="1302342" y="290934"/>
                </a:lnTo>
                <a:lnTo>
                  <a:pt x="1301639" y="289175"/>
                </a:lnTo>
                <a:lnTo>
                  <a:pt x="1297593" y="283194"/>
                </a:lnTo>
                <a:lnTo>
                  <a:pt x="1295130" y="283194"/>
                </a:lnTo>
                <a:lnTo>
                  <a:pt x="1292140" y="284426"/>
                </a:lnTo>
                <a:lnTo>
                  <a:pt x="1289326" y="286361"/>
                </a:lnTo>
                <a:lnTo>
                  <a:pt x="1287567" y="288471"/>
                </a:lnTo>
                <a:lnTo>
                  <a:pt x="1287391" y="290582"/>
                </a:lnTo>
                <a:lnTo>
                  <a:pt x="1290205" y="292165"/>
                </a:lnTo>
                <a:lnTo>
                  <a:pt x="1289502" y="294276"/>
                </a:lnTo>
                <a:lnTo>
                  <a:pt x="1285104" y="290582"/>
                </a:lnTo>
                <a:lnTo>
                  <a:pt x="1282642" y="289351"/>
                </a:lnTo>
                <a:lnTo>
                  <a:pt x="1281586" y="290758"/>
                </a:lnTo>
                <a:lnTo>
                  <a:pt x="1279827" y="291286"/>
                </a:lnTo>
                <a:lnTo>
                  <a:pt x="1271736" y="291110"/>
                </a:lnTo>
                <a:lnTo>
                  <a:pt x="1269450" y="292165"/>
                </a:lnTo>
                <a:lnTo>
                  <a:pt x="1270329" y="293572"/>
                </a:lnTo>
                <a:lnTo>
                  <a:pt x="1269625" y="294452"/>
                </a:lnTo>
                <a:lnTo>
                  <a:pt x="1266459" y="296035"/>
                </a:lnTo>
                <a:lnTo>
                  <a:pt x="1262941" y="300080"/>
                </a:lnTo>
                <a:lnTo>
                  <a:pt x="1261182" y="305006"/>
                </a:lnTo>
                <a:lnTo>
                  <a:pt x="1260830" y="310634"/>
                </a:lnTo>
                <a:lnTo>
                  <a:pt x="1261534" y="316967"/>
                </a:lnTo>
                <a:lnTo>
                  <a:pt x="1263645" y="322419"/>
                </a:lnTo>
                <a:close/>
                <a:moveTo>
                  <a:pt x="1214569" y="359886"/>
                </a:moveTo>
                <a:lnTo>
                  <a:pt x="1215097" y="361469"/>
                </a:lnTo>
                <a:lnTo>
                  <a:pt x="1215097" y="362876"/>
                </a:lnTo>
                <a:lnTo>
                  <a:pt x="1214746" y="363931"/>
                </a:lnTo>
                <a:lnTo>
                  <a:pt x="1214569" y="364986"/>
                </a:lnTo>
                <a:lnTo>
                  <a:pt x="1215097" y="366394"/>
                </a:lnTo>
                <a:lnTo>
                  <a:pt x="1216680" y="367801"/>
                </a:lnTo>
                <a:lnTo>
                  <a:pt x="1217912" y="368153"/>
                </a:lnTo>
                <a:lnTo>
                  <a:pt x="1218791" y="368856"/>
                </a:lnTo>
                <a:lnTo>
                  <a:pt x="1219143" y="371671"/>
                </a:lnTo>
                <a:lnTo>
                  <a:pt x="1220023" y="373078"/>
                </a:lnTo>
                <a:lnTo>
                  <a:pt x="1221957" y="374837"/>
                </a:lnTo>
                <a:lnTo>
                  <a:pt x="1224244" y="376420"/>
                </a:lnTo>
                <a:lnTo>
                  <a:pt x="1226003" y="377299"/>
                </a:lnTo>
                <a:lnTo>
                  <a:pt x="1231280" y="377299"/>
                </a:lnTo>
                <a:lnTo>
                  <a:pt x="1232159" y="377827"/>
                </a:lnTo>
                <a:lnTo>
                  <a:pt x="1232687" y="378355"/>
                </a:lnTo>
                <a:lnTo>
                  <a:pt x="1233918" y="378882"/>
                </a:lnTo>
                <a:lnTo>
                  <a:pt x="1235325" y="379234"/>
                </a:lnTo>
                <a:lnTo>
                  <a:pt x="1236557" y="379410"/>
                </a:lnTo>
                <a:lnTo>
                  <a:pt x="1242361" y="379058"/>
                </a:lnTo>
                <a:lnTo>
                  <a:pt x="1243768" y="376947"/>
                </a:lnTo>
                <a:lnTo>
                  <a:pt x="1244472" y="374485"/>
                </a:lnTo>
                <a:lnTo>
                  <a:pt x="1244472" y="371671"/>
                </a:lnTo>
                <a:lnTo>
                  <a:pt x="1243417" y="367977"/>
                </a:lnTo>
                <a:lnTo>
                  <a:pt x="1242889" y="365162"/>
                </a:lnTo>
                <a:lnTo>
                  <a:pt x="1242889" y="361117"/>
                </a:lnTo>
                <a:lnTo>
                  <a:pt x="1242537" y="358654"/>
                </a:lnTo>
                <a:lnTo>
                  <a:pt x="1239195" y="355840"/>
                </a:lnTo>
                <a:lnTo>
                  <a:pt x="1236205" y="353729"/>
                </a:lnTo>
                <a:lnTo>
                  <a:pt x="1232687" y="352850"/>
                </a:lnTo>
                <a:lnTo>
                  <a:pt x="1228290" y="352146"/>
                </a:lnTo>
                <a:lnTo>
                  <a:pt x="1225827" y="351442"/>
                </a:lnTo>
                <a:lnTo>
                  <a:pt x="1222661" y="350387"/>
                </a:lnTo>
                <a:lnTo>
                  <a:pt x="1218615" y="350387"/>
                </a:lnTo>
                <a:lnTo>
                  <a:pt x="1214746" y="353025"/>
                </a:lnTo>
                <a:lnTo>
                  <a:pt x="1212986" y="355136"/>
                </a:lnTo>
                <a:lnTo>
                  <a:pt x="1213163" y="356895"/>
                </a:lnTo>
                <a:lnTo>
                  <a:pt x="1214569" y="359886"/>
                </a:lnTo>
                <a:close/>
              </a:path>
            </a:pathLst>
          </a:custGeom>
          <a:solidFill>
            <a:srgbClr val="00FF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/>
          <p:nvPr/>
        </p:nvSpPr>
        <p:spPr>
          <a:xfrm>
            <a:off x="3602208" y="2426468"/>
            <a:ext cx="2591063" cy="2112279"/>
          </a:xfrm>
          <a:custGeom>
            <a:rect b="b" l="l" r="r" t="t"/>
            <a:pathLst>
              <a:path extrusionOk="0" h="1319228" w="1618253">
                <a:moveTo>
                  <a:pt x="1626697" y="282491"/>
                </a:moveTo>
                <a:lnTo>
                  <a:pt x="1626169" y="280908"/>
                </a:lnTo>
                <a:lnTo>
                  <a:pt x="1624586" y="278269"/>
                </a:lnTo>
                <a:lnTo>
                  <a:pt x="1624234" y="277566"/>
                </a:lnTo>
                <a:lnTo>
                  <a:pt x="1623706" y="275455"/>
                </a:lnTo>
                <a:lnTo>
                  <a:pt x="1623355" y="274575"/>
                </a:lnTo>
                <a:lnTo>
                  <a:pt x="1623002" y="273872"/>
                </a:lnTo>
                <a:lnTo>
                  <a:pt x="1622651" y="273168"/>
                </a:lnTo>
                <a:lnTo>
                  <a:pt x="1620189" y="271409"/>
                </a:lnTo>
                <a:lnTo>
                  <a:pt x="1619309" y="270354"/>
                </a:lnTo>
                <a:lnTo>
                  <a:pt x="1618077" y="268419"/>
                </a:lnTo>
                <a:lnTo>
                  <a:pt x="1617198" y="266660"/>
                </a:lnTo>
                <a:lnTo>
                  <a:pt x="1617022" y="265781"/>
                </a:lnTo>
                <a:lnTo>
                  <a:pt x="1616143" y="264373"/>
                </a:lnTo>
                <a:lnTo>
                  <a:pt x="1612801" y="263318"/>
                </a:lnTo>
                <a:lnTo>
                  <a:pt x="1610338" y="263494"/>
                </a:lnTo>
                <a:lnTo>
                  <a:pt x="1608755" y="263846"/>
                </a:lnTo>
                <a:lnTo>
                  <a:pt x="1607699" y="263846"/>
                </a:lnTo>
                <a:lnTo>
                  <a:pt x="1606996" y="263670"/>
                </a:lnTo>
                <a:lnTo>
                  <a:pt x="1605940" y="263318"/>
                </a:lnTo>
                <a:lnTo>
                  <a:pt x="1601895" y="261031"/>
                </a:lnTo>
                <a:lnTo>
                  <a:pt x="1601015" y="260328"/>
                </a:lnTo>
                <a:lnTo>
                  <a:pt x="1600312" y="259800"/>
                </a:lnTo>
                <a:lnTo>
                  <a:pt x="1599432" y="258393"/>
                </a:lnTo>
                <a:lnTo>
                  <a:pt x="1598729" y="256106"/>
                </a:lnTo>
                <a:lnTo>
                  <a:pt x="1597674" y="254875"/>
                </a:lnTo>
                <a:lnTo>
                  <a:pt x="1595915" y="253292"/>
                </a:lnTo>
                <a:lnTo>
                  <a:pt x="1591693" y="250126"/>
                </a:lnTo>
                <a:lnTo>
                  <a:pt x="1589407" y="248894"/>
                </a:lnTo>
                <a:lnTo>
                  <a:pt x="1587471" y="248015"/>
                </a:lnTo>
                <a:lnTo>
                  <a:pt x="1586416" y="248015"/>
                </a:lnTo>
                <a:lnTo>
                  <a:pt x="1585537" y="248015"/>
                </a:lnTo>
                <a:lnTo>
                  <a:pt x="1583953" y="248542"/>
                </a:lnTo>
                <a:lnTo>
                  <a:pt x="1582898" y="248719"/>
                </a:lnTo>
                <a:lnTo>
                  <a:pt x="1581843" y="248719"/>
                </a:lnTo>
                <a:lnTo>
                  <a:pt x="1581315" y="248191"/>
                </a:lnTo>
                <a:lnTo>
                  <a:pt x="1581139" y="247487"/>
                </a:lnTo>
                <a:lnTo>
                  <a:pt x="1581315" y="245904"/>
                </a:lnTo>
                <a:lnTo>
                  <a:pt x="1580963" y="245025"/>
                </a:lnTo>
                <a:lnTo>
                  <a:pt x="1580084" y="244497"/>
                </a:lnTo>
                <a:lnTo>
                  <a:pt x="1577797" y="243969"/>
                </a:lnTo>
                <a:lnTo>
                  <a:pt x="1576917" y="243442"/>
                </a:lnTo>
                <a:lnTo>
                  <a:pt x="1576214" y="242914"/>
                </a:lnTo>
                <a:lnTo>
                  <a:pt x="1576038" y="242210"/>
                </a:lnTo>
                <a:lnTo>
                  <a:pt x="1576214" y="241507"/>
                </a:lnTo>
                <a:lnTo>
                  <a:pt x="1576390" y="240803"/>
                </a:lnTo>
                <a:lnTo>
                  <a:pt x="1576390" y="239748"/>
                </a:lnTo>
                <a:lnTo>
                  <a:pt x="1575511" y="238341"/>
                </a:lnTo>
                <a:lnTo>
                  <a:pt x="1574807" y="237637"/>
                </a:lnTo>
                <a:lnTo>
                  <a:pt x="1573928" y="237109"/>
                </a:lnTo>
                <a:lnTo>
                  <a:pt x="1572168" y="236757"/>
                </a:lnTo>
                <a:lnTo>
                  <a:pt x="1564605" y="236933"/>
                </a:lnTo>
                <a:lnTo>
                  <a:pt x="1563725" y="237109"/>
                </a:lnTo>
                <a:lnTo>
                  <a:pt x="1561263" y="237813"/>
                </a:lnTo>
                <a:lnTo>
                  <a:pt x="1558448" y="237813"/>
                </a:lnTo>
                <a:lnTo>
                  <a:pt x="1554930" y="237109"/>
                </a:lnTo>
                <a:lnTo>
                  <a:pt x="1550533" y="235702"/>
                </a:lnTo>
                <a:lnTo>
                  <a:pt x="1539100" y="230601"/>
                </a:lnTo>
                <a:lnTo>
                  <a:pt x="1537517" y="230249"/>
                </a:lnTo>
                <a:lnTo>
                  <a:pt x="1536813" y="230425"/>
                </a:lnTo>
                <a:lnTo>
                  <a:pt x="1534175" y="231656"/>
                </a:lnTo>
                <a:lnTo>
                  <a:pt x="1533647" y="231832"/>
                </a:lnTo>
                <a:lnTo>
                  <a:pt x="1531360" y="232184"/>
                </a:lnTo>
                <a:lnTo>
                  <a:pt x="1530656" y="232360"/>
                </a:lnTo>
                <a:lnTo>
                  <a:pt x="1530129" y="232888"/>
                </a:lnTo>
                <a:lnTo>
                  <a:pt x="1529426" y="233415"/>
                </a:lnTo>
                <a:lnTo>
                  <a:pt x="1528546" y="233767"/>
                </a:lnTo>
                <a:lnTo>
                  <a:pt x="1527315" y="233943"/>
                </a:lnTo>
                <a:lnTo>
                  <a:pt x="1526435" y="233591"/>
                </a:lnTo>
                <a:lnTo>
                  <a:pt x="1525907" y="233064"/>
                </a:lnTo>
                <a:lnTo>
                  <a:pt x="1522917" y="227787"/>
                </a:lnTo>
                <a:lnTo>
                  <a:pt x="1521510" y="226731"/>
                </a:lnTo>
                <a:lnTo>
                  <a:pt x="1514123" y="222862"/>
                </a:lnTo>
                <a:lnTo>
                  <a:pt x="1511836" y="221806"/>
                </a:lnTo>
                <a:lnTo>
                  <a:pt x="1509901" y="221454"/>
                </a:lnTo>
                <a:lnTo>
                  <a:pt x="1509021" y="221630"/>
                </a:lnTo>
                <a:lnTo>
                  <a:pt x="1504976" y="222510"/>
                </a:lnTo>
                <a:lnTo>
                  <a:pt x="1503569" y="223213"/>
                </a:lnTo>
                <a:lnTo>
                  <a:pt x="1500930" y="224796"/>
                </a:lnTo>
                <a:lnTo>
                  <a:pt x="1498995" y="225324"/>
                </a:lnTo>
                <a:lnTo>
                  <a:pt x="1497412" y="225500"/>
                </a:lnTo>
                <a:lnTo>
                  <a:pt x="1496357" y="225148"/>
                </a:lnTo>
                <a:lnTo>
                  <a:pt x="1495653" y="224796"/>
                </a:lnTo>
                <a:lnTo>
                  <a:pt x="1492135" y="220047"/>
                </a:lnTo>
                <a:lnTo>
                  <a:pt x="1491432" y="219344"/>
                </a:lnTo>
                <a:lnTo>
                  <a:pt x="1490376" y="218464"/>
                </a:lnTo>
                <a:lnTo>
                  <a:pt x="1488090" y="217057"/>
                </a:lnTo>
                <a:lnTo>
                  <a:pt x="1486682" y="216705"/>
                </a:lnTo>
                <a:lnTo>
                  <a:pt x="1485627" y="216354"/>
                </a:lnTo>
                <a:lnTo>
                  <a:pt x="1484748" y="216529"/>
                </a:lnTo>
                <a:lnTo>
                  <a:pt x="1484044" y="216705"/>
                </a:lnTo>
                <a:lnTo>
                  <a:pt x="1481229" y="217937"/>
                </a:lnTo>
                <a:lnTo>
                  <a:pt x="1479471" y="218464"/>
                </a:lnTo>
                <a:lnTo>
                  <a:pt x="1478415" y="218640"/>
                </a:lnTo>
                <a:lnTo>
                  <a:pt x="1476656" y="218464"/>
                </a:lnTo>
                <a:lnTo>
                  <a:pt x="1475249" y="217937"/>
                </a:lnTo>
                <a:lnTo>
                  <a:pt x="1471555" y="215650"/>
                </a:lnTo>
                <a:lnTo>
                  <a:pt x="1470148" y="215122"/>
                </a:lnTo>
                <a:lnTo>
                  <a:pt x="1468917" y="215122"/>
                </a:lnTo>
                <a:lnTo>
                  <a:pt x="1468213" y="215298"/>
                </a:lnTo>
                <a:lnTo>
                  <a:pt x="1467509" y="215650"/>
                </a:lnTo>
                <a:lnTo>
                  <a:pt x="1466279" y="216529"/>
                </a:lnTo>
                <a:lnTo>
                  <a:pt x="1465575" y="216705"/>
                </a:lnTo>
                <a:lnTo>
                  <a:pt x="1463992" y="217233"/>
                </a:lnTo>
                <a:lnTo>
                  <a:pt x="1463288" y="217585"/>
                </a:lnTo>
                <a:lnTo>
                  <a:pt x="1462760" y="218112"/>
                </a:lnTo>
                <a:lnTo>
                  <a:pt x="1461529" y="219871"/>
                </a:lnTo>
                <a:lnTo>
                  <a:pt x="1456604" y="224269"/>
                </a:lnTo>
                <a:lnTo>
                  <a:pt x="1452910" y="225676"/>
                </a:lnTo>
                <a:lnTo>
                  <a:pt x="1447281" y="227083"/>
                </a:lnTo>
                <a:lnTo>
                  <a:pt x="1440597" y="230953"/>
                </a:lnTo>
                <a:lnTo>
                  <a:pt x="1437959" y="231305"/>
                </a:lnTo>
                <a:lnTo>
                  <a:pt x="1433561" y="228314"/>
                </a:lnTo>
                <a:lnTo>
                  <a:pt x="1432858" y="227963"/>
                </a:lnTo>
                <a:lnTo>
                  <a:pt x="1431627" y="227611"/>
                </a:lnTo>
                <a:lnTo>
                  <a:pt x="1424767" y="226555"/>
                </a:lnTo>
                <a:lnTo>
                  <a:pt x="1418082" y="224620"/>
                </a:lnTo>
                <a:lnTo>
                  <a:pt x="1413861" y="225324"/>
                </a:lnTo>
                <a:lnTo>
                  <a:pt x="1412630" y="221630"/>
                </a:lnTo>
                <a:lnTo>
                  <a:pt x="1408408" y="188210"/>
                </a:lnTo>
                <a:lnTo>
                  <a:pt x="1388004" y="169213"/>
                </a:lnTo>
                <a:lnTo>
                  <a:pt x="1344206" y="130340"/>
                </a:lnTo>
                <a:lnTo>
                  <a:pt x="1342095" y="131395"/>
                </a:lnTo>
                <a:lnTo>
                  <a:pt x="1341392" y="131747"/>
                </a:lnTo>
                <a:lnTo>
                  <a:pt x="1340688" y="131923"/>
                </a:lnTo>
                <a:lnTo>
                  <a:pt x="1336994" y="132099"/>
                </a:lnTo>
                <a:lnTo>
                  <a:pt x="1336290" y="132274"/>
                </a:lnTo>
                <a:lnTo>
                  <a:pt x="1335763" y="132802"/>
                </a:lnTo>
                <a:lnTo>
                  <a:pt x="1335235" y="133330"/>
                </a:lnTo>
                <a:lnTo>
                  <a:pt x="1334180" y="134385"/>
                </a:lnTo>
                <a:lnTo>
                  <a:pt x="1331893" y="135968"/>
                </a:lnTo>
                <a:lnTo>
                  <a:pt x="1326968" y="138255"/>
                </a:lnTo>
                <a:lnTo>
                  <a:pt x="1326264" y="138607"/>
                </a:lnTo>
                <a:lnTo>
                  <a:pt x="1324857" y="139310"/>
                </a:lnTo>
                <a:lnTo>
                  <a:pt x="1324153" y="139662"/>
                </a:lnTo>
                <a:lnTo>
                  <a:pt x="1323274" y="139838"/>
                </a:lnTo>
                <a:lnTo>
                  <a:pt x="1322043" y="140014"/>
                </a:lnTo>
                <a:lnTo>
                  <a:pt x="1317294" y="138959"/>
                </a:lnTo>
                <a:lnTo>
                  <a:pt x="1315710" y="138959"/>
                </a:lnTo>
                <a:lnTo>
                  <a:pt x="1311841" y="139662"/>
                </a:lnTo>
                <a:lnTo>
                  <a:pt x="1310082" y="139662"/>
                </a:lnTo>
                <a:lnTo>
                  <a:pt x="1308850" y="139662"/>
                </a:lnTo>
                <a:lnTo>
                  <a:pt x="1307971" y="139838"/>
                </a:lnTo>
                <a:lnTo>
                  <a:pt x="1304981" y="141069"/>
                </a:lnTo>
                <a:lnTo>
                  <a:pt x="1303925" y="141245"/>
                </a:lnTo>
                <a:lnTo>
                  <a:pt x="1302518" y="141245"/>
                </a:lnTo>
                <a:lnTo>
                  <a:pt x="1301815" y="140718"/>
                </a:lnTo>
                <a:lnTo>
                  <a:pt x="1301287" y="140014"/>
                </a:lnTo>
                <a:lnTo>
                  <a:pt x="1300935" y="139310"/>
                </a:lnTo>
                <a:lnTo>
                  <a:pt x="1300583" y="138783"/>
                </a:lnTo>
                <a:lnTo>
                  <a:pt x="1298649" y="136496"/>
                </a:lnTo>
                <a:lnTo>
                  <a:pt x="1297769" y="135968"/>
                </a:lnTo>
                <a:lnTo>
                  <a:pt x="1294779" y="134209"/>
                </a:lnTo>
                <a:lnTo>
                  <a:pt x="1293723" y="133506"/>
                </a:lnTo>
                <a:lnTo>
                  <a:pt x="1293020" y="132802"/>
                </a:lnTo>
                <a:lnTo>
                  <a:pt x="1292140" y="131219"/>
                </a:lnTo>
                <a:lnTo>
                  <a:pt x="1291085" y="130164"/>
                </a:lnTo>
                <a:lnTo>
                  <a:pt x="1290205" y="129812"/>
                </a:lnTo>
                <a:lnTo>
                  <a:pt x="1289502" y="129812"/>
                </a:lnTo>
                <a:lnTo>
                  <a:pt x="1287039" y="131571"/>
                </a:lnTo>
                <a:lnTo>
                  <a:pt x="1286336" y="131747"/>
                </a:lnTo>
                <a:lnTo>
                  <a:pt x="1284753" y="131747"/>
                </a:lnTo>
                <a:lnTo>
                  <a:pt x="1277365" y="130164"/>
                </a:lnTo>
                <a:lnTo>
                  <a:pt x="1273671" y="128757"/>
                </a:lnTo>
                <a:lnTo>
                  <a:pt x="1270505" y="126822"/>
                </a:lnTo>
                <a:lnTo>
                  <a:pt x="1252563" y="118906"/>
                </a:lnTo>
                <a:lnTo>
                  <a:pt x="1247990" y="115037"/>
                </a:lnTo>
                <a:lnTo>
                  <a:pt x="1246055" y="113981"/>
                </a:lnTo>
                <a:lnTo>
                  <a:pt x="1244296" y="111871"/>
                </a:lnTo>
                <a:lnTo>
                  <a:pt x="1243241" y="110815"/>
                </a:lnTo>
                <a:lnTo>
                  <a:pt x="1239195" y="108001"/>
                </a:lnTo>
                <a:lnTo>
                  <a:pt x="1234270" y="106066"/>
                </a:lnTo>
                <a:lnTo>
                  <a:pt x="1232335" y="104131"/>
                </a:lnTo>
                <a:lnTo>
                  <a:pt x="1231456" y="103779"/>
                </a:lnTo>
                <a:lnTo>
                  <a:pt x="1230576" y="103603"/>
                </a:lnTo>
                <a:lnTo>
                  <a:pt x="1225299" y="104835"/>
                </a:lnTo>
                <a:lnTo>
                  <a:pt x="1223364" y="104835"/>
                </a:lnTo>
                <a:lnTo>
                  <a:pt x="1221957" y="104483"/>
                </a:lnTo>
                <a:lnTo>
                  <a:pt x="1220726" y="103779"/>
                </a:lnTo>
                <a:lnTo>
                  <a:pt x="1217911" y="102020"/>
                </a:lnTo>
                <a:lnTo>
                  <a:pt x="1217208" y="101317"/>
                </a:lnTo>
                <a:lnTo>
                  <a:pt x="1215977" y="99558"/>
                </a:lnTo>
                <a:lnTo>
                  <a:pt x="1214921" y="98678"/>
                </a:lnTo>
                <a:lnTo>
                  <a:pt x="1207710" y="94105"/>
                </a:lnTo>
                <a:lnTo>
                  <a:pt x="1206127" y="92346"/>
                </a:lnTo>
                <a:lnTo>
                  <a:pt x="1199442" y="87245"/>
                </a:lnTo>
                <a:lnTo>
                  <a:pt x="1196804" y="84606"/>
                </a:lnTo>
                <a:lnTo>
                  <a:pt x="1185371" y="76515"/>
                </a:lnTo>
                <a:lnTo>
                  <a:pt x="1184491" y="75284"/>
                </a:lnTo>
                <a:lnTo>
                  <a:pt x="1183963" y="74756"/>
                </a:lnTo>
                <a:lnTo>
                  <a:pt x="1182380" y="71238"/>
                </a:lnTo>
                <a:lnTo>
                  <a:pt x="1181677" y="70359"/>
                </a:lnTo>
                <a:lnTo>
                  <a:pt x="1180621" y="69304"/>
                </a:lnTo>
                <a:lnTo>
                  <a:pt x="1178687" y="67369"/>
                </a:lnTo>
                <a:lnTo>
                  <a:pt x="1177455" y="66489"/>
                </a:lnTo>
                <a:lnTo>
                  <a:pt x="1176400" y="65961"/>
                </a:lnTo>
                <a:lnTo>
                  <a:pt x="1174641" y="65610"/>
                </a:lnTo>
                <a:lnTo>
                  <a:pt x="1172003" y="66137"/>
                </a:lnTo>
                <a:lnTo>
                  <a:pt x="1170771" y="65961"/>
                </a:lnTo>
                <a:lnTo>
                  <a:pt x="1164439" y="63323"/>
                </a:lnTo>
                <a:lnTo>
                  <a:pt x="1162680" y="63147"/>
                </a:lnTo>
                <a:lnTo>
                  <a:pt x="1161097" y="63323"/>
                </a:lnTo>
                <a:lnTo>
                  <a:pt x="1160217" y="63323"/>
                </a:lnTo>
                <a:lnTo>
                  <a:pt x="1153709" y="62092"/>
                </a:lnTo>
                <a:lnTo>
                  <a:pt x="1150191" y="60509"/>
                </a:lnTo>
                <a:lnTo>
                  <a:pt x="1146321" y="59277"/>
                </a:lnTo>
                <a:lnTo>
                  <a:pt x="1143683" y="58925"/>
                </a:lnTo>
                <a:lnTo>
                  <a:pt x="1138934" y="59277"/>
                </a:lnTo>
                <a:lnTo>
                  <a:pt x="1137175" y="59453"/>
                </a:lnTo>
                <a:lnTo>
                  <a:pt x="1136295" y="59629"/>
                </a:lnTo>
                <a:lnTo>
                  <a:pt x="1133305" y="60860"/>
                </a:lnTo>
                <a:lnTo>
                  <a:pt x="1128556" y="61916"/>
                </a:lnTo>
                <a:lnTo>
                  <a:pt x="1113253" y="69127"/>
                </a:lnTo>
                <a:lnTo>
                  <a:pt x="1112725" y="69655"/>
                </a:lnTo>
                <a:lnTo>
                  <a:pt x="1112197" y="70183"/>
                </a:lnTo>
                <a:lnTo>
                  <a:pt x="1111670" y="70710"/>
                </a:lnTo>
                <a:lnTo>
                  <a:pt x="1111494" y="71414"/>
                </a:lnTo>
                <a:lnTo>
                  <a:pt x="1110966" y="73173"/>
                </a:lnTo>
                <a:lnTo>
                  <a:pt x="1110790" y="73877"/>
                </a:lnTo>
                <a:lnTo>
                  <a:pt x="1110262" y="74404"/>
                </a:lnTo>
                <a:lnTo>
                  <a:pt x="1109735" y="74932"/>
                </a:lnTo>
                <a:lnTo>
                  <a:pt x="1107976" y="76339"/>
                </a:lnTo>
                <a:lnTo>
                  <a:pt x="1107096" y="77395"/>
                </a:lnTo>
                <a:lnTo>
                  <a:pt x="1106569" y="77922"/>
                </a:lnTo>
                <a:lnTo>
                  <a:pt x="1105513" y="79857"/>
                </a:lnTo>
                <a:lnTo>
                  <a:pt x="1104986" y="80209"/>
                </a:lnTo>
                <a:lnTo>
                  <a:pt x="1104282" y="80737"/>
                </a:lnTo>
                <a:lnTo>
                  <a:pt x="1097774" y="82320"/>
                </a:lnTo>
                <a:lnTo>
                  <a:pt x="1066640" y="74404"/>
                </a:lnTo>
                <a:lnTo>
                  <a:pt x="1066112" y="74229"/>
                </a:lnTo>
                <a:lnTo>
                  <a:pt x="1064881" y="72470"/>
                </a:lnTo>
                <a:lnTo>
                  <a:pt x="1063298" y="71238"/>
                </a:lnTo>
                <a:lnTo>
                  <a:pt x="1062067" y="70710"/>
                </a:lnTo>
                <a:lnTo>
                  <a:pt x="1049226" y="68072"/>
                </a:lnTo>
                <a:lnTo>
                  <a:pt x="1047819" y="67544"/>
                </a:lnTo>
                <a:lnTo>
                  <a:pt x="1046588" y="66841"/>
                </a:lnTo>
                <a:lnTo>
                  <a:pt x="1045884" y="66313"/>
                </a:lnTo>
                <a:lnTo>
                  <a:pt x="1044301" y="64554"/>
                </a:lnTo>
                <a:lnTo>
                  <a:pt x="1043598" y="63850"/>
                </a:lnTo>
                <a:lnTo>
                  <a:pt x="1043246" y="62971"/>
                </a:lnTo>
                <a:lnTo>
                  <a:pt x="1042894" y="61388"/>
                </a:lnTo>
                <a:lnTo>
                  <a:pt x="1042718" y="60509"/>
                </a:lnTo>
                <a:lnTo>
                  <a:pt x="1042894" y="59629"/>
                </a:lnTo>
                <a:lnTo>
                  <a:pt x="1043070" y="58925"/>
                </a:lnTo>
                <a:lnTo>
                  <a:pt x="1043422" y="58222"/>
                </a:lnTo>
                <a:lnTo>
                  <a:pt x="1043598" y="57342"/>
                </a:lnTo>
                <a:lnTo>
                  <a:pt x="1043598" y="56463"/>
                </a:lnTo>
                <a:lnTo>
                  <a:pt x="1043422" y="54704"/>
                </a:lnTo>
                <a:lnTo>
                  <a:pt x="1043246" y="53824"/>
                </a:lnTo>
                <a:lnTo>
                  <a:pt x="1042894" y="52945"/>
                </a:lnTo>
                <a:lnTo>
                  <a:pt x="1041838" y="51010"/>
                </a:lnTo>
                <a:lnTo>
                  <a:pt x="1041311" y="50131"/>
                </a:lnTo>
                <a:lnTo>
                  <a:pt x="1040959" y="48372"/>
                </a:lnTo>
                <a:lnTo>
                  <a:pt x="1042366" y="43271"/>
                </a:lnTo>
                <a:lnTo>
                  <a:pt x="1042542" y="41336"/>
                </a:lnTo>
                <a:lnTo>
                  <a:pt x="1043246" y="39049"/>
                </a:lnTo>
                <a:lnTo>
                  <a:pt x="1045884" y="34300"/>
                </a:lnTo>
                <a:lnTo>
                  <a:pt x="1047467" y="27968"/>
                </a:lnTo>
                <a:lnTo>
                  <a:pt x="1049578" y="23394"/>
                </a:lnTo>
                <a:lnTo>
                  <a:pt x="1052217" y="18997"/>
                </a:lnTo>
                <a:lnTo>
                  <a:pt x="1054152" y="15831"/>
                </a:lnTo>
                <a:lnTo>
                  <a:pt x="1053800" y="15303"/>
                </a:lnTo>
                <a:lnTo>
                  <a:pt x="1051513" y="14072"/>
                </a:lnTo>
                <a:lnTo>
                  <a:pt x="1049754" y="12665"/>
                </a:lnTo>
                <a:lnTo>
                  <a:pt x="1048523" y="11961"/>
                </a:lnTo>
                <a:lnTo>
                  <a:pt x="1047467" y="11609"/>
                </a:lnTo>
                <a:lnTo>
                  <a:pt x="1046588" y="11609"/>
                </a:lnTo>
                <a:lnTo>
                  <a:pt x="1045884" y="11785"/>
                </a:lnTo>
                <a:lnTo>
                  <a:pt x="1044829" y="11785"/>
                </a:lnTo>
                <a:lnTo>
                  <a:pt x="1043773" y="11609"/>
                </a:lnTo>
                <a:lnTo>
                  <a:pt x="1041135" y="10202"/>
                </a:lnTo>
                <a:lnTo>
                  <a:pt x="1040255" y="9850"/>
                </a:lnTo>
                <a:lnTo>
                  <a:pt x="1039376" y="9674"/>
                </a:lnTo>
                <a:lnTo>
                  <a:pt x="1038497" y="9498"/>
                </a:lnTo>
                <a:lnTo>
                  <a:pt x="1037617" y="9674"/>
                </a:lnTo>
                <a:lnTo>
                  <a:pt x="1035858" y="10026"/>
                </a:lnTo>
                <a:lnTo>
                  <a:pt x="1034979" y="10026"/>
                </a:lnTo>
                <a:lnTo>
                  <a:pt x="1031461" y="9850"/>
                </a:lnTo>
                <a:lnTo>
                  <a:pt x="1030581" y="9498"/>
                </a:lnTo>
                <a:lnTo>
                  <a:pt x="1027239" y="7036"/>
                </a:lnTo>
                <a:lnTo>
                  <a:pt x="1025304" y="5805"/>
                </a:lnTo>
                <a:lnTo>
                  <a:pt x="1024249" y="5453"/>
                </a:lnTo>
                <a:lnTo>
                  <a:pt x="1023545" y="5277"/>
                </a:lnTo>
                <a:lnTo>
                  <a:pt x="1022842" y="5453"/>
                </a:lnTo>
                <a:lnTo>
                  <a:pt x="1022314" y="5629"/>
                </a:lnTo>
                <a:lnTo>
                  <a:pt x="1020379" y="6860"/>
                </a:lnTo>
                <a:lnTo>
                  <a:pt x="1019676" y="7212"/>
                </a:lnTo>
                <a:lnTo>
                  <a:pt x="1018620" y="7212"/>
                </a:lnTo>
                <a:lnTo>
                  <a:pt x="1017389" y="6860"/>
                </a:lnTo>
                <a:lnTo>
                  <a:pt x="1015102" y="5980"/>
                </a:lnTo>
                <a:lnTo>
                  <a:pt x="1013519" y="5453"/>
                </a:lnTo>
                <a:lnTo>
                  <a:pt x="1012288" y="5277"/>
                </a:lnTo>
                <a:lnTo>
                  <a:pt x="1010705" y="4925"/>
                </a:lnTo>
                <a:lnTo>
                  <a:pt x="1009473" y="4749"/>
                </a:lnTo>
                <a:lnTo>
                  <a:pt x="1008418" y="4749"/>
                </a:lnTo>
                <a:lnTo>
                  <a:pt x="1007715" y="4925"/>
                </a:lnTo>
                <a:lnTo>
                  <a:pt x="1006483" y="5805"/>
                </a:lnTo>
                <a:lnTo>
                  <a:pt x="1005780" y="5980"/>
                </a:lnTo>
                <a:lnTo>
                  <a:pt x="1004724" y="5805"/>
                </a:lnTo>
                <a:lnTo>
                  <a:pt x="1003845" y="4925"/>
                </a:lnTo>
                <a:lnTo>
                  <a:pt x="1002965" y="4749"/>
                </a:lnTo>
                <a:lnTo>
                  <a:pt x="1002262" y="4573"/>
                </a:lnTo>
                <a:lnTo>
                  <a:pt x="1000503" y="4925"/>
                </a:lnTo>
                <a:lnTo>
                  <a:pt x="999447" y="4749"/>
                </a:lnTo>
                <a:lnTo>
                  <a:pt x="997864" y="4046"/>
                </a:lnTo>
                <a:lnTo>
                  <a:pt x="995402" y="2638"/>
                </a:lnTo>
                <a:lnTo>
                  <a:pt x="993995" y="1583"/>
                </a:lnTo>
                <a:lnTo>
                  <a:pt x="992763" y="352"/>
                </a:lnTo>
                <a:lnTo>
                  <a:pt x="992060" y="0"/>
                </a:lnTo>
                <a:lnTo>
                  <a:pt x="991532" y="352"/>
                </a:lnTo>
                <a:lnTo>
                  <a:pt x="991004" y="703"/>
                </a:lnTo>
                <a:lnTo>
                  <a:pt x="990301" y="880"/>
                </a:lnTo>
                <a:lnTo>
                  <a:pt x="989949" y="1407"/>
                </a:lnTo>
                <a:lnTo>
                  <a:pt x="989597" y="2111"/>
                </a:lnTo>
                <a:lnTo>
                  <a:pt x="989245" y="2638"/>
                </a:lnTo>
                <a:lnTo>
                  <a:pt x="988366" y="2814"/>
                </a:lnTo>
                <a:lnTo>
                  <a:pt x="987486" y="2814"/>
                </a:lnTo>
                <a:lnTo>
                  <a:pt x="985024" y="1759"/>
                </a:lnTo>
                <a:lnTo>
                  <a:pt x="984144" y="1583"/>
                </a:lnTo>
                <a:lnTo>
                  <a:pt x="983265" y="1583"/>
                </a:lnTo>
                <a:lnTo>
                  <a:pt x="981682" y="2111"/>
                </a:lnTo>
                <a:lnTo>
                  <a:pt x="980626" y="2111"/>
                </a:lnTo>
                <a:lnTo>
                  <a:pt x="977988" y="1231"/>
                </a:lnTo>
                <a:lnTo>
                  <a:pt x="977108" y="1055"/>
                </a:lnTo>
                <a:lnTo>
                  <a:pt x="976405" y="1407"/>
                </a:lnTo>
                <a:lnTo>
                  <a:pt x="975174" y="2111"/>
                </a:lnTo>
                <a:lnTo>
                  <a:pt x="972535" y="4397"/>
                </a:lnTo>
                <a:lnTo>
                  <a:pt x="971304" y="5277"/>
                </a:lnTo>
                <a:lnTo>
                  <a:pt x="969545" y="5453"/>
                </a:lnTo>
                <a:lnTo>
                  <a:pt x="964796" y="6684"/>
                </a:lnTo>
                <a:lnTo>
                  <a:pt x="955649" y="11433"/>
                </a:lnTo>
                <a:lnTo>
                  <a:pt x="941753" y="16007"/>
                </a:lnTo>
                <a:lnTo>
                  <a:pt x="939994" y="17062"/>
                </a:lnTo>
                <a:lnTo>
                  <a:pt x="938587" y="17941"/>
                </a:lnTo>
                <a:lnTo>
                  <a:pt x="934365" y="20228"/>
                </a:lnTo>
                <a:lnTo>
                  <a:pt x="930847" y="23042"/>
                </a:lnTo>
                <a:lnTo>
                  <a:pt x="928561" y="23922"/>
                </a:lnTo>
                <a:lnTo>
                  <a:pt x="927505" y="24625"/>
                </a:lnTo>
                <a:lnTo>
                  <a:pt x="926626" y="25329"/>
                </a:lnTo>
                <a:lnTo>
                  <a:pt x="926098" y="26033"/>
                </a:lnTo>
                <a:lnTo>
                  <a:pt x="923460" y="28143"/>
                </a:lnTo>
                <a:lnTo>
                  <a:pt x="920997" y="30606"/>
                </a:lnTo>
                <a:lnTo>
                  <a:pt x="906398" y="39928"/>
                </a:lnTo>
                <a:lnTo>
                  <a:pt x="904639" y="40808"/>
                </a:lnTo>
                <a:lnTo>
                  <a:pt x="902880" y="41336"/>
                </a:lnTo>
                <a:lnTo>
                  <a:pt x="902000" y="41863"/>
                </a:lnTo>
                <a:lnTo>
                  <a:pt x="901649" y="42567"/>
                </a:lnTo>
                <a:lnTo>
                  <a:pt x="901825" y="43271"/>
                </a:lnTo>
                <a:lnTo>
                  <a:pt x="901473" y="44678"/>
                </a:lnTo>
                <a:lnTo>
                  <a:pt x="899186" y="48020"/>
                </a:lnTo>
                <a:lnTo>
                  <a:pt x="899010" y="48723"/>
                </a:lnTo>
                <a:lnTo>
                  <a:pt x="898834" y="50131"/>
                </a:lnTo>
                <a:lnTo>
                  <a:pt x="898658" y="50834"/>
                </a:lnTo>
                <a:lnTo>
                  <a:pt x="895316" y="53824"/>
                </a:lnTo>
                <a:lnTo>
                  <a:pt x="863303" y="71942"/>
                </a:lnTo>
                <a:lnTo>
                  <a:pt x="860489" y="72821"/>
                </a:lnTo>
                <a:lnTo>
                  <a:pt x="859609" y="72997"/>
                </a:lnTo>
                <a:lnTo>
                  <a:pt x="858730" y="72821"/>
                </a:lnTo>
                <a:lnTo>
                  <a:pt x="857850" y="72645"/>
                </a:lnTo>
                <a:lnTo>
                  <a:pt x="856971" y="72645"/>
                </a:lnTo>
                <a:lnTo>
                  <a:pt x="855388" y="72821"/>
                </a:lnTo>
                <a:lnTo>
                  <a:pt x="853101" y="73701"/>
                </a:lnTo>
                <a:lnTo>
                  <a:pt x="852398" y="73701"/>
                </a:lnTo>
                <a:lnTo>
                  <a:pt x="849231" y="73701"/>
                </a:lnTo>
                <a:lnTo>
                  <a:pt x="847472" y="74053"/>
                </a:lnTo>
                <a:lnTo>
                  <a:pt x="846241" y="74580"/>
                </a:lnTo>
                <a:lnTo>
                  <a:pt x="845538" y="75108"/>
                </a:lnTo>
                <a:lnTo>
                  <a:pt x="844834" y="75636"/>
                </a:lnTo>
                <a:lnTo>
                  <a:pt x="844482" y="76163"/>
                </a:lnTo>
                <a:lnTo>
                  <a:pt x="843778" y="77746"/>
                </a:lnTo>
                <a:lnTo>
                  <a:pt x="843427" y="78450"/>
                </a:lnTo>
                <a:lnTo>
                  <a:pt x="843075" y="78978"/>
                </a:lnTo>
                <a:lnTo>
                  <a:pt x="837622" y="83551"/>
                </a:lnTo>
                <a:lnTo>
                  <a:pt x="837094" y="84255"/>
                </a:lnTo>
                <a:lnTo>
                  <a:pt x="836215" y="86366"/>
                </a:lnTo>
                <a:lnTo>
                  <a:pt x="835863" y="87069"/>
                </a:lnTo>
                <a:lnTo>
                  <a:pt x="834632" y="88300"/>
                </a:lnTo>
                <a:lnTo>
                  <a:pt x="833576" y="89356"/>
                </a:lnTo>
                <a:lnTo>
                  <a:pt x="832873" y="90235"/>
                </a:lnTo>
                <a:lnTo>
                  <a:pt x="831466" y="92346"/>
                </a:lnTo>
                <a:lnTo>
                  <a:pt x="830586" y="92874"/>
                </a:lnTo>
                <a:lnTo>
                  <a:pt x="829531" y="93226"/>
                </a:lnTo>
                <a:lnTo>
                  <a:pt x="826892" y="93929"/>
                </a:lnTo>
                <a:lnTo>
                  <a:pt x="826013" y="94457"/>
                </a:lnTo>
                <a:lnTo>
                  <a:pt x="825309" y="94984"/>
                </a:lnTo>
                <a:lnTo>
                  <a:pt x="823023" y="97271"/>
                </a:lnTo>
                <a:lnTo>
                  <a:pt x="818977" y="100613"/>
                </a:lnTo>
                <a:lnTo>
                  <a:pt x="813700" y="103779"/>
                </a:lnTo>
                <a:lnTo>
                  <a:pt x="810886" y="105011"/>
                </a:lnTo>
                <a:lnTo>
                  <a:pt x="806664" y="105714"/>
                </a:lnTo>
                <a:lnTo>
                  <a:pt x="805785" y="105714"/>
                </a:lnTo>
                <a:lnTo>
                  <a:pt x="805257" y="105538"/>
                </a:lnTo>
                <a:lnTo>
                  <a:pt x="803498" y="104659"/>
                </a:lnTo>
                <a:lnTo>
                  <a:pt x="802619" y="104483"/>
                </a:lnTo>
                <a:lnTo>
                  <a:pt x="801915" y="104131"/>
                </a:lnTo>
                <a:lnTo>
                  <a:pt x="801036" y="104131"/>
                </a:lnTo>
                <a:lnTo>
                  <a:pt x="797517" y="104307"/>
                </a:lnTo>
                <a:lnTo>
                  <a:pt x="796814" y="104835"/>
                </a:lnTo>
                <a:lnTo>
                  <a:pt x="796462" y="105538"/>
                </a:lnTo>
                <a:lnTo>
                  <a:pt x="796110" y="106242"/>
                </a:lnTo>
                <a:lnTo>
                  <a:pt x="795759" y="106945"/>
                </a:lnTo>
                <a:lnTo>
                  <a:pt x="794351" y="108528"/>
                </a:lnTo>
                <a:lnTo>
                  <a:pt x="793120" y="110111"/>
                </a:lnTo>
                <a:lnTo>
                  <a:pt x="791537" y="111871"/>
                </a:lnTo>
                <a:lnTo>
                  <a:pt x="791009" y="112574"/>
                </a:lnTo>
                <a:lnTo>
                  <a:pt x="790482" y="113981"/>
                </a:lnTo>
                <a:lnTo>
                  <a:pt x="790306" y="114333"/>
                </a:lnTo>
                <a:lnTo>
                  <a:pt x="789778" y="114861"/>
                </a:lnTo>
                <a:lnTo>
                  <a:pt x="787140" y="117499"/>
                </a:lnTo>
                <a:lnTo>
                  <a:pt x="785029" y="118554"/>
                </a:lnTo>
                <a:lnTo>
                  <a:pt x="782566" y="120314"/>
                </a:lnTo>
                <a:lnTo>
                  <a:pt x="782039" y="121017"/>
                </a:lnTo>
                <a:lnTo>
                  <a:pt x="781511" y="122600"/>
                </a:lnTo>
                <a:lnTo>
                  <a:pt x="780807" y="125942"/>
                </a:lnTo>
                <a:lnTo>
                  <a:pt x="779224" y="128053"/>
                </a:lnTo>
                <a:lnTo>
                  <a:pt x="773947" y="132626"/>
                </a:lnTo>
                <a:lnTo>
                  <a:pt x="769374" y="135617"/>
                </a:lnTo>
                <a:lnTo>
                  <a:pt x="768495" y="135793"/>
                </a:lnTo>
                <a:lnTo>
                  <a:pt x="766735" y="135793"/>
                </a:lnTo>
                <a:lnTo>
                  <a:pt x="756006" y="134209"/>
                </a:lnTo>
                <a:lnTo>
                  <a:pt x="754247" y="133682"/>
                </a:lnTo>
                <a:lnTo>
                  <a:pt x="746332" y="132626"/>
                </a:lnTo>
                <a:lnTo>
                  <a:pt x="744397" y="132626"/>
                </a:lnTo>
                <a:lnTo>
                  <a:pt x="743165" y="132978"/>
                </a:lnTo>
                <a:lnTo>
                  <a:pt x="742638" y="133506"/>
                </a:lnTo>
                <a:lnTo>
                  <a:pt x="741758" y="134737"/>
                </a:lnTo>
                <a:lnTo>
                  <a:pt x="740527" y="137376"/>
                </a:lnTo>
                <a:lnTo>
                  <a:pt x="739647" y="138607"/>
                </a:lnTo>
                <a:lnTo>
                  <a:pt x="739120" y="139135"/>
                </a:lnTo>
                <a:lnTo>
                  <a:pt x="737361" y="141597"/>
                </a:lnTo>
                <a:lnTo>
                  <a:pt x="737009" y="142301"/>
                </a:lnTo>
                <a:lnTo>
                  <a:pt x="736130" y="142828"/>
                </a:lnTo>
                <a:lnTo>
                  <a:pt x="735250" y="143356"/>
                </a:lnTo>
                <a:lnTo>
                  <a:pt x="727862" y="146346"/>
                </a:lnTo>
                <a:lnTo>
                  <a:pt x="726983" y="147050"/>
                </a:lnTo>
                <a:lnTo>
                  <a:pt x="725927" y="147930"/>
                </a:lnTo>
                <a:lnTo>
                  <a:pt x="723993" y="150216"/>
                </a:lnTo>
                <a:lnTo>
                  <a:pt x="722761" y="150920"/>
                </a:lnTo>
                <a:lnTo>
                  <a:pt x="721706" y="151096"/>
                </a:lnTo>
                <a:lnTo>
                  <a:pt x="720826" y="150392"/>
                </a:lnTo>
                <a:lnTo>
                  <a:pt x="720475" y="149688"/>
                </a:lnTo>
                <a:lnTo>
                  <a:pt x="720123" y="148985"/>
                </a:lnTo>
                <a:lnTo>
                  <a:pt x="720299" y="148105"/>
                </a:lnTo>
                <a:lnTo>
                  <a:pt x="720475" y="147226"/>
                </a:lnTo>
                <a:lnTo>
                  <a:pt x="721706" y="144411"/>
                </a:lnTo>
                <a:lnTo>
                  <a:pt x="722233" y="143708"/>
                </a:lnTo>
                <a:lnTo>
                  <a:pt x="723993" y="141421"/>
                </a:lnTo>
                <a:lnTo>
                  <a:pt x="726807" y="135968"/>
                </a:lnTo>
                <a:lnTo>
                  <a:pt x="729621" y="129284"/>
                </a:lnTo>
                <a:lnTo>
                  <a:pt x="730677" y="124183"/>
                </a:lnTo>
                <a:lnTo>
                  <a:pt x="733139" y="118203"/>
                </a:lnTo>
                <a:lnTo>
                  <a:pt x="733843" y="116971"/>
                </a:lnTo>
                <a:lnTo>
                  <a:pt x="735778" y="114685"/>
                </a:lnTo>
                <a:lnTo>
                  <a:pt x="735953" y="114157"/>
                </a:lnTo>
                <a:lnTo>
                  <a:pt x="736130" y="113629"/>
                </a:lnTo>
                <a:lnTo>
                  <a:pt x="736130" y="112926"/>
                </a:lnTo>
                <a:lnTo>
                  <a:pt x="735953" y="112222"/>
                </a:lnTo>
                <a:lnTo>
                  <a:pt x="735778" y="111519"/>
                </a:lnTo>
                <a:lnTo>
                  <a:pt x="732084" y="106066"/>
                </a:lnTo>
                <a:lnTo>
                  <a:pt x="731732" y="105362"/>
                </a:lnTo>
                <a:lnTo>
                  <a:pt x="731556" y="104483"/>
                </a:lnTo>
                <a:lnTo>
                  <a:pt x="731380" y="101669"/>
                </a:lnTo>
                <a:lnTo>
                  <a:pt x="731380" y="100789"/>
                </a:lnTo>
                <a:lnTo>
                  <a:pt x="729621" y="97271"/>
                </a:lnTo>
                <a:lnTo>
                  <a:pt x="729270" y="95864"/>
                </a:lnTo>
                <a:lnTo>
                  <a:pt x="729093" y="94281"/>
                </a:lnTo>
                <a:lnTo>
                  <a:pt x="724872" y="96567"/>
                </a:lnTo>
                <a:lnTo>
                  <a:pt x="723465" y="97975"/>
                </a:lnTo>
                <a:lnTo>
                  <a:pt x="722410" y="100437"/>
                </a:lnTo>
                <a:lnTo>
                  <a:pt x="721178" y="102372"/>
                </a:lnTo>
                <a:lnTo>
                  <a:pt x="719595" y="103427"/>
                </a:lnTo>
                <a:lnTo>
                  <a:pt x="718540" y="103779"/>
                </a:lnTo>
                <a:lnTo>
                  <a:pt x="717660" y="103779"/>
                </a:lnTo>
                <a:lnTo>
                  <a:pt x="715550" y="102724"/>
                </a:lnTo>
                <a:lnTo>
                  <a:pt x="714142" y="102724"/>
                </a:lnTo>
                <a:lnTo>
                  <a:pt x="712207" y="102900"/>
                </a:lnTo>
                <a:lnTo>
                  <a:pt x="705875" y="104307"/>
                </a:lnTo>
                <a:lnTo>
                  <a:pt x="704468" y="104307"/>
                </a:lnTo>
                <a:lnTo>
                  <a:pt x="703765" y="103955"/>
                </a:lnTo>
                <a:lnTo>
                  <a:pt x="701478" y="102020"/>
                </a:lnTo>
                <a:lnTo>
                  <a:pt x="700950" y="101669"/>
                </a:lnTo>
                <a:lnTo>
                  <a:pt x="700246" y="101317"/>
                </a:lnTo>
                <a:lnTo>
                  <a:pt x="696553" y="100965"/>
                </a:lnTo>
                <a:lnTo>
                  <a:pt x="692331" y="101141"/>
                </a:lnTo>
                <a:lnTo>
                  <a:pt x="690396" y="100789"/>
                </a:lnTo>
                <a:lnTo>
                  <a:pt x="689341" y="100437"/>
                </a:lnTo>
                <a:lnTo>
                  <a:pt x="688813" y="99734"/>
                </a:lnTo>
                <a:lnTo>
                  <a:pt x="686175" y="91291"/>
                </a:lnTo>
                <a:lnTo>
                  <a:pt x="685647" y="89883"/>
                </a:lnTo>
                <a:lnTo>
                  <a:pt x="685119" y="89356"/>
                </a:lnTo>
                <a:lnTo>
                  <a:pt x="681074" y="84079"/>
                </a:lnTo>
                <a:lnTo>
                  <a:pt x="678435" y="81616"/>
                </a:lnTo>
                <a:lnTo>
                  <a:pt x="675973" y="80033"/>
                </a:lnTo>
                <a:lnTo>
                  <a:pt x="664363" y="74053"/>
                </a:lnTo>
                <a:lnTo>
                  <a:pt x="661197" y="71766"/>
                </a:lnTo>
                <a:lnTo>
                  <a:pt x="659086" y="70887"/>
                </a:lnTo>
                <a:lnTo>
                  <a:pt x="658031" y="70710"/>
                </a:lnTo>
                <a:lnTo>
                  <a:pt x="657152" y="71062"/>
                </a:lnTo>
                <a:lnTo>
                  <a:pt x="649588" y="79857"/>
                </a:lnTo>
                <a:lnTo>
                  <a:pt x="648181" y="82496"/>
                </a:lnTo>
                <a:lnTo>
                  <a:pt x="647829" y="83375"/>
                </a:lnTo>
                <a:lnTo>
                  <a:pt x="647653" y="84255"/>
                </a:lnTo>
                <a:lnTo>
                  <a:pt x="647653" y="85134"/>
                </a:lnTo>
                <a:lnTo>
                  <a:pt x="648005" y="87597"/>
                </a:lnTo>
                <a:lnTo>
                  <a:pt x="648181" y="88476"/>
                </a:lnTo>
                <a:lnTo>
                  <a:pt x="648533" y="89180"/>
                </a:lnTo>
                <a:lnTo>
                  <a:pt x="650819" y="92170"/>
                </a:lnTo>
                <a:lnTo>
                  <a:pt x="650995" y="92874"/>
                </a:lnTo>
                <a:lnTo>
                  <a:pt x="651171" y="93577"/>
                </a:lnTo>
                <a:lnTo>
                  <a:pt x="651347" y="94457"/>
                </a:lnTo>
                <a:lnTo>
                  <a:pt x="651171" y="95160"/>
                </a:lnTo>
                <a:lnTo>
                  <a:pt x="650819" y="95864"/>
                </a:lnTo>
                <a:lnTo>
                  <a:pt x="648709" y="98854"/>
                </a:lnTo>
                <a:lnTo>
                  <a:pt x="648357" y="99734"/>
                </a:lnTo>
                <a:lnTo>
                  <a:pt x="648357" y="100613"/>
                </a:lnTo>
                <a:lnTo>
                  <a:pt x="648181" y="101317"/>
                </a:lnTo>
                <a:lnTo>
                  <a:pt x="648533" y="102196"/>
                </a:lnTo>
                <a:lnTo>
                  <a:pt x="649236" y="103427"/>
                </a:lnTo>
                <a:lnTo>
                  <a:pt x="650644" y="105011"/>
                </a:lnTo>
                <a:lnTo>
                  <a:pt x="651171" y="105538"/>
                </a:lnTo>
                <a:lnTo>
                  <a:pt x="651347" y="106242"/>
                </a:lnTo>
                <a:lnTo>
                  <a:pt x="651523" y="107121"/>
                </a:lnTo>
                <a:lnTo>
                  <a:pt x="651171" y="110815"/>
                </a:lnTo>
                <a:lnTo>
                  <a:pt x="651875" y="115388"/>
                </a:lnTo>
                <a:lnTo>
                  <a:pt x="652930" y="118203"/>
                </a:lnTo>
                <a:lnTo>
                  <a:pt x="652930" y="119082"/>
                </a:lnTo>
                <a:lnTo>
                  <a:pt x="652578" y="119786"/>
                </a:lnTo>
                <a:lnTo>
                  <a:pt x="649940" y="122424"/>
                </a:lnTo>
                <a:lnTo>
                  <a:pt x="646246" y="124887"/>
                </a:lnTo>
                <a:lnTo>
                  <a:pt x="644839" y="125414"/>
                </a:lnTo>
                <a:lnTo>
                  <a:pt x="643607" y="125591"/>
                </a:lnTo>
                <a:lnTo>
                  <a:pt x="642728" y="125414"/>
                </a:lnTo>
                <a:lnTo>
                  <a:pt x="639738" y="124359"/>
                </a:lnTo>
                <a:lnTo>
                  <a:pt x="625314" y="116796"/>
                </a:lnTo>
                <a:lnTo>
                  <a:pt x="623907" y="116268"/>
                </a:lnTo>
                <a:lnTo>
                  <a:pt x="620389" y="115388"/>
                </a:lnTo>
                <a:lnTo>
                  <a:pt x="616871" y="115213"/>
                </a:lnTo>
                <a:lnTo>
                  <a:pt x="611067" y="115916"/>
                </a:lnTo>
                <a:lnTo>
                  <a:pt x="609484" y="116268"/>
                </a:lnTo>
                <a:lnTo>
                  <a:pt x="606669" y="117323"/>
                </a:lnTo>
                <a:lnTo>
                  <a:pt x="605438" y="118027"/>
                </a:lnTo>
                <a:lnTo>
                  <a:pt x="604382" y="119082"/>
                </a:lnTo>
                <a:lnTo>
                  <a:pt x="603503" y="120138"/>
                </a:lnTo>
                <a:lnTo>
                  <a:pt x="602975" y="120665"/>
                </a:lnTo>
                <a:lnTo>
                  <a:pt x="602624" y="121369"/>
                </a:lnTo>
                <a:lnTo>
                  <a:pt x="602096" y="122776"/>
                </a:lnTo>
                <a:lnTo>
                  <a:pt x="602096" y="123831"/>
                </a:lnTo>
                <a:lnTo>
                  <a:pt x="596995" y="148281"/>
                </a:lnTo>
                <a:lnTo>
                  <a:pt x="597171" y="150040"/>
                </a:lnTo>
                <a:lnTo>
                  <a:pt x="598050" y="150216"/>
                </a:lnTo>
                <a:lnTo>
                  <a:pt x="600337" y="149688"/>
                </a:lnTo>
                <a:lnTo>
                  <a:pt x="602096" y="149513"/>
                </a:lnTo>
                <a:lnTo>
                  <a:pt x="602975" y="149688"/>
                </a:lnTo>
                <a:lnTo>
                  <a:pt x="603503" y="150216"/>
                </a:lnTo>
                <a:lnTo>
                  <a:pt x="604031" y="151271"/>
                </a:lnTo>
                <a:lnTo>
                  <a:pt x="605086" y="154086"/>
                </a:lnTo>
                <a:lnTo>
                  <a:pt x="607021" y="157780"/>
                </a:lnTo>
                <a:lnTo>
                  <a:pt x="607900" y="160066"/>
                </a:lnTo>
                <a:lnTo>
                  <a:pt x="608076" y="161473"/>
                </a:lnTo>
                <a:lnTo>
                  <a:pt x="607900" y="162529"/>
                </a:lnTo>
                <a:lnTo>
                  <a:pt x="606142" y="164991"/>
                </a:lnTo>
                <a:lnTo>
                  <a:pt x="604734" y="166575"/>
                </a:lnTo>
                <a:lnTo>
                  <a:pt x="602975" y="169917"/>
                </a:lnTo>
                <a:lnTo>
                  <a:pt x="602096" y="171148"/>
                </a:lnTo>
                <a:lnTo>
                  <a:pt x="601040" y="172203"/>
                </a:lnTo>
                <a:lnTo>
                  <a:pt x="598226" y="174490"/>
                </a:lnTo>
                <a:lnTo>
                  <a:pt x="597523" y="175193"/>
                </a:lnTo>
                <a:lnTo>
                  <a:pt x="596819" y="176073"/>
                </a:lnTo>
                <a:lnTo>
                  <a:pt x="596115" y="177656"/>
                </a:lnTo>
                <a:lnTo>
                  <a:pt x="595939" y="178712"/>
                </a:lnTo>
                <a:lnTo>
                  <a:pt x="596819" y="195949"/>
                </a:lnTo>
                <a:lnTo>
                  <a:pt x="597171" y="196653"/>
                </a:lnTo>
                <a:lnTo>
                  <a:pt x="597523" y="197181"/>
                </a:lnTo>
                <a:lnTo>
                  <a:pt x="597874" y="197884"/>
                </a:lnTo>
                <a:lnTo>
                  <a:pt x="598402" y="198412"/>
                </a:lnTo>
                <a:lnTo>
                  <a:pt x="600161" y="199819"/>
                </a:lnTo>
                <a:lnTo>
                  <a:pt x="600865" y="199995"/>
                </a:lnTo>
                <a:lnTo>
                  <a:pt x="604382" y="200874"/>
                </a:lnTo>
                <a:lnTo>
                  <a:pt x="605086" y="201226"/>
                </a:lnTo>
                <a:lnTo>
                  <a:pt x="605614" y="201402"/>
                </a:lnTo>
                <a:lnTo>
                  <a:pt x="605965" y="202633"/>
                </a:lnTo>
                <a:lnTo>
                  <a:pt x="608076" y="221982"/>
                </a:lnTo>
                <a:lnTo>
                  <a:pt x="608604" y="223565"/>
                </a:lnTo>
                <a:lnTo>
                  <a:pt x="610011" y="227611"/>
                </a:lnTo>
                <a:lnTo>
                  <a:pt x="610539" y="229370"/>
                </a:lnTo>
                <a:lnTo>
                  <a:pt x="610539" y="230777"/>
                </a:lnTo>
                <a:lnTo>
                  <a:pt x="610363" y="234295"/>
                </a:lnTo>
                <a:lnTo>
                  <a:pt x="611242" y="240803"/>
                </a:lnTo>
                <a:lnTo>
                  <a:pt x="611067" y="242386"/>
                </a:lnTo>
                <a:lnTo>
                  <a:pt x="610715" y="243793"/>
                </a:lnTo>
                <a:lnTo>
                  <a:pt x="610011" y="244497"/>
                </a:lnTo>
                <a:lnTo>
                  <a:pt x="606669" y="246256"/>
                </a:lnTo>
                <a:lnTo>
                  <a:pt x="604382" y="246784"/>
                </a:lnTo>
                <a:lnTo>
                  <a:pt x="603503" y="246959"/>
                </a:lnTo>
                <a:lnTo>
                  <a:pt x="601040" y="248542"/>
                </a:lnTo>
                <a:lnTo>
                  <a:pt x="599457" y="249070"/>
                </a:lnTo>
                <a:lnTo>
                  <a:pt x="598754" y="249246"/>
                </a:lnTo>
                <a:lnTo>
                  <a:pt x="595939" y="249598"/>
                </a:lnTo>
                <a:lnTo>
                  <a:pt x="595060" y="249774"/>
                </a:lnTo>
                <a:lnTo>
                  <a:pt x="594356" y="249950"/>
                </a:lnTo>
                <a:lnTo>
                  <a:pt x="592422" y="251005"/>
                </a:lnTo>
                <a:lnTo>
                  <a:pt x="591542" y="251181"/>
                </a:lnTo>
                <a:lnTo>
                  <a:pt x="590663" y="251357"/>
                </a:lnTo>
                <a:lnTo>
                  <a:pt x="583803" y="251005"/>
                </a:lnTo>
                <a:lnTo>
                  <a:pt x="582923" y="251181"/>
                </a:lnTo>
                <a:lnTo>
                  <a:pt x="582043" y="251357"/>
                </a:lnTo>
                <a:lnTo>
                  <a:pt x="581340" y="251709"/>
                </a:lnTo>
                <a:lnTo>
                  <a:pt x="580812" y="252061"/>
                </a:lnTo>
                <a:lnTo>
                  <a:pt x="580285" y="252588"/>
                </a:lnTo>
                <a:lnTo>
                  <a:pt x="579053" y="253292"/>
                </a:lnTo>
                <a:lnTo>
                  <a:pt x="577646" y="253995"/>
                </a:lnTo>
                <a:lnTo>
                  <a:pt x="575360" y="254875"/>
                </a:lnTo>
                <a:lnTo>
                  <a:pt x="574480" y="255051"/>
                </a:lnTo>
                <a:lnTo>
                  <a:pt x="573600" y="255051"/>
                </a:lnTo>
                <a:lnTo>
                  <a:pt x="572897" y="254875"/>
                </a:lnTo>
                <a:lnTo>
                  <a:pt x="572017" y="254699"/>
                </a:lnTo>
                <a:lnTo>
                  <a:pt x="570610" y="254171"/>
                </a:lnTo>
                <a:lnTo>
                  <a:pt x="570083" y="253819"/>
                </a:lnTo>
                <a:lnTo>
                  <a:pt x="569731" y="253468"/>
                </a:lnTo>
                <a:lnTo>
                  <a:pt x="569555" y="253116"/>
                </a:lnTo>
                <a:lnTo>
                  <a:pt x="569203" y="252588"/>
                </a:lnTo>
                <a:lnTo>
                  <a:pt x="568675" y="252236"/>
                </a:lnTo>
                <a:lnTo>
                  <a:pt x="567972" y="252412"/>
                </a:lnTo>
                <a:lnTo>
                  <a:pt x="567268" y="252764"/>
                </a:lnTo>
                <a:lnTo>
                  <a:pt x="566741" y="253292"/>
                </a:lnTo>
                <a:lnTo>
                  <a:pt x="565861" y="254523"/>
                </a:lnTo>
                <a:lnTo>
                  <a:pt x="562695" y="260855"/>
                </a:lnTo>
                <a:lnTo>
                  <a:pt x="562343" y="261383"/>
                </a:lnTo>
                <a:lnTo>
                  <a:pt x="561815" y="261911"/>
                </a:lnTo>
                <a:lnTo>
                  <a:pt x="559705" y="263142"/>
                </a:lnTo>
                <a:lnTo>
                  <a:pt x="559353" y="263670"/>
                </a:lnTo>
                <a:lnTo>
                  <a:pt x="558649" y="264197"/>
                </a:lnTo>
                <a:lnTo>
                  <a:pt x="557418" y="266132"/>
                </a:lnTo>
                <a:lnTo>
                  <a:pt x="556538" y="267188"/>
                </a:lnTo>
                <a:lnTo>
                  <a:pt x="555307" y="268243"/>
                </a:lnTo>
                <a:lnTo>
                  <a:pt x="554780" y="268595"/>
                </a:lnTo>
                <a:lnTo>
                  <a:pt x="554076" y="268947"/>
                </a:lnTo>
                <a:lnTo>
                  <a:pt x="553372" y="269123"/>
                </a:lnTo>
                <a:lnTo>
                  <a:pt x="552317" y="269123"/>
                </a:lnTo>
                <a:lnTo>
                  <a:pt x="551438" y="269123"/>
                </a:lnTo>
                <a:lnTo>
                  <a:pt x="548095" y="268243"/>
                </a:lnTo>
                <a:lnTo>
                  <a:pt x="547392" y="268243"/>
                </a:lnTo>
                <a:lnTo>
                  <a:pt x="542643" y="270178"/>
                </a:lnTo>
                <a:lnTo>
                  <a:pt x="542115" y="275103"/>
                </a:lnTo>
                <a:lnTo>
                  <a:pt x="538421" y="282843"/>
                </a:lnTo>
                <a:lnTo>
                  <a:pt x="537718" y="284777"/>
                </a:lnTo>
                <a:lnTo>
                  <a:pt x="537542" y="286360"/>
                </a:lnTo>
                <a:lnTo>
                  <a:pt x="539652" y="298673"/>
                </a:lnTo>
                <a:lnTo>
                  <a:pt x="539476" y="300080"/>
                </a:lnTo>
                <a:lnTo>
                  <a:pt x="539125" y="301488"/>
                </a:lnTo>
                <a:lnTo>
                  <a:pt x="535959" y="309579"/>
                </a:lnTo>
                <a:lnTo>
                  <a:pt x="533496" y="314152"/>
                </a:lnTo>
                <a:lnTo>
                  <a:pt x="532968" y="314856"/>
                </a:lnTo>
                <a:lnTo>
                  <a:pt x="532441" y="315383"/>
                </a:lnTo>
                <a:lnTo>
                  <a:pt x="531913" y="316087"/>
                </a:lnTo>
                <a:lnTo>
                  <a:pt x="531385" y="316791"/>
                </a:lnTo>
                <a:lnTo>
                  <a:pt x="529802" y="320309"/>
                </a:lnTo>
                <a:lnTo>
                  <a:pt x="528923" y="321540"/>
                </a:lnTo>
                <a:lnTo>
                  <a:pt x="523646" y="326113"/>
                </a:lnTo>
                <a:lnTo>
                  <a:pt x="523118" y="327168"/>
                </a:lnTo>
                <a:lnTo>
                  <a:pt x="520831" y="338426"/>
                </a:lnTo>
                <a:lnTo>
                  <a:pt x="520656" y="339481"/>
                </a:lnTo>
                <a:lnTo>
                  <a:pt x="520831" y="339657"/>
                </a:lnTo>
                <a:lnTo>
                  <a:pt x="520831" y="339657"/>
                </a:lnTo>
                <a:lnTo>
                  <a:pt x="520831" y="339657"/>
                </a:lnTo>
                <a:lnTo>
                  <a:pt x="522414" y="343175"/>
                </a:lnTo>
                <a:lnTo>
                  <a:pt x="523118" y="344407"/>
                </a:lnTo>
                <a:lnTo>
                  <a:pt x="527867" y="350035"/>
                </a:lnTo>
                <a:lnTo>
                  <a:pt x="529099" y="351090"/>
                </a:lnTo>
                <a:lnTo>
                  <a:pt x="531913" y="352498"/>
                </a:lnTo>
                <a:lnTo>
                  <a:pt x="534551" y="353025"/>
                </a:lnTo>
                <a:lnTo>
                  <a:pt x="536134" y="353729"/>
                </a:lnTo>
                <a:lnTo>
                  <a:pt x="537366" y="354609"/>
                </a:lnTo>
                <a:lnTo>
                  <a:pt x="537718" y="355136"/>
                </a:lnTo>
                <a:lnTo>
                  <a:pt x="538421" y="356543"/>
                </a:lnTo>
                <a:lnTo>
                  <a:pt x="538949" y="357071"/>
                </a:lnTo>
                <a:lnTo>
                  <a:pt x="539652" y="357423"/>
                </a:lnTo>
                <a:lnTo>
                  <a:pt x="542115" y="358302"/>
                </a:lnTo>
                <a:lnTo>
                  <a:pt x="542818" y="358654"/>
                </a:lnTo>
                <a:lnTo>
                  <a:pt x="543346" y="359182"/>
                </a:lnTo>
                <a:lnTo>
                  <a:pt x="543698" y="359710"/>
                </a:lnTo>
                <a:lnTo>
                  <a:pt x="544753" y="361820"/>
                </a:lnTo>
                <a:lnTo>
                  <a:pt x="545281" y="362348"/>
                </a:lnTo>
                <a:lnTo>
                  <a:pt x="545985" y="362524"/>
                </a:lnTo>
                <a:lnTo>
                  <a:pt x="547040" y="363227"/>
                </a:lnTo>
                <a:lnTo>
                  <a:pt x="547920" y="364107"/>
                </a:lnTo>
                <a:lnTo>
                  <a:pt x="550030" y="368856"/>
                </a:lnTo>
                <a:lnTo>
                  <a:pt x="550910" y="370087"/>
                </a:lnTo>
                <a:lnTo>
                  <a:pt x="553196" y="374837"/>
                </a:lnTo>
                <a:lnTo>
                  <a:pt x="555659" y="385039"/>
                </a:lnTo>
                <a:lnTo>
                  <a:pt x="556538" y="386798"/>
                </a:lnTo>
                <a:lnTo>
                  <a:pt x="558298" y="389084"/>
                </a:lnTo>
                <a:lnTo>
                  <a:pt x="558649" y="390140"/>
                </a:lnTo>
                <a:lnTo>
                  <a:pt x="559177" y="391371"/>
                </a:lnTo>
                <a:lnTo>
                  <a:pt x="560408" y="396824"/>
                </a:lnTo>
                <a:lnTo>
                  <a:pt x="560936" y="398407"/>
                </a:lnTo>
                <a:lnTo>
                  <a:pt x="561815" y="399638"/>
                </a:lnTo>
                <a:lnTo>
                  <a:pt x="563223" y="403156"/>
                </a:lnTo>
                <a:lnTo>
                  <a:pt x="564454" y="407905"/>
                </a:lnTo>
                <a:lnTo>
                  <a:pt x="564806" y="410192"/>
                </a:lnTo>
                <a:lnTo>
                  <a:pt x="564806" y="411775"/>
                </a:lnTo>
                <a:lnTo>
                  <a:pt x="564278" y="412479"/>
                </a:lnTo>
                <a:lnTo>
                  <a:pt x="563926" y="413182"/>
                </a:lnTo>
                <a:lnTo>
                  <a:pt x="563223" y="413534"/>
                </a:lnTo>
                <a:lnTo>
                  <a:pt x="562695" y="413886"/>
                </a:lnTo>
                <a:lnTo>
                  <a:pt x="561815" y="413886"/>
                </a:lnTo>
                <a:lnTo>
                  <a:pt x="561112" y="413710"/>
                </a:lnTo>
                <a:lnTo>
                  <a:pt x="560408" y="413358"/>
                </a:lnTo>
                <a:lnTo>
                  <a:pt x="559705" y="413182"/>
                </a:lnTo>
                <a:lnTo>
                  <a:pt x="558825" y="413182"/>
                </a:lnTo>
                <a:lnTo>
                  <a:pt x="558121" y="413358"/>
                </a:lnTo>
                <a:lnTo>
                  <a:pt x="557418" y="413710"/>
                </a:lnTo>
                <a:lnTo>
                  <a:pt x="556011" y="415293"/>
                </a:lnTo>
                <a:lnTo>
                  <a:pt x="555483" y="415997"/>
                </a:lnTo>
                <a:lnTo>
                  <a:pt x="554252" y="417052"/>
                </a:lnTo>
                <a:lnTo>
                  <a:pt x="553900" y="417580"/>
                </a:lnTo>
                <a:lnTo>
                  <a:pt x="553372" y="418283"/>
                </a:lnTo>
                <a:lnTo>
                  <a:pt x="553021" y="419514"/>
                </a:lnTo>
                <a:lnTo>
                  <a:pt x="553021" y="420394"/>
                </a:lnTo>
                <a:lnTo>
                  <a:pt x="553196" y="421098"/>
                </a:lnTo>
                <a:lnTo>
                  <a:pt x="553548" y="421801"/>
                </a:lnTo>
                <a:lnTo>
                  <a:pt x="555835" y="425143"/>
                </a:lnTo>
                <a:lnTo>
                  <a:pt x="556363" y="426199"/>
                </a:lnTo>
                <a:lnTo>
                  <a:pt x="556011" y="426726"/>
                </a:lnTo>
                <a:lnTo>
                  <a:pt x="555483" y="426902"/>
                </a:lnTo>
                <a:lnTo>
                  <a:pt x="554780" y="426902"/>
                </a:lnTo>
                <a:lnTo>
                  <a:pt x="553196" y="427254"/>
                </a:lnTo>
                <a:lnTo>
                  <a:pt x="551789" y="428134"/>
                </a:lnTo>
                <a:lnTo>
                  <a:pt x="551438" y="428661"/>
                </a:lnTo>
                <a:lnTo>
                  <a:pt x="548975" y="430420"/>
                </a:lnTo>
                <a:lnTo>
                  <a:pt x="548447" y="431124"/>
                </a:lnTo>
                <a:lnTo>
                  <a:pt x="548095" y="431827"/>
                </a:lnTo>
                <a:lnTo>
                  <a:pt x="547216" y="434993"/>
                </a:lnTo>
                <a:lnTo>
                  <a:pt x="546688" y="435697"/>
                </a:lnTo>
                <a:lnTo>
                  <a:pt x="545633" y="436577"/>
                </a:lnTo>
                <a:lnTo>
                  <a:pt x="544929" y="436928"/>
                </a:lnTo>
                <a:lnTo>
                  <a:pt x="544402" y="437280"/>
                </a:lnTo>
                <a:lnTo>
                  <a:pt x="543698" y="437280"/>
                </a:lnTo>
                <a:lnTo>
                  <a:pt x="543170" y="436753"/>
                </a:lnTo>
                <a:lnTo>
                  <a:pt x="542467" y="436577"/>
                </a:lnTo>
                <a:lnTo>
                  <a:pt x="541763" y="436577"/>
                </a:lnTo>
                <a:lnTo>
                  <a:pt x="541235" y="436928"/>
                </a:lnTo>
                <a:lnTo>
                  <a:pt x="540708" y="437456"/>
                </a:lnTo>
                <a:lnTo>
                  <a:pt x="540180" y="437984"/>
                </a:lnTo>
                <a:lnTo>
                  <a:pt x="539652" y="438511"/>
                </a:lnTo>
                <a:lnTo>
                  <a:pt x="538069" y="439215"/>
                </a:lnTo>
                <a:lnTo>
                  <a:pt x="537718" y="439919"/>
                </a:lnTo>
                <a:lnTo>
                  <a:pt x="537893" y="440622"/>
                </a:lnTo>
                <a:lnTo>
                  <a:pt x="538069" y="441678"/>
                </a:lnTo>
                <a:lnTo>
                  <a:pt x="537718" y="442029"/>
                </a:lnTo>
                <a:lnTo>
                  <a:pt x="536310" y="442205"/>
                </a:lnTo>
                <a:lnTo>
                  <a:pt x="536134" y="442733"/>
                </a:lnTo>
                <a:lnTo>
                  <a:pt x="536838" y="444140"/>
                </a:lnTo>
                <a:lnTo>
                  <a:pt x="536662" y="445020"/>
                </a:lnTo>
                <a:lnTo>
                  <a:pt x="536134" y="445723"/>
                </a:lnTo>
                <a:lnTo>
                  <a:pt x="535431" y="446955"/>
                </a:lnTo>
                <a:lnTo>
                  <a:pt x="533320" y="448538"/>
                </a:lnTo>
                <a:lnTo>
                  <a:pt x="532089" y="451000"/>
                </a:lnTo>
                <a:lnTo>
                  <a:pt x="531385" y="451528"/>
                </a:lnTo>
                <a:lnTo>
                  <a:pt x="530682" y="451528"/>
                </a:lnTo>
                <a:lnTo>
                  <a:pt x="530154" y="451352"/>
                </a:lnTo>
                <a:lnTo>
                  <a:pt x="529450" y="451176"/>
                </a:lnTo>
                <a:lnTo>
                  <a:pt x="528923" y="451352"/>
                </a:lnTo>
                <a:lnTo>
                  <a:pt x="528219" y="452407"/>
                </a:lnTo>
                <a:lnTo>
                  <a:pt x="527691" y="452759"/>
                </a:lnTo>
                <a:lnTo>
                  <a:pt x="527164" y="453287"/>
                </a:lnTo>
                <a:lnTo>
                  <a:pt x="526108" y="455398"/>
                </a:lnTo>
                <a:lnTo>
                  <a:pt x="525229" y="456453"/>
                </a:lnTo>
                <a:lnTo>
                  <a:pt x="525405" y="457156"/>
                </a:lnTo>
                <a:lnTo>
                  <a:pt x="525756" y="457860"/>
                </a:lnTo>
                <a:lnTo>
                  <a:pt x="526108" y="459267"/>
                </a:lnTo>
                <a:lnTo>
                  <a:pt x="525933" y="460499"/>
                </a:lnTo>
                <a:lnTo>
                  <a:pt x="525405" y="461906"/>
                </a:lnTo>
                <a:lnTo>
                  <a:pt x="524701" y="462609"/>
                </a:lnTo>
                <a:lnTo>
                  <a:pt x="523822" y="462961"/>
                </a:lnTo>
                <a:lnTo>
                  <a:pt x="523118" y="463489"/>
                </a:lnTo>
                <a:lnTo>
                  <a:pt x="522590" y="464544"/>
                </a:lnTo>
                <a:lnTo>
                  <a:pt x="522766" y="465248"/>
                </a:lnTo>
                <a:lnTo>
                  <a:pt x="522942" y="466127"/>
                </a:lnTo>
                <a:lnTo>
                  <a:pt x="522942" y="466655"/>
                </a:lnTo>
                <a:lnTo>
                  <a:pt x="522414" y="467007"/>
                </a:lnTo>
                <a:lnTo>
                  <a:pt x="521887" y="467183"/>
                </a:lnTo>
                <a:lnTo>
                  <a:pt x="521359" y="467535"/>
                </a:lnTo>
                <a:lnTo>
                  <a:pt x="520656" y="467710"/>
                </a:lnTo>
                <a:lnTo>
                  <a:pt x="519952" y="467535"/>
                </a:lnTo>
                <a:lnTo>
                  <a:pt x="518545" y="466831"/>
                </a:lnTo>
                <a:lnTo>
                  <a:pt x="517841" y="466655"/>
                </a:lnTo>
                <a:lnTo>
                  <a:pt x="517138" y="466303"/>
                </a:lnTo>
                <a:lnTo>
                  <a:pt x="515554" y="464896"/>
                </a:lnTo>
                <a:lnTo>
                  <a:pt x="514851" y="464720"/>
                </a:lnTo>
                <a:lnTo>
                  <a:pt x="513971" y="465248"/>
                </a:lnTo>
                <a:lnTo>
                  <a:pt x="512212" y="468590"/>
                </a:lnTo>
                <a:lnTo>
                  <a:pt x="512036" y="469997"/>
                </a:lnTo>
                <a:lnTo>
                  <a:pt x="511157" y="472635"/>
                </a:lnTo>
                <a:lnTo>
                  <a:pt x="510102" y="474218"/>
                </a:lnTo>
                <a:lnTo>
                  <a:pt x="510278" y="475978"/>
                </a:lnTo>
                <a:lnTo>
                  <a:pt x="510453" y="476857"/>
                </a:lnTo>
                <a:lnTo>
                  <a:pt x="509750" y="478264"/>
                </a:lnTo>
                <a:lnTo>
                  <a:pt x="509574" y="480199"/>
                </a:lnTo>
                <a:lnTo>
                  <a:pt x="509398" y="484245"/>
                </a:lnTo>
                <a:lnTo>
                  <a:pt x="510102" y="486355"/>
                </a:lnTo>
                <a:lnTo>
                  <a:pt x="510629" y="487587"/>
                </a:lnTo>
                <a:lnTo>
                  <a:pt x="515730" y="493567"/>
                </a:lnTo>
                <a:lnTo>
                  <a:pt x="517138" y="494798"/>
                </a:lnTo>
                <a:lnTo>
                  <a:pt x="517841" y="495150"/>
                </a:lnTo>
                <a:lnTo>
                  <a:pt x="518545" y="495502"/>
                </a:lnTo>
                <a:lnTo>
                  <a:pt x="519248" y="495502"/>
                </a:lnTo>
                <a:lnTo>
                  <a:pt x="520128" y="495326"/>
                </a:lnTo>
                <a:lnTo>
                  <a:pt x="520656" y="494798"/>
                </a:lnTo>
                <a:lnTo>
                  <a:pt x="522063" y="493215"/>
                </a:lnTo>
                <a:lnTo>
                  <a:pt x="522766" y="492688"/>
                </a:lnTo>
                <a:lnTo>
                  <a:pt x="523294" y="492160"/>
                </a:lnTo>
                <a:lnTo>
                  <a:pt x="523998" y="491808"/>
                </a:lnTo>
                <a:lnTo>
                  <a:pt x="526108" y="490929"/>
                </a:lnTo>
                <a:lnTo>
                  <a:pt x="526988" y="490753"/>
                </a:lnTo>
                <a:lnTo>
                  <a:pt x="527867" y="490929"/>
                </a:lnTo>
                <a:lnTo>
                  <a:pt x="528747" y="491105"/>
                </a:lnTo>
                <a:lnTo>
                  <a:pt x="528747" y="491105"/>
                </a:lnTo>
                <a:lnTo>
                  <a:pt x="531385" y="492688"/>
                </a:lnTo>
                <a:lnTo>
                  <a:pt x="532265" y="493040"/>
                </a:lnTo>
                <a:lnTo>
                  <a:pt x="533144" y="493040"/>
                </a:lnTo>
                <a:lnTo>
                  <a:pt x="535079" y="493040"/>
                </a:lnTo>
                <a:lnTo>
                  <a:pt x="535959" y="493215"/>
                </a:lnTo>
                <a:lnTo>
                  <a:pt x="537366" y="493743"/>
                </a:lnTo>
                <a:lnTo>
                  <a:pt x="542291" y="496382"/>
                </a:lnTo>
                <a:lnTo>
                  <a:pt x="543698" y="497437"/>
                </a:lnTo>
                <a:lnTo>
                  <a:pt x="544753" y="498317"/>
                </a:lnTo>
                <a:lnTo>
                  <a:pt x="545633" y="499548"/>
                </a:lnTo>
                <a:lnTo>
                  <a:pt x="547216" y="503417"/>
                </a:lnTo>
                <a:lnTo>
                  <a:pt x="547920" y="505528"/>
                </a:lnTo>
                <a:lnTo>
                  <a:pt x="548271" y="509222"/>
                </a:lnTo>
                <a:lnTo>
                  <a:pt x="547920" y="515203"/>
                </a:lnTo>
                <a:lnTo>
                  <a:pt x="547744" y="516082"/>
                </a:lnTo>
                <a:lnTo>
                  <a:pt x="547392" y="516962"/>
                </a:lnTo>
                <a:lnTo>
                  <a:pt x="546688" y="517489"/>
                </a:lnTo>
                <a:lnTo>
                  <a:pt x="545457" y="518369"/>
                </a:lnTo>
                <a:lnTo>
                  <a:pt x="544402" y="519248"/>
                </a:lnTo>
                <a:lnTo>
                  <a:pt x="543874" y="519776"/>
                </a:lnTo>
                <a:lnTo>
                  <a:pt x="542291" y="522590"/>
                </a:lnTo>
                <a:lnTo>
                  <a:pt x="540532" y="525053"/>
                </a:lnTo>
                <a:lnTo>
                  <a:pt x="539828" y="526460"/>
                </a:lnTo>
                <a:lnTo>
                  <a:pt x="539476" y="527339"/>
                </a:lnTo>
                <a:lnTo>
                  <a:pt x="539125" y="528043"/>
                </a:lnTo>
                <a:lnTo>
                  <a:pt x="538773" y="531033"/>
                </a:lnTo>
                <a:lnTo>
                  <a:pt x="538421" y="531737"/>
                </a:lnTo>
                <a:lnTo>
                  <a:pt x="537190" y="533672"/>
                </a:lnTo>
                <a:lnTo>
                  <a:pt x="536838" y="534551"/>
                </a:lnTo>
                <a:lnTo>
                  <a:pt x="536662" y="535431"/>
                </a:lnTo>
                <a:lnTo>
                  <a:pt x="536486" y="537190"/>
                </a:lnTo>
                <a:lnTo>
                  <a:pt x="536310" y="538069"/>
                </a:lnTo>
                <a:lnTo>
                  <a:pt x="535959" y="538773"/>
                </a:lnTo>
                <a:lnTo>
                  <a:pt x="535079" y="540180"/>
                </a:lnTo>
                <a:lnTo>
                  <a:pt x="534903" y="541235"/>
                </a:lnTo>
                <a:lnTo>
                  <a:pt x="534903" y="543170"/>
                </a:lnTo>
                <a:lnTo>
                  <a:pt x="535607" y="545281"/>
                </a:lnTo>
                <a:lnTo>
                  <a:pt x="536134" y="548799"/>
                </a:lnTo>
                <a:lnTo>
                  <a:pt x="536662" y="550206"/>
                </a:lnTo>
                <a:lnTo>
                  <a:pt x="537893" y="551965"/>
                </a:lnTo>
                <a:lnTo>
                  <a:pt x="538421" y="553372"/>
                </a:lnTo>
                <a:lnTo>
                  <a:pt x="538597" y="555483"/>
                </a:lnTo>
                <a:lnTo>
                  <a:pt x="539301" y="557946"/>
                </a:lnTo>
                <a:lnTo>
                  <a:pt x="539652" y="558825"/>
                </a:lnTo>
                <a:lnTo>
                  <a:pt x="541763" y="560760"/>
                </a:lnTo>
                <a:lnTo>
                  <a:pt x="542115" y="561464"/>
                </a:lnTo>
                <a:lnTo>
                  <a:pt x="542115" y="562519"/>
                </a:lnTo>
                <a:lnTo>
                  <a:pt x="541939" y="565333"/>
                </a:lnTo>
                <a:lnTo>
                  <a:pt x="542994" y="568324"/>
                </a:lnTo>
                <a:lnTo>
                  <a:pt x="546336" y="576239"/>
                </a:lnTo>
                <a:lnTo>
                  <a:pt x="543698" y="576591"/>
                </a:lnTo>
                <a:lnTo>
                  <a:pt x="542994" y="576943"/>
                </a:lnTo>
                <a:lnTo>
                  <a:pt x="541939" y="577822"/>
                </a:lnTo>
                <a:lnTo>
                  <a:pt x="539828" y="578350"/>
                </a:lnTo>
                <a:lnTo>
                  <a:pt x="537718" y="579933"/>
                </a:lnTo>
                <a:lnTo>
                  <a:pt x="536662" y="581164"/>
                </a:lnTo>
                <a:lnTo>
                  <a:pt x="535783" y="583275"/>
                </a:lnTo>
                <a:lnTo>
                  <a:pt x="534903" y="583978"/>
                </a:lnTo>
                <a:lnTo>
                  <a:pt x="533672" y="584506"/>
                </a:lnTo>
                <a:lnTo>
                  <a:pt x="531561" y="585386"/>
                </a:lnTo>
                <a:lnTo>
                  <a:pt x="530506" y="586265"/>
                </a:lnTo>
                <a:lnTo>
                  <a:pt x="529802" y="587144"/>
                </a:lnTo>
                <a:lnTo>
                  <a:pt x="529450" y="588200"/>
                </a:lnTo>
                <a:lnTo>
                  <a:pt x="528571" y="588728"/>
                </a:lnTo>
                <a:lnTo>
                  <a:pt x="527691" y="588903"/>
                </a:lnTo>
                <a:lnTo>
                  <a:pt x="526636" y="588728"/>
                </a:lnTo>
                <a:lnTo>
                  <a:pt x="525933" y="589255"/>
                </a:lnTo>
                <a:lnTo>
                  <a:pt x="525405" y="589959"/>
                </a:lnTo>
                <a:lnTo>
                  <a:pt x="524701" y="591718"/>
                </a:lnTo>
                <a:lnTo>
                  <a:pt x="523646" y="592421"/>
                </a:lnTo>
                <a:lnTo>
                  <a:pt x="506232" y="598754"/>
                </a:lnTo>
                <a:lnTo>
                  <a:pt x="502714" y="601216"/>
                </a:lnTo>
                <a:lnTo>
                  <a:pt x="500076" y="603679"/>
                </a:lnTo>
                <a:lnTo>
                  <a:pt x="498668" y="605790"/>
                </a:lnTo>
                <a:lnTo>
                  <a:pt x="496382" y="611066"/>
                </a:lnTo>
                <a:lnTo>
                  <a:pt x="494271" y="614233"/>
                </a:lnTo>
                <a:lnTo>
                  <a:pt x="491984" y="615992"/>
                </a:lnTo>
                <a:lnTo>
                  <a:pt x="455749" y="635516"/>
                </a:lnTo>
                <a:lnTo>
                  <a:pt x="453463" y="636044"/>
                </a:lnTo>
                <a:lnTo>
                  <a:pt x="451704" y="636220"/>
                </a:lnTo>
                <a:lnTo>
                  <a:pt x="450473" y="636044"/>
                </a:lnTo>
                <a:lnTo>
                  <a:pt x="449241" y="635340"/>
                </a:lnTo>
                <a:lnTo>
                  <a:pt x="444844" y="633757"/>
                </a:lnTo>
                <a:lnTo>
                  <a:pt x="439919" y="633405"/>
                </a:lnTo>
                <a:lnTo>
                  <a:pt x="438160" y="633054"/>
                </a:lnTo>
                <a:lnTo>
                  <a:pt x="436225" y="632350"/>
                </a:lnTo>
                <a:lnTo>
                  <a:pt x="435170" y="631822"/>
                </a:lnTo>
                <a:lnTo>
                  <a:pt x="434290" y="631119"/>
                </a:lnTo>
                <a:lnTo>
                  <a:pt x="433938" y="630591"/>
                </a:lnTo>
                <a:lnTo>
                  <a:pt x="433587" y="630063"/>
                </a:lnTo>
                <a:lnTo>
                  <a:pt x="433235" y="629536"/>
                </a:lnTo>
                <a:lnTo>
                  <a:pt x="432707" y="628832"/>
                </a:lnTo>
                <a:lnTo>
                  <a:pt x="432003" y="628832"/>
                </a:lnTo>
                <a:lnTo>
                  <a:pt x="430244" y="629536"/>
                </a:lnTo>
                <a:lnTo>
                  <a:pt x="428661" y="629888"/>
                </a:lnTo>
                <a:lnTo>
                  <a:pt x="424967" y="629888"/>
                </a:lnTo>
                <a:lnTo>
                  <a:pt x="423384" y="629712"/>
                </a:lnTo>
                <a:lnTo>
                  <a:pt x="422329" y="629184"/>
                </a:lnTo>
                <a:lnTo>
                  <a:pt x="421801" y="628656"/>
                </a:lnTo>
                <a:lnTo>
                  <a:pt x="420042" y="627249"/>
                </a:lnTo>
                <a:lnTo>
                  <a:pt x="416348" y="624962"/>
                </a:lnTo>
                <a:lnTo>
                  <a:pt x="409488" y="621972"/>
                </a:lnTo>
                <a:lnTo>
                  <a:pt x="403332" y="620213"/>
                </a:lnTo>
                <a:lnTo>
                  <a:pt x="397703" y="619861"/>
                </a:lnTo>
                <a:lnTo>
                  <a:pt x="387677" y="620741"/>
                </a:lnTo>
                <a:lnTo>
                  <a:pt x="351618" y="618982"/>
                </a:lnTo>
                <a:lnTo>
                  <a:pt x="321892" y="620741"/>
                </a:lnTo>
                <a:lnTo>
                  <a:pt x="316791" y="619861"/>
                </a:lnTo>
                <a:lnTo>
                  <a:pt x="307820" y="617223"/>
                </a:lnTo>
                <a:lnTo>
                  <a:pt x="302367" y="616871"/>
                </a:lnTo>
                <a:lnTo>
                  <a:pt x="292693" y="622852"/>
                </a:lnTo>
                <a:lnTo>
                  <a:pt x="276158" y="629184"/>
                </a:lnTo>
                <a:lnTo>
                  <a:pt x="272641" y="631295"/>
                </a:lnTo>
                <a:lnTo>
                  <a:pt x="270530" y="633054"/>
                </a:lnTo>
                <a:lnTo>
                  <a:pt x="266660" y="638682"/>
                </a:lnTo>
                <a:lnTo>
                  <a:pt x="242738" y="662253"/>
                </a:lnTo>
                <a:lnTo>
                  <a:pt x="240451" y="663308"/>
                </a:lnTo>
                <a:lnTo>
                  <a:pt x="238516" y="663484"/>
                </a:lnTo>
                <a:lnTo>
                  <a:pt x="236406" y="662077"/>
                </a:lnTo>
                <a:lnTo>
                  <a:pt x="233767" y="659614"/>
                </a:lnTo>
                <a:lnTo>
                  <a:pt x="229018" y="653634"/>
                </a:lnTo>
                <a:lnTo>
                  <a:pt x="227435" y="650995"/>
                </a:lnTo>
                <a:lnTo>
                  <a:pt x="225324" y="644839"/>
                </a:lnTo>
                <a:lnTo>
                  <a:pt x="224796" y="643959"/>
                </a:lnTo>
                <a:lnTo>
                  <a:pt x="224445" y="643432"/>
                </a:lnTo>
                <a:lnTo>
                  <a:pt x="224093" y="643256"/>
                </a:lnTo>
                <a:lnTo>
                  <a:pt x="223741" y="643080"/>
                </a:lnTo>
                <a:lnTo>
                  <a:pt x="222862" y="642728"/>
                </a:lnTo>
                <a:lnTo>
                  <a:pt x="221982" y="642728"/>
                </a:lnTo>
                <a:lnTo>
                  <a:pt x="220575" y="642728"/>
                </a:lnTo>
                <a:lnTo>
                  <a:pt x="219168" y="643256"/>
                </a:lnTo>
                <a:lnTo>
                  <a:pt x="218992" y="643432"/>
                </a:lnTo>
                <a:lnTo>
                  <a:pt x="218816" y="643607"/>
                </a:lnTo>
                <a:lnTo>
                  <a:pt x="216881" y="646070"/>
                </a:lnTo>
                <a:lnTo>
                  <a:pt x="214419" y="647829"/>
                </a:lnTo>
                <a:lnTo>
                  <a:pt x="212132" y="648884"/>
                </a:lnTo>
                <a:lnTo>
                  <a:pt x="208966" y="649940"/>
                </a:lnTo>
                <a:lnTo>
                  <a:pt x="179063" y="662077"/>
                </a:lnTo>
                <a:lnTo>
                  <a:pt x="173610" y="662780"/>
                </a:lnTo>
                <a:lnTo>
                  <a:pt x="164464" y="661373"/>
                </a:lnTo>
                <a:lnTo>
                  <a:pt x="150920" y="660670"/>
                </a:lnTo>
                <a:lnTo>
                  <a:pt x="147226" y="661197"/>
                </a:lnTo>
                <a:lnTo>
                  <a:pt x="143884" y="662429"/>
                </a:lnTo>
                <a:lnTo>
                  <a:pt x="141245" y="664539"/>
                </a:lnTo>
                <a:lnTo>
                  <a:pt x="137024" y="667002"/>
                </a:lnTo>
                <a:lnTo>
                  <a:pt x="133330" y="668233"/>
                </a:lnTo>
                <a:lnTo>
                  <a:pt x="111167" y="672279"/>
                </a:lnTo>
                <a:lnTo>
                  <a:pt x="106242" y="673862"/>
                </a:lnTo>
                <a:lnTo>
                  <a:pt x="102548" y="676149"/>
                </a:lnTo>
                <a:lnTo>
                  <a:pt x="83903" y="701829"/>
                </a:lnTo>
                <a:lnTo>
                  <a:pt x="80209" y="705875"/>
                </a:lnTo>
                <a:lnTo>
                  <a:pt x="77043" y="708689"/>
                </a:lnTo>
                <a:lnTo>
                  <a:pt x="76515" y="709217"/>
                </a:lnTo>
                <a:lnTo>
                  <a:pt x="76163" y="710097"/>
                </a:lnTo>
                <a:lnTo>
                  <a:pt x="76163" y="710800"/>
                </a:lnTo>
                <a:lnTo>
                  <a:pt x="76163" y="711680"/>
                </a:lnTo>
                <a:lnTo>
                  <a:pt x="76163" y="712383"/>
                </a:lnTo>
                <a:lnTo>
                  <a:pt x="76339" y="713087"/>
                </a:lnTo>
                <a:lnTo>
                  <a:pt x="77395" y="715198"/>
                </a:lnTo>
                <a:lnTo>
                  <a:pt x="78098" y="717484"/>
                </a:lnTo>
                <a:lnTo>
                  <a:pt x="78802" y="720299"/>
                </a:lnTo>
                <a:lnTo>
                  <a:pt x="78802" y="722058"/>
                </a:lnTo>
                <a:lnTo>
                  <a:pt x="78274" y="722937"/>
                </a:lnTo>
                <a:lnTo>
                  <a:pt x="78098" y="724344"/>
                </a:lnTo>
                <a:lnTo>
                  <a:pt x="77746" y="725751"/>
                </a:lnTo>
                <a:lnTo>
                  <a:pt x="77395" y="726807"/>
                </a:lnTo>
                <a:lnTo>
                  <a:pt x="76691" y="727159"/>
                </a:lnTo>
                <a:lnTo>
                  <a:pt x="75284" y="728390"/>
                </a:lnTo>
                <a:lnTo>
                  <a:pt x="71942" y="734370"/>
                </a:lnTo>
                <a:lnTo>
                  <a:pt x="70183" y="736481"/>
                </a:lnTo>
                <a:lnTo>
                  <a:pt x="67896" y="737713"/>
                </a:lnTo>
                <a:lnTo>
                  <a:pt x="64203" y="738768"/>
                </a:lnTo>
                <a:lnTo>
                  <a:pt x="60509" y="739119"/>
                </a:lnTo>
                <a:lnTo>
                  <a:pt x="54352" y="736657"/>
                </a:lnTo>
                <a:lnTo>
                  <a:pt x="51538" y="738416"/>
                </a:lnTo>
                <a:lnTo>
                  <a:pt x="48196" y="742813"/>
                </a:lnTo>
                <a:lnTo>
                  <a:pt x="45381" y="744573"/>
                </a:lnTo>
                <a:lnTo>
                  <a:pt x="42743" y="745804"/>
                </a:lnTo>
                <a:lnTo>
                  <a:pt x="40808" y="747739"/>
                </a:lnTo>
                <a:lnTo>
                  <a:pt x="40105" y="751784"/>
                </a:lnTo>
                <a:lnTo>
                  <a:pt x="38873" y="754247"/>
                </a:lnTo>
                <a:lnTo>
                  <a:pt x="36059" y="756533"/>
                </a:lnTo>
                <a:lnTo>
                  <a:pt x="31310" y="759700"/>
                </a:lnTo>
                <a:lnTo>
                  <a:pt x="28495" y="762338"/>
                </a:lnTo>
                <a:lnTo>
                  <a:pt x="26736" y="764976"/>
                </a:lnTo>
                <a:lnTo>
                  <a:pt x="25681" y="767967"/>
                </a:lnTo>
                <a:lnTo>
                  <a:pt x="25329" y="771661"/>
                </a:lnTo>
                <a:lnTo>
                  <a:pt x="24450" y="775003"/>
                </a:lnTo>
                <a:lnTo>
                  <a:pt x="21459" y="780280"/>
                </a:lnTo>
                <a:lnTo>
                  <a:pt x="21284" y="782742"/>
                </a:lnTo>
                <a:lnTo>
                  <a:pt x="25681" y="787667"/>
                </a:lnTo>
                <a:lnTo>
                  <a:pt x="27440" y="790833"/>
                </a:lnTo>
                <a:lnTo>
                  <a:pt x="25681" y="792240"/>
                </a:lnTo>
                <a:lnTo>
                  <a:pt x="24977" y="792592"/>
                </a:lnTo>
                <a:lnTo>
                  <a:pt x="23570" y="794000"/>
                </a:lnTo>
                <a:lnTo>
                  <a:pt x="22867" y="794351"/>
                </a:lnTo>
                <a:lnTo>
                  <a:pt x="21987" y="794175"/>
                </a:lnTo>
                <a:lnTo>
                  <a:pt x="21459" y="793824"/>
                </a:lnTo>
                <a:lnTo>
                  <a:pt x="21284" y="793472"/>
                </a:lnTo>
                <a:lnTo>
                  <a:pt x="19349" y="792944"/>
                </a:lnTo>
                <a:lnTo>
                  <a:pt x="17766" y="791009"/>
                </a:lnTo>
                <a:lnTo>
                  <a:pt x="16359" y="790130"/>
                </a:lnTo>
                <a:lnTo>
                  <a:pt x="13016" y="789426"/>
                </a:lnTo>
                <a:lnTo>
                  <a:pt x="10730" y="790306"/>
                </a:lnTo>
                <a:lnTo>
                  <a:pt x="9674" y="792417"/>
                </a:lnTo>
                <a:lnTo>
                  <a:pt x="9323" y="795934"/>
                </a:lnTo>
                <a:lnTo>
                  <a:pt x="10378" y="798925"/>
                </a:lnTo>
                <a:lnTo>
                  <a:pt x="12137" y="801387"/>
                </a:lnTo>
                <a:lnTo>
                  <a:pt x="13192" y="804026"/>
                </a:lnTo>
                <a:lnTo>
                  <a:pt x="11257" y="807016"/>
                </a:lnTo>
                <a:lnTo>
                  <a:pt x="10026" y="807544"/>
                </a:lnTo>
                <a:lnTo>
                  <a:pt x="7388" y="807544"/>
                </a:lnTo>
                <a:lnTo>
                  <a:pt x="6332" y="808071"/>
                </a:lnTo>
                <a:lnTo>
                  <a:pt x="5629" y="809303"/>
                </a:lnTo>
                <a:lnTo>
                  <a:pt x="5277" y="810534"/>
                </a:lnTo>
                <a:lnTo>
                  <a:pt x="5277" y="818977"/>
                </a:lnTo>
                <a:lnTo>
                  <a:pt x="4397" y="822319"/>
                </a:lnTo>
                <a:lnTo>
                  <a:pt x="1055" y="826892"/>
                </a:lnTo>
                <a:lnTo>
                  <a:pt x="176" y="831114"/>
                </a:lnTo>
                <a:lnTo>
                  <a:pt x="0" y="835511"/>
                </a:lnTo>
                <a:lnTo>
                  <a:pt x="2990" y="858730"/>
                </a:lnTo>
                <a:lnTo>
                  <a:pt x="3342" y="877726"/>
                </a:lnTo>
                <a:lnTo>
                  <a:pt x="4925" y="889160"/>
                </a:lnTo>
                <a:lnTo>
                  <a:pt x="10906" y="881772"/>
                </a:lnTo>
                <a:lnTo>
                  <a:pt x="19349" y="874560"/>
                </a:lnTo>
                <a:lnTo>
                  <a:pt x="22691" y="872626"/>
                </a:lnTo>
                <a:lnTo>
                  <a:pt x="47844" y="863655"/>
                </a:lnTo>
                <a:lnTo>
                  <a:pt x="51538" y="862072"/>
                </a:lnTo>
                <a:lnTo>
                  <a:pt x="54176" y="860313"/>
                </a:lnTo>
                <a:lnTo>
                  <a:pt x="65434" y="849759"/>
                </a:lnTo>
                <a:lnTo>
                  <a:pt x="68424" y="843778"/>
                </a:lnTo>
                <a:lnTo>
                  <a:pt x="73173" y="841492"/>
                </a:lnTo>
                <a:lnTo>
                  <a:pt x="78274" y="839909"/>
                </a:lnTo>
                <a:lnTo>
                  <a:pt x="83199" y="839733"/>
                </a:lnTo>
                <a:lnTo>
                  <a:pt x="87597" y="841316"/>
                </a:lnTo>
                <a:lnTo>
                  <a:pt x="91115" y="844482"/>
                </a:lnTo>
                <a:lnTo>
                  <a:pt x="96568" y="851694"/>
                </a:lnTo>
                <a:lnTo>
                  <a:pt x="100437" y="853277"/>
                </a:lnTo>
                <a:lnTo>
                  <a:pt x="147402" y="859961"/>
                </a:lnTo>
                <a:lnTo>
                  <a:pt x="166750" y="862775"/>
                </a:lnTo>
                <a:lnTo>
                  <a:pt x="215650" y="862599"/>
                </a:lnTo>
                <a:lnTo>
                  <a:pt x="222686" y="864007"/>
                </a:lnTo>
                <a:lnTo>
                  <a:pt x="236054" y="868228"/>
                </a:lnTo>
                <a:lnTo>
                  <a:pt x="239396" y="870339"/>
                </a:lnTo>
                <a:lnTo>
                  <a:pt x="249070" y="868404"/>
                </a:lnTo>
                <a:lnTo>
                  <a:pt x="252412" y="868228"/>
                </a:lnTo>
                <a:lnTo>
                  <a:pt x="255578" y="868580"/>
                </a:lnTo>
                <a:lnTo>
                  <a:pt x="258569" y="869811"/>
                </a:lnTo>
                <a:lnTo>
                  <a:pt x="259976" y="871746"/>
                </a:lnTo>
                <a:lnTo>
                  <a:pt x="258921" y="874560"/>
                </a:lnTo>
                <a:lnTo>
                  <a:pt x="253995" y="876319"/>
                </a:lnTo>
                <a:lnTo>
                  <a:pt x="253468" y="876671"/>
                </a:lnTo>
                <a:lnTo>
                  <a:pt x="252412" y="877375"/>
                </a:lnTo>
                <a:lnTo>
                  <a:pt x="252061" y="879134"/>
                </a:lnTo>
                <a:lnTo>
                  <a:pt x="251885" y="881069"/>
                </a:lnTo>
                <a:lnTo>
                  <a:pt x="250653" y="884938"/>
                </a:lnTo>
                <a:lnTo>
                  <a:pt x="250829" y="888808"/>
                </a:lnTo>
                <a:lnTo>
                  <a:pt x="251885" y="895668"/>
                </a:lnTo>
                <a:lnTo>
                  <a:pt x="252940" y="898834"/>
                </a:lnTo>
                <a:lnTo>
                  <a:pt x="256458" y="906222"/>
                </a:lnTo>
                <a:lnTo>
                  <a:pt x="260152" y="911147"/>
                </a:lnTo>
                <a:lnTo>
                  <a:pt x="262087" y="916424"/>
                </a:lnTo>
                <a:lnTo>
                  <a:pt x="263846" y="918711"/>
                </a:lnTo>
                <a:lnTo>
                  <a:pt x="268947" y="920997"/>
                </a:lnTo>
                <a:lnTo>
                  <a:pt x="273696" y="918886"/>
                </a:lnTo>
                <a:lnTo>
                  <a:pt x="277742" y="914841"/>
                </a:lnTo>
                <a:lnTo>
                  <a:pt x="280908" y="910443"/>
                </a:lnTo>
                <a:lnTo>
                  <a:pt x="285481" y="899714"/>
                </a:lnTo>
                <a:lnTo>
                  <a:pt x="289351" y="895492"/>
                </a:lnTo>
                <a:lnTo>
                  <a:pt x="294980" y="896723"/>
                </a:lnTo>
                <a:lnTo>
                  <a:pt x="298497" y="902000"/>
                </a:lnTo>
                <a:lnTo>
                  <a:pt x="299553" y="909036"/>
                </a:lnTo>
                <a:lnTo>
                  <a:pt x="298849" y="922932"/>
                </a:lnTo>
                <a:lnTo>
                  <a:pt x="299729" y="935245"/>
                </a:lnTo>
                <a:lnTo>
                  <a:pt x="301136" y="937004"/>
                </a:lnTo>
                <a:lnTo>
                  <a:pt x="307468" y="939642"/>
                </a:lnTo>
                <a:lnTo>
                  <a:pt x="309755" y="941225"/>
                </a:lnTo>
                <a:lnTo>
                  <a:pt x="314152" y="937707"/>
                </a:lnTo>
                <a:lnTo>
                  <a:pt x="314680" y="936300"/>
                </a:lnTo>
                <a:lnTo>
                  <a:pt x="314504" y="934014"/>
                </a:lnTo>
                <a:lnTo>
                  <a:pt x="313097" y="929968"/>
                </a:lnTo>
                <a:lnTo>
                  <a:pt x="312921" y="927857"/>
                </a:lnTo>
                <a:lnTo>
                  <a:pt x="312921" y="919238"/>
                </a:lnTo>
                <a:lnTo>
                  <a:pt x="312393" y="916776"/>
                </a:lnTo>
                <a:lnTo>
                  <a:pt x="311690" y="915193"/>
                </a:lnTo>
                <a:lnTo>
                  <a:pt x="311690" y="913610"/>
                </a:lnTo>
                <a:lnTo>
                  <a:pt x="313273" y="910971"/>
                </a:lnTo>
                <a:lnTo>
                  <a:pt x="315208" y="906750"/>
                </a:lnTo>
                <a:lnTo>
                  <a:pt x="316439" y="902352"/>
                </a:lnTo>
                <a:lnTo>
                  <a:pt x="318022" y="898658"/>
                </a:lnTo>
                <a:lnTo>
                  <a:pt x="321716" y="896723"/>
                </a:lnTo>
                <a:lnTo>
                  <a:pt x="328752" y="896723"/>
                </a:lnTo>
                <a:lnTo>
                  <a:pt x="334556" y="895668"/>
                </a:lnTo>
                <a:lnTo>
                  <a:pt x="336843" y="895668"/>
                </a:lnTo>
                <a:lnTo>
                  <a:pt x="344934" y="897427"/>
                </a:lnTo>
                <a:lnTo>
                  <a:pt x="348276" y="897779"/>
                </a:lnTo>
                <a:lnTo>
                  <a:pt x="350739" y="897075"/>
                </a:lnTo>
                <a:lnTo>
                  <a:pt x="355840" y="893733"/>
                </a:lnTo>
                <a:lnTo>
                  <a:pt x="358654" y="892502"/>
                </a:lnTo>
                <a:lnTo>
                  <a:pt x="369912" y="893557"/>
                </a:lnTo>
                <a:lnTo>
                  <a:pt x="371671" y="893029"/>
                </a:lnTo>
                <a:lnTo>
                  <a:pt x="373078" y="892150"/>
                </a:lnTo>
                <a:lnTo>
                  <a:pt x="376420" y="891271"/>
                </a:lnTo>
                <a:lnTo>
                  <a:pt x="382576" y="890391"/>
                </a:lnTo>
                <a:lnTo>
                  <a:pt x="395065" y="890391"/>
                </a:lnTo>
                <a:lnTo>
                  <a:pt x="398407" y="891271"/>
                </a:lnTo>
                <a:lnTo>
                  <a:pt x="402980" y="894613"/>
                </a:lnTo>
                <a:lnTo>
                  <a:pt x="405795" y="894613"/>
                </a:lnTo>
                <a:lnTo>
                  <a:pt x="408961" y="890919"/>
                </a:lnTo>
                <a:lnTo>
                  <a:pt x="405619" y="880013"/>
                </a:lnTo>
                <a:lnTo>
                  <a:pt x="408609" y="875440"/>
                </a:lnTo>
                <a:lnTo>
                  <a:pt x="411951" y="878254"/>
                </a:lnTo>
                <a:lnTo>
                  <a:pt x="413534" y="881772"/>
                </a:lnTo>
                <a:lnTo>
                  <a:pt x="414765" y="885642"/>
                </a:lnTo>
                <a:lnTo>
                  <a:pt x="416524" y="889336"/>
                </a:lnTo>
                <a:lnTo>
                  <a:pt x="418811" y="891271"/>
                </a:lnTo>
                <a:lnTo>
                  <a:pt x="424616" y="893733"/>
                </a:lnTo>
                <a:lnTo>
                  <a:pt x="428837" y="896372"/>
                </a:lnTo>
                <a:lnTo>
                  <a:pt x="430596" y="896723"/>
                </a:lnTo>
                <a:lnTo>
                  <a:pt x="432355" y="896372"/>
                </a:lnTo>
                <a:lnTo>
                  <a:pt x="434114" y="895140"/>
                </a:lnTo>
                <a:lnTo>
                  <a:pt x="434993" y="894437"/>
                </a:lnTo>
                <a:lnTo>
                  <a:pt x="436049" y="893029"/>
                </a:lnTo>
                <a:lnTo>
                  <a:pt x="436577" y="892502"/>
                </a:lnTo>
                <a:lnTo>
                  <a:pt x="437456" y="891974"/>
                </a:lnTo>
                <a:lnTo>
                  <a:pt x="439391" y="891446"/>
                </a:lnTo>
                <a:lnTo>
                  <a:pt x="440095" y="890919"/>
                </a:lnTo>
                <a:lnTo>
                  <a:pt x="441853" y="888104"/>
                </a:lnTo>
                <a:lnTo>
                  <a:pt x="442557" y="884938"/>
                </a:lnTo>
                <a:lnTo>
                  <a:pt x="442557" y="877726"/>
                </a:lnTo>
                <a:lnTo>
                  <a:pt x="444492" y="878430"/>
                </a:lnTo>
                <a:lnTo>
                  <a:pt x="446251" y="879486"/>
                </a:lnTo>
                <a:lnTo>
                  <a:pt x="447482" y="881069"/>
                </a:lnTo>
                <a:lnTo>
                  <a:pt x="448538" y="883003"/>
                </a:lnTo>
                <a:lnTo>
                  <a:pt x="448889" y="884763"/>
                </a:lnTo>
                <a:lnTo>
                  <a:pt x="448889" y="886521"/>
                </a:lnTo>
                <a:lnTo>
                  <a:pt x="449065" y="888104"/>
                </a:lnTo>
                <a:lnTo>
                  <a:pt x="450121" y="889863"/>
                </a:lnTo>
                <a:lnTo>
                  <a:pt x="451704" y="890919"/>
                </a:lnTo>
                <a:lnTo>
                  <a:pt x="453111" y="891095"/>
                </a:lnTo>
                <a:lnTo>
                  <a:pt x="454518" y="890567"/>
                </a:lnTo>
                <a:lnTo>
                  <a:pt x="456101" y="890391"/>
                </a:lnTo>
                <a:lnTo>
                  <a:pt x="458212" y="888808"/>
                </a:lnTo>
                <a:lnTo>
                  <a:pt x="459619" y="885290"/>
                </a:lnTo>
                <a:lnTo>
                  <a:pt x="460323" y="881420"/>
                </a:lnTo>
                <a:lnTo>
                  <a:pt x="460499" y="878606"/>
                </a:lnTo>
                <a:lnTo>
                  <a:pt x="459267" y="876143"/>
                </a:lnTo>
                <a:lnTo>
                  <a:pt x="458915" y="874209"/>
                </a:lnTo>
                <a:lnTo>
                  <a:pt x="459971" y="873329"/>
                </a:lnTo>
                <a:lnTo>
                  <a:pt x="461378" y="871922"/>
                </a:lnTo>
                <a:lnTo>
                  <a:pt x="462434" y="870691"/>
                </a:lnTo>
                <a:lnTo>
                  <a:pt x="464192" y="870339"/>
                </a:lnTo>
                <a:lnTo>
                  <a:pt x="482486" y="869635"/>
                </a:lnTo>
                <a:lnTo>
                  <a:pt x="485124" y="870339"/>
                </a:lnTo>
                <a:lnTo>
                  <a:pt x="487939" y="872801"/>
                </a:lnTo>
                <a:lnTo>
                  <a:pt x="491632" y="877903"/>
                </a:lnTo>
                <a:lnTo>
                  <a:pt x="494095" y="879310"/>
                </a:lnTo>
                <a:lnTo>
                  <a:pt x="497613" y="878606"/>
                </a:lnTo>
                <a:lnTo>
                  <a:pt x="499724" y="876671"/>
                </a:lnTo>
                <a:lnTo>
                  <a:pt x="500779" y="874209"/>
                </a:lnTo>
                <a:lnTo>
                  <a:pt x="502362" y="872098"/>
                </a:lnTo>
                <a:lnTo>
                  <a:pt x="506056" y="871218"/>
                </a:lnTo>
                <a:lnTo>
                  <a:pt x="509222" y="871042"/>
                </a:lnTo>
                <a:lnTo>
                  <a:pt x="512564" y="870163"/>
                </a:lnTo>
                <a:lnTo>
                  <a:pt x="515730" y="868756"/>
                </a:lnTo>
                <a:lnTo>
                  <a:pt x="518545" y="867173"/>
                </a:lnTo>
                <a:lnTo>
                  <a:pt x="519952" y="868404"/>
                </a:lnTo>
                <a:lnTo>
                  <a:pt x="522590" y="870339"/>
                </a:lnTo>
                <a:lnTo>
                  <a:pt x="523470" y="871218"/>
                </a:lnTo>
                <a:lnTo>
                  <a:pt x="523998" y="872977"/>
                </a:lnTo>
                <a:lnTo>
                  <a:pt x="523822" y="874209"/>
                </a:lnTo>
                <a:lnTo>
                  <a:pt x="523470" y="875264"/>
                </a:lnTo>
                <a:lnTo>
                  <a:pt x="523470" y="876671"/>
                </a:lnTo>
                <a:lnTo>
                  <a:pt x="523294" y="877726"/>
                </a:lnTo>
                <a:lnTo>
                  <a:pt x="522766" y="878254"/>
                </a:lnTo>
                <a:lnTo>
                  <a:pt x="522766" y="878958"/>
                </a:lnTo>
                <a:lnTo>
                  <a:pt x="526460" y="883003"/>
                </a:lnTo>
                <a:lnTo>
                  <a:pt x="528747" y="884586"/>
                </a:lnTo>
                <a:lnTo>
                  <a:pt x="529978" y="884938"/>
                </a:lnTo>
                <a:lnTo>
                  <a:pt x="531913" y="885114"/>
                </a:lnTo>
                <a:lnTo>
                  <a:pt x="542467" y="891974"/>
                </a:lnTo>
                <a:lnTo>
                  <a:pt x="543874" y="894261"/>
                </a:lnTo>
                <a:lnTo>
                  <a:pt x="549678" y="899010"/>
                </a:lnTo>
                <a:lnTo>
                  <a:pt x="550558" y="902000"/>
                </a:lnTo>
                <a:lnTo>
                  <a:pt x="552493" y="905166"/>
                </a:lnTo>
                <a:lnTo>
                  <a:pt x="551965" y="907805"/>
                </a:lnTo>
                <a:lnTo>
                  <a:pt x="551965" y="908508"/>
                </a:lnTo>
                <a:lnTo>
                  <a:pt x="551965" y="909916"/>
                </a:lnTo>
                <a:lnTo>
                  <a:pt x="551613" y="912378"/>
                </a:lnTo>
                <a:lnTo>
                  <a:pt x="551086" y="913785"/>
                </a:lnTo>
                <a:lnTo>
                  <a:pt x="550558" y="914665"/>
                </a:lnTo>
                <a:lnTo>
                  <a:pt x="550030" y="915193"/>
                </a:lnTo>
                <a:lnTo>
                  <a:pt x="547744" y="917128"/>
                </a:lnTo>
                <a:lnTo>
                  <a:pt x="547216" y="917831"/>
                </a:lnTo>
                <a:lnTo>
                  <a:pt x="546864" y="918535"/>
                </a:lnTo>
                <a:lnTo>
                  <a:pt x="546688" y="919414"/>
                </a:lnTo>
                <a:lnTo>
                  <a:pt x="546161" y="922405"/>
                </a:lnTo>
                <a:lnTo>
                  <a:pt x="545809" y="931727"/>
                </a:lnTo>
                <a:lnTo>
                  <a:pt x="545105" y="935597"/>
                </a:lnTo>
                <a:lnTo>
                  <a:pt x="544578" y="937356"/>
                </a:lnTo>
                <a:lnTo>
                  <a:pt x="544050" y="938939"/>
                </a:lnTo>
                <a:lnTo>
                  <a:pt x="543874" y="939994"/>
                </a:lnTo>
                <a:lnTo>
                  <a:pt x="544226" y="940873"/>
                </a:lnTo>
                <a:lnTo>
                  <a:pt x="544929" y="942281"/>
                </a:lnTo>
                <a:lnTo>
                  <a:pt x="548975" y="946327"/>
                </a:lnTo>
                <a:lnTo>
                  <a:pt x="550206" y="947382"/>
                </a:lnTo>
                <a:lnTo>
                  <a:pt x="564454" y="954418"/>
                </a:lnTo>
                <a:lnTo>
                  <a:pt x="564981" y="954945"/>
                </a:lnTo>
                <a:lnTo>
                  <a:pt x="565509" y="955473"/>
                </a:lnTo>
                <a:lnTo>
                  <a:pt x="566037" y="956177"/>
                </a:lnTo>
                <a:lnTo>
                  <a:pt x="566389" y="956704"/>
                </a:lnTo>
                <a:lnTo>
                  <a:pt x="567092" y="958287"/>
                </a:lnTo>
                <a:lnTo>
                  <a:pt x="570786" y="971128"/>
                </a:lnTo>
                <a:lnTo>
                  <a:pt x="570962" y="972359"/>
                </a:lnTo>
                <a:lnTo>
                  <a:pt x="570786" y="974822"/>
                </a:lnTo>
                <a:lnTo>
                  <a:pt x="570610" y="976229"/>
                </a:lnTo>
                <a:lnTo>
                  <a:pt x="570083" y="977460"/>
                </a:lnTo>
                <a:lnTo>
                  <a:pt x="568675" y="979219"/>
                </a:lnTo>
                <a:lnTo>
                  <a:pt x="567796" y="980099"/>
                </a:lnTo>
                <a:lnTo>
                  <a:pt x="566916" y="980626"/>
                </a:lnTo>
                <a:lnTo>
                  <a:pt x="565158" y="980978"/>
                </a:lnTo>
                <a:lnTo>
                  <a:pt x="564278" y="981330"/>
                </a:lnTo>
                <a:lnTo>
                  <a:pt x="563750" y="982209"/>
                </a:lnTo>
                <a:lnTo>
                  <a:pt x="563398" y="985727"/>
                </a:lnTo>
                <a:lnTo>
                  <a:pt x="563047" y="987486"/>
                </a:lnTo>
                <a:lnTo>
                  <a:pt x="562343" y="989421"/>
                </a:lnTo>
                <a:lnTo>
                  <a:pt x="560936" y="991884"/>
                </a:lnTo>
                <a:lnTo>
                  <a:pt x="560056" y="993115"/>
                </a:lnTo>
                <a:lnTo>
                  <a:pt x="559177" y="993994"/>
                </a:lnTo>
                <a:lnTo>
                  <a:pt x="557242" y="995226"/>
                </a:lnTo>
                <a:lnTo>
                  <a:pt x="556011" y="998216"/>
                </a:lnTo>
                <a:lnTo>
                  <a:pt x="554780" y="1009474"/>
                </a:lnTo>
                <a:lnTo>
                  <a:pt x="553900" y="1012640"/>
                </a:lnTo>
                <a:lnTo>
                  <a:pt x="554076" y="1013695"/>
                </a:lnTo>
                <a:lnTo>
                  <a:pt x="554604" y="1014750"/>
                </a:lnTo>
                <a:lnTo>
                  <a:pt x="555835" y="1016157"/>
                </a:lnTo>
                <a:lnTo>
                  <a:pt x="556715" y="1016685"/>
                </a:lnTo>
                <a:lnTo>
                  <a:pt x="557770" y="1017037"/>
                </a:lnTo>
                <a:lnTo>
                  <a:pt x="558649" y="1017037"/>
                </a:lnTo>
                <a:lnTo>
                  <a:pt x="559705" y="1017565"/>
                </a:lnTo>
                <a:lnTo>
                  <a:pt x="560936" y="1018972"/>
                </a:lnTo>
                <a:lnTo>
                  <a:pt x="562695" y="1021786"/>
                </a:lnTo>
                <a:lnTo>
                  <a:pt x="563750" y="1023018"/>
                </a:lnTo>
                <a:lnTo>
                  <a:pt x="565333" y="1024425"/>
                </a:lnTo>
                <a:lnTo>
                  <a:pt x="565685" y="1024952"/>
                </a:lnTo>
                <a:lnTo>
                  <a:pt x="565333" y="1026008"/>
                </a:lnTo>
                <a:lnTo>
                  <a:pt x="564806" y="1027415"/>
                </a:lnTo>
                <a:lnTo>
                  <a:pt x="564454" y="1027943"/>
                </a:lnTo>
                <a:lnTo>
                  <a:pt x="564454" y="1028119"/>
                </a:lnTo>
                <a:lnTo>
                  <a:pt x="564454" y="1028822"/>
                </a:lnTo>
                <a:lnTo>
                  <a:pt x="564630" y="1030581"/>
                </a:lnTo>
                <a:lnTo>
                  <a:pt x="567444" y="1040256"/>
                </a:lnTo>
                <a:lnTo>
                  <a:pt x="567620" y="1041663"/>
                </a:lnTo>
                <a:lnTo>
                  <a:pt x="567444" y="1045884"/>
                </a:lnTo>
                <a:lnTo>
                  <a:pt x="567796" y="1047116"/>
                </a:lnTo>
                <a:lnTo>
                  <a:pt x="568500" y="1048347"/>
                </a:lnTo>
                <a:lnTo>
                  <a:pt x="575360" y="1056614"/>
                </a:lnTo>
                <a:lnTo>
                  <a:pt x="576767" y="1057493"/>
                </a:lnTo>
                <a:lnTo>
                  <a:pt x="577822" y="1058021"/>
                </a:lnTo>
                <a:lnTo>
                  <a:pt x="578702" y="1058549"/>
                </a:lnTo>
                <a:lnTo>
                  <a:pt x="579229" y="1059604"/>
                </a:lnTo>
                <a:lnTo>
                  <a:pt x="580109" y="1064002"/>
                </a:lnTo>
                <a:lnTo>
                  <a:pt x="582747" y="1070510"/>
                </a:lnTo>
                <a:lnTo>
                  <a:pt x="583275" y="1072093"/>
                </a:lnTo>
                <a:lnTo>
                  <a:pt x="584154" y="1075259"/>
                </a:lnTo>
                <a:lnTo>
                  <a:pt x="584858" y="1076842"/>
                </a:lnTo>
                <a:lnTo>
                  <a:pt x="587497" y="1081591"/>
                </a:lnTo>
                <a:lnTo>
                  <a:pt x="587848" y="1082295"/>
                </a:lnTo>
                <a:lnTo>
                  <a:pt x="588024" y="1083174"/>
                </a:lnTo>
                <a:lnTo>
                  <a:pt x="588024" y="1084230"/>
                </a:lnTo>
                <a:lnTo>
                  <a:pt x="588024" y="1085109"/>
                </a:lnTo>
                <a:lnTo>
                  <a:pt x="586793" y="1088803"/>
                </a:lnTo>
                <a:lnTo>
                  <a:pt x="586617" y="1089507"/>
                </a:lnTo>
                <a:lnTo>
                  <a:pt x="586617" y="1090210"/>
                </a:lnTo>
                <a:lnTo>
                  <a:pt x="587145" y="1091090"/>
                </a:lnTo>
                <a:lnTo>
                  <a:pt x="588200" y="1091617"/>
                </a:lnTo>
                <a:lnTo>
                  <a:pt x="590311" y="1091969"/>
                </a:lnTo>
                <a:lnTo>
                  <a:pt x="602272" y="1091090"/>
                </a:lnTo>
                <a:lnTo>
                  <a:pt x="602975" y="1090914"/>
                </a:lnTo>
                <a:lnTo>
                  <a:pt x="603855" y="1090562"/>
                </a:lnTo>
                <a:lnTo>
                  <a:pt x="604382" y="1090034"/>
                </a:lnTo>
                <a:lnTo>
                  <a:pt x="605614" y="1088979"/>
                </a:lnTo>
                <a:lnTo>
                  <a:pt x="606142" y="1088627"/>
                </a:lnTo>
                <a:lnTo>
                  <a:pt x="606845" y="1088275"/>
                </a:lnTo>
                <a:lnTo>
                  <a:pt x="608604" y="1088275"/>
                </a:lnTo>
                <a:lnTo>
                  <a:pt x="609484" y="1088100"/>
                </a:lnTo>
                <a:lnTo>
                  <a:pt x="610187" y="1087748"/>
                </a:lnTo>
                <a:lnTo>
                  <a:pt x="610715" y="1087220"/>
                </a:lnTo>
                <a:lnTo>
                  <a:pt x="611242" y="1086692"/>
                </a:lnTo>
                <a:lnTo>
                  <a:pt x="611946" y="1085285"/>
                </a:lnTo>
                <a:lnTo>
                  <a:pt x="612474" y="1084582"/>
                </a:lnTo>
                <a:lnTo>
                  <a:pt x="613002" y="1084054"/>
                </a:lnTo>
                <a:lnTo>
                  <a:pt x="613881" y="1083878"/>
                </a:lnTo>
                <a:lnTo>
                  <a:pt x="617751" y="1084230"/>
                </a:lnTo>
                <a:lnTo>
                  <a:pt x="619685" y="1083878"/>
                </a:lnTo>
                <a:lnTo>
                  <a:pt x="620565" y="1083878"/>
                </a:lnTo>
                <a:lnTo>
                  <a:pt x="621269" y="1084054"/>
                </a:lnTo>
                <a:lnTo>
                  <a:pt x="624435" y="1085109"/>
                </a:lnTo>
                <a:lnTo>
                  <a:pt x="628304" y="1087396"/>
                </a:lnTo>
                <a:lnTo>
                  <a:pt x="630767" y="1089155"/>
                </a:lnTo>
                <a:lnTo>
                  <a:pt x="631471" y="1089507"/>
                </a:lnTo>
                <a:lnTo>
                  <a:pt x="632350" y="1089683"/>
                </a:lnTo>
                <a:lnTo>
                  <a:pt x="633054" y="1089683"/>
                </a:lnTo>
                <a:lnTo>
                  <a:pt x="633757" y="1089155"/>
                </a:lnTo>
                <a:lnTo>
                  <a:pt x="635164" y="1087396"/>
                </a:lnTo>
                <a:lnTo>
                  <a:pt x="635692" y="1086868"/>
                </a:lnTo>
                <a:lnTo>
                  <a:pt x="636924" y="1085813"/>
                </a:lnTo>
                <a:lnTo>
                  <a:pt x="637451" y="1085461"/>
                </a:lnTo>
                <a:lnTo>
                  <a:pt x="638155" y="1085461"/>
                </a:lnTo>
                <a:lnTo>
                  <a:pt x="638682" y="1086165"/>
                </a:lnTo>
                <a:lnTo>
                  <a:pt x="639034" y="1088803"/>
                </a:lnTo>
                <a:lnTo>
                  <a:pt x="639386" y="1090034"/>
                </a:lnTo>
                <a:lnTo>
                  <a:pt x="640441" y="1090738"/>
                </a:lnTo>
                <a:lnTo>
                  <a:pt x="642552" y="1091442"/>
                </a:lnTo>
                <a:lnTo>
                  <a:pt x="643256" y="1091793"/>
                </a:lnTo>
                <a:lnTo>
                  <a:pt x="643784" y="1092497"/>
                </a:lnTo>
                <a:lnTo>
                  <a:pt x="644135" y="1093728"/>
                </a:lnTo>
                <a:lnTo>
                  <a:pt x="644487" y="1094783"/>
                </a:lnTo>
                <a:lnTo>
                  <a:pt x="645718" y="1095311"/>
                </a:lnTo>
                <a:lnTo>
                  <a:pt x="646598" y="1095311"/>
                </a:lnTo>
                <a:lnTo>
                  <a:pt x="647301" y="1095135"/>
                </a:lnTo>
                <a:lnTo>
                  <a:pt x="648357" y="1094783"/>
                </a:lnTo>
                <a:lnTo>
                  <a:pt x="649060" y="1094608"/>
                </a:lnTo>
                <a:lnTo>
                  <a:pt x="650116" y="1094608"/>
                </a:lnTo>
                <a:lnTo>
                  <a:pt x="650995" y="1094608"/>
                </a:lnTo>
                <a:lnTo>
                  <a:pt x="652930" y="1094960"/>
                </a:lnTo>
                <a:lnTo>
                  <a:pt x="654689" y="1095487"/>
                </a:lnTo>
                <a:lnTo>
                  <a:pt x="655569" y="1096015"/>
                </a:lnTo>
                <a:lnTo>
                  <a:pt x="656272" y="1096367"/>
                </a:lnTo>
                <a:lnTo>
                  <a:pt x="657152" y="1097246"/>
                </a:lnTo>
                <a:lnTo>
                  <a:pt x="657855" y="1097950"/>
                </a:lnTo>
                <a:lnTo>
                  <a:pt x="658207" y="1098653"/>
                </a:lnTo>
                <a:lnTo>
                  <a:pt x="658559" y="1099357"/>
                </a:lnTo>
                <a:lnTo>
                  <a:pt x="659262" y="1106217"/>
                </a:lnTo>
                <a:lnTo>
                  <a:pt x="659790" y="1107624"/>
                </a:lnTo>
                <a:lnTo>
                  <a:pt x="660318" y="1108503"/>
                </a:lnTo>
                <a:lnTo>
                  <a:pt x="660670" y="1109031"/>
                </a:lnTo>
                <a:lnTo>
                  <a:pt x="660670" y="1109559"/>
                </a:lnTo>
                <a:lnTo>
                  <a:pt x="660142" y="1110263"/>
                </a:lnTo>
                <a:lnTo>
                  <a:pt x="658735" y="1111494"/>
                </a:lnTo>
                <a:lnTo>
                  <a:pt x="658207" y="1112022"/>
                </a:lnTo>
                <a:lnTo>
                  <a:pt x="657679" y="1112549"/>
                </a:lnTo>
                <a:lnTo>
                  <a:pt x="656976" y="1113956"/>
                </a:lnTo>
                <a:lnTo>
                  <a:pt x="656448" y="1116067"/>
                </a:lnTo>
                <a:lnTo>
                  <a:pt x="656448" y="1120289"/>
                </a:lnTo>
                <a:lnTo>
                  <a:pt x="656976" y="1121168"/>
                </a:lnTo>
                <a:lnTo>
                  <a:pt x="656800" y="1121696"/>
                </a:lnTo>
                <a:lnTo>
                  <a:pt x="656272" y="1122575"/>
                </a:lnTo>
                <a:lnTo>
                  <a:pt x="654865" y="1123631"/>
                </a:lnTo>
                <a:lnTo>
                  <a:pt x="654337" y="1124159"/>
                </a:lnTo>
                <a:lnTo>
                  <a:pt x="653986" y="1124862"/>
                </a:lnTo>
                <a:lnTo>
                  <a:pt x="653458" y="1125565"/>
                </a:lnTo>
                <a:lnTo>
                  <a:pt x="650819" y="1132777"/>
                </a:lnTo>
                <a:lnTo>
                  <a:pt x="650116" y="1133833"/>
                </a:lnTo>
                <a:lnTo>
                  <a:pt x="649412" y="1134360"/>
                </a:lnTo>
                <a:lnTo>
                  <a:pt x="648533" y="1134360"/>
                </a:lnTo>
                <a:lnTo>
                  <a:pt x="645015" y="1133657"/>
                </a:lnTo>
                <a:lnTo>
                  <a:pt x="644135" y="1133833"/>
                </a:lnTo>
                <a:lnTo>
                  <a:pt x="643432" y="1135592"/>
                </a:lnTo>
                <a:lnTo>
                  <a:pt x="640793" y="1147905"/>
                </a:lnTo>
                <a:lnTo>
                  <a:pt x="640090" y="1149664"/>
                </a:lnTo>
                <a:lnTo>
                  <a:pt x="639562" y="1150367"/>
                </a:lnTo>
                <a:lnTo>
                  <a:pt x="637099" y="1152126"/>
                </a:lnTo>
                <a:lnTo>
                  <a:pt x="635868" y="1153181"/>
                </a:lnTo>
                <a:lnTo>
                  <a:pt x="635340" y="1153709"/>
                </a:lnTo>
                <a:lnTo>
                  <a:pt x="634989" y="1154413"/>
                </a:lnTo>
                <a:lnTo>
                  <a:pt x="634813" y="1155644"/>
                </a:lnTo>
                <a:lnTo>
                  <a:pt x="634989" y="1156875"/>
                </a:lnTo>
                <a:lnTo>
                  <a:pt x="635516" y="1158986"/>
                </a:lnTo>
                <a:lnTo>
                  <a:pt x="636220" y="1160041"/>
                </a:lnTo>
                <a:lnTo>
                  <a:pt x="636747" y="1160569"/>
                </a:lnTo>
                <a:lnTo>
                  <a:pt x="637275" y="1160745"/>
                </a:lnTo>
                <a:lnTo>
                  <a:pt x="637803" y="1161273"/>
                </a:lnTo>
                <a:lnTo>
                  <a:pt x="638331" y="1161801"/>
                </a:lnTo>
                <a:lnTo>
                  <a:pt x="638507" y="1162680"/>
                </a:lnTo>
                <a:lnTo>
                  <a:pt x="638331" y="1163559"/>
                </a:lnTo>
                <a:lnTo>
                  <a:pt x="637627" y="1164967"/>
                </a:lnTo>
                <a:lnTo>
                  <a:pt x="636220" y="1166198"/>
                </a:lnTo>
                <a:lnTo>
                  <a:pt x="635868" y="1167077"/>
                </a:lnTo>
                <a:lnTo>
                  <a:pt x="636220" y="1168660"/>
                </a:lnTo>
                <a:lnTo>
                  <a:pt x="639738" y="1177455"/>
                </a:lnTo>
                <a:lnTo>
                  <a:pt x="642376" y="1181325"/>
                </a:lnTo>
                <a:lnTo>
                  <a:pt x="642552" y="1182204"/>
                </a:lnTo>
                <a:lnTo>
                  <a:pt x="642201" y="1183084"/>
                </a:lnTo>
                <a:lnTo>
                  <a:pt x="641145" y="1184491"/>
                </a:lnTo>
                <a:lnTo>
                  <a:pt x="640090" y="1184843"/>
                </a:lnTo>
                <a:lnTo>
                  <a:pt x="639034" y="1184843"/>
                </a:lnTo>
                <a:lnTo>
                  <a:pt x="638155" y="1184667"/>
                </a:lnTo>
                <a:lnTo>
                  <a:pt x="637451" y="1184843"/>
                </a:lnTo>
                <a:lnTo>
                  <a:pt x="636747" y="1185195"/>
                </a:lnTo>
                <a:lnTo>
                  <a:pt x="636044" y="1185723"/>
                </a:lnTo>
                <a:lnTo>
                  <a:pt x="635164" y="1186778"/>
                </a:lnTo>
                <a:lnTo>
                  <a:pt x="634813" y="1187657"/>
                </a:lnTo>
                <a:lnTo>
                  <a:pt x="634637" y="1188537"/>
                </a:lnTo>
                <a:lnTo>
                  <a:pt x="634989" y="1189768"/>
                </a:lnTo>
                <a:lnTo>
                  <a:pt x="635692" y="1190472"/>
                </a:lnTo>
                <a:lnTo>
                  <a:pt x="636220" y="1191175"/>
                </a:lnTo>
                <a:lnTo>
                  <a:pt x="636220" y="1191703"/>
                </a:lnTo>
                <a:lnTo>
                  <a:pt x="635516" y="1192406"/>
                </a:lnTo>
                <a:lnTo>
                  <a:pt x="634637" y="1192758"/>
                </a:lnTo>
                <a:lnTo>
                  <a:pt x="631822" y="1193110"/>
                </a:lnTo>
                <a:lnTo>
                  <a:pt x="630943" y="1193462"/>
                </a:lnTo>
                <a:lnTo>
                  <a:pt x="630591" y="1194166"/>
                </a:lnTo>
                <a:lnTo>
                  <a:pt x="630767" y="1195045"/>
                </a:lnTo>
                <a:lnTo>
                  <a:pt x="631647" y="1196452"/>
                </a:lnTo>
                <a:lnTo>
                  <a:pt x="632526" y="1197332"/>
                </a:lnTo>
                <a:lnTo>
                  <a:pt x="633406" y="1197683"/>
                </a:lnTo>
                <a:lnTo>
                  <a:pt x="634461" y="1197859"/>
                </a:lnTo>
                <a:lnTo>
                  <a:pt x="639210" y="1198211"/>
                </a:lnTo>
                <a:lnTo>
                  <a:pt x="640090" y="1198387"/>
                </a:lnTo>
                <a:lnTo>
                  <a:pt x="640793" y="1198915"/>
                </a:lnTo>
                <a:lnTo>
                  <a:pt x="641321" y="1199442"/>
                </a:lnTo>
                <a:lnTo>
                  <a:pt x="644839" y="1204543"/>
                </a:lnTo>
                <a:lnTo>
                  <a:pt x="644839" y="1205423"/>
                </a:lnTo>
                <a:lnTo>
                  <a:pt x="644135" y="1206654"/>
                </a:lnTo>
                <a:lnTo>
                  <a:pt x="640266" y="1209820"/>
                </a:lnTo>
                <a:lnTo>
                  <a:pt x="638331" y="1211755"/>
                </a:lnTo>
                <a:lnTo>
                  <a:pt x="635692" y="1215801"/>
                </a:lnTo>
                <a:lnTo>
                  <a:pt x="630415" y="1227938"/>
                </a:lnTo>
                <a:lnTo>
                  <a:pt x="629712" y="1231631"/>
                </a:lnTo>
                <a:lnTo>
                  <a:pt x="630064" y="1233039"/>
                </a:lnTo>
                <a:lnTo>
                  <a:pt x="630239" y="1233391"/>
                </a:lnTo>
                <a:lnTo>
                  <a:pt x="630767" y="1234270"/>
                </a:lnTo>
                <a:lnTo>
                  <a:pt x="635868" y="1239723"/>
                </a:lnTo>
                <a:lnTo>
                  <a:pt x="636396" y="1240954"/>
                </a:lnTo>
                <a:lnTo>
                  <a:pt x="636572" y="1242010"/>
                </a:lnTo>
                <a:lnTo>
                  <a:pt x="636396" y="1245000"/>
                </a:lnTo>
                <a:lnTo>
                  <a:pt x="636396" y="1245879"/>
                </a:lnTo>
                <a:lnTo>
                  <a:pt x="637275" y="1246935"/>
                </a:lnTo>
                <a:lnTo>
                  <a:pt x="639034" y="1247990"/>
                </a:lnTo>
                <a:lnTo>
                  <a:pt x="646246" y="1250804"/>
                </a:lnTo>
                <a:lnTo>
                  <a:pt x="651171" y="1251684"/>
                </a:lnTo>
                <a:lnTo>
                  <a:pt x="652051" y="1252212"/>
                </a:lnTo>
                <a:lnTo>
                  <a:pt x="652578" y="1252915"/>
                </a:lnTo>
                <a:lnTo>
                  <a:pt x="652930" y="1254322"/>
                </a:lnTo>
                <a:lnTo>
                  <a:pt x="652930" y="1256609"/>
                </a:lnTo>
                <a:lnTo>
                  <a:pt x="653106" y="1257488"/>
                </a:lnTo>
                <a:lnTo>
                  <a:pt x="653634" y="1258192"/>
                </a:lnTo>
                <a:lnTo>
                  <a:pt x="654513" y="1258896"/>
                </a:lnTo>
                <a:lnTo>
                  <a:pt x="657503" y="1259423"/>
                </a:lnTo>
                <a:lnTo>
                  <a:pt x="660318" y="1260655"/>
                </a:lnTo>
                <a:lnTo>
                  <a:pt x="666474" y="1264700"/>
                </a:lnTo>
                <a:lnTo>
                  <a:pt x="667706" y="1265228"/>
                </a:lnTo>
                <a:lnTo>
                  <a:pt x="671048" y="1266283"/>
                </a:lnTo>
                <a:lnTo>
                  <a:pt x="673158" y="1266459"/>
                </a:lnTo>
                <a:lnTo>
                  <a:pt x="675269" y="1266459"/>
                </a:lnTo>
                <a:lnTo>
                  <a:pt x="675973" y="1266635"/>
                </a:lnTo>
                <a:lnTo>
                  <a:pt x="676324" y="1266987"/>
                </a:lnTo>
                <a:lnTo>
                  <a:pt x="675621" y="1268218"/>
                </a:lnTo>
                <a:lnTo>
                  <a:pt x="674917" y="1268922"/>
                </a:lnTo>
                <a:lnTo>
                  <a:pt x="674214" y="1269625"/>
                </a:lnTo>
                <a:lnTo>
                  <a:pt x="672806" y="1270329"/>
                </a:lnTo>
                <a:lnTo>
                  <a:pt x="672279" y="1270857"/>
                </a:lnTo>
                <a:lnTo>
                  <a:pt x="671927" y="1271736"/>
                </a:lnTo>
                <a:lnTo>
                  <a:pt x="671751" y="1272967"/>
                </a:lnTo>
                <a:lnTo>
                  <a:pt x="671927" y="1274902"/>
                </a:lnTo>
                <a:lnTo>
                  <a:pt x="672279" y="1275958"/>
                </a:lnTo>
                <a:lnTo>
                  <a:pt x="672806" y="1276837"/>
                </a:lnTo>
                <a:lnTo>
                  <a:pt x="674917" y="1280179"/>
                </a:lnTo>
                <a:lnTo>
                  <a:pt x="675093" y="1281059"/>
                </a:lnTo>
                <a:lnTo>
                  <a:pt x="674741" y="1281938"/>
                </a:lnTo>
                <a:lnTo>
                  <a:pt x="673862" y="1282818"/>
                </a:lnTo>
                <a:lnTo>
                  <a:pt x="672983" y="1283345"/>
                </a:lnTo>
                <a:lnTo>
                  <a:pt x="665771" y="1285984"/>
                </a:lnTo>
                <a:lnTo>
                  <a:pt x="664363" y="1286863"/>
                </a:lnTo>
                <a:lnTo>
                  <a:pt x="663836" y="1287391"/>
                </a:lnTo>
                <a:lnTo>
                  <a:pt x="663308" y="1287919"/>
                </a:lnTo>
                <a:lnTo>
                  <a:pt x="663132" y="1288798"/>
                </a:lnTo>
                <a:lnTo>
                  <a:pt x="663484" y="1289854"/>
                </a:lnTo>
                <a:lnTo>
                  <a:pt x="663836" y="1290733"/>
                </a:lnTo>
                <a:lnTo>
                  <a:pt x="667881" y="1293899"/>
                </a:lnTo>
                <a:lnTo>
                  <a:pt x="670344" y="1296010"/>
                </a:lnTo>
                <a:lnTo>
                  <a:pt x="678963" y="1300935"/>
                </a:lnTo>
                <a:lnTo>
                  <a:pt x="680546" y="1302342"/>
                </a:lnTo>
                <a:lnTo>
                  <a:pt x="681074" y="1303397"/>
                </a:lnTo>
                <a:lnTo>
                  <a:pt x="679842" y="1305684"/>
                </a:lnTo>
                <a:lnTo>
                  <a:pt x="679666" y="1306564"/>
                </a:lnTo>
                <a:lnTo>
                  <a:pt x="679491" y="1307619"/>
                </a:lnTo>
                <a:lnTo>
                  <a:pt x="679139" y="1310609"/>
                </a:lnTo>
                <a:lnTo>
                  <a:pt x="679315" y="1312544"/>
                </a:lnTo>
                <a:lnTo>
                  <a:pt x="679666" y="1314303"/>
                </a:lnTo>
                <a:lnTo>
                  <a:pt x="680018" y="1316062"/>
                </a:lnTo>
                <a:lnTo>
                  <a:pt x="681074" y="1318173"/>
                </a:lnTo>
                <a:lnTo>
                  <a:pt x="681601" y="1319052"/>
                </a:lnTo>
                <a:lnTo>
                  <a:pt x="682129" y="1319404"/>
                </a:lnTo>
                <a:lnTo>
                  <a:pt x="683184" y="1319756"/>
                </a:lnTo>
                <a:lnTo>
                  <a:pt x="684592" y="1320108"/>
                </a:lnTo>
                <a:lnTo>
                  <a:pt x="687406" y="1320108"/>
                </a:lnTo>
                <a:lnTo>
                  <a:pt x="688989" y="1320811"/>
                </a:lnTo>
                <a:lnTo>
                  <a:pt x="690572" y="1321867"/>
                </a:lnTo>
                <a:lnTo>
                  <a:pt x="691628" y="1321867"/>
                </a:lnTo>
                <a:lnTo>
                  <a:pt x="693035" y="1321339"/>
                </a:lnTo>
                <a:lnTo>
                  <a:pt x="693914" y="1320811"/>
                </a:lnTo>
                <a:lnTo>
                  <a:pt x="694618" y="1320284"/>
                </a:lnTo>
                <a:lnTo>
                  <a:pt x="695145" y="1319932"/>
                </a:lnTo>
                <a:lnTo>
                  <a:pt x="696025" y="1319932"/>
                </a:lnTo>
                <a:lnTo>
                  <a:pt x="697080" y="1320460"/>
                </a:lnTo>
                <a:lnTo>
                  <a:pt x="697960" y="1320811"/>
                </a:lnTo>
                <a:lnTo>
                  <a:pt x="699191" y="1320811"/>
                </a:lnTo>
                <a:lnTo>
                  <a:pt x="700774" y="1320460"/>
                </a:lnTo>
                <a:lnTo>
                  <a:pt x="701830" y="1319756"/>
                </a:lnTo>
                <a:lnTo>
                  <a:pt x="702533" y="1319052"/>
                </a:lnTo>
                <a:lnTo>
                  <a:pt x="703061" y="1318525"/>
                </a:lnTo>
                <a:lnTo>
                  <a:pt x="703588" y="1317997"/>
                </a:lnTo>
                <a:lnTo>
                  <a:pt x="704468" y="1317821"/>
                </a:lnTo>
                <a:lnTo>
                  <a:pt x="705171" y="1317469"/>
                </a:lnTo>
                <a:lnTo>
                  <a:pt x="709745" y="1316590"/>
                </a:lnTo>
                <a:lnTo>
                  <a:pt x="710624" y="1316766"/>
                </a:lnTo>
                <a:lnTo>
                  <a:pt x="711504" y="1317117"/>
                </a:lnTo>
                <a:lnTo>
                  <a:pt x="712207" y="1318173"/>
                </a:lnTo>
                <a:lnTo>
                  <a:pt x="712207" y="1319052"/>
                </a:lnTo>
                <a:lnTo>
                  <a:pt x="711856" y="1319756"/>
                </a:lnTo>
                <a:lnTo>
                  <a:pt x="711328" y="1320460"/>
                </a:lnTo>
                <a:lnTo>
                  <a:pt x="710976" y="1321163"/>
                </a:lnTo>
                <a:lnTo>
                  <a:pt x="710800" y="1321867"/>
                </a:lnTo>
                <a:lnTo>
                  <a:pt x="710976" y="1322570"/>
                </a:lnTo>
                <a:lnTo>
                  <a:pt x="711328" y="1323274"/>
                </a:lnTo>
                <a:lnTo>
                  <a:pt x="714670" y="1323626"/>
                </a:lnTo>
                <a:lnTo>
                  <a:pt x="726103" y="1321339"/>
                </a:lnTo>
                <a:lnTo>
                  <a:pt x="729621" y="1320987"/>
                </a:lnTo>
                <a:lnTo>
                  <a:pt x="730853" y="1320460"/>
                </a:lnTo>
                <a:lnTo>
                  <a:pt x="732084" y="1319756"/>
                </a:lnTo>
                <a:lnTo>
                  <a:pt x="733843" y="1318525"/>
                </a:lnTo>
                <a:lnTo>
                  <a:pt x="734898" y="1317645"/>
                </a:lnTo>
                <a:lnTo>
                  <a:pt x="735602" y="1316766"/>
                </a:lnTo>
                <a:lnTo>
                  <a:pt x="736305" y="1315359"/>
                </a:lnTo>
                <a:lnTo>
                  <a:pt x="737009" y="1314655"/>
                </a:lnTo>
                <a:lnTo>
                  <a:pt x="737888" y="1314479"/>
                </a:lnTo>
                <a:lnTo>
                  <a:pt x="739296" y="1314479"/>
                </a:lnTo>
                <a:lnTo>
                  <a:pt x="741055" y="1315183"/>
                </a:lnTo>
                <a:lnTo>
                  <a:pt x="741934" y="1315007"/>
                </a:lnTo>
                <a:lnTo>
                  <a:pt x="742638" y="1314303"/>
                </a:lnTo>
                <a:lnTo>
                  <a:pt x="743693" y="1312720"/>
                </a:lnTo>
                <a:lnTo>
                  <a:pt x="744221" y="1312192"/>
                </a:lnTo>
                <a:lnTo>
                  <a:pt x="744924" y="1312017"/>
                </a:lnTo>
                <a:lnTo>
                  <a:pt x="745804" y="1312368"/>
                </a:lnTo>
                <a:lnTo>
                  <a:pt x="746156" y="1313072"/>
                </a:lnTo>
                <a:lnTo>
                  <a:pt x="746859" y="1314655"/>
                </a:lnTo>
                <a:lnTo>
                  <a:pt x="747211" y="1315183"/>
                </a:lnTo>
                <a:lnTo>
                  <a:pt x="747915" y="1315710"/>
                </a:lnTo>
                <a:lnTo>
                  <a:pt x="749146" y="1316414"/>
                </a:lnTo>
                <a:lnTo>
                  <a:pt x="750377" y="1317469"/>
                </a:lnTo>
                <a:lnTo>
                  <a:pt x="751608" y="1318525"/>
                </a:lnTo>
                <a:lnTo>
                  <a:pt x="752312" y="1318701"/>
                </a:lnTo>
                <a:lnTo>
                  <a:pt x="753192" y="1318525"/>
                </a:lnTo>
                <a:lnTo>
                  <a:pt x="754423" y="1317294"/>
                </a:lnTo>
                <a:lnTo>
                  <a:pt x="755126" y="1316414"/>
                </a:lnTo>
                <a:lnTo>
                  <a:pt x="756182" y="1314831"/>
                </a:lnTo>
                <a:lnTo>
                  <a:pt x="756534" y="1314127"/>
                </a:lnTo>
                <a:lnTo>
                  <a:pt x="757413" y="1313600"/>
                </a:lnTo>
                <a:lnTo>
                  <a:pt x="758292" y="1313248"/>
                </a:lnTo>
                <a:lnTo>
                  <a:pt x="759700" y="1313248"/>
                </a:lnTo>
                <a:lnTo>
                  <a:pt x="760403" y="1313776"/>
                </a:lnTo>
                <a:lnTo>
                  <a:pt x="760755" y="1314479"/>
                </a:lnTo>
                <a:lnTo>
                  <a:pt x="760931" y="1315359"/>
                </a:lnTo>
                <a:lnTo>
                  <a:pt x="761283" y="1316238"/>
                </a:lnTo>
                <a:lnTo>
                  <a:pt x="761810" y="1316766"/>
                </a:lnTo>
                <a:lnTo>
                  <a:pt x="762690" y="1316942"/>
                </a:lnTo>
                <a:lnTo>
                  <a:pt x="763569" y="1316766"/>
                </a:lnTo>
                <a:lnTo>
                  <a:pt x="764449" y="1316414"/>
                </a:lnTo>
                <a:lnTo>
                  <a:pt x="765504" y="1315183"/>
                </a:lnTo>
                <a:lnTo>
                  <a:pt x="766032" y="1314127"/>
                </a:lnTo>
                <a:lnTo>
                  <a:pt x="766208" y="1313248"/>
                </a:lnTo>
                <a:lnTo>
                  <a:pt x="766208" y="1312368"/>
                </a:lnTo>
                <a:lnTo>
                  <a:pt x="765856" y="1311489"/>
                </a:lnTo>
                <a:lnTo>
                  <a:pt x="765504" y="1310785"/>
                </a:lnTo>
                <a:lnTo>
                  <a:pt x="765328" y="1309906"/>
                </a:lnTo>
                <a:lnTo>
                  <a:pt x="765328" y="1309026"/>
                </a:lnTo>
                <a:lnTo>
                  <a:pt x="765504" y="1308147"/>
                </a:lnTo>
                <a:lnTo>
                  <a:pt x="765856" y="1307619"/>
                </a:lnTo>
                <a:lnTo>
                  <a:pt x="766560" y="1307267"/>
                </a:lnTo>
                <a:lnTo>
                  <a:pt x="767615" y="1307443"/>
                </a:lnTo>
                <a:lnTo>
                  <a:pt x="769022" y="1308323"/>
                </a:lnTo>
                <a:lnTo>
                  <a:pt x="769550" y="1308499"/>
                </a:lnTo>
                <a:lnTo>
                  <a:pt x="770078" y="1308323"/>
                </a:lnTo>
                <a:lnTo>
                  <a:pt x="770781" y="1307971"/>
                </a:lnTo>
                <a:lnTo>
                  <a:pt x="771661" y="1306564"/>
                </a:lnTo>
                <a:lnTo>
                  <a:pt x="772012" y="1305508"/>
                </a:lnTo>
                <a:lnTo>
                  <a:pt x="772364" y="1303397"/>
                </a:lnTo>
                <a:lnTo>
                  <a:pt x="772364" y="1301287"/>
                </a:lnTo>
                <a:lnTo>
                  <a:pt x="772364" y="1300407"/>
                </a:lnTo>
                <a:lnTo>
                  <a:pt x="772188" y="1299528"/>
                </a:lnTo>
                <a:lnTo>
                  <a:pt x="771837" y="1298824"/>
                </a:lnTo>
                <a:lnTo>
                  <a:pt x="771485" y="1298121"/>
                </a:lnTo>
                <a:lnTo>
                  <a:pt x="771133" y="1297769"/>
                </a:lnTo>
                <a:lnTo>
                  <a:pt x="770781" y="1297417"/>
                </a:lnTo>
                <a:lnTo>
                  <a:pt x="770078" y="1297241"/>
                </a:lnTo>
                <a:lnTo>
                  <a:pt x="769198" y="1297065"/>
                </a:lnTo>
                <a:lnTo>
                  <a:pt x="767439" y="1297065"/>
                </a:lnTo>
                <a:lnTo>
                  <a:pt x="763745" y="1297593"/>
                </a:lnTo>
                <a:lnTo>
                  <a:pt x="762690" y="1297417"/>
                </a:lnTo>
                <a:lnTo>
                  <a:pt x="761810" y="1297241"/>
                </a:lnTo>
                <a:lnTo>
                  <a:pt x="761283" y="1296714"/>
                </a:lnTo>
                <a:lnTo>
                  <a:pt x="760755" y="1296186"/>
                </a:lnTo>
                <a:lnTo>
                  <a:pt x="760403" y="1295482"/>
                </a:lnTo>
                <a:lnTo>
                  <a:pt x="760403" y="1294603"/>
                </a:lnTo>
                <a:lnTo>
                  <a:pt x="760579" y="1293899"/>
                </a:lnTo>
                <a:lnTo>
                  <a:pt x="760931" y="1293371"/>
                </a:lnTo>
                <a:lnTo>
                  <a:pt x="773595" y="1285984"/>
                </a:lnTo>
                <a:lnTo>
                  <a:pt x="774475" y="1284752"/>
                </a:lnTo>
                <a:lnTo>
                  <a:pt x="774827" y="1283697"/>
                </a:lnTo>
                <a:lnTo>
                  <a:pt x="774651" y="1282818"/>
                </a:lnTo>
                <a:lnTo>
                  <a:pt x="774299" y="1281938"/>
                </a:lnTo>
                <a:lnTo>
                  <a:pt x="773947" y="1281410"/>
                </a:lnTo>
                <a:lnTo>
                  <a:pt x="771837" y="1279124"/>
                </a:lnTo>
                <a:lnTo>
                  <a:pt x="771485" y="1278420"/>
                </a:lnTo>
                <a:lnTo>
                  <a:pt x="771133" y="1277541"/>
                </a:lnTo>
                <a:lnTo>
                  <a:pt x="771133" y="1276837"/>
                </a:lnTo>
                <a:lnTo>
                  <a:pt x="772364" y="1275958"/>
                </a:lnTo>
                <a:lnTo>
                  <a:pt x="774651" y="1275254"/>
                </a:lnTo>
                <a:lnTo>
                  <a:pt x="780631" y="1274726"/>
                </a:lnTo>
                <a:lnTo>
                  <a:pt x="782742" y="1275078"/>
                </a:lnTo>
                <a:lnTo>
                  <a:pt x="783622" y="1275782"/>
                </a:lnTo>
                <a:lnTo>
                  <a:pt x="783270" y="1276485"/>
                </a:lnTo>
                <a:lnTo>
                  <a:pt x="782390" y="1278069"/>
                </a:lnTo>
                <a:lnTo>
                  <a:pt x="781335" y="1279300"/>
                </a:lnTo>
                <a:lnTo>
                  <a:pt x="779928" y="1280707"/>
                </a:lnTo>
                <a:lnTo>
                  <a:pt x="779400" y="1281410"/>
                </a:lnTo>
                <a:lnTo>
                  <a:pt x="779048" y="1282290"/>
                </a:lnTo>
                <a:lnTo>
                  <a:pt x="778872" y="1283169"/>
                </a:lnTo>
                <a:lnTo>
                  <a:pt x="778872" y="1284049"/>
                </a:lnTo>
                <a:lnTo>
                  <a:pt x="779224" y="1284577"/>
                </a:lnTo>
                <a:lnTo>
                  <a:pt x="779752" y="1285104"/>
                </a:lnTo>
                <a:lnTo>
                  <a:pt x="780631" y="1285456"/>
                </a:lnTo>
                <a:lnTo>
                  <a:pt x="781511" y="1285808"/>
                </a:lnTo>
                <a:lnTo>
                  <a:pt x="782566" y="1285808"/>
                </a:lnTo>
                <a:lnTo>
                  <a:pt x="783797" y="1285632"/>
                </a:lnTo>
                <a:lnTo>
                  <a:pt x="785381" y="1285104"/>
                </a:lnTo>
                <a:lnTo>
                  <a:pt x="788899" y="1282994"/>
                </a:lnTo>
                <a:lnTo>
                  <a:pt x="791713" y="1280883"/>
                </a:lnTo>
                <a:lnTo>
                  <a:pt x="792417" y="1280531"/>
                </a:lnTo>
                <a:lnTo>
                  <a:pt x="793120" y="1280355"/>
                </a:lnTo>
                <a:lnTo>
                  <a:pt x="794176" y="1280531"/>
                </a:lnTo>
                <a:lnTo>
                  <a:pt x="794703" y="1281235"/>
                </a:lnTo>
                <a:lnTo>
                  <a:pt x="794879" y="1282114"/>
                </a:lnTo>
                <a:lnTo>
                  <a:pt x="794879" y="1282994"/>
                </a:lnTo>
                <a:lnTo>
                  <a:pt x="795055" y="1283873"/>
                </a:lnTo>
                <a:lnTo>
                  <a:pt x="795407" y="1284401"/>
                </a:lnTo>
                <a:lnTo>
                  <a:pt x="796110" y="1284928"/>
                </a:lnTo>
                <a:lnTo>
                  <a:pt x="801036" y="1285632"/>
                </a:lnTo>
                <a:lnTo>
                  <a:pt x="802443" y="1285456"/>
                </a:lnTo>
                <a:lnTo>
                  <a:pt x="804202" y="1284752"/>
                </a:lnTo>
                <a:lnTo>
                  <a:pt x="807192" y="1282994"/>
                </a:lnTo>
                <a:lnTo>
                  <a:pt x="808423" y="1281938"/>
                </a:lnTo>
                <a:lnTo>
                  <a:pt x="809303" y="1281059"/>
                </a:lnTo>
                <a:lnTo>
                  <a:pt x="811413" y="1277717"/>
                </a:lnTo>
                <a:lnTo>
                  <a:pt x="812117" y="1277189"/>
                </a:lnTo>
                <a:lnTo>
                  <a:pt x="812996" y="1277013"/>
                </a:lnTo>
                <a:lnTo>
                  <a:pt x="814052" y="1277189"/>
                </a:lnTo>
                <a:lnTo>
                  <a:pt x="814931" y="1277717"/>
                </a:lnTo>
                <a:lnTo>
                  <a:pt x="815635" y="1278069"/>
                </a:lnTo>
                <a:lnTo>
                  <a:pt x="816866" y="1279124"/>
                </a:lnTo>
                <a:lnTo>
                  <a:pt x="817394" y="1279827"/>
                </a:lnTo>
                <a:lnTo>
                  <a:pt x="817746" y="1280531"/>
                </a:lnTo>
                <a:lnTo>
                  <a:pt x="817746" y="1281410"/>
                </a:lnTo>
                <a:lnTo>
                  <a:pt x="817746" y="1283521"/>
                </a:lnTo>
                <a:lnTo>
                  <a:pt x="817922" y="1284401"/>
                </a:lnTo>
                <a:lnTo>
                  <a:pt x="818273" y="1285104"/>
                </a:lnTo>
                <a:lnTo>
                  <a:pt x="818801" y="1285632"/>
                </a:lnTo>
                <a:lnTo>
                  <a:pt x="820032" y="1285632"/>
                </a:lnTo>
                <a:lnTo>
                  <a:pt x="821616" y="1285104"/>
                </a:lnTo>
                <a:lnTo>
                  <a:pt x="827596" y="1281762"/>
                </a:lnTo>
                <a:lnTo>
                  <a:pt x="838853" y="1278420"/>
                </a:lnTo>
                <a:lnTo>
                  <a:pt x="839733" y="1277892"/>
                </a:lnTo>
                <a:lnTo>
                  <a:pt x="840788" y="1277013"/>
                </a:lnTo>
                <a:lnTo>
                  <a:pt x="841668" y="1275606"/>
                </a:lnTo>
                <a:lnTo>
                  <a:pt x="841844" y="1274550"/>
                </a:lnTo>
                <a:lnTo>
                  <a:pt x="841492" y="1272792"/>
                </a:lnTo>
                <a:lnTo>
                  <a:pt x="841668" y="1272088"/>
                </a:lnTo>
                <a:lnTo>
                  <a:pt x="842371" y="1271736"/>
                </a:lnTo>
                <a:lnTo>
                  <a:pt x="843778" y="1271912"/>
                </a:lnTo>
                <a:lnTo>
                  <a:pt x="844834" y="1271912"/>
                </a:lnTo>
                <a:lnTo>
                  <a:pt x="846065" y="1271384"/>
                </a:lnTo>
                <a:lnTo>
                  <a:pt x="848352" y="1269449"/>
                </a:lnTo>
                <a:lnTo>
                  <a:pt x="850638" y="1267163"/>
                </a:lnTo>
                <a:lnTo>
                  <a:pt x="851870" y="1266107"/>
                </a:lnTo>
                <a:lnTo>
                  <a:pt x="859609" y="1261710"/>
                </a:lnTo>
                <a:lnTo>
                  <a:pt x="861368" y="1260479"/>
                </a:lnTo>
                <a:lnTo>
                  <a:pt x="869811" y="1256609"/>
                </a:lnTo>
                <a:lnTo>
                  <a:pt x="871394" y="1256257"/>
                </a:lnTo>
                <a:lnTo>
                  <a:pt x="874033" y="1256785"/>
                </a:lnTo>
                <a:lnTo>
                  <a:pt x="875440" y="1256785"/>
                </a:lnTo>
                <a:lnTo>
                  <a:pt x="876847" y="1256257"/>
                </a:lnTo>
                <a:lnTo>
                  <a:pt x="879134" y="1255026"/>
                </a:lnTo>
                <a:lnTo>
                  <a:pt x="880717" y="1254322"/>
                </a:lnTo>
                <a:lnTo>
                  <a:pt x="882300" y="1253970"/>
                </a:lnTo>
                <a:lnTo>
                  <a:pt x="886170" y="1253970"/>
                </a:lnTo>
                <a:lnTo>
                  <a:pt x="888280" y="1254322"/>
                </a:lnTo>
                <a:lnTo>
                  <a:pt x="889336" y="1254322"/>
                </a:lnTo>
                <a:lnTo>
                  <a:pt x="893205" y="1252915"/>
                </a:lnTo>
                <a:lnTo>
                  <a:pt x="902704" y="1247287"/>
                </a:lnTo>
                <a:lnTo>
                  <a:pt x="908333" y="1243417"/>
                </a:lnTo>
                <a:lnTo>
                  <a:pt x="910971" y="1242010"/>
                </a:lnTo>
                <a:lnTo>
                  <a:pt x="917304" y="1239723"/>
                </a:lnTo>
                <a:lnTo>
                  <a:pt x="918711" y="1239547"/>
                </a:lnTo>
                <a:lnTo>
                  <a:pt x="920821" y="1239899"/>
                </a:lnTo>
                <a:lnTo>
                  <a:pt x="923812" y="1240602"/>
                </a:lnTo>
                <a:lnTo>
                  <a:pt x="927154" y="1241306"/>
                </a:lnTo>
                <a:lnTo>
                  <a:pt x="928913" y="1240778"/>
                </a:lnTo>
                <a:lnTo>
                  <a:pt x="929440" y="1240250"/>
                </a:lnTo>
                <a:lnTo>
                  <a:pt x="929792" y="1239547"/>
                </a:lnTo>
                <a:lnTo>
                  <a:pt x="932079" y="1235853"/>
                </a:lnTo>
                <a:lnTo>
                  <a:pt x="933838" y="1234094"/>
                </a:lnTo>
                <a:lnTo>
                  <a:pt x="935069" y="1233215"/>
                </a:lnTo>
                <a:lnTo>
                  <a:pt x="936300" y="1232863"/>
                </a:lnTo>
                <a:lnTo>
                  <a:pt x="940698" y="1232687"/>
                </a:lnTo>
                <a:lnTo>
                  <a:pt x="944392" y="1231983"/>
                </a:lnTo>
                <a:lnTo>
                  <a:pt x="946151" y="1231280"/>
                </a:lnTo>
                <a:lnTo>
                  <a:pt x="947382" y="1230752"/>
                </a:lnTo>
                <a:lnTo>
                  <a:pt x="948086" y="1230224"/>
                </a:lnTo>
                <a:lnTo>
                  <a:pt x="959167" y="1223716"/>
                </a:lnTo>
                <a:lnTo>
                  <a:pt x="961102" y="1223188"/>
                </a:lnTo>
                <a:lnTo>
                  <a:pt x="962333" y="1223188"/>
                </a:lnTo>
                <a:lnTo>
                  <a:pt x="963564" y="1223365"/>
                </a:lnTo>
                <a:lnTo>
                  <a:pt x="965323" y="1223540"/>
                </a:lnTo>
                <a:lnTo>
                  <a:pt x="972887" y="1222309"/>
                </a:lnTo>
                <a:lnTo>
                  <a:pt x="974998" y="1222485"/>
                </a:lnTo>
                <a:lnTo>
                  <a:pt x="981330" y="1221430"/>
                </a:lnTo>
                <a:lnTo>
                  <a:pt x="982209" y="1221430"/>
                </a:lnTo>
                <a:lnTo>
                  <a:pt x="983089" y="1221605"/>
                </a:lnTo>
                <a:lnTo>
                  <a:pt x="983968" y="1221957"/>
                </a:lnTo>
                <a:lnTo>
                  <a:pt x="984496" y="1222485"/>
                </a:lnTo>
                <a:lnTo>
                  <a:pt x="985551" y="1223365"/>
                </a:lnTo>
                <a:lnTo>
                  <a:pt x="986255" y="1223892"/>
                </a:lnTo>
                <a:lnTo>
                  <a:pt x="988894" y="1224068"/>
                </a:lnTo>
                <a:lnTo>
                  <a:pt x="992236" y="1222837"/>
                </a:lnTo>
                <a:lnTo>
                  <a:pt x="1005780" y="1215625"/>
                </a:lnTo>
                <a:lnTo>
                  <a:pt x="1007011" y="1214394"/>
                </a:lnTo>
                <a:lnTo>
                  <a:pt x="1010177" y="1210700"/>
                </a:lnTo>
                <a:lnTo>
                  <a:pt x="1011233" y="1210172"/>
                </a:lnTo>
                <a:lnTo>
                  <a:pt x="1012464" y="1209820"/>
                </a:lnTo>
                <a:lnTo>
                  <a:pt x="1013519" y="1209820"/>
                </a:lnTo>
                <a:lnTo>
                  <a:pt x="1014399" y="1209468"/>
                </a:lnTo>
                <a:lnTo>
                  <a:pt x="1031812" y="1202433"/>
                </a:lnTo>
                <a:lnTo>
                  <a:pt x="1036913" y="1201026"/>
                </a:lnTo>
                <a:lnTo>
                  <a:pt x="1039200" y="1200146"/>
                </a:lnTo>
                <a:lnTo>
                  <a:pt x="1040783" y="1198739"/>
                </a:lnTo>
                <a:lnTo>
                  <a:pt x="1043070" y="1197156"/>
                </a:lnTo>
                <a:lnTo>
                  <a:pt x="1050985" y="1193814"/>
                </a:lnTo>
                <a:lnTo>
                  <a:pt x="1055207" y="1192406"/>
                </a:lnTo>
                <a:lnTo>
                  <a:pt x="1056086" y="1192406"/>
                </a:lnTo>
                <a:lnTo>
                  <a:pt x="1056966" y="1192583"/>
                </a:lnTo>
                <a:lnTo>
                  <a:pt x="1057669" y="1193110"/>
                </a:lnTo>
                <a:lnTo>
                  <a:pt x="1058197" y="1193638"/>
                </a:lnTo>
                <a:lnTo>
                  <a:pt x="1058549" y="1194341"/>
                </a:lnTo>
                <a:lnTo>
                  <a:pt x="1059077" y="1194869"/>
                </a:lnTo>
                <a:lnTo>
                  <a:pt x="1059956" y="1195397"/>
                </a:lnTo>
                <a:lnTo>
                  <a:pt x="1061012" y="1195573"/>
                </a:lnTo>
                <a:lnTo>
                  <a:pt x="1063122" y="1195397"/>
                </a:lnTo>
                <a:lnTo>
                  <a:pt x="1064705" y="1194869"/>
                </a:lnTo>
                <a:lnTo>
                  <a:pt x="1067344" y="1193638"/>
                </a:lnTo>
                <a:lnTo>
                  <a:pt x="1068751" y="1193462"/>
                </a:lnTo>
                <a:lnTo>
                  <a:pt x="1069806" y="1193638"/>
                </a:lnTo>
                <a:lnTo>
                  <a:pt x="1071038" y="1194693"/>
                </a:lnTo>
                <a:lnTo>
                  <a:pt x="1071917" y="1195045"/>
                </a:lnTo>
                <a:lnTo>
                  <a:pt x="1072621" y="1194693"/>
                </a:lnTo>
                <a:lnTo>
                  <a:pt x="1074028" y="1193286"/>
                </a:lnTo>
                <a:lnTo>
                  <a:pt x="1075083" y="1192406"/>
                </a:lnTo>
                <a:lnTo>
                  <a:pt x="1076139" y="1192055"/>
                </a:lnTo>
                <a:lnTo>
                  <a:pt x="1077194" y="1192055"/>
                </a:lnTo>
                <a:lnTo>
                  <a:pt x="1078953" y="1192758"/>
                </a:lnTo>
                <a:lnTo>
                  <a:pt x="1080184" y="1193110"/>
                </a:lnTo>
                <a:lnTo>
                  <a:pt x="1081064" y="1192758"/>
                </a:lnTo>
                <a:lnTo>
                  <a:pt x="1081943" y="1192055"/>
                </a:lnTo>
                <a:lnTo>
                  <a:pt x="1082999" y="1191175"/>
                </a:lnTo>
                <a:lnTo>
                  <a:pt x="1083878" y="1190999"/>
                </a:lnTo>
                <a:lnTo>
                  <a:pt x="1084582" y="1191175"/>
                </a:lnTo>
                <a:lnTo>
                  <a:pt x="1085989" y="1193110"/>
                </a:lnTo>
                <a:lnTo>
                  <a:pt x="1086517" y="1193638"/>
                </a:lnTo>
                <a:lnTo>
                  <a:pt x="1087220" y="1193989"/>
                </a:lnTo>
                <a:lnTo>
                  <a:pt x="1088451" y="1194166"/>
                </a:lnTo>
                <a:lnTo>
                  <a:pt x="1090210" y="1194166"/>
                </a:lnTo>
                <a:lnTo>
                  <a:pt x="1092497" y="1193286"/>
                </a:lnTo>
                <a:lnTo>
                  <a:pt x="1095136" y="1192583"/>
                </a:lnTo>
                <a:lnTo>
                  <a:pt x="1095839" y="1192583"/>
                </a:lnTo>
                <a:lnTo>
                  <a:pt x="1098829" y="1192934"/>
                </a:lnTo>
                <a:lnTo>
                  <a:pt x="1101116" y="1192758"/>
                </a:lnTo>
                <a:lnTo>
                  <a:pt x="1102171" y="1192583"/>
                </a:lnTo>
                <a:lnTo>
                  <a:pt x="1104282" y="1191351"/>
                </a:lnTo>
                <a:lnTo>
                  <a:pt x="1115891" y="1185195"/>
                </a:lnTo>
                <a:lnTo>
                  <a:pt x="1119585" y="1183963"/>
                </a:lnTo>
                <a:lnTo>
                  <a:pt x="1121696" y="1183963"/>
                </a:lnTo>
                <a:lnTo>
                  <a:pt x="1122575" y="1184139"/>
                </a:lnTo>
                <a:lnTo>
                  <a:pt x="1123103" y="1184315"/>
                </a:lnTo>
                <a:lnTo>
                  <a:pt x="1123807" y="1184667"/>
                </a:lnTo>
                <a:lnTo>
                  <a:pt x="1124862" y="1185019"/>
                </a:lnTo>
                <a:lnTo>
                  <a:pt x="1126269" y="1185019"/>
                </a:lnTo>
                <a:lnTo>
                  <a:pt x="1131370" y="1184667"/>
                </a:lnTo>
                <a:lnTo>
                  <a:pt x="1132601" y="1184843"/>
                </a:lnTo>
                <a:lnTo>
                  <a:pt x="1133481" y="1185019"/>
                </a:lnTo>
                <a:lnTo>
                  <a:pt x="1134184" y="1185546"/>
                </a:lnTo>
                <a:lnTo>
                  <a:pt x="1135416" y="1186426"/>
                </a:lnTo>
                <a:lnTo>
                  <a:pt x="1136295" y="1186954"/>
                </a:lnTo>
                <a:lnTo>
                  <a:pt x="1137527" y="1187306"/>
                </a:lnTo>
                <a:lnTo>
                  <a:pt x="1139989" y="1187481"/>
                </a:lnTo>
                <a:lnTo>
                  <a:pt x="1141924" y="1187481"/>
                </a:lnTo>
                <a:lnTo>
                  <a:pt x="1145266" y="1186954"/>
                </a:lnTo>
                <a:lnTo>
                  <a:pt x="1149312" y="1187306"/>
                </a:lnTo>
                <a:lnTo>
                  <a:pt x="1150015" y="1187657"/>
                </a:lnTo>
                <a:lnTo>
                  <a:pt x="1150367" y="1188009"/>
                </a:lnTo>
                <a:lnTo>
                  <a:pt x="1150543" y="1188889"/>
                </a:lnTo>
                <a:lnTo>
                  <a:pt x="1150543" y="1189768"/>
                </a:lnTo>
                <a:lnTo>
                  <a:pt x="1150367" y="1190823"/>
                </a:lnTo>
                <a:lnTo>
                  <a:pt x="1150191" y="1191703"/>
                </a:lnTo>
                <a:lnTo>
                  <a:pt x="1149839" y="1192406"/>
                </a:lnTo>
                <a:lnTo>
                  <a:pt x="1149312" y="1192934"/>
                </a:lnTo>
                <a:lnTo>
                  <a:pt x="1148784" y="1193638"/>
                </a:lnTo>
                <a:lnTo>
                  <a:pt x="1148432" y="1194341"/>
                </a:lnTo>
                <a:lnTo>
                  <a:pt x="1148081" y="1195045"/>
                </a:lnTo>
                <a:lnTo>
                  <a:pt x="1148081" y="1195749"/>
                </a:lnTo>
                <a:lnTo>
                  <a:pt x="1148256" y="1196276"/>
                </a:lnTo>
                <a:lnTo>
                  <a:pt x="1148784" y="1197508"/>
                </a:lnTo>
                <a:lnTo>
                  <a:pt x="1149136" y="1198387"/>
                </a:lnTo>
                <a:lnTo>
                  <a:pt x="1149488" y="1198739"/>
                </a:lnTo>
                <a:lnTo>
                  <a:pt x="1151071" y="1198211"/>
                </a:lnTo>
                <a:lnTo>
                  <a:pt x="1153005" y="1195749"/>
                </a:lnTo>
                <a:lnTo>
                  <a:pt x="1154413" y="1194517"/>
                </a:lnTo>
                <a:lnTo>
                  <a:pt x="1156172" y="1194517"/>
                </a:lnTo>
                <a:lnTo>
                  <a:pt x="1159866" y="1195573"/>
                </a:lnTo>
                <a:lnTo>
                  <a:pt x="1160921" y="1195221"/>
                </a:lnTo>
                <a:lnTo>
                  <a:pt x="1162504" y="1192055"/>
                </a:lnTo>
                <a:lnTo>
                  <a:pt x="1163032" y="1189768"/>
                </a:lnTo>
                <a:lnTo>
                  <a:pt x="1164087" y="1187657"/>
                </a:lnTo>
                <a:lnTo>
                  <a:pt x="1167429" y="1186074"/>
                </a:lnTo>
                <a:lnTo>
                  <a:pt x="1176576" y="1184667"/>
                </a:lnTo>
                <a:lnTo>
                  <a:pt x="1178862" y="1183436"/>
                </a:lnTo>
                <a:lnTo>
                  <a:pt x="1183612" y="1179038"/>
                </a:lnTo>
                <a:lnTo>
                  <a:pt x="1185899" y="1177455"/>
                </a:lnTo>
                <a:lnTo>
                  <a:pt x="1205423" y="1169716"/>
                </a:lnTo>
                <a:lnTo>
                  <a:pt x="1216153" y="1163559"/>
                </a:lnTo>
                <a:lnTo>
                  <a:pt x="1234270" y="1157227"/>
                </a:lnTo>
                <a:lnTo>
                  <a:pt x="1248518" y="1148784"/>
                </a:lnTo>
                <a:lnTo>
                  <a:pt x="1256433" y="1146849"/>
                </a:lnTo>
                <a:lnTo>
                  <a:pt x="1258896" y="1145090"/>
                </a:lnTo>
                <a:lnTo>
                  <a:pt x="1260830" y="1143155"/>
                </a:lnTo>
                <a:lnTo>
                  <a:pt x="1262238" y="1142100"/>
                </a:lnTo>
                <a:lnTo>
                  <a:pt x="1263821" y="1142276"/>
                </a:lnTo>
                <a:lnTo>
                  <a:pt x="1266635" y="1143331"/>
                </a:lnTo>
                <a:lnTo>
                  <a:pt x="1268218" y="1143331"/>
                </a:lnTo>
                <a:lnTo>
                  <a:pt x="1269801" y="1142452"/>
                </a:lnTo>
                <a:lnTo>
                  <a:pt x="1272616" y="1139813"/>
                </a:lnTo>
                <a:lnTo>
                  <a:pt x="1274375" y="1139110"/>
                </a:lnTo>
                <a:lnTo>
                  <a:pt x="1276662" y="1134888"/>
                </a:lnTo>
                <a:lnTo>
                  <a:pt x="1276837" y="1132602"/>
                </a:lnTo>
                <a:lnTo>
                  <a:pt x="1276662" y="1131722"/>
                </a:lnTo>
                <a:lnTo>
                  <a:pt x="1275782" y="1130139"/>
                </a:lnTo>
                <a:lnTo>
                  <a:pt x="1275254" y="1129259"/>
                </a:lnTo>
                <a:lnTo>
                  <a:pt x="1274550" y="1128556"/>
                </a:lnTo>
                <a:lnTo>
                  <a:pt x="1273847" y="1128204"/>
                </a:lnTo>
                <a:lnTo>
                  <a:pt x="1273143" y="1127676"/>
                </a:lnTo>
                <a:lnTo>
                  <a:pt x="1272264" y="1127500"/>
                </a:lnTo>
                <a:lnTo>
                  <a:pt x="1271384" y="1127325"/>
                </a:lnTo>
                <a:lnTo>
                  <a:pt x="1270505" y="1127325"/>
                </a:lnTo>
                <a:lnTo>
                  <a:pt x="1269625" y="1127676"/>
                </a:lnTo>
                <a:lnTo>
                  <a:pt x="1268922" y="1127852"/>
                </a:lnTo>
                <a:lnTo>
                  <a:pt x="1268042" y="1128028"/>
                </a:lnTo>
                <a:lnTo>
                  <a:pt x="1266987" y="1128028"/>
                </a:lnTo>
                <a:lnTo>
                  <a:pt x="1265404" y="1127149"/>
                </a:lnTo>
                <a:lnTo>
                  <a:pt x="1264349" y="1126797"/>
                </a:lnTo>
                <a:lnTo>
                  <a:pt x="1263293" y="1126797"/>
                </a:lnTo>
                <a:lnTo>
                  <a:pt x="1262413" y="1126797"/>
                </a:lnTo>
                <a:lnTo>
                  <a:pt x="1261358" y="1126621"/>
                </a:lnTo>
                <a:lnTo>
                  <a:pt x="1261182" y="1125917"/>
                </a:lnTo>
                <a:lnTo>
                  <a:pt x="1261182" y="1124862"/>
                </a:lnTo>
                <a:lnTo>
                  <a:pt x="1261886" y="1120289"/>
                </a:lnTo>
                <a:lnTo>
                  <a:pt x="1264700" y="1114484"/>
                </a:lnTo>
                <a:lnTo>
                  <a:pt x="1271384" y="1103754"/>
                </a:lnTo>
                <a:lnTo>
                  <a:pt x="1271560" y="1103051"/>
                </a:lnTo>
                <a:lnTo>
                  <a:pt x="1271912" y="1101643"/>
                </a:lnTo>
                <a:lnTo>
                  <a:pt x="1272264" y="1098829"/>
                </a:lnTo>
                <a:lnTo>
                  <a:pt x="1271912" y="1093377"/>
                </a:lnTo>
                <a:lnTo>
                  <a:pt x="1271912" y="1091969"/>
                </a:lnTo>
                <a:lnTo>
                  <a:pt x="1272264" y="1091090"/>
                </a:lnTo>
                <a:lnTo>
                  <a:pt x="1274023" y="1087396"/>
                </a:lnTo>
                <a:lnTo>
                  <a:pt x="1274902" y="1086165"/>
                </a:lnTo>
                <a:lnTo>
                  <a:pt x="1282994" y="1080360"/>
                </a:lnTo>
                <a:lnTo>
                  <a:pt x="1284049" y="1072269"/>
                </a:lnTo>
                <a:lnTo>
                  <a:pt x="1285104" y="1068927"/>
                </a:lnTo>
                <a:lnTo>
                  <a:pt x="1288798" y="1061363"/>
                </a:lnTo>
                <a:lnTo>
                  <a:pt x="1289150" y="1059604"/>
                </a:lnTo>
                <a:lnTo>
                  <a:pt x="1289150" y="1058373"/>
                </a:lnTo>
                <a:lnTo>
                  <a:pt x="1288974" y="1057142"/>
                </a:lnTo>
                <a:lnTo>
                  <a:pt x="1288798" y="1055734"/>
                </a:lnTo>
                <a:lnTo>
                  <a:pt x="1288798" y="1053448"/>
                </a:lnTo>
                <a:lnTo>
                  <a:pt x="1289150" y="1052041"/>
                </a:lnTo>
                <a:lnTo>
                  <a:pt x="1289678" y="1051161"/>
                </a:lnTo>
                <a:lnTo>
                  <a:pt x="1290557" y="1049930"/>
                </a:lnTo>
                <a:lnTo>
                  <a:pt x="1291261" y="1048874"/>
                </a:lnTo>
                <a:lnTo>
                  <a:pt x="1291964" y="1047643"/>
                </a:lnTo>
                <a:lnTo>
                  <a:pt x="1293371" y="1044653"/>
                </a:lnTo>
                <a:lnTo>
                  <a:pt x="1294075" y="1043246"/>
                </a:lnTo>
                <a:lnTo>
                  <a:pt x="1296010" y="1040783"/>
                </a:lnTo>
                <a:lnTo>
                  <a:pt x="1297417" y="1038321"/>
                </a:lnTo>
                <a:lnTo>
                  <a:pt x="1300232" y="1032340"/>
                </a:lnTo>
                <a:lnTo>
                  <a:pt x="1301111" y="1029702"/>
                </a:lnTo>
                <a:lnTo>
                  <a:pt x="1301287" y="1028294"/>
                </a:lnTo>
                <a:lnTo>
                  <a:pt x="1301287" y="1028119"/>
                </a:lnTo>
                <a:lnTo>
                  <a:pt x="1301111" y="1027943"/>
                </a:lnTo>
                <a:lnTo>
                  <a:pt x="1300056" y="1027767"/>
                </a:lnTo>
                <a:lnTo>
                  <a:pt x="1298120" y="1027591"/>
                </a:lnTo>
                <a:lnTo>
                  <a:pt x="1297241" y="1027415"/>
                </a:lnTo>
                <a:lnTo>
                  <a:pt x="1296537" y="1027063"/>
                </a:lnTo>
                <a:lnTo>
                  <a:pt x="1295834" y="1026536"/>
                </a:lnTo>
                <a:lnTo>
                  <a:pt x="1295307" y="1025656"/>
                </a:lnTo>
                <a:lnTo>
                  <a:pt x="1294954" y="1024601"/>
                </a:lnTo>
                <a:lnTo>
                  <a:pt x="1294779" y="1022314"/>
                </a:lnTo>
                <a:lnTo>
                  <a:pt x="1295131" y="1021259"/>
                </a:lnTo>
                <a:lnTo>
                  <a:pt x="1295658" y="1020555"/>
                </a:lnTo>
                <a:lnTo>
                  <a:pt x="1297241" y="1019851"/>
                </a:lnTo>
                <a:lnTo>
                  <a:pt x="1298473" y="1019148"/>
                </a:lnTo>
                <a:lnTo>
                  <a:pt x="1300056" y="1017565"/>
                </a:lnTo>
                <a:lnTo>
                  <a:pt x="1301287" y="1015982"/>
                </a:lnTo>
                <a:lnTo>
                  <a:pt x="1302166" y="1015630"/>
                </a:lnTo>
                <a:lnTo>
                  <a:pt x="1302870" y="1015630"/>
                </a:lnTo>
                <a:lnTo>
                  <a:pt x="1304277" y="1016334"/>
                </a:lnTo>
                <a:lnTo>
                  <a:pt x="1304981" y="1016685"/>
                </a:lnTo>
                <a:lnTo>
                  <a:pt x="1305860" y="1016861"/>
                </a:lnTo>
                <a:lnTo>
                  <a:pt x="1306915" y="1016861"/>
                </a:lnTo>
                <a:lnTo>
                  <a:pt x="1308499" y="1016509"/>
                </a:lnTo>
                <a:lnTo>
                  <a:pt x="1310961" y="1015630"/>
                </a:lnTo>
                <a:lnTo>
                  <a:pt x="1311665" y="1015806"/>
                </a:lnTo>
                <a:lnTo>
                  <a:pt x="1312369" y="1016157"/>
                </a:lnTo>
                <a:lnTo>
                  <a:pt x="1312896" y="1016685"/>
                </a:lnTo>
                <a:lnTo>
                  <a:pt x="1313424" y="1017213"/>
                </a:lnTo>
                <a:lnTo>
                  <a:pt x="1314303" y="1017565"/>
                </a:lnTo>
                <a:lnTo>
                  <a:pt x="1315182" y="1017565"/>
                </a:lnTo>
                <a:lnTo>
                  <a:pt x="1316062" y="1017389"/>
                </a:lnTo>
                <a:lnTo>
                  <a:pt x="1316766" y="1017213"/>
                </a:lnTo>
                <a:lnTo>
                  <a:pt x="1317821" y="1016685"/>
                </a:lnTo>
                <a:lnTo>
                  <a:pt x="1318877" y="1016157"/>
                </a:lnTo>
                <a:lnTo>
                  <a:pt x="1320108" y="1014750"/>
                </a:lnTo>
                <a:lnTo>
                  <a:pt x="1320811" y="1013871"/>
                </a:lnTo>
                <a:lnTo>
                  <a:pt x="1323274" y="1008066"/>
                </a:lnTo>
                <a:lnTo>
                  <a:pt x="1325561" y="1004021"/>
                </a:lnTo>
                <a:lnTo>
                  <a:pt x="1325912" y="1003141"/>
                </a:lnTo>
                <a:lnTo>
                  <a:pt x="1325912" y="1001206"/>
                </a:lnTo>
                <a:lnTo>
                  <a:pt x="1326792" y="997688"/>
                </a:lnTo>
                <a:lnTo>
                  <a:pt x="1328727" y="997161"/>
                </a:lnTo>
                <a:lnTo>
                  <a:pt x="1329958" y="997161"/>
                </a:lnTo>
                <a:lnTo>
                  <a:pt x="1331893" y="996633"/>
                </a:lnTo>
                <a:lnTo>
                  <a:pt x="1333124" y="996105"/>
                </a:lnTo>
                <a:lnTo>
                  <a:pt x="1333652" y="995402"/>
                </a:lnTo>
                <a:lnTo>
                  <a:pt x="1335059" y="993467"/>
                </a:lnTo>
                <a:lnTo>
                  <a:pt x="1332772" y="992236"/>
                </a:lnTo>
                <a:lnTo>
                  <a:pt x="1332597" y="991532"/>
                </a:lnTo>
                <a:lnTo>
                  <a:pt x="1332421" y="990301"/>
                </a:lnTo>
                <a:lnTo>
                  <a:pt x="1332772" y="989597"/>
                </a:lnTo>
                <a:lnTo>
                  <a:pt x="1333476" y="989069"/>
                </a:lnTo>
                <a:lnTo>
                  <a:pt x="1334356" y="988190"/>
                </a:lnTo>
                <a:lnTo>
                  <a:pt x="1335411" y="986607"/>
                </a:lnTo>
                <a:lnTo>
                  <a:pt x="1338401" y="979571"/>
                </a:lnTo>
                <a:lnTo>
                  <a:pt x="1339456" y="977636"/>
                </a:lnTo>
                <a:lnTo>
                  <a:pt x="1342623" y="973415"/>
                </a:lnTo>
                <a:lnTo>
                  <a:pt x="1343151" y="972183"/>
                </a:lnTo>
                <a:lnTo>
                  <a:pt x="1342975" y="971128"/>
                </a:lnTo>
                <a:lnTo>
                  <a:pt x="1342447" y="970600"/>
                </a:lnTo>
                <a:lnTo>
                  <a:pt x="1341743" y="970249"/>
                </a:lnTo>
                <a:lnTo>
                  <a:pt x="1340864" y="970249"/>
                </a:lnTo>
                <a:lnTo>
                  <a:pt x="1340160" y="970424"/>
                </a:lnTo>
                <a:lnTo>
                  <a:pt x="1338929" y="971304"/>
                </a:lnTo>
                <a:lnTo>
                  <a:pt x="1338226" y="971480"/>
                </a:lnTo>
                <a:lnTo>
                  <a:pt x="1337346" y="971655"/>
                </a:lnTo>
                <a:lnTo>
                  <a:pt x="1336642" y="971128"/>
                </a:lnTo>
                <a:lnTo>
                  <a:pt x="1336466" y="970424"/>
                </a:lnTo>
                <a:lnTo>
                  <a:pt x="1336818" y="969721"/>
                </a:lnTo>
                <a:lnTo>
                  <a:pt x="1338577" y="967082"/>
                </a:lnTo>
                <a:lnTo>
                  <a:pt x="1339456" y="965499"/>
                </a:lnTo>
                <a:lnTo>
                  <a:pt x="1341392" y="959343"/>
                </a:lnTo>
                <a:lnTo>
                  <a:pt x="1341743" y="958463"/>
                </a:lnTo>
                <a:lnTo>
                  <a:pt x="1342271" y="957760"/>
                </a:lnTo>
                <a:lnTo>
                  <a:pt x="1343854" y="956880"/>
                </a:lnTo>
                <a:lnTo>
                  <a:pt x="1344734" y="956177"/>
                </a:lnTo>
                <a:lnTo>
                  <a:pt x="1344909" y="955473"/>
                </a:lnTo>
                <a:lnTo>
                  <a:pt x="1344734" y="954593"/>
                </a:lnTo>
                <a:lnTo>
                  <a:pt x="1343502" y="951603"/>
                </a:lnTo>
                <a:lnTo>
                  <a:pt x="1343326" y="950548"/>
                </a:lnTo>
                <a:lnTo>
                  <a:pt x="1343151" y="946502"/>
                </a:lnTo>
                <a:lnTo>
                  <a:pt x="1344909" y="939290"/>
                </a:lnTo>
                <a:lnTo>
                  <a:pt x="1339984" y="937004"/>
                </a:lnTo>
                <a:lnTo>
                  <a:pt x="1339281" y="936300"/>
                </a:lnTo>
                <a:lnTo>
                  <a:pt x="1338577" y="935421"/>
                </a:lnTo>
                <a:lnTo>
                  <a:pt x="1337697" y="933134"/>
                </a:lnTo>
                <a:lnTo>
                  <a:pt x="1336818" y="931375"/>
                </a:lnTo>
                <a:lnTo>
                  <a:pt x="1336466" y="930144"/>
                </a:lnTo>
                <a:lnTo>
                  <a:pt x="1336290" y="928737"/>
                </a:lnTo>
                <a:lnTo>
                  <a:pt x="1336466" y="927681"/>
                </a:lnTo>
                <a:lnTo>
                  <a:pt x="1336642" y="926802"/>
                </a:lnTo>
                <a:lnTo>
                  <a:pt x="1336994" y="926098"/>
                </a:lnTo>
                <a:lnTo>
                  <a:pt x="1338401" y="924339"/>
                </a:lnTo>
                <a:lnTo>
                  <a:pt x="1339456" y="923284"/>
                </a:lnTo>
                <a:lnTo>
                  <a:pt x="1342095" y="921525"/>
                </a:lnTo>
                <a:lnTo>
                  <a:pt x="1346844" y="918886"/>
                </a:lnTo>
                <a:lnTo>
                  <a:pt x="1347724" y="917831"/>
                </a:lnTo>
                <a:lnTo>
                  <a:pt x="1348603" y="916424"/>
                </a:lnTo>
                <a:lnTo>
                  <a:pt x="1350890" y="909740"/>
                </a:lnTo>
                <a:lnTo>
                  <a:pt x="1351242" y="909036"/>
                </a:lnTo>
                <a:lnTo>
                  <a:pt x="1352121" y="907805"/>
                </a:lnTo>
                <a:lnTo>
                  <a:pt x="1352649" y="907101"/>
                </a:lnTo>
                <a:lnTo>
                  <a:pt x="1353352" y="906398"/>
                </a:lnTo>
                <a:lnTo>
                  <a:pt x="1354759" y="905694"/>
                </a:lnTo>
                <a:lnTo>
                  <a:pt x="1356694" y="905518"/>
                </a:lnTo>
                <a:lnTo>
                  <a:pt x="1397503" y="906222"/>
                </a:lnTo>
                <a:lnTo>
                  <a:pt x="1401900" y="906222"/>
                </a:lnTo>
                <a:lnTo>
                  <a:pt x="1403483" y="904463"/>
                </a:lnTo>
                <a:lnTo>
                  <a:pt x="1406122" y="903408"/>
                </a:lnTo>
                <a:lnTo>
                  <a:pt x="1407001" y="902880"/>
                </a:lnTo>
                <a:lnTo>
                  <a:pt x="1407528" y="902176"/>
                </a:lnTo>
                <a:lnTo>
                  <a:pt x="1410871" y="893557"/>
                </a:lnTo>
                <a:lnTo>
                  <a:pt x="1411047" y="892678"/>
                </a:lnTo>
                <a:lnTo>
                  <a:pt x="1411223" y="891798"/>
                </a:lnTo>
                <a:lnTo>
                  <a:pt x="1411223" y="889863"/>
                </a:lnTo>
                <a:lnTo>
                  <a:pt x="1412278" y="885114"/>
                </a:lnTo>
                <a:lnTo>
                  <a:pt x="1415620" y="874736"/>
                </a:lnTo>
                <a:lnTo>
                  <a:pt x="1415972" y="873153"/>
                </a:lnTo>
                <a:lnTo>
                  <a:pt x="1415972" y="872801"/>
                </a:lnTo>
                <a:lnTo>
                  <a:pt x="1415972" y="869459"/>
                </a:lnTo>
                <a:lnTo>
                  <a:pt x="1416148" y="867349"/>
                </a:lnTo>
                <a:lnTo>
                  <a:pt x="1416499" y="866293"/>
                </a:lnTo>
                <a:lnTo>
                  <a:pt x="1417027" y="865590"/>
                </a:lnTo>
                <a:lnTo>
                  <a:pt x="1418258" y="864007"/>
                </a:lnTo>
                <a:lnTo>
                  <a:pt x="1419841" y="862072"/>
                </a:lnTo>
                <a:lnTo>
                  <a:pt x="1420369" y="861368"/>
                </a:lnTo>
                <a:lnTo>
                  <a:pt x="1421073" y="860841"/>
                </a:lnTo>
                <a:lnTo>
                  <a:pt x="1421777" y="860664"/>
                </a:lnTo>
                <a:lnTo>
                  <a:pt x="1422656" y="860489"/>
                </a:lnTo>
                <a:lnTo>
                  <a:pt x="1423535" y="860664"/>
                </a:lnTo>
                <a:lnTo>
                  <a:pt x="1424415" y="860841"/>
                </a:lnTo>
                <a:lnTo>
                  <a:pt x="1425646" y="860489"/>
                </a:lnTo>
                <a:lnTo>
                  <a:pt x="1426877" y="859785"/>
                </a:lnTo>
                <a:lnTo>
                  <a:pt x="1429516" y="856443"/>
                </a:lnTo>
                <a:lnTo>
                  <a:pt x="1430571" y="855564"/>
                </a:lnTo>
                <a:lnTo>
                  <a:pt x="1432858" y="854332"/>
                </a:lnTo>
                <a:lnTo>
                  <a:pt x="1433561" y="853453"/>
                </a:lnTo>
                <a:lnTo>
                  <a:pt x="1433913" y="852573"/>
                </a:lnTo>
                <a:lnTo>
                  <a:pt x="1435144" y="844130"/>
                </a:lnTo>
                <a:lnTo>
                  <a:pt x="1435144" y="842195"/>
                </a:lnTo>
                <a:lnTo>
                  <a:pt x="1434617" y="840436"/>
                </a:lnTo>
                <a:lnTo>
                  <a:pt x="1436904" y="825309"/>
                </a:lnTo>
                <a:lnTo>
                  <a:pt x="1438135" y="821088"/>
                </a:lnTo>
                <a:lnTo>
                  <a:pt x="1439014" y="819856"/>
                </a:lnTo>
                <a:lnTo>
                  <a:pt x="1439542" y="819505"/>
                </a:lnTo>
                <a:lnTo>
                  <a:pt x="1444467" y="816690"/>
                </a:lnTo>
                <a:lnTo>
                  <a:pt x="1445347" y="815635"/>
                </a:lnTo>
                <a:lnTo>
                  <a:pt x="1446754" y="814052"/>
                </a:lnTo>
                <a:lnTo>
                  <a:pt x="1447633" y="812293"/>
                </a:lnTo>
                <a:lnTo>
                  <a:pt x="1448513" y="811765"/>
                </a:lnTo>
                <a:lnTo>
                  <a:pt x="1449217" y="811589"/>
                </a:lnTo>
                <a:lnTo>
                  <a:pt x="1450096" y="811589"/>
                </a:lnTo>
                <a:lnTo>
                  <a:pt x="1450800" y="811413"/>
                </a:lnTo>
                <a:lnTo>
                  <a:pt x="1451327" y="810886"/>
                </a:lnTo>
                <a:lnTo>
                  <a:pt x="1455549" y="806137"/>
                </a:lnTo>
                <a:lnTo>
                  <a:pt x="1456252" y="804729"/>
                </a:lnTo>
                <a:lnTo>
                  <a:pt x="1456604" y="803674"/>
                </a:lnTo>
                <a:lnTo>
                  <a:pt x="1456428" y="802970"/>
                </a:lnTo>
                <a:lnTo>
                  <a:pt x="1454142" y="798925"/>
                </a:lnTo>
                <a:lnTo>
                  <a:pt x="1453966" y="798045"/>
                </a:lnTo>
                <a:lnTo>
                  <a:pt x="1453789" y="797166"/>
                </a:lnTo>
                <a:lnTo>
                  <a:pt x="1453966" y="796462"/>
                </a:lnTo>
                <a:lnTo>
                  <a:pt x="1454317" y="795055"/>
                </a:lnTo>
                <a:lnTo>
                  <a:pt x="1455021" y="794879"/>
                </a:lnTo>
                <a:lnTo>
                  <a:pt x="1455725" y="794703"/>
                </a:lnTo>
                <a:lnTo>
                  <a:pt x="1458539" y="796462"/>
                </a:lnTo>
                <a:lnTo>
                  <a:pt x="1459242" y="796814"/>
                </a:lnTo>
                <a:lnTo>
                  <a:pt x="1459946" y="796990"/>
                </a:lnTo>
                <a:lnTo>
                  <a:pt x="1461353" y="796990"/>
                </a:lnTo>
                <a:lnTo>
                  <a:pt x="1462409" y="796638"/>
                </a:lnTo>
                <a:lnTo>
                  <a:pt x="1463464" y="795934"/>
                </a:lnTo>
                <a:lnTo>
                  <a:pt x="1465399" y="794175"/>
                </a:lnTo>
                <a:lnTo>
                  <a:pt x="1466279" y="793120"/>
                </a:lnTo>
                <a:lnTo>
                  <a:pt x="1466806" y="792065"/>
                </a:lnTo>
                <a:lnTo>
                  <a:pt x="1466982" y="791185"/>
                </a:lnTo>
                <a:lnTo>
                  <a:pt x="1467158" y="790306"/>
                </a:lnTo>
                <a:lnTo>
                  <a:pt x="1467158" y="789426"/>
                </a:lnTo>
                <a:lnTo>
                  <a:pt x="1467158" y="788547"/>
                </a:lnTo>
                <a:lnTo>
                  <a:pt x="1466630" y="786964"/>
                </a:lnTo>
                <a:lnTo>
                  <a:pt x="1466806" y="785557"/>
                </a:lnTo>
                <a:lnTo>
                  <a:pt x="1467334" y="783446"/>
                </a:lnTo>
                <a:lnTo>
                  <a:pt x="1470500" y="776058"/>
                </a:lnTo>
                <a:lnTo>
                  <a:pt x="1470676" y="775178"/>
                </a:lnTo>
                <a:lnTo>
                  <a:pt x="1471028" y="773244"/>
                </a:lnTo>
                <a:lnTo>
                  <a:pt x="1471204" y="769022"/>
                </a:lnTo>
                <a:lnTo>
                  <a:pt x="1471731" y="765152"/>
                </a:lnTo>
                <a:lnTo>
                  <a:pt x="1471731" y="763745"/>
                </a:lnTo>
                <a:lnTo>
                  <a:pt x="1471379" y="762866"/>
                </a:lnTo>
                <a:lnTo>
                  <a:pt x="1470676" y="762338"/>
                </a:lnTo>
                <a:lnTo>
                  <a:pt x="1470148" y="761986"/>
                </a:lnTo>
                <a:lnTo>
                  <a:pt x="1469620" y="760931"/>
                </a:lnTo>
                <a:lnTo>
                  <a:pt x="1469445" y="759348"/>
                </a:lnTo>
                <a:lnTo>
                  <a:pt x="1470324" y="755478"/>
                </a:lnTo>
                <a:lnTo>
                  <a:pt x="1470676" y="751608"/>
                </a:lnTo>
                <a:lnTo>
                  <a:pt x="1470324" y="746331"/>
                </a:lnTo>
                <a:lnTo>
                  <a:pt x="1469269" y="742110"/>
                </a:lnTo>
                <a:lnTo>
                  <a:pt x="1468917" y="741406"/>
                </a:lnTo>
                <a:lnTo>
                  <a:pt x="1466806" y="738064"/>
                </a:lnTo>
                <a:lnTo>
                  <a:pt x="1465926" y="737009"/>
                </a:lnTo>
                <a:lnTo>
                  <a:pt x="1458363" y="729621"/>
                </a:lnTo>
                <a:lnTo>
                  <a:pt x="1457659" y="729093"/>
                </a:lnTo>
                <a:lnTo>
                  <a:pt x="1456956" y="728918"/>
                </a:lnTo>
                <a:lnTo>
                  <a:pt x="1455021" y="728566"/>
                </a:lnTo>
                <a:lnTo>
                  <a:pt x="1454142" y="728038"/>
                </a:lnTo>
                <a:lnTo>
                  <a:pt x="1453438" y="726983"/>
                </a:lnTo>
                <a:lnTo>
                  <a:pt x="1453438" y="725927"/>
                </a:lnTo>
                <a:lnTo>
                  <a:pt x="1453438" y="725048"/>
                </a:lnTo>
                <a:lnTo>
                  <a:pt x="1456252" y="719419"/>
                </a:lnTo>
                <a:lnTo>
                  <a:pt x="1457132" y="716957"/>
                </a:lnTo>
                <a:lnTo>
                  <a:pt x="1456956" y="715725"/>
                </a:lnTo>
                <a:lnTo>
                  <a:pt x="1456604" y="715022"/>
                </a:lnTo>
                <a:lnTo>
                  <a:pt x="1455900" y="714670"/>
                </a:lnTo>
                <a:lnTo>
                  <a:pt x="1454845" y="714494"/>
                </a:lnTo>
                <a:lnTo>
                  <a:pt x="1453966" y="714318"/>
                </a:lnTo>
                <a:lnTo>
                  <a:pt x="1453086" y="713614"/>
                </a:lnTo>
                <a:lnTo>
                  <a:pt x="1452734" y="712383"/>
                </a:lnTo>
                <a:lnTo>
                  <a:pt x="1452910" y="711152"/>
                </a:lnTo>
                <a:lnTo>
                  <a:pt x="1453262" y="709921"/>
                </a:lnTo>
                <a:lnTo>
                  <a:pt x="1453086" y="709217"/>
                </a:lnTo>
                <a:lnTo>
                  <a:pt x="1452559" y="708689"/>
                </a:lnTo>
                <a:lnTo>
                  <a:pt x="1450975" y="708162"/>
                </a:lnTo>
                <a:lnTo>
                  <a:pt x="1450272" y="707810"/>
                </a:lnTo>
                <a:lnTo>
                  <a:pt x="1449568" y="707282"/>
                </a:lnTo>
                <a:lnTo>
                  <a:pt x="1449217" y="706754"/>
                </a:lnTo>
                <a:lnTo>
                  <a:pt x="1447457" y="704116"/>
                </a:lnTo>
                <a:lnTo>
                  <a:pt x="1446930" y="703588"/>
                </a:lnTo>
                <a:lnTo>
                  <a:pt x="1446402" y="703061"/>
                </a:lnTo>
                <a:lnTo>
                  <a:pt x="1445698" y="702709"/>
                </a:lnTo>
                <a:lnTo>
                  <a:pt x="1444819" y="702533"/>
                </a:lnTo>
                <a:lnTo>
                  <a:pt x="1443939" y="702533"/>
                </a:lnTo>
                <a:lnTo>
                  <a:pt x="1442884" y="702533"/>
                </a:lnTo>
                <a:lnTo>
                  <a:pt x="1442005" y="702709"/>
                </a:lnTo>
                <a:lnTo>
                  <a:pt x="1440597" y="703237"/>
                </a:lnTo>
                <a:lnTo>
                  <a:pt x="1439894" y="703764"/>
                </a:lnTo>
                <a:lnTo>
                  <a:pt x="1438310" y="705171"/>
                </a:lnTo>
                <a:lnTo>
                  <a:pt x="1437607" y="705523"/>
                </a:lnTo>
                <a:lnTo>
                  <a:pt x="1436904" y="705523"/>
                </a:lnTo>
                <a:lnTo>
                  <a:pt x="1436200" y="705347"/>
                </a:lnTo>
                <a:lnTo>
                  <a:pt x="1434969" y="704468"/>
                </a:lnTo>
                <a:lnTo>
                  <a:pt x="1433561" y="703764"/>
                </a:lnTo>
                <a:lnTo>
                  <a:pt x="1431275" y="702885"/>
                </a:lnTo>
                <a:lnTo>
                  <a:pt x="1430571" y="702533"/>
                </a:lnTo>
                <a:lnTo>
                  <a:pt x="1430219" y="701654"/>
                </a:lnTo>
                <a:lnTo>
                  <a:pt x="1428812" y="698487"/>
                </a:lnTo>
                <a:lnTo>
                  <a:pt x="1426526" y="697256"/>
                </a:lnTo>
                <a:lnTo>
                  <a:pt x="1426174" y="696728"/>
                </a:lnTo>
                <a:lnTo>
                  <a:pt x="1425998" y="695849"/>
                </a:lnTo>
                <a:lnTo>
                  <a:pt x="1426174" y="694969"/>
                </a:lnTo>
                <a:lnTo>
                  <a:pt x="1426526" y="694266"/>
                </a:lnTo>
                <a:lnTo>
                  <a:pt x="1427053" y="693562"/>
                </a:lnTo>
                <a:lnTo>
                  <a:pt x="1427933" y="692507"/>
                </a:lnTo>
                <a:lnTo>
                  <a:pt x="1428636" y="691979"/>
                </a:lnTo>
                <a:lnTo>
                  <a:pt x="1429340" y="691452"/>
                </a:lnTo>
                <a:lnTo>
                  <a:pt x="1430395" y="690924"/>
                </a:lnTo>
                <a:lnTo>
                  <a:pt x="1432330" y="690396"/>
                </a:lnTo>
                <a:lnTo>
                  <a:pt x="1436200" y="690220"/>
                </a:lnTo>
                <a:lnTo>
                  <a:pt x="1440070" y="690396"/>
                </a:lnTo>
                <a:lnTo>
                  <a:pt x="1442884" y="690044"/>
                </a:lnTo>
                <a:lnTo>
                  <a:pt x="1443939" y="690220"/>
                </a:lnTo>
                <a:lnTo>
                  <a:pt x="1444819" y="690396"/>
                </a:lnTo>
                <a:lnTo>
                  <a:pt x="1445347" y="690924"/>
                </a:lnTo>
                <a:lnTo>
                  <a:pt x="1445522" y="691627"/>
                </a:lnTo>
                <a:lnTo>
                  <a:pt x="1445698" y="692507"/>
                </a:lnTo>
                <a:lnTo>
                  <a:pt x="1446402" y="693211"/>
                </a:lnTo>
                <a:lnTo>
                  <a:pt x="1447633" y="693738"/>
                </a:lnTo>
                <a:lnTo>
                  <a:pt x="1463464" y="693211"/>
                </a:lnTo>
                <a:lnTo>
                  <a:pt x="1466806" y="692683"/>
                </a:lnTo>
                <a:lnTo>
                  <a:pt x="1469092" y="691627"/>
                </a:lnTo>
                <a:lnTo>
                  <a:pt x="1469796" y="691276"/>
                </a:lnTo>
                <a:lnTo>
                  <a:pt x="1470852" y="690220"/>
                </a:lnTo>
                <a:lnTo>
                  <a:pt x="1471379" y="689517"/>
                </a:lnTo>
                <a:lnTo>
                  <a:pt x="1471907" y="688637"/>
                </a:lnTo>
                <a:lnTo>
                  <a:pt x="1472611" y="687230"/>
                </a:lnTo>
                <a:lnTo>
                  <a:pt x="1472787" y="686175"/>
                </a:lnTo>
                <a:lnTo>
                  <a:pt x="1472962" y="684943"/>
                </a:lnTo>
                <a:lnTo>
                  <a:pt x="1472962" y="683009"/>
                </a:lnTo>
                <a:lnTo>
                  <a:pt x="1471555" y="672806"/>
                </a:lnTo>
                <a:lnTo>
                  <a:pt x="1471379" y="672103"/>
                </a:lnTo>
                <a:lnTo>
                  <a:pt x="1471028" y="671399"/>
                </a:lnTo>
                <a:lnTo>
                  <a:pt x="1470500" y="670696"/>
                </a:lnTo>
                <a:lnTo>
                  <a:pt x="1469972" y="670168"/>
                </a:lnTo>
                <a:lnTo>
                  <a:pt x="1469445" y="669640"/>
                </a:lnTo>
                <a:lnTo>
                  <a:pt x="1468741" y="669289"/>
                </a:lnTo>
                <a:lnTo>
                  <a:pt x="1467862" y="669113"/>
                </a:lnTo>
                <a:lnTo>
                  <a:pt x="1460474" y="668761"/>
                </a:lnTo>
                <a:lnTo>
                  <a:pt x="1458891" y="668585"/>
                </a:lnTo>
                <a:lnTo>
                  <a:pt x="1458187" y="668233"/>
                </a:lnTo>
                <a:lnTo>
                  <a:pt x="1457659" y="667705"/>
                </a:lnTo>
                <a:lnTo>
                  <a:pt x="1457132" y="667002"/>
                </a:lnTo>
                <a:lnTo>
                  <a:pt x="1456956" y="666298"/>
                </a:lnTo>
                <a:lnTo>
                  <a:pt x="1456780" y="665419"/>
                </a:lnTo>
                <a:lnTo>
                  <a:pt x="1456780" y="664363"/>
                </a:lnTo>
                <a:lnTo>
                  <a:pt x="1457835" y="656976"/>
                </a:lnTo>
                <a:lnTo>
                  <a:pt x="1459594" y="649412"/>
                </a:lnTo>
                <a:lnTo>
                  <a:pt x="1459770" y="642552"/>
                </a:lnTo>
                <a:lnTo>
                  <a:pt x="1460474" y="638155"/>
                </a:lnTo>
                <a:lnTo>
                  <a:pt x="1460650" y="636044"/>
                </a:lnTo>
                <a:lnTo>
                  <a:pt x="1460122" y="633405"/>
                </a:lnTo>
                <a:lnTo>
                  <a:pt x="1459594" y="631822"/>
                </a:lnTo>
                <a:lnTo>
                  <a:pt x="1459242" y="631119"/>
                </a:lnTo>
                <a:lnTo>
                  <a:pt x="1457484" y="628656"/>
                </a:lnTo>
                <a:lnTo>
                  <a:pt x="1456604" y="627601"/>
                </a:lnTo>
                <a:lnTo>
                  <a:pt x="1454845" y="626018"/>
                </a:lnTo>
                <a:lnTo>
                  <a:pt x="1453438" y="625314"/>
                </a:lnTo>
                <a:lnTo>
                  <a:pt x="1451327" y="624259"/>
                </a:lnTo>
                <a:lnTo>
                  <a:pt x="1449920" y="623379"/>
                </a:lnTo>
                <a:lnTo>
                  <a:pt x="1448864" y="622500"/>
                </a:lnTo>
                <a:lnTo>
                  <a:pt x="1447985" y="621268"/>
                </a:lnTo>
                <a:lnTo>
                  <a:pt x="1443588" y="625666"/>
                </a:lnTo>
                <a:lnTo>
                  <a:pt x="1441301" y="626721"/>
                </a:lnTo>
                <a:lnTo>
                  <a:pt x="1440422" y="626721"/>
                </a:lnTo>
                <a:lnTo>
                  <a:pt x="1439190" y="626370"/>
                </a:lnTo>
                <a:lnTo>
                  <a:pt x="1441829" y="620565"/>
                </a:lnTo>
                <a:lnTo>
                  <a:pt x="1442005" y="618102"/>
                </a:lnTo>
                <a:lnTo>
                  <a:pt x="1440949" y="615816"/>
                </a:lnTo>
                <a:lnTo>
                  <a:pt x="1440422" y="614585"/>
                </a:lnTo>
                <a:lnTo>
                  <a:pt x="1440070" y="612298"/>
                </a:lnTo>
                <a:lnTo>
                  <a:pt x="1440246" y="611066"/>
                </a:lnTo>
                <a:lnTo>
                  <a:pt x="1440773" y="610363"/>
                </a:lnTo>
                <a:lnTo>
                  <a:pt x="1444467" y="607725"/>
                </a:lnTo>
                <a:lnTo>
                  <a:pt x="1446930" y="603679"/>
                </a:lnTo>
                <a:lnTo>
                  <a:pt x="1449744" y="598050"/>
                </a:lnTo>
                <a:lnTo>
                  <a:pt x="1451151" y="595763"/>
                </a:lnTo>
                <a:lnTo>
                  <a:pt x="1452383" y="594356"/>
                </a:lnTo>
                <a:lnTo>
                  <a:pt x="1453262" y="594180"/>
                </a:lnTo>
                <a:lnTo>
                  <a:pt x="1454142" y="594004"/>
                </a:lnTo>
                <a:lnTo>
                  <a:pt x="1456956" y="594180"/>
                </a:lnTo>
                <a:lnTo>
                  <a:pt x="1457835" y="594004"/>
                </a:lnTo>
                <a:lnTo>
                  <a:pt x="1458715" y="593829"/>
                </a:lnTo>
                <a:lnTo>
                  <a:pt x="1468389" y="584858"/>
                </a:lnTo>
                <a:lnTo>
                  <a:pt x="1469796" y="583803"/>
                </a:lnTo>
                <a:lnTo>
                  <a:pt x="1470852" y="583275"/>
                </a:lnTo>
                <a:lnTo>
                  <a:pt x="1471731" y="582923"/>
                </a:lnTo>
                <a:lnTo>
                  <a:pt x="1472787" y="582747"/>
                </a:lnTo>
                <a:lnTo>
                  <a:pt x="1473666" y="582747"/>
                </a:lnTo>
                <a:lnTo>
                  <a:pt x="1474546" y="582923"/>
                </a:lnTo>
                <a:lnTo>
                  <a:pt x="1475249" y="583099"/>
                </a:lnTo>
                <a:lnTo>
                  <a:pt x="1475953" y="583627"/>
                </a:lnTo>
                <a:lnTo>
                  <a:pt x="1476480" y="583978"/>
                </a:lnTo>
                <a:lnTo>
                  <a:pt x="1477887" y="585737"/>
                </a:lnTo>
                <a:lnTo>
                  <a:pt x="1478591" y="586265"/>
                </a:lnTo>
                <a:lnTo>
                  <a:pt x="1479119" y="586617"/>
                </a:lnTo>
                <a:lnTo>
                  <a:pt x="1481405" y="587672"/>
                </a:lnTo>
                <a:lnTo>
                  <a:pt x="1481933" y="588200"/>
                </a:lnTo>
                <a:lnTo>
                  <a:pt x="1482988" y="589255"/>
                </a:lnTo>
                <a:lnTo>
                  <a:pt x="1483692" y="589607"/>
                </a:lnTo>
                <a:lnTo>
                  <a:pt x="1484396" y="589959"/>
                </a:lnTo>
                <a:lnTo>
                  <a:pt x="1485451" y="589959"/>
                </a:lnTo>
                <a:lnTo>
                  <a:pt x="1489321" y="589959"/>
                </a:lnTo>
                <a:lnTo>
                  <a:pt x="1491256" y="590311"/>
                </a:lnTo>
                <a:lnTo>
                  <a:pt x="1492311" y="590486"/>
                </a:lnTo>
                <a:lnTo>
                  <a:pt x="1493894" y="589959"/>
                </a:lnTo>
                <a:lnTo>
                  <a:pt x="1494598" y="589255"/>
                </a:lnTo>
                <a:lnTo>
                  <a:pt x="1494774" y="588200"/>
                </a:lnTo>
                <a:lnTo>
                  <a:pt x="1494774" y="585210"/>
                </a:lnTo>
                <a:lnTo>
                  <a:pt x="1494422" y="583451"/>
                </a:lnTo>
                <a:lnTo>
                  <a:pt x="1494246" y="582747"/>
                </a:lnTo>
                <a:lnTo>
                  <a:pt x="1493894" y="582044"/>
                </a:lnTo>
                <a:lnTo>
                  <a:pt x="1493366" y="581340"/>
                </a:lnTo>
                <a:lnTo>
                  <a:pt x="1473842" y="562695"/>
                </a:lnTo>
                <a:lnTo>
                  <a:pt x="1473314" y="561991"/>
                </a:lnTo>
                <a:lnTo>
                  <a:pt x="1473138" y="561288"/>
                </a:lnTo>
                <a:lnTo>
                  <a:pt x="1473314" y="559704"/>
                </a:lnTo>
                <a:lnTo>
                  <a:pt x="1473842" y="559177"/>
                </a:lnTo>
                <a:lnTo>
                  <a:pt x="1474721" y="559177"/>
                </a:lnTo>
                <a:lnTo>
                  <a:pt x="1475249" y="559529"/>
                </a:lnTo>
                <a:lnTo>
                  <a:pt x="1477008" y="561112"/>
                </a:lnTo>
                <a:lnTo>
                  <a:pt x="1477536" y="561464"/>
                </a:lnTo>
                <a:lnTo>
                  <a:pt x="1478415" y="561815"/>
                </a:lnTo>
                <a:lnTo>
                  <a:pt x="1479295" y="561991"/>
                </a:lnTo>
                <a:lnTo>
                  <a:pt x="1480174" y="561991"/>
                </a:lnTo>
                <a:lnTo>
                  <a:pt x="1482109" y="561815"/>
                </a:lnTo>
                <a:lnTo>
                  <a:pt x="1484571" y="560936"/>
                </a:lnTo>
                <a:lnTo>
                  <a:pt x="1485275" y="560760"/>
                </a:lnTo>
                <a:lnTo>
                  <a:pt x="1486155" y="560760"/>
                </a:lnTo>
                <a:lnTo>
                  <a:pt x="1487034" y="561112"/>
                </a:lnTo>
                <a:lnTo>
                  <a:pt x="1487738" y="561464"/>
                </a:lnTo>
                <a:lnTo>
                  <a:pt x="1488793" y="562343"/>
                </a:lnTo>
                <a:lnTo>
                  <a:pt x="1489673" y="562695"/>
                </a:lnTo>
                <a:lnTo>
                  <a:pt x="1490376" y="563047"/>
                </a:lnTo>
                <a:lnTo>
                  <a:pt x="1491256" y="563047"/>
                </a:lnTo>
                <a:lnTo>
                  <a:pt x="1491959" y="562871"/>
                </a:lnTo>
                <a:lnTo>
                  <a:pt x="1493894" y="561639"/>
                </a:lnTo>
                <a:lnTo>
                  <a:pt x="1496181" y="560936"/>
                </a:lnTo>
                <a:lnTo>
                  <a:pt x="1498291" y="559529"/>
                </a:lnTo>
                <a:lnTo>
                  <a:pt x="1499699" y="558825"/>
                </a:lnTo>
                <a:lnTo>
                  <a:pt x="1500754" y="558649"/>
                </a:lnTo>
                <a:lnTo>
                  <a:pt x="1501634" y="558649"/>
                </a:lnTo>
                <a:lnTo>
                  <a:pt x="1505855" y="559881"/>
                </a:lnTo>
                <a:lnTo>
                  <a:pt x="1507614" y="560232"/>
                </a:lnTo>
                <a:lnTo>
                  <a:pt x="1509549" y="560408"/>
                </a:lnTo>
                <a:lnTo>
                  <a:pt x="1511308" y="559881"/>
                </a:lnTo>
                <a:lnTo>
                  <a:pt x="1513594" y="558825"/>
                </a:lnTo>
                <a:lnTo>
                  <a:pt x="1520103" y="554604"/>
                </a:lnTo>
                <a:lnTo>
                  <a:pt x="1521686" y="553900"/>
                </a:lnTo>
                <a:lnTo>
                  <a:pt x="1523445" y="553548"/>
                </a:lnTo>
                <a:lnTo>
                  <a:pt x="1529073" y="551789"/>
                </a:lnTo>
                <a:lnTo>
                  <a:pt x="1529953" y="551789"/>
                </a:lnTo>
                <a:lnTo>
                  <a:pt x="1530833" y="551789"/>
                </a:lnTo>
                <a:lnTo>
                  <a:pt x="1531712" y="552141"/>
                </a:lnTo>
                <a:lnTo>
                  <a:pt x="1532416" y="552493"/>
                </a:lnTo>
                <a:lnTo>
                  <a:pt x="1535054" y="555131"/>
                </a:lnTo>
                <a:lnTo>
                  <a:pt x="1536285" y="555835"/>
                </a:lnTo>
                <a:lnTo>
                  <a:pt x="1536989" y="556187"/>
                </a:lnTo>
                <a:lnTo>
                  <a:pt x="1537693" y="556362"/>
                </a:lnTo>
                <a:lnTo>
                  <a:pt x="1538748" y="556362"/>
                </a:lnTo>
                <a:lnTo>
                  <a:pt x="1539803" y="556187"/>
                </a:lnTo>
                <a:lnTo>
                  <a:pt x="1540507" y="555659"/>
                </a:lnTo>
                <a:lnTo>
                  <a:pt x="1541035" y="554955"/>
                </a:lnTo>
                <a:lnTo>
                  <a:pt x="1541035" y="554076"/>
                </a:lnTo>
                <a:lnTo>
                  <a:pt x="1540507" y="551437"/>
                </a:lnTo>
                <a:lnTo>
                  <a:pt x="1540507" y="550558"/>
                </a:lnTo>
                <a:lnTo>
                  <a:pt x="1540859" y="549327"/>
                </a:lnTo>
                <a:lnTo>
                  <a:pt x="1541563" y="548271"/>
                </a:lnTo>
                <a:lnTo>
                  <a:pt x="1542442" y="547919"/>
                </a:lnTo>
                <a:lnTo>
                  <a:pt x="1542969" y="548095"/>
                </a:lnTo>
                <a:lnTo>
                  <a:pt x="1543321" y="548799"/>
                </a:lnTo>
                <a:lnTo>
                  <a:pt x="1543849" y="550382"/>
                </a:lnTo>
                <a:lnTo>
                  <a:pt x="1544376" y="550910"/>
                </a:lnTo>
                <a:lnTo>
                  <a:pt x="1544905" y="551437"/>
                </a:lnTo>
                <a:lnTo>
                  <a:pt x="1545784" y="551613"/>
                </a:lnTo>
                <a:lnTo>
                  <a:pt x="1552468" y="553548"/>
                </a:lnTo>
                <a:lnTo>
                  <a:pt x="1553171" y="553900"/>
                </a:lnTo>
                <a:lnTo>
                  <a:pt x="1554227" y="554779"/>
                </a:lnTo>
                <a:lnTo>
                  <a:pt x="1555106" y="555131"/>
                </a:lnTo>
                <a:lnTo>
                  <a:pt x="1557569" y="555131"/>
                </a:lnTo>
                <a:lnTo>
                  <a:pt x="1558448" y="555307"/>
                </a:lnTo>
                <a:lnTo>
                  <a:pt x="1558976" y="555835"/>
                </a:lnTo>
                <a:lnTo>
                  <a:pt x="1559504" y="556362"/>
                </a:lnTo>
                <a:lnTo>
                  <a:pt x="1560031" y="556890"/>
                </a:lnTo>
                <a:lnTo>
                  <a:pt x="1560911" y="557946"/>
                </a:lnTo>
                <a:lnTo>
                  <a:pt x="1561615" y="558297"/>
                </a:lnTo>
                <a:lnTo>
                  <a:pt x="1562494" y="558649"/>
                </a:lnTo>
                <a:lnTo>
                  <a:pt x="1563374" y="558649"/>
                </a:lnTo>
                <a:lnTo>
                  <a:pt x="1564429" y="558649"/>
                </a:lnTo>
                <a:lnTo>
                  <a:pt x="1566188" y="558473"/>
                </a:lnTo>
                <a:lnTo>
                  <a:pt x="1567067" y="558473"/>
                </a:lnTo>
                <a:lnTo>
                  <a:pt x="1567947" y="558825"/>
                </a:lnTo>
                <a:lnTo>
                  <a:pt x="1568650" y="559177"/>
                </a:lnTo>
                <a:lnTo>
                  <a:pt x="1569178" y="559529"/>
                </a:lnTo>
                <a:lnTo>
                  <a:pt x="1569706" y="560056"/>
                </a:lnTo>
                <a:lnTo>
                  <a:pt x="1570937" y="561112"/>
                </a:lnTo>
                <a:lnTo>
                  <a:pt x="1571641" y="561464"/>
                </a:lnTo>
                <a:lnTo>
                  <a:pt x="1572345" y="561815"/>
                </a:lnTo>
                <a:lnTo>
                  <a:pt x="1574983" y="562871"/>
                </a:lnTo>
                <a:lnTo>
                  <a:pt x="1576390" y="563750"/>
                </a:lnTo>
                <a:lnTo>
                  <a:pt x="1573575" y="557242"/>
                </a:lnTo>
                <a:lnTo>
                  <a:pt x="1573224" y="554428"/>
                </a:lnTo>
                <a:lnTo>
                  <a:pt x="1573400" y="553724"/>
                </a:lnTo>
                <a:lnTo>
                  <a:pt x="1574103" y="552317"/>
                </a:lnTo>
                <a:lnTo>
                  <a:pt x="1574983" y="550910"/>
                </a:lnTo>
                <a:lnTo>
                  <a:pt x="1577270" y="548095"/>
                </a:lnTo>
                <a:lnTo>
                  <a:pt x="1577973" y="547040"/>
                </a:lnTo>
                <a:lnTo>
                  <a:pt x="1578500" y="545457"/>
                </a:lnTo>
                <a:lnTo>
                  <a:pt x="1579380" y="542291"/>
                </a:lnTo>
                <a:lnTo>
                  <a:pt x="1579556" y="540532"/>
                </a:lnTo>
                <a:lnTo>
                  <a:pt x="1579556" y="539301"/>
                </a:lnTo>
                <a:lnTo>
                  <a:pt x="1579380" y="538245"/>
                </a:lnTo>
                <a:lnTo>
                  <a:pt x="1578325" y="535255"/>
                </a:lnTo>
                <a:lnTo>
                  <a:pt x="1576390" y="531385"/>
                </a:lnTo>
                <a:lnTo>
                  <a:pt x="1573048" y="527867"/>
                </a:lnTo>
                <a:lnTo>
                  <a:pt x="1571113" y="526636"/>
                </a:lnTo>
                <a:lnTo>
                  <a:pt x="1565308" y="523997"/>
                </a:lnTo>
                <a:lnTo>
                  <a:pt x="1563901" y="522942"/>
                </a:lnTo>
                <a:lnTo>
                  <a:pt x="1563022" y="522063"/>
                </a:lnTo>
                <a:lnTo>
                  <a:pt x="1562494" y="520128"/>
                </a:lnTo>
                <a:lnTo>
                  <a:pt x="1561966" y="518896"/>
                </a:lnTo>
                <a:lnTo>
                  <a:pt x="1560735" y="517137"/>
                </a:lnTo>
                <a:lnTo>
                  <a:pt x="1559855" y="516258"/>
                </a:lnTo>
                <a:lnTo>
                  <a:pt x="1559152" y="515554"/>
                </a:lnTo>
                <a:lnTo>
                  <a:pt x="1553171" y="511860"/>
                </a:lnTo>
                <a:lnTo>
                  <a:pt x="1551764" y="510805"/>
                </a:lnTo>
                <a:lnTo>
                  <a:pt x="1551061" y="509926"/>
                </a:lnTo>
                <a:lnTo>
                  <a:pt x="1550357" y="508519"/>
                </a:lnTo>
                <a:lnTo>
                  <a:pt x="1549126" y="503417"/>
                </a:lnTo>
                <a:lnTo>
                  <a:pt x="1548071" y="501483"/>
                </a:lnTo>
                <a:lnTo>
                  <a:pt x="1547367" y="500603"/>
                </a:lnTo>
                <a:lnTo>
                  <a:pt x="1546488" y="499900"/>
                </a:lnTo>
                <a:lnTo>
                  <a:pt x="1544729" y="499548"/>
                </a:lnTo>
                <a:lnTo>
                  <a:pt x="1542793" y="499548"/>
                </a:lnTo>
                <a:lnTo>
                  <a:pt x="1541035" y="499900"/>
                </a:lnTo>
                <a:lnTo>
                  <a:pt x="1540155" y="500075"/>
                </a:lnTo>
                <a:lnTo>
                  <a:pt x="1539276" y="500251"/>
                </a:lnTo>
                <a:lnTo>
                  <a:pt x="1538044" y="500427"/>
                </a:lnTo>
                <a:lnTo>
                  <a:pt x="1536285" y="499900"/>
                </a:lnTo>
                <a:lnTo>
                  <a:pt x="1535582" y="499196"/>
                </a:lnTo>
                <a:lnTo>
                  <a:pt x="1535054" y="498492"/>
                </a:lnTo>
                <a:lnTo>
                  <a:pt x="1534351" y="494974"/>
                </a:lnTo>
                <a:lnTo>
                  <a:pt x="1534351" y="493919"/>
                </a:lnTo>
                <a:lnTo>
                  <a:pt x="1534351" y="492160"/>
                </a:lnTo>
                <a:lnTo>
                  <a:pt x="1534702" y="491105"/>
                </a:lnTo>
                <a:lnTo>
                  <a:pt x="1536813" y="485828"/>
                </a:lnTo>
                <a:lnTo>
                  <a:pt x="1536813" y="484948"/>
                </a:lnTo>
                <a:lnTo>
                  <a:pt x="1536813" y="483717"/>
                </a:lnTo>
                <a:lnTo>
                  <a:pt x="1536461" y="482310"/>
                </a:lnTo>
                <a:lnTo>
                  <a:pt x="1535582" y="480199"/>
                </a:lnTo>
                <a:lnTo>
                  <a:pt x="1534878" y="479320"/>
                </a:lnTo>
                <a:lnTo>
                  <a:pt x="1534175" y="478792"/>
                </a:lnTo>
                <a:lnTo>
                  <a:pt x="1533647" y="478792"/>
                </a:lnTo>
                <a:lnTo>
                  <a:pt x="1533119" y="478968"/>
                </a:lnTo>
                <a:lnTo>
                  <a:pt x="1532416" y="479320"/>
                </a:lnTo>
                <a:lnTo>
                  <a:pt x="1531360" y="480199"/>
                </a:lnTo>
                <a:lnTo>
                  <a:pt x="1530656" y="480551"/>
                </a:lnTo>
                <a:lnTo>
                  <a:pt x="1529777" y="480551"/>
                </a:lnTo>
                <a:lnTo>
                  <a:pt x="1528722" y="480199"/>
                </a:lnTo>
                <a:lnTo>
                  <a:pt x="1528370" y="479671"/>
                </a:lnTo>
                <a:lnTo>
                  <a:pt x="1528194" y="478792"/>
                </a:lnTo>
                <a:lnTo>
                  <a:pt x="1528370" y="477912"/>
                </a:lnTo>
                <a:lnTo>
                  <a:pt x="1528546" y="477209"/>
                </a:lnTo>
                <a:lnTo>
                  <a:pt x="1529073" y="476505"/>
                </a:lnTo>
                <a:lnTo>
                  <a:pt x="1531184" y="473515"/>
                </a:lnTo>
                <a:lnTo>
                  <a:pt x="1531536" y="472635"/>
                </a:lnTo>
                <a:lnTo>
                  <a:pt x="1531712" y="471756"/>
                </a:lnTo>
                <a:lnTo>
                  <a:pt x="1531360" y="470525"/>
                </a:lnTo>
                <a:lnTo>
                  <a:pt x="1530656" y="469997"/>
                </a:lnTo>
                <a:lnTo>
                  <a:pt x="1529953" y="469997"/>
                </a:lnTo>
                <a:lnTo>
                  <a:pt x="1528546" y="470876"/>
                </a:lnTo>
                <a:lnTo>
                  <a:pt x="1527843" y="471052"/>
                </a:lnTo>
                <a:lnTo>
                  <a:pt x="1526083" y="471228"/>
                </a:lnTo>
                <a:lnTo>
                  <a:pt x="1525380" y="471580"/>
                </a:lnTo>
                <a:lnTo>
                  <a:pt x="1524852" y="472284"/>
                </a:lnTo>
                <a:lnTo>
                  <a:pt x="1524500" y="472811"/>
                </a:lnTo>
                <a:lnTo>
                  <a:pt x="1523445" y="475978"/>
                </a:lnTo>
                <a:lnTo>
                  <a:pt x="1523093" y="476681"/>
                </a:lnTo>
                <a:lnTo>
                  <a:pt x="1522565" y="477209"/>
                </a:lnTo>
                <a:lnTo>
                  <a:pt x="1521686" y="477561"/>
                </a:lnTo>
                <a:lnTo>
                  <a:pt x="1520631" y="477385"/>
                </a:lnTo>
                <a:lnTo>
                  <a:pt x="1518872" y="476505"/>
                </a:lnTo>
                <a:lnTo>
                  <a:pt x="1518168" y="475626"/>
                </a:lnTo>
                <a:lnTo>
                  <a:pt x="1517816" y="474570"/>
                </a:lnTo>
                <a:lnTo>
                  <a:pt x="1517816" y="473691"/>
                </a:lnTo>
                <a:lnTo>
                  <a:pt x="1518344" y="469821"/>
                </a:lnTo>
                <a:lnTo>
                  <a:pt x="1518696" y="462785"/>
                </a:lnTo>
                <a:lnTo>
                  <a:pt x="1519048" y="461026"/>
                </a:lnTo>
                <a:lnTo>
                  <a:pt x="1520103" y="458740"/>
                </a:lnTo>
                <a:lnTo>
                  <a:pt x="1520455" y="458212"/>
                </a:lnTo>
                <a:lnTo>
                  <a:pt x="1521158" y="457684"/>
                </a:lnTo>
                <a:lnTo>
                  <a:pt x="1523269" y="456805"/>
                </a:lnTo>
                <a:lnTo>
                  <a:pt x="1523797" y="456277"/>
                </a:lnTo>
                <a:lnTo>
                  <a:pt x="1524148" y="455573"/>
                </a:lnTo>
                <a:lnTo>
                  <a:pt x="1524500" y="454870"/>
                </a:lnTo>
                <a:lnTo>
                  <a:pt x="1524676" y="453815"/>
                </a:lnTo>
                <a:lnTo>
                  <a:pt x="1524852" y="452583"/>
                </a:lnTo>
                <a:lnTo>
                  <a:pt x="1524324" y="449065"/>
                </a:lnTo>
                <a:lnTo>
                  <a:pt x="1524324" y="447834"/>
                </a:lnTo>
                <a:lnTo>
                  <a:pt x="1524676" y="446075"/>
                </a:lnTo>
                <a:lnTo>
                  <a:pt x="1524852" y="445196"/>
                </a:lnTo>
                <a:lnTo>
                  <a:pt x="1524852" y="443788"/>
                </a:lnTo>
                <a:lnTo>
                  <a:pt x="1524676" y="442205"/>
                </a:lnTo>
                <a:lnTo>
                  <a:pt x="1522917" y="435521"/>
                </a:lnTo>
                <a:lnTo>
                  <a:pt x="1523093" y="433586"/>
                </a:lnTo>
                <a:lnTo>
                  <a:pt x="1523973" y="430244"/>
                </a:lnTo>
                <a:lnTo>
                  <a:pt x="1526259" y="424264"/>
                </a:lnTo>
                <a:lnTo>
                  <a:pt x="1530129" y="404739"/>
                </a:lnTo>
                <a:lnTo>
                  <a:pt x="1530656" y="403332"/>
                </a:lnTo>
                <a:lnTo>
                  <a:pt x="1531184" y="402628"/>
                </a:lnTo>
                <a:lnTo>
                  <a:pt x="1531712" y="402101"/>
                </a:lnTo>
                <a:lnTo>
                  <a:pt x="1534702" y="398935"/>
                </a:lnTo>
                <a:lnTo>
                  <a:pt x="1535230" y="398231"/>
                </a:lnTo>
                <a:lnTo>
                  <a:pt x="1536285" y="396120"/>
                </a:lnTo>
                <a:lnTo>
                  <a:pt x="1536637" y="395592"/>
                </a:lnTo>
                <a:lnTo>
                  <a:pt x="1537341" y="395417"/>
                </a:lnTo>
                <a:lnTo>
                  <a:pt x="1538044" y="395417"/>
                </a:lnTo>
                <a:lnTo>
                  <a:pt x="1542090" y="396824"/>
                </a:lnTo>
                <a:lnTo>
                  <a:pt x="1547191" y="397703"/>
                </a:lnTo>
                <a:lnTo>
                  <a:pt x="1558272" y="397703"/>
                </a:lnTo>
                <a:lnTo>
                  <a:pt x="1561615" y="397352"/>
                </a:lnTo>
                <a:lnTo>
                  <a:pt x="1563550" y="397000"/>
                </a:lnTo>
                <a:lnTo>
                  <a:pt x="1564077" y="396472"/>
                </a:lnTo>
                <a:lnTo>
                  <a:pt x="1564957" y="395241"/>
                </a:lnTo>
                <a:lnTo>
                  <a:pt x="1565484" y="394713"/>
                </a:lnTo>
                <a:lnTo>
                  <a:pt x="1566188" y="394009"/>
                </a:lnTo>
                <a:lnTo>
                  <a:pt x="1567419" y="393130"/>
                </a:lnTo>
                <a:lnTo>
                  <a:pt x="1569706" y="391899"/>
                </a:lnTo>
                <a:lnTo>
                  <a:pt x="1570585" y="391019"/>
                </a:lnTo>
                <a:lnTo>
                  <a:pt x="1571113" y="389964"/>
                </a:lnTo>
                <a:lnTo>
                  <a:pt x="1571113" y="389084"/>
                </a:lnTo>
                <a:lnTo>
                  <a:pt x="1571113" y="388205"/>
                </a:lnTo>
                <a:lnTo>
                  <a:pt x="1570585" y="386446"/>
                </a:lnTo>
                <a:lnTo>
                  <a:pt x="1569354" y="383632"/>
                </a:lnTo>
                <a:lnTo>
                  <a:pt x="1568650" y="382224"/>
                </a:lnTo>
                <a:lnTo>
                  <a:pt x="1566012" y="379586"/>
                </a:lnTo>
                <a:lnTo>
                  <a:pt x="1565660" y="378882"/>
                </a:lnTo>
                <a:lnTo>
                  <a:pt x="1565484" y="378179"/>
                </a:lnTo>
                <a:lnTo>
                  <a:pt x="1565308" y="377299"/>
                </a:lnTo>
                <a:lnTo>
                  <a:pt x="1565484" y="376420"/>
                </a:lnTo>
                <a:lnTo>
                  <a:pt x="1567067" y="367449"/>
                </a:lnTo>
                <a:lnTo>
                  <a:pt x="1567243" y="361469"/>
                </a:lnTo>
                <a:lnTo>
                  <a:pt x="1566892" y="356719"/>
                </a:lnTo>
                <a:lnTo>
                  <a:pt x="1566892" y="355488"/>
                </a:lnTo>
                <a:lnTo>
                  <a:pt x="1567243" y="354081"/>
                </a:lnTo>
                <a:lnTo>
                  <a:pt x="1567947" y="351794"/>
                </a:lnTo>
                <a:lnTo>
                  <a:pt x="1568475" y="350739"/>
                </a:lnTo>
                <a:lnTo>
                  <a:pt x="1569178" y="349859"/>
                </a:lnTo>
                <a:lnTo>
                  <a:pt x="1569882" y="349507"/>
                </a:lnTo>
                <a:lnTo>
                  <a:pt x="1577973" y="346341"/>
                </a:lnTo>
                <a:lnTo>
                  <a:pt x="1579908" y="346165"/>
                </a:lnTo>
                <a:lnTo>
                  <a:pt x="1581491" y="346517"/>
                </a:lnTo>
                <a:lnTo>
                  <a:pt x="1583074" y="347045"/>
                </a:lnTo>
                <a:lnTo>
                  <a:pt x="1583953" y="347397"/>
                </a:lnTo>
                <a:lnTo>
                  <a:pt x="1584833" y="347221"/>
                </a:lnTo>
                <a:lnTo>
                  <a:pt x="1586064" y="346869"/>
                </a:lnTo>
                <a:lnTo>
                  <a:pt x="1586592" y="346341"/>
                </a:lnTo>
                <a:lnTo>
                  <a:pt x="1586944" y="345462"/>
                </a:lnTo>
                <a:lnTo>
                  <a:pt x="1586944" y="344582"/>
                </a:lnTo>
                <a:lnTo>
                  <a:pt x="1586768" y="343703"/>
                </a:lnTo>
                <a:lnTo>
                  <a:pt x="1586240" y="342296"/>
                </a:lnTo>
                <a:lnTo>
                  <a:pt x="1587120" y="340009"/>
                </a:lnTo>
                <a:lnTo>
                  <a:pt x="1598201" y="323827"/>
                </a:lnTo>
                <a:lnTo>
                  <a:pt x="1608755" y="317494"/>
                </a:lnTo>
                <a:lnTo>
                  <a:pt x="1611042" y="315735"/>
                </a:lnTo>
                <a:lnTo>
                  <a:pt x="1614384" y="312393"/>
                </a:lnTo>
                <a:lnTo>
                  <a:pt x="1615263" y="311514"/>
                </a:lnTo>
                <a:lnTo>
                  <a:pt x="1616846" y="308875"/>
                </a:lnTo>
                <a:lnTo>
                  <a:pt x="1618429" y="305181"/>
                </a:lnTo>
                <a:lnTo>
                  <a:pt x="1618781" y="303246"/>
                </a:lnTo>
                <a:lnTo>
                  <a:pt x="1618781" y="300960"/>
                </a:lnTo>
                <a:lnTo>
                  <a:pt x="1619133" y="296914"/>
                </a:lnTo>
                <a:lnTo>
                  <a:pt x="1619836" y="294452"/>
                </a:lnTo>
                <a:lnTo>
                  <a:pt x="1621947" y="289878"/>
                </a:lnTo>
                <a:lnTo>
                  <a:pt x="1622827" y="288471"/>
                </a:lnTo>
                <a:lnTo>
                  <a:pt x="1623530" y="287592"/>
                </a:lnTo>
                <a:lnTo>
                  <a:pt x="1625289" y="287064"/>
                </a:lnTo>
                <a:lnTo>
                  <a:pt x="1626345" y="286360"/>
                </a:lnTo>
                <a:lnTo>
                  <a:pt x="1626872" y="284601"/>
                </a:lnTo>
                <a:lnTo>
                  <a:pt x="1626872" y="283546"/>
                </a:lnTo>
                <a:close/>
              </a:path>
            </a:pathLst>
          </a:custGeom>
          <a:solidFill>
            <a:srgbClr val="00FF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/>
          <p:nvPr/>
        </p:nvSpPr>
        <p:spPr>
          <a:xfrm>
            <a:off x="1937732" y="3136758"/>
            <a:ext cx="1661660" cy="1689824"/>
          </a:xfrm>
          <a:custGeom>
            <a:rect b="b" l="l" r="r" t="t"/>
            <a:pathLst>
              <a:path extrusionOk="0" h="1055382" w="1037792">
                <a:moveTo>
                  <a:pt x="1051689" y="357775"/>
                </a:moveTo>
                <a:lnTo>
                  <a:pt x="1049930" y="355312"/>
                </a:lnTo>
                <a:lnTo>
                  <a:pt x="1048874" y="352322"/>
                </a:lnTo>
                <a:lnTo>
                  <a:pt x="1049226" y="348804"/>
                </a:lnTo>
                <a:lnTo>
                  <a:pt x="1038496" y="332621"/>
                </a:lnTo>
                <a:lnTo>
                  <a:pt x="1031109" y="324354"/>
                </a:lnTo>
                <a:lnTo>
                  <a:pt x="1029174" y="322595"/>
                </a:lnTo>
                <a:lnTo>
                  <a:pt x="1027063" y="321012"/>
                </a:lnTo>
                <a:lnTo>
                  <a:pt x="1025304" y="320309"/>
                </a:lnTo>
                <a:lnTo>
                  <a:pt x="1023369" y="319781"/>
                </a:lnTo>
                <a:lnTo>
                  <a:pt x="1021610" y="319781"/>
                </a:lnTo>
                <a:lnTo>
                  <a:pt x="1018268" y="320309"/>
                </a:lnTo>
                <a:lnTo>
                  <a:pt x="1016333" y="320133"/>
                </a:lnTo>
                <a:lnTo>
                  <a:pt x="1011936" y="317846"/>
                </a:lnTo>
                <a:lnTo>
                  <a:pt x="1010001" y="317318"/>
                </a:lnTo>
                <a:lnTo>
                  <a:pt x="1004372" y="317142"/>
                </a:lnTo>
                <a:lnTo>
                  <a:pt x="1002437" y="316615"/>
                </a:lnTo>
                <a:lnTo>
                  <a:pt x="1000503" y="315911"/>
                </a:lnTo>
                <a:lnTo>
                  <a:pt x="998216" y="314856"/>
                </a:lnTo>
                <a:lnTo>
                  <a:pt x="996809" y="313800"/>
                </a:lnTo>
                <a:lnTo>
                  <a:pt x="993819" y="310283"/>
                </a:lnTo>
                <a:lnTo>
                  <a:pt x="984320" y="302191"/>
                </a:lnTo>
                <a:lnTo>
                  <a:pt x="982385" y="300960"/>
                </a:lnTo>
                <a:lnTo>
                  <a:pt x="980978" y="300432"/>
                </a:lnTo>
                <a:lnTo>
                  <a:pt x="975349" y="299553"/>
                </a:lnTo>
                <a:lnTo>
                  <a:pt x="966203" y="297266"/>
                </a:lnTo>
                <a:lnTo>
                  <a:pt x="964620" y="296914"/>
                </a:lnTo>
                <a:lnTo>
                  <a:pt x="958463" y="297266"/>
                </a:lnTo>
                <a:lnTo>
                  <a:pt x="951427" y="296386"/>
                </a:lnTo>
                <a:lnTo>
                  <a:pt x="949844" y="295859"/>
                </a:lnTo>
                <a:lnTo>
                  <a:pt x="920821" y="283546"/>
                </a:lnTo>
                <a:lnTo>
                  <a:pt x="919238" y="282315"/>
                </a:lnTo>
                <a:lnTo>
                  <a:pt x="915720" y="278269"/>
                </a:lnTo>
                <a:lnTo>
                  <a:pt x="910443" y="274399"/>
                </a:lnTo>
                <a:lnTo>
                  <a:pt x="904991" y="272464"/>
                </a:lnTo>
                <a:lnTo>
                  <a:pt x="897075" y="270881"/>
                </a:lnTo>
                <a:lnTo>
                  <a:pt x="891974" y="268947"/>
                </a:lnTo>
                <a:lnTo>
                  <a:pt x="889160" y="267715"/>
                </a:lnTo>
                <a:lnTo>
                  <a:pt x="887577" y="266308"/>
                </a:lnTo>
                <a:lnTo>
                  <a:pt x="886873" y="264901"/>
                </a:lnTo>
                <a:lnTo>
                  <a:pt x="886169" y="263494"/>
                </a:lnTo>
                <a:lnTo>
                  <a:pt x="885466" y="262262"/>
                </a:lnTo>
                <a:lnTo>
                  <a:pt x="883531" y="260328"/>
                </a:lnTo>
                <a:lnTo>
                  <a:pt x="872626" y="253116"/>
                </a:lnTo>
                <a:lnTo>
                  <a:pt x="864182" y="248894"/>
                </a:lnTo>
                <a:lnTo>
                  <a:pt x="860313" y="247663"/>
                </a:lnTo>
                <a:lnTo>
                  <a:pt x="858554" y="247487"/>
                </a:lnTo>
                <a:lnTo>
                  <a:pt x="850814" y="248015"/>
                </a:lnTo>
                <a:lnTo>
                  <a:pt x="847824" y="247839"/>
                </a:lnTo>
                <a:lnTo>
                  <a:pt x="846065" y="247135"/>
                </a:lnTo>
                <a:lnTo>
                  <a:pt x="844482" y="246080"/>
                </a:lnTo>
                <a:lnTo>
                  <a:pt x="833576" y="235174"/>
                </a:lnTo>
                <a:lnTo>
                  <a:pt x="829355" y="232184"/>
                </a:lnTo>
                <a:lnTo>
                  <a:pt x="827420" y="231480"/>
                </a:lnTo>
                <a:lnTo>
                  <a:pt x="825485" y="231129"/>
                </a:lnTo>
                <a:lnTo>
                  <a:pt x="808071" y="233767"/>
                </a:lnTo>
                <a:lnTo>
                  <a:pt x="804201" y="233415"/>
                </a:lnTo>
                <a:lnTo>
                  <a:pt x="797341" y="231832"/>
                </a:lnTo>
                <a:lnTo>
                  <a:pt x="787140" y="231832"/>
                </a:lnTo>
                <a:lnTo>
                  <a:pt x="771133" y="227259"/>
                </a:lnTo>
                <a:lnTo>
                  <a:pt x="767263" y="224796"/>
                </a:lnTo>
                <a:lnTo>
                  <a:pt x="767087" y="224093"/>
                </a:lnTo>
                <a:lnTo>
                  <a:pt x="767087" y="223389"/>
                </a:lnTo>
                <a:lnTo>
                  <a:pt x="767791" y="220751"/>
                </a:lnTo>
                <a:lnTo>
                  <a:pt x="773068" y="208438"/>
                </a:lnTo>
                <a:lnTo>
                  <a:pt x="774827" y="205096"/>
                </a:lnTo>
                <a:lnTo>
                  <a:pt x="783270" y="193838"/>
                </a:lnTo>
                <a:lnTo>
                  <a:pt x="784501" y="191904"/>
                </a:lnTo>
                <a:lnTo>
                  <a:pt x="785380" y="189793"/>
                </a:lnTo>
                <a:lnTo>
                  <a:pt x="785732" y="186275"/>
                </a:lnTo>
                <a:lnTo>
                  <a:pt x="785029" y="184340"/>
                </a:lnTo>
                <a:lnTo>
                  <a:pt x="783621" y="183109"/>
                </a:lnTo>
                <a:lnTo>
                  <a:pt x="770429" y="177304"/>
                </a:lnTo>
                <a:lnTo>
                  <a:pt x="767439" y="176425"/>
                </a:lnTo>
                <a:lnTo>
                  <a:pt x="766208" y="176249"/>
                </a:lnTo>
                <a:lnTo>
                  <a:pt x="765328" y="176249"/>
                </a:lnTo>
                <a:lnTo>
                  <a:pt x="764273" y="176425"/>
                </a:lnTo>
                <a:lnTo>
                  <a:pt x="763041" y="176952"/>
                </a:lnTo>
                <a:lnTo>
                  <a:pt x="756885" y="181174"/>
                </a:lnTo>
                <a:lnTo>
                  <a:pt x="755302" y="182053"/>
                </a:lnTo>
                <a:lnTo>
                  <a:pt x="753895" y="182581"/>
                </a:lnTo>
                <a:lnTo>
                  <a:pt x="752136" y="182229"/>
                </a:lnTo>
                <a:lnTo>
                  <a:pt x="750553" y="181174"/>
                </a:lnTo>
                <a:lnTo>
                  <a:pt x="747211" y="178008"/>
                </a:lnTo>
                <a:lnTo>
                  <a:pt x="745804" y="175721"/>
                </a:lnTo>
                <a:lnTo>
                  <a:pt x="744748" y="173258"/>
                </a:lnTo>
                <a:lnTo>
                  <a:pt x="744221" y="171324"/>
                </a:lnTo>
                <a:lnTo>
                  <a:pt x="743869" y="168158"/>
                </a:lnTo>
                <a:lnTo>
                  <a:pt x="746156" y="138079"/>
                </a:lnTo>
                <a:lnTo>
                  <a:pt x="745804" y="133682"/>
                </a:lnTo>
                <a:lnTo>
                  <a:pt x="744924" y="130340"/>
                </a:lnTo>
                <a:lnTo>
                  <a:pt x="744221" y="125942"/>
                </a:lnTo>
                <a:lnTo>
                  <a:pt x="742637" y="126822"/>
                </a:lnTo>
                <a:lnTo>
                  <a:pt x="730852" y="128229"/>
                </a:lnTo>
                <a:lnTo>
                  <a:pt x="724872" y="126998"/>
                </a:lnTo>
                <a:lnTo>
                  <a:pt x="721354" y="125766"/>
                </a:lnTo>
                <a:lnTo>
                  <a:pt x="710272" y="123304"/>
                </a:lnTo>
                <a:lnTo>
                  <a:pt x="707282" y="123128"/>
                </a:lnTo>
                <a:lnTo>
                  <a:pt x="693562" y="123831"/>
                </a:lnTo>
                <a:lnTo>
                  <a:pt x="690748" y="123480"/>
                </a:lnTo>
                <a:lnTo>
                  <a:pt x="688989" y="124887"/>
                </a:lnTo>
                <a:lnTo>
                  <a:pt x="684767" y="125591"/>
                </a:lnTo>
                <a:lnTo>
                  <a:pt x="680194" y="125239"/>
                </a:lnTo>
                <a:lnTo>
                  <a:pt x="667881" y="122424"/>
                </a:lnTo>
                <a:lnTo>
                  <a:pt x="664012" y="122424"/>
                </a:lnTo>
                <a:lnTo>
                  <a:pt x="646070" y="124711"/>
                </a:lnTo>
                <a:lnTo>
                  <a:pt x="640265" y="123656"/>
                </a:lnTo>
                <a:lnTo>
                  <a:pt x="625490" y="115388"/>
                </a:lnTo>
                <a:lnTo>
                  <a:pt x="614936" y="112574"/>
                </a:lnTo>
                <a:lnTo>
                  <a:pt x="609835" y="113278"/>
                </a:lnTo>
                <a:lnTo>
                  <a:pt x="608604" y="111343"/>
                </a:lnTo>
                <a:lnTo>
                  <a:pt x="608252" y="109936"/>
                </a:lnTo>
                <a:lnTo>
                  <a:pt x="608076" y="108528"/>
                </a:lnTo>
                <a:lnTo>
                  <a:pt x="608428" y="107121"/>
                </a:lnTo>
                <a:lnTo>
                  <a:pt x="609659" y="104307"/>
                </a:lnTo>
                <a:lnTo>
                  <a:pt x="611418" y="101317"/>
                </a:lnTo>
                <a:lnTo>
                  <a:pt x="616343" y="96040"/>
                </a:lnTo>
                <a:lnTo>
                  <a:pt x="617223" y="94809"/>
                </a:lnTo>
                <a:lnTo>
                  <a:pt x="618982" y="90411"/>
                </a:lnTo>
                <a:lnTo>
                  <a:pt x="622148" y="86189"/>
                </a:lnTo>
                <a:lnTo>
                  <a:pt x="622851" y="84606"/>
                </a:lnTo>
                <a:lnTo>
                  <a:pt x="624083" y="80209"/>
                </a:lnTo>
                <a:lnTo>
                  <a:pt x="624611" y="78626"/>
                </a:lnTo>
                <a:lnTo>
                  <a:pt x="625666" y="77219"/>
                </a:lnTo>
                <a:lnTo>
                  <a:pt x="627073" y="76163"/>
                </a:lnTo>
                <a:lnTo>
                  <a:pt x="628480" y="75460"/>
                </a:lnTo>
                <a:lnTo>
                  <a:pt x="634109" y="73525"/>
                </a:lnTo>
                <a:lnTo>
                  <a:pt x="640090" y="72118"/>
                </a:lnTo>
                <a:lnTo>
                  <a:pt x="641321" y="71590"/>
                </a:lnTo>
                <a:lnTo>
                  <a:pt x="642376" y="70359"/>
                </a:lnTo>
                <a:lnTo>
                  <a:pt x="642728" y="69127"/>
                </a:lnTo>
                <a:lnTo>
                  <a:pt x="645542" y="53648"/>
                </a:lnTo>
                <a:lnTo>
                  <a:pt x="647125" y="49075"/>
                </a:lnTo>
                <a:lnTo>
                  <a:pt x="647301" y="47492"/>
                </a:lnTo>
                <a:lnTo>
                  <a:pt x="648005" y="37290"/>
                </a:lnTo>
                <a:lnTo>
                  <a:pt x="652754" y="18293"/>
                </a:lnTo>
                <a:lnTo>
                  <a:pt x="652930" y="16710"/>
                </a:lnTo>
                <a:lnTo>
                  <a:pt x="652930" y="15303"/>
                </a:lnTo>
                <a:lnTo>
                  <a:pt x="652754" y="12137"/>
                </a:lnTo>
                <a:lnTo>
                  <a:pt x="652754" y="10554"/>
                </a:lnTo>
                <a:lnTo>
                  <a:pt x="651699" y="9498"/>
                </a:lnTo>
                <a:lnTo>
                  <a:pt x="643783" y="10202"/>
                </a:lnTo>
                <a:lnTo>
                  <a:pt x="641673" y="11081"/>
                </a:lnTo>
                <a:lnTo>
                  <a:pt x="639386" y="12137"/>
                </a:lnTo>
                <a:lnTo>
                  <a:pt x="632526" y="17941"/>
                </a:lnTo>
                <a:lnTo>
                  <a:pt x="630767" y="19876"/>
                </a:lnTo>
                <a:lnTo>
                  <a:pt x="629536" y="21459"/>
                </a:lnTo>
                <a:lnTo>
                  <a:pt x="629008" y="22866"/>
                </a:lnTo>
                <a:lnTo>
                  <a:pt x="626897" y="26560"/>
                </a:lnTo>
                <a:lnTo>
                  <a:pt x="613529" y="40984"/>
                </a:lnTo>
                <a:lnTo>
                  <a:pt x="609308" y="44678"/>
                </a:lnTo>
                <a:lnTo>
                  <a:pt x="600864" y="49075"/>
                </a:lnTo>
                <a:lnTo>
                  <a:pt x="599281" y="50658"/>
                </a:lnTo>
                <a:lnTo>
                  <a:pt x="598050" y="52241"/>
                </a:lnTo>
                <a:lnTo>
                  <a:pt x="597171" y="53824"/>
                </a:lnTo>
                <a:lnTo>
                  <a:pt x="596819" y="55583"/>
                </a:lnTo>
                <a:lnTo>
                  <a:pt x="595939" y="57870"/>
                </a:lnTo>
                <a:lnTo>
                  <a:pt x="594356" y="60509"/>
                </a:lnTo>
                <a:lnTo>
                  <a:pt x="590135" y="64730"/>
                </a:lnTo>
                <a:lnTo>
                  <a:pt x="587672" y="66313"/>
                </a:lnTo>
                <a:lnTo>
                  <a:pt x="585561" y="66841"/>
                </a:lnTo>
                <a:lnTo>
                  <a:pt x="582219" y="66313"/>
                </a:lnTo>
                <a:lnTo>
                  <a:pt x="578877" y="66489"/>
                </a:lnTo>
                <a:lnTo>
                  <a:pt x="572193" y="68248"/>
                </a:lnTo>
                <a:lnTo>
                  <a:pt x="559880" y="73701"/>
                </a:lnTo>
                <a:lnTo>
                  <a:pt x="557418" y="74404"/>
                </a:lnTo>
                <a:lnTo>
                  <a:pt x="555307" y="74756"/>
                </a:lnTo>
                <a:lnTo>
                  <a:pt x="550558" y="74229"/>
                </a:lnTo>
                <a:lnTo>
                  <a:pt x="549151" y="73525"/>
                </a:lnTo>
                <a:lnTo>
                  <a:pt x="548095" y="72470"/>
                </a:lnTo>
                <a:lnTo>
                  <a:pt x="547568" y="71062"/>
                </a:lnTo>
                <a:lnTo>
                  <a:pt x="547216" y="68248"/>
                </a:lnTo>
                <a:lnTo>
                  <a:pt x="546688" y="66841"/>
                </a:lnTo>
                <a:lnTo>
                  <a:pt x="546336" y="63850"/>
                </a:lnTo>
                <a:lnTo>
                  <a:pt x="546336" y="62443"/>
                </a:lnTo>
                <a:lnTo>
                  <a:pt x="545985" y="61036"/>
                </a:lnTo>
                <a:lnTo>
                  <a:pt x="545105" y="59805"/>
                </a:lnTo>
                <a:lnTo>
                  <a:pt x="543874" y="58750"/>
                </a:lnTo>
                <a:lnTo>
                  <a:pt x="535958" y="54000"/>
                </a:lnTo>
                <a:lnTo>
                  <a:pt x="532616" y="51186"/>
                </a:lnTo>
                <a:lnTo>
                  <a:pt x="529802" y="49427"/>
                </a:lnTo>
                <a:lnTo>
                  <a:pt x="528219" y="48899"/>
                </a:lnTo>
                <a:lnTo>
                  <a:pt x="526636" y="48548"/>
                </a:lnTo>
                <a:lnTo>
                  <a:pt x="521183" y="48548"/>
                </a:lnTo>
                <a:lnTo>
                  <a:pt x="519600" y="48372"/>
                </a:lnTo>
                <a:lnTo>
                  <a:pt x="518017" y="48196"/>
                </a:lnTo>
                <a:lnTo>
                  <a:pt x="504825" y="49955"/>
                </a:lnTo>
                <a:lnTo>
                  <a:pt x="496909" y="53121"/>
                </a:lnTo>
                <a:lnTo>
                  <a:pt x="494447" y="54528"/>
                </a:lnTo>
                <a:lnTo>
                  <a:pt x="492864" y="55935"/>
                </a:lnTo>
                <a:lnTo>
                  <a:pt x="492160" y="57342"/>
                </a:lnTo>
                <a:lnTo>
                  <a:pt x="490577" y="60157"/>
                </a:lnTo>
                <a:lnTo>
                  <a:pt x="489697" y="61564"/>
                </a:lnTo>
                <a:lnTo>
                  <a:pt x="488290" y="62795"/>
                </a:lnTo>
                <a:lnTo>
                  <a:pt x="475450" y="70183"/>
                </a:lnTo>
                <a:lnTo>
                  <a:pt x="473163" y="70887"/>
                </a:lnTo>
                <a:lnTo>
                  <a:pt x="471228" y="71238"/>
                </a:lnTo>
                <a:lnTo>
                  <a:pt x="466831" y="70887"/>
                </a:lnTo>
                <a:lnTo>
                  <a:pt x="464368" y="71238"/>
                </a:lnTo>
                <a:lnTo>
                  <a:pt x="449593" y="74756"/>
                </a:lnTo>
                <a:lnTo>
                  <a:pt x="445723" y="74756"/>
                </a:lnTo>
                <a:lnTo>
                  <a:pt x="443788" y="74404"/>
                </a:lnTo>
                <a:lnTo>
                  <a:pt x="434466" y="75636"/>
                </a:lnTo>
                <a:lnTo>
                  <a:pt x="418635" y="66841"/>
                </a:lnTo>
                <a:lnTo>
                  <a:pt x="415293" y="64027"/>
                </a:lnTo>
                <a:lnTo>
                  <a:pt x="413710" y="62443"/>
                </a:lnTo>
                <a:lnTo>
                  <a:pt x="411423" y="60333"/>
                </a:lnTo>
                <a:lnTo>
                  <a:pt x="409488" y="59453"/>
                </a:lnTo>
                <a:lnTo>
                  <a:pt x="405970" y="58750"/>
                </a:lnTo>
                <a:lnTo>
                  <a:pt x="404211" y="57694"/>
                </a:lnTo>
                <a:lnTo>
                  <a:pt x="402101" y="56287"/>
                </a:lnTo>
                <a:lnTo>
                  <a:pt x="396120" y="54352"/>
                </a:lnTo>
                <a:lnTo>
                  <a:pt x="386622" y="50131"/>
                </a:lnTo>
                <a:lnTo>
                  <a:pt x="382576" y="47668"/>
                </a:lnTo>
                <a:lnTo>
                  <a:pt x="381169" y="45030"/>
                </a:lnTo>
                <a:lnTo>
                  <a:pt x="376947" y="40280"/>
                </a:lnTo>
                <a:lnTo>
                  <a:pt x="376244" y="39049"/>
                </a:lnTo>
                <a:lnTo>
                  <a:pt x="375716" y="38170"/>
                </a:lnTo>
                <a:lnTo>
                  <a:pt x="375012" y="35355"/>
                </a:lnTo>
                <a:lnTo>
                  <a:pt x="373957" y="33420"/>
                </a:lnTo>
                <a:lnTo>
                  <a:pt x="372022" y="31310"/>
                </a:lnTo>
                <a:lnTo>
                  <a:pt x="368680" y="29375"/>
                </a:lnTo>
                <a:lnTo>
                  <a:pt x="366218" y="28495"/>
                </a:lnTo>
                <a:lnTo>
                  <a:pt x="362172" y="27616"/>
                </a:lnTo>
                <a:lnTo>
                  <a:pt x="357775" y="26033"/>
                </a:lnTo>
                <a:lnTo>
                  <a:pt x="354433" y="26736"/>
                </a:lnTo>
                <a:lnTo>
                  <a:pt x="345990" y="24977"/>
                </a:lnTo>
                <a:lnTo>
                  <a:pt x="343879" y="23922"/>
                </a:lnTo>
                <a:lnTo>
                  <a:pt x="342296" y="22866"/>
                </a:lnTo>
                <a:lnTo>
                  <a:pt x="340361" y="20404"/>
                </a:lnTo>
                <a:lnTo>
                  <a:pt x="339305" y="18997"/>
                </a:lnTo>
                <a:lnTo>
                  <a:pt x="337371" y="17941"/>
                </a:lnTo>
                <a:lnTo>
                  <a:pt x="332797" y="16710"/>
                </a:lnTo>
                <a:lnTo>
                  <a:pt x="328400" y="14599"/>
                </a:lnTo>
                <a:lnTo>
                  <a:pt x="317494" y="11961"/>
                </a:lnTo>
                <a:lnTo>
                  <a:pt x="315735" y="11081"/>
                </a:lnTo>
                <a:lnTo>
                  <a:pt x="315032" y="10378"/>
                </a:lnTo>
                <a:lnTo>
                  <a:pt x="314504" y="9498"/>
                </a:lnTo>
                <a:lnTo>
                  <a:pt x="313800" y="8443"/>
                </a:lnTo>
                <a:lnTo>
                  <a:pt x="313273" y="7036"/>
                </a:lnTo>
                <a:lnTo>
                  <a:pt x="312745" y="5453"/>
                </a:lnTo>
                <a:lnTo>
                  <a:pt x="311514" y="3694"/>
                </a:lnTo>
                <a:lnTo>
                  <a:pt x="308699" y="1583"/>
                </a:lnTo>
                <a:lnTo>
                  <a:pt x="306061" y="703"/>
                </a:lnTo>
                <a:lnTo>
                  <a:pt x="300080" y="0"/>
                </a:lnTo>
                <a:lnTo>
                  <a:pt x="297618" y="0"/>
                </a:lnTo>
                <a:lnTo>
                  <a:pt x="295683" y="352"/>
                </a:lnTo>
                <a:lnTo>
                  <a:pt x="292517" y="1407"/>
                </a:lnTo>
                <a:lnTo>
                  <a:pt x="284953" y="2463"/>
                </a:lnTo>
                <a:lnTo>
                  <a:pt x="281787" y="3342"/>
                </a:lnTo>
                <a:lnTo>
                  <a:pt x="280204" y="4046"/>
                </a:lnTo>
                <a:lnTo>
                  <a:pt x="278797" y="4749"/>
                </a:lnTo>
                <a:lnTo>
                  <a:pt x="277566" y="5629"/>
                </a:lnTo>
                <a:lnTo>
                  <a:pt x="276510" y="6684"/>
                </a:lnTo>
                <a:lnTo>
                  <a:pt x="271761" y="12313"/>
                </a:lnTo>
                <a:lnTo>
                  <a:pt x="270530" y="13368"/>
                </a:lnTo>
                <a:lnTo>
                  <a:pt x="269122" y="14423"/>
                </a:lnTo>
                <a:lnTo>
                  <a:pt x="267187" y="14951"/>
                </a:lnTo>
                <a:lnTo>
                  <a:pt x="265429" y="14775"/>
                </a:lnTo>
                <a:lnTo>
                  <a:pt x="263670" y="14072"/>
                </a:lnTo>
                <a:lnTo>
                  <a:pt x="262438" y="14248"/>
                </a:lnTo>
                <a:lnTo>
                  <a:pt x="259272" y="17238"/>
                </a:lnTo>
                <a:lnTo>
                  <a:pt x="256282" y="18821"/>
                </a:lnTo>
                <a:lnTo>
                  <a:pt x="254347" y="19525"/>
                </a:lnTo>
                <a:lnTo>
                  <a:pt x="251357" y="20052"/>
                </a:lnTo>
                <a:lnTo>
                  <a:pt x="249246" y="19700"/>
                </a:lnTo>
                <a:lnTo>
                  <a:pt x="243969" y="17590"/>
                </a:lnTo>
                <a:lnTo>
                  <a:pt x="242562" y="17590"/>
                </a:lnTo>
                <a:lnTo>
                  <a:pt x="241507" y="17766"/>
                </a:lnTo>
                <a:lnTo>
                  <a:pt x="240099" y="18293"/>
                </a:lnTo>
                <a:lnTo>
                  <a:pt x="238165" y="18821"/>
                </a:lnTo>
                <a:lnTo>
                  <a:pt x="217760" y="20404"/>
                </a:lnTo>
                <a:lnTo>
                  <a:pt x="206327" y="19525"/>
                </a:lnTo>
                <a:lnTo>
                  <a:pt x="204920" y="19876"/>
                </a:lnTo>
                <a:lnTo>
                  <a:pt x="201578" y="22691"/>
                </a:lnTo>
                <a:lnTo>
                  <a:pt x="201050" y="23218"/>
                </a:lnTo>
                <a:lnTo>
                  <a:pt x="200523" y="23922"/>
                </a:lnTo>
                <a:lnTo>
                  <a:pt x="200347" y="24625"/>
                </a:lnTo>
                <a:lnTo>
                  <a:pt x="200171" y="26385"/>
                </a:lnTo>
                <a:lnTo>
                  <a:pt x="199995" y="27264"/>
                </a:lnTo>
                <a:lnTo>
                  <a:pt x="199643" y="27968"/>
                </a:lnTo>
                <a:lnTo>
                  <a:pt x="199291" y="28495"/>
                </a:lnTo>
                <a:lnTo>
                  <a:pt x="199115" y="28671"/>
                </a:lnTo>
                <a:lnTo>
                  <a:pt x="198060" y="29375"/>
                </a:lnTo>
                <a:lnTo>
                  <a:pt x="194542" y="30782"/>
                </a:lnTo>
                <a:lnTo>
                  <a:pt x="193663" y="31310"/>
                </a:lnTo>
                <a:lnTo>
                  <a:pt x="192783" y="31837"/>
                </a:lnTo>
                <a:lnTo>
                  <a:pt x="192431" y="32365"/>
                </a:lnTo>
                <a:lnTo>
                  <a:pt x="192080" y="33068"/>
                </a:lnTo>
                <a:lnTo>
                  <a:pt x="191904" y="33948"/>
                </a:lnTo>
                <a:lnTo>
                  <a:pt x="191904" y="34828"/>
                </a:lnTo>
                <a:lnTo>
                  <a:pt x="192255" y="38345"/>
                </a:lnTo>
                <a:lnTo>
                  <a:pt x="192255" y="39401"/>
                </a:lnTo>
                <a:lnTo>
                  <a:pt x="191552" y="43798"/>
                </a:lnTo>
                <a:lnTo>
                  <a:pt x="191200" y="44502"/>
                </a:lnTo>
                <a:lnTo>
                  <a:pt x="190848" y="45205"/>
                </a:lnTo>
                <a:lnTo>
                  <a:pt x="189969" y="46085"/>
                </a:lnTo>
                <a:lnTo>
                  <a:pt x="189441" y="46437"/>
                </a:lnTo>
                <a:lnTo>
                  <a:pt x="187506" y="48548"/>
                </a:lnTo>
                <a:lnTo>
                  <a:pt x="185395" y="51714"/>
                </a:lnTo>
                <a:lnTo>
                  <a:pt x="185044" y="52241"/>
                </a:lnTo>
                <a:lnTo>
                  <a:pt x="184516" y="52593"/>
                </a:lnTo>
                <a:lnTo>
                  <a:pt x="183636" y="53121"/>
                </a:lnTo>
                <a:lnTo>
                  <a:pt x="181526" y="54352"/>
                </a:lnTo>
                <a:lnTo>
                  <a:pt x="180998" y="54704"/>
                </a:lnTo>
                <a:lnTo>
                  <a:pt x="179239" y="56111"/>
                </a:lnTo>
                <a:lnTo>
                  <a:pt x="177480" y="57342"/>
                </a:lnTo>
                <a:lnTo>
                  <a:pt x="173962" y="59101"/>
                </a:lnTo>
                <a:lnTo>
                  <a:pt x="173435" y="59629"/>
                </a:lnTo>
                <a:lnTo>
                  <a:pt x="172907" y="60333"/>
                </a:lnTo>
                <a:lnTo>
                  <a:pt x="172555" y="60860"/>
                </a:lnTo>
                <a:lnTo>
                  <a:pt x="172379" y="61740"/>
                </a:lnTo>
                <a:lnTo>
                  <a:pt x="172379" y="62443"/>
                </a:lnTo>
                <a:lnTo>
                  <a:pt x="173258" y="67896"/>
                </a:lnTo>
                <a:lnTo>
                  <a:pt x="173258" y="68952"/>
                </a:lnTo>
                <a:lnTo>
                  <a:pt x="173083" y="69655"/>
                </a:lnTo>
                <a:lnTo>
                  <a:pt x="172907" y="70359"/>
                </a:lnTo>
                <a:lnTo>
                  <a:pt x="172731" y="70710"/>
                </a:lnTo>
                <a:lnTo>
                  <a:pt x="172379" y="71238"/>
                </a:lnTo>
                <a:lnTo>
                  <a:pt x="157252" y="87421"/>
                </a:lnTo>
                <a:lnTo>
                  <a:pt x="155141" y="88828"/>
                </a:lnTo>
                <a:lnTo>
                  <a:pt x="151447" y="90587"/>
                </a:lnTo>
                <a:lnTo>
                  <a:pt x="150216" y="90939"/>
                </a:lnTo>
                <a:lnTo>
                  <a:pt x="139838" y="92522"/>
                </a:lnTo>
                <a:lnTo>
                  <a:pt x="136672" y="93577"/>
                </a:lnTo>
                <a:lnTo>
                  <a:pt x="132274" y="96392"/>
                </a:lnTo>
                <a:lnTo>
                  <a:pt x="108352" y="102724"/>
                </a:lnTo>
                <a:lnTo>
                  <a:pt x="107297" y="103427"/>
                </a:lnTo>
                <a:lnTo>
                  <a:pt x="106594" y="103779"/>
                </a:lnTo>
                <a:lnTo>
                  <a:pt x="106066" y="104307"/>
                </a:lnTo>
                <a:lnTo>
                  <a:pt x="105538" y="104835"/>
                </a:lnTo>
                <a:lnTo>
                  <a:pt x="104835" y="106242"/>
                </a:lnTo>
                <a:lnTo>
                  <a:pt x="102724" y="111343"/>
                </a:lnTo>
                <a:lnTo>
                  <a:pt x="101317" y="113805"/>
                </a:lnTo>
                <a:lnTo>
                  <a:pt x="100965" y="114861"/>
                </a:lnTo>
                <a:lnTo>
                  <a:pt x="100789" y="115388"/>
                </a:lnTo>
                <a:lnTo>
                  <a:pt x="100613" y="115388"/>
                </a:lnTo>
                <a:lnTo>
                  <a:pt x="100261" y="115212"/>
                </a:lnTo>
                <a:lnTo>
                  <a:pt x="100085" y="114685"/>
                </a:lnTo>
                <a:lnTo>
                  <a:pt x="99909" y="113981"/>
                </a:lnTo>
                <a:lnTo>
                  <a:pt x="99909" y="113102"/>
                </a:lnTo>
                <a:lnTo>
                  <a:pt x="99909" y="112222"/>
                </a:lnTo>
                <a:lnTo>
                  <a:pt x="100789" y="110111"/>
                </a:lnTo>
                <a:lnTo>
                  <a:pt x="100965" y="109232"/>
                </a:lnTo>
                <a:lnTo>
                  <a:pt x="100965" y="108352"/>
                </a:lnTo>
                <a:lnTo>
                  <a:pt x="100613" y="107649"/>
                </a:lnTo>
                <a:lnTo>
                  <a:pt x="100261" y="107121"/>
                </a:lnTo>
                <a:lnTo>
                  <a:pt x="98854" y="105538"/>
                </a:lnTo>
                <a:lnTo>
                  <a:pt x="97975" y="104131"/>
                </a:lnTo>
                <a:lnTo>
                  <a:pt x="97623" y="103603"/>
                </a:lnTo>
                <a:lnTo>
                  <a:pt x="97095" y="103076"/>
                </a:lnTo>
                <a:lnTo>
                  <a:pt x="96743" y="103076"/>
                </a:lnTo>
                <a:lnTo>
                  <a:pt x="93401" y="102372"/>
                </a:lnTo>
                <a:lnTo>
                  <a:pt x="92698" y="102196"/>
                </a:lnTo>
                <a:lnTo>
                  <a:pt x="91994" y="101844"/>
                </a:lnTo>
                <a:lnTo>
                  <a:pt x="89883" y="99909"/>
                </a:lnTo>
                <a:lnTo>
                  <a:pt x="88300" y="99206"/>
                </a:lnTo>
                <a:lnTo>
                  <a:pt x="88124" y="99030"/>
                </a:lnTo>
                <a:lnTo>
                  <a:pt x="86014" y="97447"/>
                </a:lnTo>
                <a:lnTo>
                  <a:pt x="85134" y="97095"/>
                </a:lnTo>
                <a:lnTo>
                  <a:pt x="82672" y="96567"/>
                </a:lnTo>
                <a:lnTo>
                  <a:pt x="82144" y="96216"/>
                </a:lnTo>
                <a:lnTo>
                  <a:pt x="81616" y="95688"/>
                </a:lnTo>
                <a:lnTo>
                  <a:pt x="81264" y="95336"/>
                </a:lnTo>
                <a:lnTo>
                  <a:pt x="81089" y="94809"/>
                </a:lnTo>
                <a:lnTo>
                  <a:pt x="80913" y="94105"/>
                </a:lnTo>
                <a:lnTo>
                  <a:pt x="80913" y="93225"/>
                </a:lnTo>
                <a:lnTo>
                  <a:pt x="81089" y="90411"/>
                </a:lnTo>
                <a:lnTo>
                  <a:pt x="80913" y="89883"/>
                </a:lnTo>
                <a:lnTo>
                  <a:pt x="80737" y="89532"/>
                </a:lnTo>
                <a:lnTo>
                  <a:pt x="80209" y="87949"/>
                </a:lnTo>
                <a:lnTo>
                  <a:pt x="77043" y="84079"/>
                </a:lnTo>
                <a:lnTo>
                  <a:pt x="76163" y="83727"/>
                </a:lnTo>
                <a:lnTo>
                  <a:pt x="75108" y="83727"/>
                </a:lnTo>
                <a:lnTo>
                  <a:pt x="70887" y="83903"/>
                </a:lnTo>
                <a:lnTo>
                  <a:pt x="69655" y="83727"/>
                </a:lnTo>
                <a:lnTo>
                  <a:pt x="65258" y="82320"/>
                </a:lnTo>
                <a:lnTo>
                  <a:pt x="63850" y="83375"/>
                </a:lnTo>
                <a:lnTo>
                  <a:pt x="62619" y="88300"/>
                </a:lnTo>
                <a:lnTo>
                  <a:pt x="63147" y="89883"/>
                </a:lnTo>
                <a:lnTo>
                  <a:pt x="65785" y="93225"/>
                </a:lnTo>
                <a:lnTo>
                  <a:pt x="67896" y="96919"/>
                </a:lnTo>
                <a:lnTo>
                  <a:pt x="67544" y="99558"/>
                </a:lnTo>
                <a:lnTo>
                  <a:pt x="62971" y="100086"/>
                </a:lnTo>
                <a:lnTo>
                  <a:pt x="76515" y="123656"/>
                </a:lnTo>
                <a:lnTo>
                  <a:pt x="84079" y="142125"/>
                </a:lnTo>
                <a:lnTo>
                  <a:pt x="89004" y="151447"/>
                </a:lnTo>
                <a:lnTo>
                  <a:pt x="94809" y="154789"/>
                </a:lnTo>
                <a:lnTo>
                  <a:pt x="97799" y="154789"/>
                </a:lnTo>
                <a:lnTo>
                  <a:pt x="100261" y="155141"/>
                </a:lnTo>
                <a:lnTo>
                  <a:pt x="101492" y="156548"/>
                </a:lnTo>
                <a:lnTo>
                  <a:pt x="101317" y="159890"/>
                </a:lnTo>
                <a:lnTo>
                  <a:pt x="91290" y="160066"/>
                </a:lnTo>
                <a:lnTo>
                  <a:pt x="88652" y="160770"/>
                </a:lnTo>
                <a:lnTo>
                  <a:pt x="86717" y="162529"/>
                </a:lnTo>
                <a:lnTo>
                  <a:pt x="84430" y="170092"/>
                </a:lnTo>
                <a:lnTo>
                  <a:pt x="77570" y="191904"/>
                </a:lnTo>
                <a:lnTo>
                  <a:pt x="70710" y="213539"/>
                </a:lnTo>
                <a:lnTo>
                  <a:pt x="63850" y="235350"/>
                </a:lnTo>
                <a:lnTo>
                  <a:pt x="56990" y="257161"/>
                </a:lnTo>
                <a:lnTo>
                  <a:pt x="55407" y="262438"/>
                </a:lnTo>
                <a:lnTo>
                  <a:pt x="61212" y="262966"/>
                </a:lnTo>
                <a:lnTo>
                  <a:pt x="62795" y="264197"/>
                </a:lnTo>
                <a:lnTo>
                  <a:pt x="63323" y="267364"/>
                </a:lnTo>
                <a:lnTo>
                  <a:pt x="64202" y="276334"/>
                </a:lnTo>
                <a:lnTo>
                  <a:pt x="65082" y="283018"/>
                </a:lnTo>
                <a:lnTo>
                  <a:pt x="56815" y="283722"/>
                </a:lnTo>
                <a:lnTo>
                  <a:pt x="54352" y="285305"/>
                </a:lnTo>
                <a:lnTo>
                  <a:pt x="51010" y="292341"/>
                </a:lnTo>
                <a:lnTo>
                  <a:pt x="46437" y="301663"/>
                </a:lnTo>
                <a:lnTo>
                  <a:pt x="36586" y="322595"/>
                </a:lnTo>
                <a:lnTo>
                  <a:pt x="26560" y="343527"/>
                </a:lnTo>
                <a:lnTo>
                  <a:pt x="21987" y="353025"/>
                </a:lnTo>
                <a:lnTo>
                  <a:pt x="21987" y="353025"/>
                </a:lnTo>
                <a:lnTo>
                  <a:pt x="21987" y="353025"/>
                </a:lnTo>
                <a:lnTo>
                  <a:pt x="20228" y="356895"/>
                </a:lnTo>
                <a:lnTo>
                  <a:pt x="16358" y="365162"/>
                </a:lnTo>
                <a:lnTo>
                  <a:pt x="12313" y="373605"/>
                </a:lnTo>
                <a:lnTo>
                  <a:pt x="10554" y="377299"/>
                </a:lnTo>
                <a:lnTo>
                  <a:pt x="5453" y="388205"/>
                </a:lnTo>
                <a:lnTo>
                  <a:pt x="6684" y="392602"/>
                </a:lnTo>
                <a:lnTo>
                  <a:pt x="17590" y="402628"/>
                </a:lnTo>
                <a:lnTo>
                  <a:pt x="29375" y="413358"/>
                </a:lnTo>
                <a:lnTo>
                  <a:pt x="44150" y="426726"/>
                </a:lnTo>
                <a:lnTo>
                  <a:pt x="42567" y="428661"/>
                </a:lnTo>
                <a:lnTo>
                  <a:pt x="40984" y="431300"/>
                </a:lnTo>
                <a:lnTo>
                  <a:pt x="38873" y="433586"/>
                </a:lnTo>
                <a:lnTo>
                  <a:pt x="35531" y="434993"/>
                </a:lnTo>
                <a:lnTo>
                  <a:pt x="32013" y="434114"/>
                </a:lnTo>
                <a:lnTo>
                  <a:pt x="29551" y="433938"/>
                </a:lnTo>
                <a:lnTo>
                  <a:pt x="28495" y="434642"/>
                </a:lnTo>
                <a:lnTo>
                  <a:pt x="28143" y="435873"/>
                </a:lnTo>
                <a:lnTo>
                  <a:pt x="27264" y="437104"/>
                </a:lnTo>
                <a:lnTo>
                  <a:pt x="25681" y="437984"/>
                </a:lnTo>
                <a:lnTo>
                  <a:pt x="24098" y="438336"/>
                </a:lnTo>
                <a:lnTo>
                  <a:pt x="20404" y="439919"/>
                </a:lnTo>
                <a:lnTo>
                  <a:pt x="15831" y="446427"/>
                </a:lnTo>
                <a:lnTo>
                  <a:pt x="12137" y="447834"/>
                </a:lnTo>
                <a:lnTo>
                  <a:pt x="11081" y="448538"/>
                </a:lnTo>
                <a:lnTo>
                  <a:pt x="9323" y="451176"/>
                </a:lnTo>
                <a:lnTo>
                  <a:pt x="8619" y="452056"/>
                </a:lnTo>
                <a:lnTo>
                  <a:pt x="6684" y="452935"/>
                </a:lnTo>
                <a:lnTo>
                  <a:pt x="528" y="455222"/>
                </a:lnTo>
                <a:lnTo>
                  <a:pt x="528" y="457684"/>
                </a:lnTo>
                <a:lnTo>
                  <a:pt x="1407" y="458212"/>
                </a:lnTo>
                <a:lnTo>
                  <a:pt x="2638" y="458036"/>
                </a:lnTo>
                <a:lnTo>
                  <a:pt x="3694" y="458388"/>
                </a:lnTo>
                <a:lnTo>
                  <a:pt x="4749" y="459443"/>
                </a:lnTo>
                <a:lnTo>
                  <a:pt x="6156" y="461202"/>
                </a:lnTo>
                <a:lnTo>
                  <a:pt x="6332" y="462961"/>
                </a:lnTo>
                <a:lnTo>
                  <a:pt x="1055" y="464720"/>
                </a:lnTo>
                <a:lnTo>
                  <a:pt x="0" y="467358"/>
                </a:lnTo>
                <a:lnTo>
                  <a:pt x="879" y="470173"/>
                </a:lnTo>
                <a:lnTo>
                  <a:pt x="3694" y="472108"/>
                </a:lnTo>
                <a:lnTo>
                  <a:pt x="4573" y="471932"/>
                </a:lnTo>
                <a:lnTo>
                  <a:pt x="5277" y="471052"/>
                </a:lnTo>
                <a:lnTo>
                  <a:pt x="6156" y="470173"/>
                </a:lnTo>
                <a:lnTo>
                  <a:pt x="7739" y="469997"/>
                </a:lnTo>
                <a:lnTo>
                  <a:pt x="8619" y="470701"/>
                </a:lnTo>
                <a:lnTo>
                  <a:pt x="9850" y="471756"/>
                </a:lnTo>
                <a:lnTo>
                  <a:pt x="10554" y="473339"/>
                </a:lnTo>
                <a:lnTo>
                  <a:pt x="9146" y="477561"/>
                </a:lnTo>
                <a:lnTo>
                  <a:pt x="9498" y="481430"/>
                </a:lnTo>
                <a:lnTo>
                  <a:pt x="10378" y="485300"/>
                </a:lnTo>
                <a:lnTo>
                  <a:pt x="11609" y="487938"/>
                </a:lnTo>
                <a:lnTo>
                  <a:pt x="13896" y="490577"/>
                </a:lnTo>
                <a:lnTo>
                  <a:pt x="17062" y="493040"/>
                </a:lnTo>
                <a:lnTo>
                  <a:pt x="20228" y="494798"/>
                </a:lnTo>
                <a:lnTo>
                  <a:pt x="23042" y="495502"/>
                </a:lnTo>
                <a:lnTo>
                  <a:pt x="25153" y="496733"/>
                </a:lnTo>
                <a:lnTo>
                  <a:pt x="24801" y="499372"/>
                </a:lnTo>
                <a:lnTo>
                  <a:pt x="22515" y="503945"/>
                </a:lnTo>
                <a:lnTo>
                  <a:pt x="22163" y="506935"/>
                </a:lnTo>
                <a:lnTo>
                  <a:pt x="22339" y="510981"/>
                </a:lnTo>
                <a:lnTo>
                  <a:pt x="23042" y="514675"/>
                </a:lnTo>
                <a:lnTo>
                  <a:pt x="24625" y="518369"/>
                </a:lnTo>
                <a:lnTo>
                  <a:pt x="24801" y="520128"/>
                </a:lnTo>
                <a:lnTo>
                  <a:pt x="24625" y="523470"/>
                </a:lnTo>
                <a:lnTo>
                  <a:pt x="24977" y="525580"/>
                </a:lnTo>
                <a:lnTo>
                  <a:pt x="26912" y="528747"/>
                </a:lnTo>
                <a:lnTo>
                  <a:pt x="27616" y="530330"/>
                </a:lnTo>
                <a:lnTo>
                  <a:pt x="27440" y="532089"/>
                </a:lnTo>
                <a:lnTo>
                  <a:pt x="26385" y="535079"/>
                </a:lnTo>
                <a:lnTo>
                  <a:pt x="26560" y="536838"/>
                </a:lnTo>
                <a:lnTo>
                  <a:pt x="27440" y="538597"/>
                </a:lnTo>
                <a:lnTo>
                  <a:pt x="28671" y="539652"/>
                </a:lnTo>
                <a:lnTo>
                  <a:pt x="30078" y="539476"/>
                </a:lnTo>
                <a:lnTo>
                  <a:pt x="31310" y="534024"/>
                </a:lnTo>
                <a:lnTo>
                  <a:pt x="33245" y="532968"/>
                </a:lnTo>
                <a:lnTo>
                  <a:pt x="35531" y="533320"/>
                </a:lnTo>
                <a:lnTo>
                  <a:pt x="37642" y="534727"/>
                </a:lnTo>
                <a:lnTo>
                  <a:pt x="38170" y="535607"/>
                </a:lnTo>
                <a:lnTo>
                  <a:pt x="39049" y="537893"/>
                </a:lnTo>
                <a:lnTo>
                  <a:pt x="39577" y="538949"/>
                </a:lnTo>
                <a:lnTo>
                  <a:pt x="40456" y="539828"/>
                </a:lnTo>
                <a:lnTo>
                  <a:pt x="42743" y="541411"/>
                </a:lnTo>
                <a:lnTo>
                  <a:pt x="43974" y="542642"/>
                </a:lnTo>
                <a:lnTo>
                  <a:pt x="44326" y="544050"/>
                </a:lnTo>
                <a:lnTo>
                  <a:pt x="43271" y="545281"/>
                </a:lnTo>
                <a:lnTo>
                  <a:pt x="41512" y="545985"/>
                </a:lnTo>
                <a:lnTo>
                  <a:pt x="38345" y="546688"/>
                </a:lnTo>
                <a:lnTo>
                  <a:pt x="37290" y="547568"/>
                </a:lnTo>
                <a:lnTo>
                  <a:pt x="35531" y="549502"/>
                </a:lnTo>
                <a:lnTo>
                  <a:pt x="33420" y="551086"/>
                </a:lnTo>
                <a:lnTo>
                  <a:pt x="32365" y="552493"/>
                </a:lnTo>
                <a:lnTo>
                  <a:pt x="33245" y="553372"/>
                </a:lnTo>
                <a:lnTo>
                  <a:pt x="37114" y="553724"/>
                </a:lnTo>
                <a:lnTo>
                  <a:pt x="40105" y="554428"/>
                </a:lnTo>
                <a:lnTo>
                  <a:pt x="42567" y="556011"/>
                </a:lnTo>
                <a:lnTo>
                  <a:pt x="44150" y="558297"/>
                </a:lnTo>
                <a:lnTo>
                  <a:pt x="44502" y="561112"/>
                </a:lnTo>
                <a:lnTo>
                  <a:pt x="42919" y="562695"/>
                </a:lnTo>
                <a:lnTo>
                  <a:pt x="36938" y="566037"/>
                </a:lnTo>
                <a:lnTo>
                  <a:pt x="35531" y="568147"/>
                </a:lnTo>
                <a:lnTo>
                  <a:pt x="36059" y="569731"/>
                </a:lnTo>
                <a:lnTo>
                  <a:pt x="37114" y="570610"/>
                </a:lnTo>
                <a:lnTo>
                  <a:pt x="37994" y="570786"/>
                </a:lnTo>
                <a:lnTo>
                  <a:pt x="38521" y="571314"/>
                </a:lnTo>
                <a:lnTo>
                  <a:pt x="39225" y="571314"/>
                </a:lnTo>
                <a:lnTo>
                  <a:pt x="42567" y="573952"/>
                </a:lnTo>
                <a:lnTo>
                  <a:pt x="45909" y="577646"/>
                </a:lnTo>
                <a:lnTo>
                  <a:pt x="46964" y="577646"/>
                </a:lnTo>
                <a:lnTo>
                  <a:pt x="47492" y="574832"/>
                </a:lnTo>
                <a:lnTo>
                  <a:pt x="50307" y="577294"/>
                </a:lnTo>
                <a:lnTo>
                  <a:pt x="50482" y="580636"/>
                </a:lnTo>
                <a:lnTo>
                  <a:pt x="49075" y="584154"/>
                </a:lnTo>
                <a:lnTo>
                  <a:pt x="45205" y="590311"/>
                </a:lnTo>
                <a:lnTo>
                  <a:pt x="45205" y="592421"/>
                </a:lnTo>
                <a:lnTo>
                  <a:pt x="47492" y="597171"/>
                </a:lnTo>
                <a:lnTo>
                  <a:pt x="48372" y="604206"/>
                </a:lnTo>
                <a:lnTo>
                  <a:pt x="47844" y="611418"/>
                </a:lnTo>
                <a:lnTo>
                  <a:pt x="45909" y="618102"/>
                </a:lnTo>
                <a:lnTo>
                  <a:pt x="42567" y="622851"/>
                </a:lnTo>
                <a:lnTo>
                  <a:pt x="38345" y="626018"/>
                </a:lnTo>
                <a:lnTo>
                  <a:pt x="37642" y="627073"/>
                </a:lnTo>
                <a:lnTo>
                  <a:pt x="37466" y="629008"/>
                </a:lnTo>
                <a:lnTo>
                  <a:pt x="38170" y="630239"/>
                </a:lnTo>
                <a:lnTo>
                  <a:pt x="39225" y="631119"/>
                </a:lnTo>
                <a:lnTo>
                  <a:pt x="39577" y="631998"/>
                </a:lnTo>
                <a:lnTo>
                  <a:pt x="40808" y="633581"/>
                </a:lnTo>
                <a:lnTo>
                  <a:pt x="43095" y="634285"/>
                </a:lnTo>
                <a:lnTo>
                  <a:pt x="44678" y="635868"/>
                </a:lnTo>
                <a:lnTo>
                  <a:pt x="43622" y="639914"/>
                </a:lnTo>
                <a:lnTo>
                  <a:pt x="33948" y="654865"/>
                </a:lnTo>
                <a:lnTo>
                  <a:pt x="31661" y="660142"/>
                </a:lnTo>
                <a:lnTo>
                  <a:pt x="31134" y="663484"/>
                </a:lnTo>
                <a:lnTo>
                  <a:pt x="31134" y="666826"/>
                </a:lnTo>
                <a:lnTo>
                  <a:pt x="32365" y="669640"/>
                </a:lnTo>
                <a:lnTo>
                  <a:pt x="35003" y="670872"/>
                </a:lnTo>
                <a:lnTo>
                  <a:pt x="36411" y="672103"/>
                </a:lnTo>
                <a:lnTo>
                  <a:pt x="35355" y="675269"/>
                </a:lnTo>
                <a:lnTo>
                  <a:pt x="33596" y="678787"/>
                </a:lnTo>
                <a:lnTo>
                  <a:pt x="32541" y="681425"/>
                </a:lnTo>
                <a:lnTo>
                  <a:pt x="33068" y="684064"/>
                </a:lnTo>
                <a:lnTo>
                  <a:pt x="34651" y="686878"/>
                </a:lnTo>
                <a:lnTo>
                  <a:pt x="36586" y="689165"/>
                </a:lnTo>
                <a:lnTo>
                  <a:pt x="37994" y="690044"/>
                </a:lnTo>
                <a:lnTo>
                  <a:pt x="38873" y="691452"/>
                </a:lnTo>
                <a:lnTo>
                  <a:pt x="32541" y="702005"/>
                </a:lnTo>
                <a:lnTo>
                  <a:pt x="32717" y="704996"/>
                </a:lnTo>
                <a:lnTo>
                  <a:pt x="33245" y="707810"/>
                </a:lnTo>
                <a:lnTo>
                  <a:pt x="33068" y="710800"/>
                </a:lnTo>
                <a:lnTo>
                  <a:pt x="31134" y="714142"/>
                </a:lnTo>
                <a:lnTo>
                  <a:pt x="30078" y="716957"/>
                </a:lnTo>
                <a:lnTo>
                  <a:pt x="31485" y="719067"/>
                </a:lnTo>
                <a:lnTo>
                  <a:pt x="33420" y="721706"/>
                </a:lnTo>
                <a:lnTo>
                  <a:pt x="34476" y="725224"/>
                </a:lnTo>
                <a:lnTo>
                  <a:pt x="33948" y="727159"/>
                </a:lnTo>
                <a:lnTo>
                  <a:pt x="30430" y="733667"/>
                </a:lnTo>
                <a:lnTo>
                  <a:pt x="29023" y="734898"/>
                </a:lnTo>
                <a:lnTo>
                  <a:pt x="28847" y="736481"/>
                </a:lnTo>
                <a:lnTo>
                  <a:pt x="25505" y="745628"/>
                </a:lnTo>
                <a:lnTo>
                  <a:pt x="25329" y="747739"/>
                </a:lnTo>
                <a:lnTo>
                  <a:pt x="25329" y="750201"/>
                </a:lnTo>
                <a:lnTo>
                  <a:pt x="25681" y="751784"/>
                </a:lnTo>
                <a:lnTo>
                  <a:pt x="27616" y="752839"/>
                </a:lnTo>
                <a:lnTo>
                  <a:pt x="27616" y="752839"/>
                </a:lnTo>
                <a:lnTo>
                  <a:pt x="29375" y="754247"/>
                </a:lnTo>
                <a:lnTo>
                  <a:pt x="30606" y="756709"/>
                </a:lnTo>
                <a:lnTo>
                  <a:pt x="32365" y="758644"/>
                </a:lnTo>
                <a:lnTo>
                  <a:pt x="37290" y="760227"/>
                </a:lnTo>
                <a:lnTo>
                  <a:pt x="38873" y="760227"/>
                </a:lnTo>
                <a:lnTo>
                  <a:pt x="41336" y="759172"/>
                </a:lnTo>
                <a:lnTo>
                  <a:pt x="42391" y="758996"/>
                </a:lnTo>
                <a:lnTo>
                  <a:pt x="43622" y="759875"/>
                </a:lnTo>
                <a:lnTo>
                  <a:pt x="45733" y="761986"/>
                </a:lnTo>
                <a:lnTo>
                  <a:pt x="46437" y="762514"/>
                </a:lnTo>
                <a:lnTo>
                  <a:pt x="48196" y="762162"/>
                </a:lnTo>
                <a:lnTo>
                  <a:pt x="50482" y="760227"/>
                </a:lnTo>
                <a:lnTo>
                  <a:pt x="52065" y="760227"/>
                </a:lnTo>
                <a:lnTo>
                  <a:pt x="53473" y="760579"/>
                </a:lnTo>
                <a:lnTo>
                  <a:pt x="54704" y="760403"/>
                </a:lnTo>
                <a:lnTo>
                  <a:pt x="56463" y="759524"/>
                </a:lnTo>
                <a:lnTo>
                  <a:pt x="56111" y="759172"/>
                </a:lnTo>
                <a:lnTo>
                  <a:pt x="56111" y="758468"/>
                </a:lnTo>
                <a:lnTo>
                  <a:pt x="56287" y="757589"/>
                </a:lnTo>
                <a:lnTo>
                  <a:pt x="56639" y="756885"/>
                </a:lnTo>
                <a:lnTo>
                  <a:pt x="57167" y="756885"/>
                </a:lnTo>
                <a:lnTo>
                  <a:pt x="58574" y="757413"/>
                </a:lnTo>
                <a:lnTo>
                  <a:pt x="59101" y="757413"/>
                </a:lnTo>
                <a:lnTo>
                  <a:pt x="62092" y="756358"/>
                </a:lnTo>
                <a:lnTo>
                  <a:pt x="64027" y="756533"/>
                </a:lnTo>
                <a:lnTo>
                  <a:pt x="65961" y="757061"/>
                </a:lnTo>
                <a:lnTo>
                  <a:pt x="68952" y="757237"/>
                </a:lnTo>
                <a:lnTo>
                  <a:pt x="70535" y="756709"/>
                </a:lnTo>
                <a:lnTo>
                  <a:pt x="71590" y="756182"/>
                </a:lnTo>
                <a:lnTo>
                  <a:pt x="72645" y="755830"/>
                </a:lnTo>
                <a:lnTo>
                  <a:pt x="74053" y="756533"/>
                </a:lnTo>
                <a:lnTo>
                  <a:pt x="76339" y="762690"/>
                </a:lnTo>
                <a:lnTo>
                  <a:pt x="77922" y="766032"/>
                </a:lnTo>
                <a:lnTo>
                  <a:pt x="79857" y="767791"/>
                </a:lnTo>
                <a:lnTo>
                  <a:pt x="82496" y="768495"/>
                </a:lnTo>
                <a:lnTo>
                  <a:pt x="85838" y="767967"/>
                </a:lnTo>
                <a:lnTo>
                  <a:pt x="87245" y="767439"/>
                </a:lnTo>
                <a:lnTo>
                  <a:pt x="87772" y="766911"/>
                </a:lnTo>
                <a:lnTo>
                  <a:pt x="88476" y="766735"/>
                </a:lnTo>
                <a:lnTo>
                  <a:pt x="90411" y="766911"/>
                </a:lnTo>
                <a:lnTo>
                  <a:pt x="91466" y="767439"/>
                </a:lnTo>
                <a:lnTo>
                  <a:pt x="94809" y="769726"/>
                </a:lnTo>
                <a:lnTo>
                  <a:pt x="100437" y="768318"/>
                </a:lnTo>
                <a:lnTo>
                  <a:pt x="101844" y="768318"/>
                </a:lnTo>
                <a:lnTo>
                  <a:pt x="104835" y="769550"/>
                </a:lnTo>
                <a:lnTo>
                  <a:pt x="106418" y="769550"/>
                </a:lnTo>
                <a:lnTo>
                  <a:pt x="108528" y="770429"/>
                </a:lnTo>
                <a:lnTo>
                  <a:pt x="113278" y="773420"/>
                </a:lnTo>
                <a:lnTo>
                  <a:pt x="114157" y="773420"/>
                </a:lnTo>
                <a:lnTo>
                  <a:pt x="114685" y="772540"/>
                </a:lnTo>
                <a:lnTo>
                  <a:pt x="115916" y="772892"/>
                </a:lnTo>
                <a:lnTo>
                  <a:pt x="118203" y="774123"/>
                </a:lnTo>
                <a:lnTo>
                  <a:pt x="119786" y="774123"/>
                </a:lnTo>
                <a:lnTo>
                  <a:pt x="120665" y="773244"/>
                </a:lnTo>
                <a:lnTo>
                  <a:pt x="120841" y="772188"/>
                </a:lnTo>
                <a:lnTo>
                  <a:pt x="121017" y="771836"/>
                </a:lnTo>
                <a:lnTo>
                  <a:pt x="123304" y="772012"/>
                </a:lnTo>
                <a:lnTo>
                  <a:pt x="129812" y="773595"/>
                </a:lnTo>
                <a:lnTo>
                  <a:pt x="132626" y="773068"/>
                </a:lnTo>
                <a:lnTo>
                  <a:pt x="136144" y="770078"/>
                </a:lnTo>
                <a:lnTo>
                  <a:pt x="138255" y="769550"/>
                </a:lnTo>
                <a:lnTo>
                  <a:pt x="138783" y="770078"/>
                </a:lnTo>
                <a:lnTo>
                  <a:pt x="139310" y="772540"/>
                </a:lnTo>
                <a:lnTo>
                  <a:pt x="140366" y="773420"/>
                </a:lnTo>
                <a:lnTo>
                  <a:pt x="141597" y="773595"/>
                </a:lnTo>
                <a:lnTo>
                  <a:pt x="142653" y="773068"/>
                </a:lnTo>
                <a:lnTo>
                  <a:pt x="143356" y="772540"/>
                </a:lnTo>
                <a:lnTo>
                  <a:pt x="144587" y="772364"/>
                </a:lnTo>
                <a:lnTo>
                  <a:pt x="146874" y="772716"/>
                </a:lnTo>
                <a:lnTo>
                  <a:pt x="151271" y="774299"/>
                </a:lnTo>
                <a:lnTo>
                  <a:pt x="152679" y="775003"/>
                </a:lnTo>
                <a:lnTo>
                  <a:pt x="152679" y="775355"/>
                </a:lnTo>
                <a:lnTo>
                  <a:pt x="152854" y="776058"/>
                </a:lnTo>
                <a:lnTo>
                  <a:pt x="153558" y="776586"/>
                </a:lnTo>
                <a:lnTo>
                  <a:pt x="156196" y="777113"/>
                </a:lnTo>
                <a:lnTo>
                  <a:pt x="156900" y="777289"/>
                </a:lnTo>
                <a:lnTo>
                  <a:pt x="157779" y="777465"/>
                </a:lnTo>
                <a:lnTo>
                  <a:pt x="158835" y="776938"/>
                </a:lnTo>
                <a:lnTo>
                  <a:pt x="160770" y="776586"/>
                </a:lnTo>
                <a:lnTo>
                  <a:pt x="165343" y="776938"/>
                </a:lnTo>
                <a:lnTo>
                  <a:pt x="167806" y="776761"/>
                </a:lnTo>
                <a:lnTo>
                  <a:pt x="171324" y="777817"/>
                </a:lnTo>
                <a:lnTo>
                  <a:pt x="172907" y="777993"/>
                </a:lnTo>
                <a:lnTo>
                  <a:pt x="174490" y="776938"/>
                </a:lnTo>
                <a:lnTo>
                  <a:pt x="174314" y="779400"/>
                </a:lnTo>
                <a:lnTo>
                  <a:pt x="175193" y="779928"/>
                </a:lnTo>
                <a:lnTo>
                  <a:pt x="176249" y="779752"/>
                </a:lnTo>
                <a:lnTo>
                  <a:pt x="177656" y="779928"/>
                </a:lnTo>
                <a:lnTo>
                  <a:pt x="180295" y="781159"/>
                </a:lnTo>
                <a:lnTo>
                  <a:pt x="181701" y="781159"/>
                </a:lnTo>
                <a:lnTo>
                  <a:pt x="183461" y="777113"/>
                </a:lnTo>
                <a:lnTo>
                  <a:pt x="185044" y="779576"/>
                </a:lnTo>
                <a:lnTo>
                  <a:pt x="186627" y="783446"/>
                </a:lnTo>
                <a:lnTo>
                  <a:pt x="186978" y="785556"/>
                </a:lnTo>
                <a:lnTo>
                  <a:pt x="190321" y="785908"/>
                </a:lnTo>
                <a:lnTo>
                  <a:pt x="192255" y="785381"/>
                </a:lnTo>
                <a:lnTo>
                  <a:pt x="192255" y="785381"/>
                </a:lnTo>
                <a:lnTo>
                  <a:pt x="195597" y="781687"/>
                </a:lnTo>
                <a:lnTo>
                  <a:pt x="196653" y="780104"/>
                </a:lnTo>
                <a:lnTo>
                  <a:pt x="196829" y="779224"/>
                </a:lnTo>
                <a:lnTo>
                  <a:pt x="197356" y="778872"/>
                </a:lnTo>
                <a:lnTo>
                  <a:pt x="199291" y="779576"/>
                </a:lnTo>
                <a:lnTo>
                  <a:pt x="200347" y="779576"/>
                </a:lnTo>
                <a:lnTo>
                  <a:pt x="205096" y="777993"/>
                </a:lnTo>
                <a:lnTo>
                  <a:pt x="206327" y="778345"/>
                </a:lnTo>
                <a:lnTo>
                  <a:pt x="206503" y="779048"/>
                </a:lnTo>
                <a:lnTo>
                  <a:pt x="206679" y="779224"/>
                </a:lnTo>
                <a:lnTo>
                  <a:pt x="208262" y="778345"/>
                </a:lnTo>
                <a:lnTo>
                  <a:pt x="208966" y="777289"/>
                </a:lnTo>
                <a:lnTo>
                  <a:pt x="210021" y="774475"/>
                </a:lnTo>
                <a:lnTo>
                  <a:pt x="210900" y="773771"/>
                </a:lnTo>
                <a:lnTo>
                  <a:pt x="213187" y="775003"/>
                </a:lnTo>
                <a:lnTo>
                  <a:pt x="218288" y="780807"/>
                </a:lnTo>
                <a:lnTo>
                  <a:pt x="220575" y="781335"/>
                </a:lnTo>
                <a:lnTo>
                  <a:pt x="221278" y="780104"/>
                </a:lnTo>
                <a:lnTo>
                  <a:pt x="219695" y="777289"/>
                </a:lnTo>
                <a:lnTo>
                  <a:pt x="220575" y="776234"/>
                </a:lnTo>
                <a:lnTo>
                  <a:pt x="222158" y="775882"/>
                </a:lnTo>
                <a:lnTo>
                  <a:pt x="223389" y="775355"/>
                </a:lnTo>
                <a:lnTo>
                  <a:pt x="228314" y="771661"/>
                </a:lnTo>
                <a:lnTo>
                  <a:pt x="229897" y="769901"/>
                </a:lnTo>
                <a:lnTo>
                  <a:pt x="232360" y="765504"/>
                </a:lnTo>
                <a:lnTo>
                  <a:pt x="232712" y="765152"/>
                </a:lnTo>
                <a:lnTo>
                  <a:pt x="233767" y="764625"/>
                </a:lnTo>
                <a:lnTo>
                  <a:pt x="234295" y="763921"/>
                </a:lnTo>
                <a:lnTo>
                  <a:pt x="234999" y="761458"/>
                </a:lnTo>
                <a:lnTo>
                  <a:pt x="235526" y="760403"/>
                </a:lnTo>
                <a:lnTo>
                  <a:pt x="237813" y="757237"/>
                </a:lnTo>
                <a:lnTo>
                  <a:pt x="239044" y="755830"/>
                </a:lnTo>
                <a:lnTo>
                  <a:pt x="240627" y="754423"/>
                </a:lnTo>
                <a:lnTo>
                  <a:pt x="243090" y="753719"/>
                </a:lnTo>
                <a:lnTo>
                  <a:pt x="253644" y="751784"/>
                </a:lnTo>
                <a:lnTo>
                  <a:pt x="255578" y="751960"/>
                </a:lnTo>
                <a:lnTo>
                  <a:pt x="257161" y="753543"/>
                </a:lnTo>
                <a:lnTo>
                  <a:pt x="261031" y="763218"/>
                </a:lnTo>
                <a:lnTo>
                  <a:pt x="264373" y="768318"/>
                </a:lnTo>
                <a:lnTo>
                  <a:pt x="268947" y="772540"/>
                </a:lnTo>
                <a:lnTo>
                  <a:pt x="277038" y="777465"/>
                </a:lnTo>
                <a:lnTo>
                  <a:pt x="281259" y="781687"/>
                </a:lnTo>
                <a:lnTo>
                  <a:pt x="283898" y="783270"/>
                </a:lnTo>
                <a:lnTo>
                  <a:pt x="286360" y="783798"/>
                </a:lnTo>
                <a:lnTo>
                  <a:pt x="311514" y="785029"/>
                </a:lnTo>
                <a:lnTo>
                  <a:pt x="313449" y="784501"/>
                </a:lnTo>
                <a:lnTo>
                  <a:pt x="315208" y="783446"/>
                </a:lnTo>
                <a:lnTo>
                  <a:pt x="317142" y="784501"/>
                </a:lnTo>
                <a:lnTo>
                  <a:pt x="319253" y="786084"/>
                </a:lnTo>
                <a:lnTo>
                  <a:pt x="321540" y="787315"/>
                </a:lnTo>
                <a:lnTo>
                  <a:pt x="330686" y="788195"/>
                </a:lnTo>
                <a:lnTo>
                  <a:pt x="333325" y="789778"/>
                </a:lnTo>
                <a:lnTo>
                  <a:pt x="333677" y="788723"/>
                </a:lnTo>
                <a:lnTo>
                  <a:pt x="335260" y="785381"/>
                </a:lnTo>
                <a:lnTo>
                  <a:pt x="342647" y="795407"/>
                </a:lnTo>
                <a:lnTo>
                  <a:pt x="348452" y="799804"/>
                </a:lnTo>
                <a:lnTo>
                  <a:pt x="350035" y="801387"/>
                </a:lnTo>
                <a:lnTo>
                  <a:pt x="351266" y="805257"/>
                </a:lnTo>
                <a:lnTo>
                  <a:pt x="351794" y="818449"/>
                </a:lnTo>
                <a:lnTo>
                  <a:pt x="352673" y="824254"/>
                </a:lnTo>
                <a:lnTo>
                  <a:pt x="355312" y="829355"/>
                </a:lnTo>
                <a:lnTo>
                  <a:pt x="359006" y="833400"/>
                </a:lnTo>
                <a:lnTo>
                  <a:pt x="363931" y="836039"/>
                </a:lnTo>
                <a:lnTo>
                  <a:pt x="366921" y="837094"/>
                </a:lnTo>
                <a:lnTo>
                  <a:pt x="368856" y="838325"/>
                </a:lnTo>
                <a:lnTo>
                  <a:pt x="369912" y="840085"/>
                </a:lnTo>
                <a:lnTo>
                  <a:pt x="370263" y="843427"/>
                </a:lnTo>
                <a:lnTo>
                  <a:pt x="370263" y="844658"/>
                </a:lnTo>
                <a:lnTo>
                  <a:pt x="369384" y="847120"/>
                </a:lnTo>
                <a:lnTo>
                  <a:pt x="369208" y="848528"/>
                </a:lnTo>
                <a:lnTo>
                  <a:pt x="369560" y="849935"/>
                </a:lnTo>
                <a:lnTo>
                  <a:pt x="370615" y="852397"/>
                </a:lnTo>
                <a:lnTo>
                  <a:pt x="370615" y="853804"/>
                </a:lnTo>
                <a:lnTo>
                  <a:pt x="369208" y="859081"/>
                </a:lnTo>
                <a:lnTo>
                  <a:pt x="366570" y="863655"/>
                </a:lnTo>
                <a:lnTo>
                  <a:pt x="364810" y="868404"/>
                </a:lnTo>
                <a:lnTo>
                  <a:pt x="365162" y="874209"/>
                </a:lnTo>
                <a:lnTo>
                  <a:pt x="368328" y="886346"/>
                </a:lnTo>
                <a:lnTo>
                  <a:pt x="368328" y="889160"/>
                </a:lnTo>
                <a:lnTo>
                  <a:pt x="367449" y="894437"/>
                </a:lnTo>
                <a:lnTo>
                  <a:pt x="367801" y="897075"/>
                </a:lnTo>
                <a:lnTo>
                  <a:pt x="371670" y="901473"/>
                </a:lnTo>
                <a:lnTo>
                  <a:pt x="373253" y="903935"/>
                </a:lnTo>
                <a:lnTo>
                  <a:pt x="373957" y="907101"/>
                </a:lnTo>
                <a:lnTo>
                  <a:pt x="373253" y="912730"/>
                </a:lnTo>
                <a:lnTo>
                  <a:pt x="373429" y="915368"/>
                </a:lnTo>
                <a:lnTo>
                  <a:pt x="375012" y="917479"/>
                </a:lnTo>
                <a:lnTo>
                  <a:pt x="379058" y="919942"/>
                </a:lnTo>
                <a:lnTo>
                  <a:pt x="379586" y="921349"/>
                </a:lnTo>
                <a:lnTo>
                  <a:pt x="382752" y="932958"/>
                </a:lnTo>
                <a:lnTo>
                  <a:pt x="382752" y="935597"/>
                </a:lnTo>
                <a:lnTo>
                  <a:pt x="379234" y="942808"/>
                </a:lnTo>
                <a:lnTo>
                  <a:pt x="378882" y="945447"/>
                </a:lnTo>
                <a:lnTo>
                  <a:pt x="379762" y="948965"/>
                </a:lnTo>
                <a:lnTo>
                  <a:pt x="384335" y="953714"/>
                </a:lnTo>
                <a:lnTo>
                  <a:pt x="385918" y="956704"/>
                </a:lnTo>
                <a:lnTo>
                  <a:pt x="385566" y="961629"/>
                </a:lnTo>
                <a:lnTo>
                  <a:pt x="381697" y="970424"/>
                </a:lnTo>
                <a:lnTo>
                  <a:pt x="382048" y="975877"/>
                </a:lnTo>
                <a:lnTo>
                  <a:pt x="382928" y="980626"/>
                </a:lnTo>
                <a:lnTo>
                  <a:pt x="383104" y="981154"/>
                </a:lnTo>
                <a:lnTo>
                  <a:pt x="382928" y="986783"/>
                </a:lnTo>
                <a:lnTo>
                  <a:pt x="383455" y="992060"/>
                </a:lnTo>
                <a:lnTo>
                  <a:pt x="386270" y="996281"/>
                </a:lnTo>
                <a:lnTo>
                  <a:pt x="392778" y="1003141"/>
                </a:lnTo>
                <a:lnTo>
                  <a:pt x="395944" y="1012991"/>
                </a:lnTo>
                <a:lnTo>
                  <a:pt x="398055" y="1043598"/>
                </a:lnTo>
                <a:lnTo>
                  <a:pt x="399462" y="1047643"/>
                </a:lnTo>
                <a:lnTo>
                  <a:pt x="402804" y="1051161"/>
                </a:lnTo>
                <a:lnTo>
                  <a:pt x="407202" y="1053272"/>
                </a:lnTo>
                <a:lnTo>
                  <a:pt x="416348" y="1053976"/>
                </a:lnTo>
                <a:lnTo>
                  <a:pt x="421097" y="1055031"/>
                </a:lnTo>
                <a:lnTo>
                  <a:pt x="421097" y="1055031"/>
                </a:lnTo>
                <a:lnTo>
                  <a:pt x="421097" y="1055031"/>
                </a:lnTo>
                <a:lnTo>
                  <a:pt x="421097" y="1055031"/>
                </a:lnTo>
                <a:lnTo>
                  <a:pt x="421097" y="1055031"/>
                </a:lnTo>
                <a:lnTo>
                  <a:pt x="426199" y="1056966"/>
                </a:lnTo>
                <a:lnTo>
                  <a:pt x="431476" y="1058021"/>
                </a:lnTo>
                <a:lnTo>
                  <a:pt x="436576" y="1057669"/>
                </a:lnTo>
                <a:lnTo>
                  <a:pt x="441678" y="1055031"/>
                </a:lnTo>
                <a:lnTo>
                  <a:pt x="441678" y="1055031"/>
                </a:lnTo>
                <a:lnTo>
                  <a:pt x="441678" y="1055031"/>
                </a:lnTo>
                <a:lnTo>
                  <a:pt x="445371" y="1053096"/>
                </a:lnTo>
                <a:lnTo>
                  <a:pt x="454518" y="1053096"/>
                </a:lnTo>
                <a:lnTo>
                  <a:pt x="459091" y="1051865"/>
                </a:lnTo>
                <a:lnTo>
                  <a:pt x="461554" y="1050633"/>
                </a:lnTo>
                <a:lnTo>
                  <a:pt x="466479" y="1050458"/>
                </a:lnTo>
                <a:lnTo>
                  <a:pt x="468941" y="1050106"/>
                </a:lnTo>
                <a:lnTo>
                  <a:pt x="471404" y="1048523"/>
                </a:lnTo>
                <a:lnTo>
                  <a:pt x="474570" y="1044301"/>
                </a:lnTo>
                <a:lnTo>
                  <a:pt x="476505" y="1042366"/>
                </a:lnTo>
                <a:lnTo>
                  <a:pt x="485828" y="1037089"/>
                </a:lnTo>
                <a:lnTo>
                  <a:pt x="505000" y="1030405"/>
                </a:lnTo>
                <a:lnTo>
                  <a:pt x="507463" y="1028998"/>
                </a:lnTo>
                <a:lnTo>
                  <a:pt x="511157" y="1024952"/>
                </a:lnTo>
                <a:lnTo>
                  <a:pt x="513268" y="1023897"/>
                </a:lnTo>
                <a:lnTo>
                  <a:pt x="517137" y="1024952"/>
                </a:lnTo>
                <a:lnTo>
                  <a:pt x="541939" y="1039024"/>
                </a:lnTo>
                <a:lnTo>
                  <a:pt x="544753" y="1041311"/>
                </a:lnTo>
                <a:lnTo>
                  <a:pt x="552844" y="1052568"/>
                </a:lnTo>
                <a:lnTo>
                  <a:pt x="566564" y="1060659"/>
                </a:lnTo>
                <a:lnTo>
                  <a:pt x="570610" y="1062946"/>
                </a:lnTo>
                <a:lnTo>
                  <a:pt x="576591" y="1059780"/>
                </a:lnTo>
                <a:lnTo>
                  <a:pt x="579405" y="1057669"/>
                </a:lnTo>
                <a:lnTo>
                  <a:pt x="580636" y="1055734"/>
                </a:lnTo>
                <a:lnTo>
                  <a:pt x="592069" y="1049754"/>
                </a:lnTo>
                <a:lnTo>
                  <a:pt x="595236" y="1046939"/>
                </a:lnTo>
                <a:lnTo>
                  <a:pt x="596291" y="1039904"/>
                </a:lnTo>
                <a:lnTo>
                  <a:pt x="596643" y="1025832"/>
                </a:lnTo>
                <a:lnTo>
                  <a:pt x="598050" y="1019148"/>
                </a:lnTo>
                <a:lnTo>
                  <a:pt x="602623" y="1007011"/>
                </a:lnTo>
                <a:lnTo>
                  <a:pt x="603855" y="997512"/>
                </a:lnTo>
                <a:lnTo>
                  <a:pt x="610539" y="973942"/>
                </a:lnTo>
                <a:lnTo>
                  <a:pt x="610539" y="968313"/>
                </a:lnTo>
                <a:lnTo>
                  <a:pt x="611066" y="966906"/>
                </a:lnTo>
                <a:lnTo>
                  <a:pt x="614057" y="963916"/>
                </a:lnTo>
                <a:lnTo>
                  <a:pt x="626545" y="958815"/>
                </a:lnTo>
                <a:lnTo>
                  <a:pt x="642376" y="948613"/>
                </a:lnTo>
                <a:lnTo>
                  <a:pt x="646422" y="943688"/>
                </a:lnTo>
                <a:lnTo>
                  <a:pt x="649412" y="937707"/>
                </a:lnTo>
                <a:lnTo>
                  <a:pt x="653633" y="925571"/>
                </a:lnTo>
                <a:lnTo>
                  <a:pt x="656448" y="919766"/>
                </a:lnTo>
                <a:lnTo>
                  <a:pt x="658735" y="913610"/>
                </a:lnTo>
                <a:lnTo>
                  <a:pt x="659966" y="899889"/>
                </a:lnTo>
                <a:lnTo>
                  <a:pt x="661373" y="894085"/>
                </a:lnTo>
                <a:lnTo>
                  <a:pt x="665243" y="884411"/>
                </a:lnTo>
                <a:lnTo>
                  <a:pt x="667002" y="881596"/>
                </a:lnTo>
                <a:lnTo>
                  <a:pt x="671575" y="876847"/>
                </a:lnTo>
                <a:lnTo>
                  <a:pt x="682305" y="870339"/>
                </a:lnTo>
                <a:lnTo>
                  <a:pt x="727686" y="850111"/>
                </a:lnTo>
                <a:lnTo>
                  <a:pt x="732259" y="846065"/>
                </a:lnTo>
                <a:lnTo>
                  <a:pt x="736305" y="841140"/>
                </a:lnTo>
                <a:lnTo>
                  <a:pt x="744396" y="825485"/>
                </a:lnTo>
                <a:lnTo>
                  <a:pt x="745100" y="824430"/>
                </a:lnTo>
                <a:lnTo>
                  <a:pt x="746859" y="823902"/>
                </a:lnTo>
                <a:lnTo>
                  <a:pt x="748970" y="823374"/>
                </a:lnTo>
                <a:lnTo>
                  <a:pt x="750377" y="822847"/>
                </a:lnTo>
                <a:lnTo>
                  <a:pt x="751608" y="821264"/>
                </a:lnTo>
                <a:lnTo>
                  <a:pt x="754071" y="816163"/>
                </a:lnTo>
                <a:lnTo>
                  <a:pt x="756885" y="811941"/>
                </a:lnTo>
                <a:lnTo>
                  <a:pt x="757941" y="811237"/>
                </a:lnTo>
                <a:lnTo>
                  <a:pt x="759172" y="812293"/>
                </a:lnTo>
                <a:lnTo>
                  <a:pt x="761283" y="812293"/>
                </a:lnTo>
                <a:lnTo>
                  <a:pt x="763921" y="811413"/>
                </a:lnTo>
                <a:lnTo>
                  <a:pt x="775003" y="805960"/>
                </a:lnTo>
                <a:lnTo>
                  <a:pt x="775706" y="805081"/>
                </a:lnTo>
                <a:lnTo>
                  <a:pt x="777289" y="801211"/>
                </a:lnTo>
                <a:lnTo>
                  <a:pt x="777993" y="800332"/>
                </a:lnTo>
                <a:lnTo>
                  <a:pt x="778872" y="799628"/>
                </a:lnTo>
                <a:lnTo>
                  <a:pt x="792416" y="791361"/>
                </a:lnTo>
                <a:lnTo>
                  <a:pt x="796990" y="787491"/>
                </a:lnTo>
                <a:lnTo>
                  <a:pt x="799276" y="786084"/>
                </a:lnTo>
                <a:lnTo>
                  <a:pt x="807368" y="782918"/>
                </a:lnTo>
                <a:lnTo>
                  <a:pt x="812117" y="779048"/>
                </a:lnTo>
                <a:lnTo>
                  <a:pt x="814755" y="777465"/>
                </a:lnTo>
                <a:lnTo>
                  <a:pt x="816338" y="776938"/>
                </a:lnTo>
                <a:lnTo>
                  <a:pt x="819328" y="776410"/>
                </a:lnTo>
                <a:lnTo>
                  <a:pt x="820736" y="776058"/>
                </a:lnTo>
                <a:lnTo>
                  <a:pt x="822143" y="775003"/>
                </a:lnTo>
                <a:lnTo>
                  <a:pt x="825661" y="771309"/>
                </a:lnTo>
                <a:lnTo>
                  <a:pt x="826716" y="770605"/>
                </a:lnTo>
                <a:lnTo>
                  <a:pt x="830410" y="768846"/>
                </a:lnTo>
                <a:lnTo>
                  <a:pt x="831465" y="767791"/>
                </a:lnTo>
                <a:lnTo>
                  <a:pt x="833928" y="764625"/>
                </a:lnTo>
                <a:lnTo>
                  <a:pt x="843954" y="755654"/>
                </a:lnTo>
                <a:lnTo>
                  <a:pt x="844658" y="754423"/>
                </a:lnTo>
                <a:lnTo>
                  <a:pt x="845537" y="750377"/>
                </a:lnTo>
                <a:lnTo>
                  <a:pt x="846065" y="748970"/>
                </a:lnTo>
                <a:lnTo>
                  <a:pt x="850462" y="739999"/>
                </a:lnTo>
                <a:lnTo>
                  <a:pt x="851166" y="737713"/>
                </a:lnTo>
                <a:lnTo>
                  <a:pt x="851694" y="732963"/>
                </a:lnTo>
                <a:lnTo>
                  <a:pt x="852045" y="730852"/>
                </a:lnTo>
                <a:lnTo>
                  <a:pt x="853629" y="728390"/>
                </a:lnTo>
                <a:lnTo>
                  <a:pt x="861016" y="721354"/>
                </a:lnTo>
                <a:lnTo>
                  <a:pt x="862072" y="720651"/>
                </a:lnTo>
                <a:lnTo>
                  <a:pt x="864710" y="719595"/>
                </a:lnTo>
                <a:lnTo>
                  <a:pt x="866117" y="718716"/>
                </a:lnTo>
                <a:lnTo>
                  <a:pt x="867524" y="717308"/>
                </a:lnTo>
                <a:lnTo>
                  <a:pt x="868580" y="715549"/>
                </a:lnTo>
                <a:lnTo>
                  <a:pt x="869459" y="713791"/>
                </a:lnTo>
                <a:lnTo>
                  <a:pt x="870163" y="712031"/>
                </a:lnTo>
                <a:lnTo>
                  <a:pt x="870339" y="708865"/>
                </a:lnTo>
                <a:lnTo>
                  <a:pt x="870866" y="707106"/>
                </a:lnTo>
                <a:lnTo>
                  <a:pt x="875616" y="699367"/>
                </a:lnTo>
                <a:lnTo>
                  <a:pt x="877726" y="698136"/>
                </a:lnTo>
                <a:lnTo>
                  <a:pt x="882827" y="695849"/>
                </a:lnTo>
                <a:lnTo>
                  <a:pt x="886346" y="693386"/>
                </a:lnTo>
                <a:lnTo>
                  <a:pt x="888984" y="690924"/>
                </a:lnTo>
                <a:lnTo>
                  <a:pt x="891446" y="688109"/>
                </a:lnTo>
                <a:lnTo>
                  <a:pt x="891974" y="684592"/>
                </a:lnTo>
                <a:lnTo>
                  <a:pt x="891798" y="683536"/>
                </a:lnTo>
                <a:lnTo>
                  <a:pt x="890391" y="681425"/>
                </a:lnTo>
                <a:lnTo>
                  <a:pt x="888632" y="680722"/>
                </a:lnTo>
                <a:lnTo>
                  <a:pt x="882300" y="669992"/>
                </a:lnTo>
                <a:lnTo>
                  <a:pt x="882652" y="665770"/>
                </a:lnTo>
                <a:lnTo>
                  <a:pt x="883179" y="665419"/>
                </a:lnTo>
                <a:lnTo>
                  <a:pt x="884411" y="665067"/>
                </a:lnTo>
                <a:lnTo>
                  <a:pt x="884938" y="664539"/>
                </a:lnTo>
                <a:lnTo>
                  <a:pt x="885466" y="663836"/>
                </a:lnTo>
                <a:lnTo>
                  <a:pt x="885466" y="663132"/>
                </a:lnTo>
                <a:lnTo>
                  <a:pt x="885642" y="662428"/>
                </a:lnTo>
                <a:lnTo>
                  <a:pt x="885642" y="661549"/>
                </a:lnTo>
                <a:lnTo>
                  <a:pt x="886521" y="659966"/>
                </a:lnTo>
                <a:lnTo>
                  <a:pt x="887577" y="659087"/>
                </a:lnTo>
                <a:lnTo>
                  <a:pt x="888808" y="658735"/>
                </a:lnTo>
                <a:lnTo>
                  <a:pt x="890567" y="658735"/>
                </a:lnTo>
                <a:lnTo>
                  <a:pt x="893381" y="659087"/>
                </a:lnTo>
                <a:lnTo>
                  <a:pt x="895668" y="659614"/>
                </a:lnTo>
                <a:lnTo>
                  <a:pt x="897955" y="659790"/>
                </a:lnTo>
                <a:lnTo>
                  <a:pt x="900593" y="658910"/>
                </a:lnTo>
                <a:lnTo>
                  <a:pt x="902880" y="656976"/>
                </a:lnTo>
                <a:lnTo>
                  <a:pt x="907101" y="650116"/>
                </a:lnTo>
                <a:lnTo>
                  <a:pt x="908333" y="646950"/>
                </a:lnTo>
                <a:lnTo>
                  <a:pt x="917128" y="637803"/>
                </a:lnTo>
                <a:lnTo>
                  <a:pt x="919414" y="630767"/>
                </a:lnTo>
                <a:lnTo>
                  <a:pt x="918886" y="624435"/>
                </a:lnTo>
                <a:lnTo>
                  <a:pt x="916072" y="611066"/>
                </a:lnTo>
                <a:lnTo>
                  <a:pt x="916600" y="606845"/>
                </a:lnTo>
                <a:lnTo>
                  <a:pt x="918359" y="604558"/>
                </a:lnTo>
                <a:lnTo>
                  <a:pt x="920997" y="603151"/>
                </a:lnTo>
                <a:lnTo>
                  <a:pt x="924691" y="600161"/>
                </a:lnTo>
                <a:lnTo>
                  <a:pt x="926978" y="599106"/>
                </a:lnTo>
                <a:lnTo>
                  <a:pt x="928033" y="598402"/>
                </a:lnTo>
                <a:lnTo>
                  <a:pt x="928737" y="597523"/>
                </a:lnTo>
                <a:lnTo>
                  <a:pt x="931023" y="593125"/>
                </a:lnTo>
                <a:lnTo>
                  <a:pt x="934893" y="583803"/>
                </a:lnTo>
                <a:lnTo>
                  <a:pt x="936476" y="582395"/>
                </a:lnTo>
                <a:lnTo>
                  <a:pt x="936652" y="581868"/>
                </a:lnTo>
                <a:lnTo>
                  <a:pt x="939994" y="579229"/>
                </a:lnTo>
                <a:lnTo>
                  <a:pt x="950020" y="568147"/>
                </a:lnTo>
                <a:lnTo>
                  <a:pt x="951427" y="565333"/>
                </a:lnTo>
                <a:lnTo>
                  <a:pt x="953010" y="548447"/>
                </a:lnTo>
                <a:lnTo>
                  <a:pt x="952835" y="541411"/>
                </a:lnTo>
                <a:lnTo>
                  <a:pt x="953186" y="537893"/>
                </a:lnTo>
                <a:lnTo>
                  <a:pt x="956352" y="532089"/>
                </a:lnTo>
                <a:lnTo>
                  <a:pt x="957760" y="525053"/>
                </a:lnTo>
                <a:lnTo>
                  <a:pt x="958991" y="521887"/>
                </a:lnTo>
                <a:lnTo>
                  <a:pt x="961629" y="520128"/>
                </a:lnTo>
                <a:lnTo>
                  <a:pt x="968489" y="518545"/>
                </a:lnTo>
                <a:lnTo>
                  <a:pt x="976229" y="510629"/>
                </a:lnTo>
                <a:lnTo>
                  <a:pt x="979395" y="505528"/>
                </a:lnTo>
                <a:lnTo>
                  <a:pt x="985727" y="497965"/>
                </a:lnTo>
                <a:lnTo>
                  <a:pt x="987838" y="494271"/>
                </a:lnTo>
                <a:lnTo>
                  <a:pt x="993291" y="488114"/>
                </a:lnTo>
                <a:lnTo>
                  <a:pt x="995929" y="485652"/>
                </a:lnTo>
                <a:lnTo>
                  <a:pt x="1004548" y="481430"/>
                </a:lnTo>
                <a:lnTo>
                  <a:pt x="1023545" y="475626"/>
                </a:lnTo>
                <a:lnTo>
                  <a:pt x="1026887" y="473515"/>
                </a:lnTo>
                <a:lnTo>
                  <a:pt x="1030933" y="470525"/>
                </a:lnTo>
                <a:lnTo>
                  <a:pt x="1035506" y="465072"/>
                </a:lnTo>
                <a:lnTo>
                  <a:pt x="1039200" y="459091"/>
                </a:lnTo>
                <a:lnTo>
                  <a:pt x="1044477" y="445547"/>
                </a:lnTo>
                <a:lnTo>
                  <a:pt x="1042894" y="434114"/>
                </a:lnTo>
                <a:lnTo>
                  <a:pt x="1042542" y="415117"/>
                </a:lnTo>
                <a:lnTo>
                  <a:pt x="1039552" y="391899"/>
                </a:lnTo>
                <a:lnTo>
                  <a:pt x="1039728" y="387501"/>
                </a:lnTo>
                <a:lnTo>
                  <a:pt x="1040607" y="383280"/>
                </a:lnTo>
                <a:lnTo>
                  <a:pt x="1043949" y="378706"/>
                </a:lnTo>
                <a:lnTo>
                  <a:pt x="1044829" y="375364"/>
                </a:lnTo>
                <a:lnTo>
                  <a:pt x="1044829" y="366921"/>
                </a:lnTo>
                <a:lnTo>
                  <a:pt x="1045181" y="365690"/>
                </a:lnTo>
                <a:lnTo>
                  <a:pt x="1045884" y="364459"/>
                </a:lnTo>
                <a:lnTo>
                  <a:pt x="1046939" y="363931"/>
                </a:lnTo>
                <a:lnTo>
                  <a:pt x="1049578" y="363931"/>
                </a:lnTo>
                <a:lnTo>
                  <a:pt x="1050809" y="363403"/>
                </a:lnTo>
                <a:lnTo>
                  <a:pt x="1052744" y="360413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4"/>
          <p:cNvSpPr/>
          <p:nvPr/>
        </p:nvSpPr>
        <p:spPr>
          <a:xfrm>
            <a:off x="1133094" y="797477"/>
            <a:ext cx="2647391" cy="2534736"/>
          </a:xfrm>
          <a:custGeom>
            <a:rect b="b" l="l" r="r" t="t"/>
            <a:pathLst>
              <a:path extrusionOk="0" h="1583073" w="1653432">
                <a:moveTo>
                  <a:pt x="1521334" y="359710"/>
                </a:moveTo>
                <a:lnTo>
                  <a:pt x="1502689" y="358830"/>
                </a:lnTo>
                <a:lnTo>
                  <a:pt x="949844" y="325761"/>
                </a:lnTo>
                <a:lnTo>
                  <a:pt x="750377" y="311338"/>
                </a:lnTo>
                <a:lnTo>
                  <a:pt x="749498" y="312569"/>
                </a:lnTo>
                <a:lnTo>
                  <a:pt x="746332" y="311690"/>
                </a:lnTo>
                <a:lnTo>
                  <a:pt x="737537" y="307644"/>
                </a:lnTo>
                <a:lnTo>
                  <a:pt x="732963" y="303774"/>
                </a:lnTo>
                <a:lnTo>
                  <a:pt x="730853" y="302895"/>
                </a:lnTo>
                <a:lnTo>
                  <a:pt x="723816" y="301136"/>
                </a:lnTo>
                <a:lnTo>
                  <a:pt x="722058" y="300256"/>
                </a:lnTo>
                <a:lnTo>
                  <a:pt x="720475" y="299201"/>
                </a:lnTo>
                <a:lnTo>
                  <a:pt x="718716" y="298321"/>
                </a:lnTo>
                <a:lnTo>
                  <a:pt x="717133" y="297970"/>
                </a:lnTo>
                <a:lnTo>
                  <a:pt x="715550" y="298146"/>
                </a:lnTo>
                <a:lnTo>
                  <a:pt x="714142" y="298673"/>
                </a:lnTo>
                <a:lnTo>
                  <a:pt x="710624" y="300432"/>
                </a:lnTo>
                <a:lnTo>
                  <a:pt x="708514" y="301136"/>
                </a:lnTo>
                <a:lnTo>
                  <a:pt x="705348" y="301312"/>
                </a:lnTo>
                <a:lnTo>
                  <a:pt x="703588" y="300608"/>
                </a:lnTo>
                <a:lnTo>
                  <a:pt x="702181" y="299377"/>
                </a:lnTo>
                <a:lnTo>
                  <a:pt x="701302" y="297970"/>
                </a:lnTo>
                <a:lnTo>
                  <a:pt x="699894" y="293572"/>
                </a:lnTo>
                <a:lnTo>
                  <a:pt x="699543" y="288823"/>
                </a:lnTo>
                <a:lnTo>
                  <a:pt x="699015" y="287416"/>
                </a:lnTo>
                <a:lnTo>
                  <a:pt x="698136" y="285833"/>
                </a:lnTo>
                <a:lnTo>
                  <a:pt x="696904" y="284426"/>
                </a:lnTo>
                <a:lnTo>
                  <a:pt x="695673" y="283019"/>
                </a:lnTo>
                <a:lnTo>
                  <a:pt x="693035" y="281611"/>
                </a:lnTo>
                <a:lnTo>
                  <a:pt x="682833" y="278797"/>
                </a:lnTo>
                <a:lnTo>
                  <a:pt x="679315" y="278269"/>
                </a:lnTo>
                <a:lnTo>
                  <a:pt x="676676" y="277918"/>
                </a:lnTo>
                <a:lnTo>
                  <a:pt x="675269" y="278269"/>
                </a:lnTo>
                <a:lnTo>
                  <a:pt x="673862" y="278621"/>
                </a:lnTo>
                <a:lnTo>
                  <a:pt x="671751" y="278973"/>
                </a:lnTo>
                <a:lnTo>
                  <a:pt x="669816" y="278445"/>
                </a:lnTo>
                <a:lnTo>
                  <a:pt x="665243" y="276686"/>
                </a:lnTo>
                <a:lnTo>
                  <a:pt x="663132" y="275103"/>
                </a:lnTo>
                <a:lnTo>
                  <a:pt x="661725" y="273344"/>
                </a:lnTo>
                <a:lnTo>
                  <a:pt x="661373" y="271937"/>
                </a:lnTo>
                <a:lnTo>
                  <a:pt x="661021" y="270530"/>
                </a:lnTo>
                <a:lnTo>
                  <a:pt x="661197" y="260855"/>
                </a:lnTo>
                <a:lnTo>
                  <a:pt x="659966" y="254347"/>
                </a:lnTo>
                <a:lnTo>
                  <a:pt x="659262" y="252764"/>
                </a:lnTo>
                <a:lnTo>
                  <a:pt x="658383" y="251357"/>
                </a:lnTo>
                <a:lnTo>
                  <a:pt x="656800" y="250477"/>
                </a:lnTo>
                <a:lnTo>
                  <a:pt x="646246" y="245728"/>
                </a:lnTo>
                <a:lnTo>
                  <a:pt x="644839" y="244849"/>
                </a:lnTo>
                <a:lnTo>
                  <a:pt x="642904" y="243090"/>
                </a:lnTo>
                <a:lnTo>
                  <a:pt x="639034" y="240979"/>
                </a:lnTo>
                <a:lnTo>
                  <a:pt x="628480" y="236758"/>
                </a:lnTo>
                <a:lnTo>
                  <a:pt x="626897" y="235702"/>
                </a:lnTo>
                <a:lnTo>
                  <a:pt x="619685" y="230249"/>
                </a:lnTo>
                <a:lnTo>
                  <a:pt x="618982" y="228842"/>
                </a:lnTo>
                <a:lnTo>
                  <a:pt x="618278" y="225852"/>
                </a:lnTo>
                <a:lnTo>
                  <a:pt x="617223" y="224445"/>
                </a:lnTo>
                <a:lnTo>
                  <a:pt x="615816" y="223389"/>
                </a:lnTo>
                <a:lnTo>
                  <a:pt x="609835" y="219695"/>
                </a:lnTo>
                <a:lnTo>
                  <a:pt x="606845" y="217409"/>
                </a:lnTo>
                <a:lnTo>
                  <a:pt x="601744" y="212484"/>
                </a:lnTo>
                <a:lnTo>
                  <a:pt x="599282" y="210901"/>
                </a:lnTo>
                <a:lnTo>
                  <a:pt x="597347" y="210021"/>
                </a:lnTo>
                <a:lnTo>
                  <a:pt x="587496" y="207207"/>
                </a:lnTo>
                <a:lnTo>
                  <a:pt x="585737" y="205624"/>
                </a:lnTo>
                <a:lnTo>
                  <a:pt x="585034" y="203865"/>
                </a:lnTo>
                <a:lnTo>
                  <a:pt x="585210" y="200347"/>
                </a:lnTo>
                <a:lnTo>
                  <a:pt x="585034" y="198588"/>
                </a:lnTo>
                <a:lnTo>
                  <a:pt x="584330" y="195246"/>
                </a:lnTo>
                <a:lnTo>
                  <a:pt x="583275" y="192080"/>
                </a:lnTo>
                <a:lnTo>
                  <a:pt x="582395" y="190497"/>
                </a:lnTo>
                <a:lnTo>
                  <a:pt x="581164" y="189089"/>
                </a:lnTo>
                <a:lnTo>
                  <a:pt x="579933" y="187682"/>
                </a:lnTo>
                <a:lnTo>
                  <a:pt x="578701" y="186275"/>
                </a:lnTo>
                <a:lnTo>
                  <a:pt x="577998" y="184692"/>
                </a:lnTo>
                <a:lnTo>
                  <a:pt x="577822" y="183109"/>
                </a:lnTo>
                <a:lnTo>
                  <a:pt x="578350" y="179767"/>
                </a:lnTo>
                <a:lnTo>
                  <a:pt x="578350" y="178360"/>
                </a:lnTo>
                <a:lnTo>
                  <a:pt x="576943" y="173611"/>
                </a:lnTo>
                <a:lnTo>
                  <a:pt x="576767" y="172203"/>
                </a:lnTo>
                <a:lnTo>
                  <a:pt x="576943" y="170972"/>
                </a:lnTo>
                <a:lnTo>
                  <a:pt x="577118" y="169565"/>
                </a:lnTo>
                <a:lnTo>
                  <a:pt x="576767" y="168685"/>
                </a:lnTo>
                <a:lnTo>
                  <a:pt x="576239" y="167454"/>
                </a:lnTo>
                <a:lnTo>
                  <a:pt x="573425" y="163233"/>
                </a:lnTo>
                <a:lnTo>
                  <a:pt x="572721" y="161825"/>
                </a:lnTo>
                <a:lnTo>
                  <a:pt x="572721" y="160242"/>
                </a:lnTo>
                <a:lnTo>
                  <a:pt x="573249" y="158835"/>
                </a:lnTo>
                <a:lnTo>
                  <a:pt x="573952" y="157428"/>
                </a:lnTo>
                <a:lnTo>
                  <a:pt x="574304" y="155669"/>
                </a:lnTo>
                <a:lnTo>
                  <a:pt x="574480" y="154086"/>
                </a:lnTo>
                <a:lnTo>
                  <a:pt x="574304" y="147402"/>
                </a:lnTo>
                <a:lnTo>
                  <a:pt x="574480" y="144587"/>
                </a:lnTo>
                <a:lnTo>
                  <a:pt x="574832" y="143180"/>
                </a:lnTo>
                <a:lnTo>
                  <a:pt x="575887" y="140366"/>
                </a:lnTo>
                <a:lnTo>
                  <a:pt x="576415" y="138959"/>
                </a:lnTo>
                <a:lnTo>
                  <a:pt x="576591" y="134561"/>
                </a:lnTo>
                <a:lnTo>
                  <a:pt x="578526" y="130164"/>
                </a:lnTo>
                <a:lnTo>
                  <a:pt x="578174" y="128053"/>
                </a:lnTo>
                <a:lnTo>
                  <a:pt x="576591" y="125766"/>
                </a:lnTo>
                <a:lnTo>
                  <a:pt x="570083" y="119786"/>
                </a:lnTo>
                <a:lnTo>
                  <a:pt x="568500" y="117851"/>
                </a:lnTo>
                <a:lnTo>
                  <a:pt x="567796" y="116444"/>
                </a:lnTo>
                <a:lnTo>
                  <a:pt x="566916" y="113630"/>
                </a:lnTo>
                <a:lnTo>
                  <a:pt x="566037" y="112047"/>
                </a:lnTo>
                <a:lnTo>
                  <a:pt x="564806" y="110287"/>
                </a:lnTo>
                <a:lnTo>
                  <a:pt x="558121" y="103427"/>
                </a:lnTo>
                <a:lnTo>
                  <a:pt x="557066" y="101844"/>
                </a:lnTo>
                <a:lnTo>
                  <a:pt x="556363" y="100261"/>
                </a:lnTo>
                <a:lnTo>
                  <a:pt x="555835" y="98854"/>
                </a:lnTo>
                <a:lnTo>
                  <a:pt x="555131" y="94281"/>
                </a:lnTo>
                <a:lnTo>
                  <a:pt x="552669" y="89883"/>
                </a:lnTo>
                <a:lnTo>
                  <a:pt x="551438" y="86717"/>
                </a:lnTo>
                <a:lnTo>
                  <a:pt x="550734" y="83727"/>
                </a:lnTo>
                <a:lnTo>
                  <a:pt x="550206" y="78802"/>
                </a:lnTo>
                <a:lnTo>
                  <a:pt x="549678" y="77043"/>
                </a:lnTo>
                <a:lnTo>
                  <a:pt x="546161" y="70007"/>
                </a:lnTo>
                <a:lnTo>
                  <a:pt x="543698" y="62971"/>
                </a:lnTo>
                <a:lnTo>
                  <a:pt x="541763" y="51714"/>
                </a:lnTo>
                <a:lnTo>
                  <a:pt x="540708" y="49603"/>
                </a:lnTo>
                <a:lnTo>
                  <a:pt x="539125" y="47492"/>
                </a:lnTo>
                <a:lnTo>
                  <a:pt x="536310" y="44678"/>
                </a:lnTo>
                <a:lnTo>
                  <a:pt x="534903" y="42743"/>
                </a:lnTo>
                <a:lnTo>
                  <a:pt x="533848" y="40984"/>
                </a:lnTo>
                <a:lnTo>
                  <a:pt x="532089" y="34300"/>
                </a:lnTo>
                <a:lnTo>
                  <a:pt x="529099" y="27968"/>
                </a:lnTo>
                <a:lnTo>
                  <a:pt x="517665" y="10554"/>
                </a:lnTo>
                <a:lnTo>
                  <a:pt x="506408" y="0"/>
                </a:lnTo>
                <a:lnTo>
                  <a:pt x="504121" y="2814"/>
                </a:lnTo>
                <a:lnTo>
                  <a:pt x="500955" y="7036"/>
                </a:lnTo>
                <a:lnTo>
                  <a:pt x="499724" y="8443"/>
                </a:lnTo>
                <a:lnTo>
                  <a:pt x="495854" y="11609"/>
                </a:lnTo>
                <a:lnTo>
                  <a:pt x="495150" y="12665"/>
                </a:lnTo>
                <a:lnTo>
                  <a:pt x="494623" y="13544"/>
                </a:lnTo>
                <a:lnTo>
                  <a:pt x="493919" y="16183"/>
                </a:lnTo>
                <a:lnTo>
                  <a:pt x="493567" y="17590"/>
                </a:lnTo>
                <a:lnTo>
                  <a:pt x="493567" y="20404"/>
                </a:lnTo>
                <a:lnTo>
                  <a:pt x="493040" y="23394"/>
                </a:lnTo>
                <a:lnTo>
                  <a:pt x="493040" y="23922"/>
                </a:lnTo>
                <a:lnTo>
                  <a:pt x="493215" y="24977"/>
                </a:lnTo>
                <a:lnTo>
                  <a:pt x="494271" y="27792"/>
                </a:lnTo>
                <a:lnTo>
                  <a:pt x="495854" y="30782"/>
                </a:lnTo>
                <a:lnTo>
                  <a:pt x="496206" y="32189"/>
                </a:lnTo>
                <a:lnTo>
                  <a:pt x="496206" y="33772"/>
                </a:lnTo>
                <a:lnTo>
                  <a:pt x="496030" y="35355"/>
                </a:lnTo>
                <a:lnTo>
                  <a:pt x="495678" y="36763"/>
                </a:lnTo>
                <a:lnTo>
                  <a:pt x="493567" y="41336"/>
                </a:lnTo>
                <a:lnTo>
                  <a:pt x="492688" y="42743"/>
                </a:lnTo>
                <a:lnTo>
                  <a:pt x="491632" y="44326"/>
                </a:lnTo>
                <a:lnTo>
                  <a:pt x="487763" y="48372"/>
                </a:lnTo>
                <a:lnTo>
                  <a:pt x="486707" y="49779"/>
                </a:lnTo>
                <a:lnTo>
                  <a:pt x="482838" y="57518"/>
                </a:lnTo>
                <a:lnTo>
                  <a:pt x="481606" y="58926"/>
                </a:lnTo>
                <a:lnTo>
                  <a:pt x="477385" y="61916"/>
                </a:lnTo>
                <a:lnTo>
                  <a:pt x="474570" y="64378"/>
                </a:lnTo>
                <a:lnTo>
                  <a:pt x="472460" y="67017"/>
                </a:lnTo>
                <a:lnTo>
                  <a:pt x="471580" y="68424"/>
                </a:lnTo>
                <a:lnTo>
                  <a:pt x="471052" y="70007"/>
                </a:lnTo>
                <a:lnTo>
                  <a:pt x="470701" y="71590"/>
                </a:lnTo>
                <a:lnTo>
                  <a:pt x="470525" y="72997"/>
                </a:lnTo>
                <a:lnTo>
                  <a:pt x="470701" y="75988"/>
                </a:lnTo>
                <a:lnTo>
                  <a:pt x="471228" y="78802"/>
                </a:lnTo>
                <a:lnTo>
                  <a:pt x="471932" y="81616"/>
                </a:lnTo>
                <a:lnTo>
                  <a:pt x="472635" y="83199"/>
                </a:lnTo>
                <a:lnTo>
                  <a:pt x="476329" y="89883"/>
                </a:lnTo>
                <a:lnTo>
                  <a:pt x="478792" y="97095"/>
                </a:lnTo>
                <a:lnTo>
                  <a:pt x="481606" y="108704"/>
                </a:lnTo>
                <a:lnTo>
                  <a:pt x="481782" y="110287"/>
                </a:lnTo>
                <a:lnTo>
                  <a:pt x="481606" y="111871"/>
                </a:lnTo>
                <a:lnTo>
                  <a:pt x="481254" y="113630"/>
                </a:lnTo>
                <a:lnTo>
                  <a:pt x="476681" y="126646"/>
                </a:lnTo>
                <a:lnTo>
                  <a:pt x="476505" y="128229"/>
                </a:lnTo>
                <a:lnTo>
                  <a:pt x="476681" y="129812"/>
                </a:lnTo>
                <a:lnTo>
                  <a:pt x="477209" y="131219"/>
                </a:lnTo>
                <a:lnTo>
                  <a:pt x="477209" y="132626"/>
                </a:lnTo>
                <a:lnTo>
                  <a:pt x="476505" y="134034"/>
                </a:lnTo>
                <a:lnTo>
                  <a:pt x="474395" y="136848"/>
                </a:lnTo>
                <a:lnTo>
                  <a:pt x="472635" y="139838"/>
                </a:lnTo>
                <a:lnTo>
                  <a:pt x="472108" y="141245"/>
                </a:lnTo>
                <a:lnTo>
                  <a:pt x="470349" y="146874"/>
                </a:lnTo>
                <a:lnTo>
                  <a:pt x="469294" y="149688"/>
                </a:lnTo>
                <a:lnTo>
                  <a:pt x="468414" y="151271"/>
                </a:lnTo>
                <a:lnTo>
                  <a:pt x="467359" y="152503"/>
                </a:lnTo>
                <a:lnTo>
                  <a:pt x="463489" y="155669"/>
                </a:lnTo>
                <a:lnTo>
                  <a:pt x="462609" y="156900"/>
                </a:lnTo>
                <a:lnTo>
                  <a:pt x="462082" y="158307"/>
                </a:lnTo>
                <a:lnTo>
                  <a:pt x="462082" y="159715"/>
                </a:lnTo>
                <a:lnTo>
                  <a:pt x="463489" y="169917"/>
                </a:lnTo>
                <a:lnTo>
                  <a:pt x="464017" y="171676"/>
                </a:lnTo>
                <a:lnTo>
                  <a:pt x="465072" y="174490"/>
                </a:lnTo>
                <a:lnTo>
                  <a:pt x="465248" y="175721"/>
                </a:lnTo>
                <a:lnTo>
                  <a:pt x="465072" y="177128"/>
                </a:lnTo>
                <a:lnTo>
                  <a:pt x="464544" y="178536"/>
                </a:lnTo>
                <a:lnTo>
                  <a:pt x="461554" y="183637"/>
                </a:lnTo>
                <a:lnTo>
                  <a:pt x="459971" y="187506"/>
                </a:lnTo>
                <a:lnTo>
                  <a:pt x="457332" y="197533"/>
                </a:lnTo>
                <a:lnTo>
                  <a:pt x="456101" y="199643"/>
                </a:lnTo>
                <a:lnTo>
                  <a:pt x="453463" y="201754"/>
                </a:lnTo>
                <a:lnTo>
                  <a:pt x="446779" y="205976"/>
                </a:lnTo>
                <a:lnTo>
                  <a:pt x="0" y="208966"/>
                </a:lnTo>
                <a:lnTo>
                  <a:pt x="4749" y="212835"/>
                </a:lnTo>
                <a:lnTo>
                  <a:pt x="10026" y="216178"/>
                </a:lnTo>
                <a:lnTo>
                  <a:pt x="14951" y="220399"/>
                </a:lnTo>
                <a:lnTo>
                  <a:pt x="16534" y="222862"/>
                </a:lnTo>
                <a:lnTo>
                  <a:pt x="17766" y="225852"/>
                </a:lnTo>
                <a:lnTo>
                  <a:pt x="18293" y="227435"/>
                </a:lnTo>
                <a:lnTo>
                  <a:pt x="18469" y="228842"/>
                </a:lnTo>
                <a:lnTo>
                  <a:pt x="18293" y="230425"/>
                </a:lnTo>
                <a:lnTo>
                  <a:pt x="11785" y="242562"/>
                </a:lnTo>
                <a:lnTo>
                  <a:pt x="8091" y="255051"/>
                </a:lnTo>
                <a:lnTo>
                  <a:pt x="7915" y="257162"/>
                </a:lnTo>
                <a:lnTo>
                  <a:pt x="7740" y="259800"/>
                </a:lnTo>
                <a:lnTo>
                  <a:pt x="8091" y="261911"/>
                </a:lnTo>
                <a:lnTo>
                  <a:pt x="11785" y="271937"/>
                </a:lnTo>
                <a:lnTo>
                  <a:pt x="12137" y="274224"/>
                </a:lnTo>
                <a:lnTo>
                  <a:pt x="11785" y="275807"/>
                </a:lnTo>
                <a:lnTo>
                  <a:pt x="10554" y="276686"/>
                </a:lnTo>
                <a:lnTo>
                  <a:pt x="9147" y="277038"/>
                </a:lnTo>
                <a:lnTo>
                  <a:pt x="5629" y="277214"/>
                </a:lnTo>
                <a:lnTo>
                  <a:pt x="4046" y="277566"/>
                </a:lnTo>
                <a:lnTo>
                  <a:pt x="2638" y="278445"/>
                </a:lnTo>
                <a:lnTo>
                  <a:pt x="2111" y="279852"/>
                </a:lnTo>
                <a:lnTo>
                  <a:pt x="2287" y="281611"/>
                </a:lnTo>
                <a:lnTo>
                  <a:pt x="2463" y="283898"/>
                </a:lnTo>
                <a:lnTo>
                  <a:pt x="880" y="287592"/>
                </a:lnTo>
                <a:lnTo>
                  <a:pt x="0" y="289879"/>
                </a:lnTo>
                <a:lnTo>
                  <a:pt x="176" y="291813"/>
                </a:lnTo>
                <a:lnTo>
                  <a:pt x="880" y="293396"/>
                </a:lnTo>
                <a:lnTo>
                  <a:pt x="2463" y="294804"/>
                </a:lnTo>
                <a:lnTo>
                  <a:pt x="5805" y="296738"/>
                </a:lnTo>
                <a:lnTo>
                  <a:pt x="7212" y="297794"/>
                </a:lnTo>
                <a:lnTo>
                  <a:pt x="8267" y="299905"/>
                </a:lnTo>
                <a:lnTo>
                  <a:pt x="9323" y="302719"/>
                </a:lnTo>
                <a:lnTo>
                  <a:pt x="9323" y="305006"/>
                </a:lnTo>
                <a:lnTo>
                  <a:pt x="8795" y="310634"/>
                </a:lnTo>
                <a:lnTo>
                  <a:pt x="13016" y="325586"/>
                </a:lnTo>
                <a:lnTo>
                  <a:pt x="13896" y="327345"/>
                </a:lnTo>
                <a:lnTo>
                  <a:pt x="14951" y="328752"/>
                </a:lnTo>
                <a:lnTo>
                  <a:pt x="15831" y="330687"/>
                </a:lnTo>
                <a:lnTo>
                  <a:pt x="17062" y="332797"/>
                </a:lnTo>
                <a:lnTo>
                  <a:pt x="18117" y="333677"/>
                </a:lnTo>
                <a:lnTo>
                  <a:pt x="18997" y="335084"/>
                </a:lnTo>
                <a:lnTo>
                  <a:pt x="18997" y="336491"/>
                </a:lnTo>
                <a:lnTo>
                  <a:pt x="18293" y="337898"/>
                </a:lnTo>
                <a:lnTo>
                  <a:pt x="17238" y="338778"/>
                </a:lnTo>
                <a:lnTo>
                  <a:pt x="16358" y="339657"/>
                </a:lnTo>
                <a:lnTo>
                  <a:pt x="15655" y="340713"/>
                </a:lnTo>
                <a:lnTo>
                  <a:pt x="14072" y="345286"/>
                </a:lnTo>
                <a:lnTo>
                  <a:pt x="13192" y="346517"/>
                </a:lnTo>
                <a:lnTo>
                  <a:pt x="11785" y="347045"/>
                </a:lnTo>
                <a:lnTo>
                  <a:pt x="8795" y="347924"/>
                </a:lnTo>
                <a:lnTo>
                  <a:pt x="7564" y="348452"/>
                </a:lnTo>
                <a:lnTo>
                  <a:pt x="6860" y="349508"/>
                </a:lnTo>
                <a:lnTo>
                  <a:pt x="7740" y="350739"/>
                </a:lnTo>
                <a:lnTo>
                  <a:pt x="8795" y="352146"/>
                </a:lnTo>
                <a:lnTo>
                  <a:pt x="10202" y="354257"/>
                </a:lnTo>
                <a:lnTo>
                  <a:pt x="10554" y="356368"/>
                </a:lnTo>
                <a:lnTo>
                  <a:pt x="10906" y="361644"/>
                </a:lnTo>
                <a:lnTo>
                  <a:pt x="11433" y="363579"/>
                </a:lnTo>
                <a:lnTo>
                  <a:pt x="13368" y="369384"/>
                </a:lnTo>
                <a:lnTo>
                  <a:pt x="13368" y="371143"/>
                </a:lnTo>
                <a:lnTo>
                  <a:pt x="13192" y="372902"/>
                </a:lnTo>
                <a:lnTo>
                  <a:pt x="11609" y="377827"/>
                </a:lnTo>
                <a:lnTo>
                  <a:pt x="11257" y="380465"/>
                </a:lnTo>
                <a:lnTo>
                  <a:pt x="11257" y="382752"/>
                </a:lnTo>
                <a:lnTo>
                  <a:pt x="11785" y="385918"/>
                </a:lnTo>
                <a:lnTo>
                  <a:pt x="11609" y="387677"/>
                </a:lnTo>
                <a:lnTo>
                  <a:pt x="11081" y="389084"/>
                </a:lnTo>
                <a:lnTo>
                  <a:pt x="7740" y="394889"/>
                </a:lnTo>
                <a:lnTo>
                  <a:pt x="5981" y="398583"/>
                </a:lnTo>
                <a:lnTo>
                  <a:pt x="5453" y="401045"/>
                </a:lnTo>
                <a:lnTo>
                  <a:pt x="4925" y="404036"/>
                </a:lnTo>
                <a:lnTo>
                  <a:pt x="4749" y="408961"/>
                </a:lnTo>
                <a:lnTo>
                  <a:pt x="5277" y="411599"/>
                </a:lnTo>
                <a:lnTo>
                  <a:pt x="6332" y="413534"/>
                </a:lnTo>
                <a:lnTo>
                  <a:pt x="7388" y="414941"/>
                </a:lnTo>
                <a:lnTo>
                  <a:pt x="8267" y="416876"/>
                </a:lnTo>
                <a:lnTo>
                  <a:pt x="8267" y="418987"/>
                </a:lnTo>
                <a:lnTo>
                  <a:pt x="6860" y="424088"/>
                </a:lnTo>
                <a:lnTo>
                  <a:pt x="6684" y="426199"/>
                </a:lnTo>
                <a:lnTo>
                  <a:pt x="7036" y="428134"/>
                </a:lnTo>
                <a:lnTo>
                  <a:pt x="13368" y="442029"/>
                </a:lnTo>
                <a:lnTo>
                  <a:pt x="14248" y="443437"/>
                </a:lnTo>
                <a:lnTo>
                  <a:pt x="17238" y="446251"/>
                </a:lnTo>
                <a:lnTo>
                  <a:pt x="18469" y="447834"/>
                </a:lnTo>
                <a:lnTo>
                  <a:pt x="19349" y="449593"/>
                </a:lnTo>
                <a:lnTo>
                  <a:pt x="20228" y="451880"/>
                </a:lnTo>
                <a:lnTo>
                  <a:pt x="20404" y="453639"/>
                </a:lnTo>
                <a:lnTo>
                  <a:pt x="20228" y="456629"/>
                </a:lnTo>
                <a:lnTo>
                  <a:pt x="18821" y="463489"/>
                </a:lnTo>
                <a:lnTo>
                  <a:pt x="18469" y="472811"/>
                </a:lnTo>
                <a:lnTo>
                  <a:pt x="17062" y="480551"/>
                </a:lnTo>
                <a:lnTo>
                  <a:pt x="16710" y="486180"/>
                </a:lnTo>
                <a:lnTo>
                  <a:pt x="15831" y="490753"/>
                </a:lnTo>
                <a:lnTo>
                  <a:pt x="16358" y="491808"/>
                </a:lnTo>
                <a:lnTo>
                  <a:pt x="16886" y="492336"/>
                </a:lnTo>
                <a:lnTo>
                  <a:pt x="18117" y="492688"/>
                </a:lnTo>
                <a:lnTo>
                  <a:pt x="19525" y="493216"/>
                </a:lnTo>
                <a:lnTo>
                  <a:pt x="20580" y="493919"/>
                </a:lnTo>
                <a:lnTo>
                  <a:pt x="21284" y="495678"/>
                </a:lnTo>
                <a:lnTo>
                  <a:pt x="21108" y="497789"/>
                </a:lnTo>
                <a:lnTo>
                  <a:pt x="20228" y="501307"/>
                </a:lnTo>
                <a:lnTo>
                  <a:pt x="19173" y="503242"/>
                </a:lnTo>
                <a:lnTo>
                  <a:pt x="17942" y="504297"/>
                </a:lnTo>
                <a:lnTo>
                  <a:pt x="16886" y="504121"/>
                </a:lnTo>
                <a:lnTo>
                  <a:pt x="16007" y="503769"/>
                </a:lnTo>
                <a:lnTo>
                  <a:pt x="14951" y="503593"/>
                </a:lnTo>
                <a:lnTo>
                  <a:pt x="13896" y="504297"/>
                </a:lnTo>
                <a:lnTo>
                  <a:pt x="13368" y="506056"/>
                </a:lnTo>
                <a:lnTo>
                  <a:pt x="13544" y="508167"/>
                </a:lnTo>
                <a:lnTo>
                  <a:pt x="14951" y="514323"/>
                </a:lnTo>
                <a:lnTo>
                  <a:pt x="15303" y="516786"/>
                </a:lnTo>
                <a:lnTo>
                  <a:pt x="15127" y="519072"/>
                </a:lnTo>
                <a:lnTo>
                  <a:pt x="13016" y="529978"/>
                </a:lnTo>
                <a:lnTo>
                  <a:pt x="13192" y="532089"/>
                </a:lnTo>
                <a:lnTo>
                  <a:pt x="14775" y="535255"/>
                </a:lnTo>
                <a:lnTo>
                  <a:pt x="20580" y="536486"/>
                </a:lnTo>
                <a:lnTo>
                  <a:pt x="170444" y="537366"/>
                </a:lnTo>
                <a:lnTo>
                  <a:pt x="171676" y="538069"/>
                </a:lnTo>
                <a:lnTo>
                  <a:pt x="171324" y="539477"/>
                </a:lnTo>
                <a:lnTo>
                  <a:pt x="170620" y="541060"/>
                </a:lnTo>
                <a:lnTo>
                  <a:pt x="170444" y="542994"/>
                </a:lnTo>
                <a:lnTo>
                  <a:pt x="171676" y="544753"/>
                </a:lnTo>
                <a:lnTo>
                  <a:pt x="179063" y="551965"/>
                </a:lnTo>
                <a:lnTo>
                  <a:pt x="180822" y="553020"/>
                </a:lnTo>
                <a:lnTo>
                  <a:pt x="182405" y="553020"/>
                </a:lnTo>
                <a:lnTo>
                  <a:pt x="183812" y="552317"/>
                </a:lnTo>
                <a:lnTo>
                  <a:pt x="188210" y="549151"/>
                </a:lnTo>
                <a:lnTo>
                  <a:pt x="189793" y="548447"/>
                </a:lnTo>
                <a:lnTo>
                  <a:pt x="191200" y="548095"/>
                </a:lnTo>
                <a:lnTo>
                  <a:pt x="192607" y="548271"/>
                </a:lnTo>
                <a:lnTo>
                  <a:pt x="194190" y="548799"/>
                </a:lnTo>
                <a:lnTo>
                  <a:pt x="199116" y="551965"/>
                </a:lnTo>
                <a:lnTo>
                  <a:pt x="201050" y="552669"/>
                </a:lnTo>
                <a:lnTo>
                  <a:pt x="207031" y="554076"/>
                </a:lnTo>
                <a:lnTo>
                  <a:pt x="208790" y="554252"/>
                </a:lnTo>
                <a:lnTo>
                  <a:pt x="210373" y="553900"/>
                </a:lnTo>
                <a:lnTo>
                  <a:pt x="211956" y="553020"/>
                </a:lnTo>
                <a:lnTo>
                  <a:pt x="213539" y="552493"/>
                </a:lnTo>
                <a:lnTo>
                  <a:pt x="215122" y="552493"/>
                </a:lnTo>
                <a:lnTo>
                  <a:pt x="220047" y="553900"/>
                </a:lnTo>
                <a:lnTo>
                  <a:pt x="221630" y="554076"/>
                </a:lnTo>
                <a:lnTo>
                  <a:pt x="223038" y="553724"/>
                </a:lnTo>
                <a:lnTo>
                  <a:pt x="224621" y="553724"/>
                </a:lnTo>
                <a:lnTo>
                  <a:pt x="226028" y="554252"/>
                </a:lnTo>
                <a:lnTo>
                  <a:pt x="228842" y="556187"/>
                </a:lnTo>
                <a:lnTo>
                  <a:pt x="232536" y="557066"/>
                </a:lnTo>
                <a:lnTo>
                  <a:pt x="234647" y="558122"/>
                </a:lnTo>
                <a:lnTo>
                  <a:pt x="235878" y="560056"/>
                </a:lnTo>
                <a:lnTo>
                  <a:pt x="238165" y="566213"/>
                </a:lnTo>
                <a:lnTo>
                  <a:pt x="238692" y="568675"/>
                </a:lnTo>
                <a:lnTo>
                  <a:pt x="238868" y="570610"/>
                </a:lnTo>
                <a:lnTo>
                  <a:pt x="239572" y="573600"/>
                </a:lnTo>
                <a:lnTo>
                  <a:pt x="240979" y="577646"/>
                </a:lnTo>
                <a:lnTo>
                  <a:pt x="246960" y="590311"/>
                </a:lnTo>
                <a:lnTo>
                  <a:pt x="247663" y="593653"/>
                </a:lnTo>
                <a:lnTo>
                  <a:pt x="247311" y="595236"/>
                </a:lnTo>
                <a:lnTo>
                  <a:pt x="246608" y="596995"/>
                </a:lnTo>
                <a:lnTo>
                  <a:pt x="245376" y="598402"/>
                </a:lnTo>
                <a:lnTo>
                  <a:pt x="243969" y="599457"/>
                </a:lnTo>
                <a:lnTo>
                  <a:pt x="242386" y="600337"/>
                </a:lnTo>
                <a:lnTo>
                  <a:pt x="240979" y="601216"/>
                </a:lnTo>
                <a:lnTo>
                  <a:pt x="239572" y="602624"/>
                </a:lnTo>
                <a:lnTo>
                  <a:pt x="238692" y="604382"/>
                </a:lnTo>
                <a:lnTo>
                  <a:pt x="237637" y="607549"/>
                </a:lnTo>
                <a:lnTo>
                  <a:pt x="236933" y="608956"/>
                </a:lnTo>
                <a:lnTo>
                  <a:pt x="235174" y="610891"/>
                </a:lnTo>
                <a:lnTo>
                  <a:pt x="232888" y="614233"/>
                </a:lnTo>
                <a:lnTo>
                  <a:pt x="231129" y="615992"/>
                </a:lnTo>
                <a:lnTo>
                  <a:pt x="222158" y="622676"/>
                </a:lnTo>
                <a:lnTo>
                  <a:pt x="220927" y="623907"/>
                </a:lnTo>
                <a:lnTo>
                  <a:pt x="220047" y="625490"/>
                </a:lnTo>
                <a:lnTo>
                  <a:pt x="219695" y="627249"/>
                </a:lnTo>
                <a:lnTo>
                  <a:pt x="219168" y="634109"/>
                </a:lnTo>
                <a:lnTo>
                  <a:pt x="220047" y="646774"/>
                </a:lnTo>
                <a:lnTo>
                  <a:pt x="220399" y="648533"/>
                </a:lnTo>
                <a:lnTo>
                  <a:pt x="221630" y="652578"/>
                </a:lnTo>
                <a:lnTo>
                  <a:pt x="221982" y="654161"/>
                </a:lnTo>
                <a:lnTo>
                  <a:pt x="222158" y="660845"/>
                </a:lnTo>
                <a:lnTo>
                  <a:pt x="222510" y="663132"/>
                </a:lnTo>
                <a:lnTo>
                  <a:pt x="223389" y="666298"/>
                </a:lnTo>
                <a:lnTo>
                  <a:pt x="224621" y="668937"/>
                </a:lnTo>
                <a:lnTo>
                  <a:pt x="226028" y="670520"/>
                </a:lnTo>
                <a:lnTo>
                  <a:pt x="227611" y="671223"/>
                </a:lnTo>
                <a:lnTo>
                  <a:pt x="229370" y="671223"/>
                </a:lnTo>
                <a:lnTo>
                  <a:pt x="232184" y="670344"/>
                </a:lnTo>
                <a:lnTo>
                  <a:pt x="233591" y="670168"/>
                </a:lnTo>
                <a:lnTo>
                  <a:pt x="234823" y="670344"/>
                </a:lnTo>
                <a:lnTo>
                  <a:pt x="235702" y="670872"/>
                </a:lnTo>
                <a:lnTo>
                  <a:pt x="237285" y="672279"/>
                </a:lnTo>
                <a:lnTo>
                  <a:pt x="239748" y="679842"/>
                </a:lnTo>
                <a:lnTo>
                  <a:pt x="243090" y="686350"/>
                </a:lnTo>
                <a:lnTo>
                  <a:pt x="244849" y="692507"/>
                </a:lnTo>
                <a:lnTo>
                  <a:pt x="249950" y="699719"/>
                </a:lnTo>
                <a:lnTo>
                  <a:pt x="250829" y="701830"/>
                </a:lnTo>
                <a:lnTo>
                  <a:pt x="251181" y="703764"/>
                </a:lnTo>
                <a:lnTo>
                  <a:pt x="250829" y="720650"/>
                </a:lnTo>
                <a:lnTo>
                  <a:pt x="251181" y="722937"/>
                </a:lnTo>
                <a:lnTo>
                  <a:pt x="251885" y="725752"/>
                </a:lnTo>
                <a:lnTo>
                  <a:pt x="255051" y="732963"/>
                </a:lnTo>
                <a:lnTo>
                  <a:pt x="258217" y="738240"/>
                </a:lnTo>
                <a:lnTo>
                  <a:pt x="260504" y="741934"/>
                </a:lnTo>
                <a:lnTo>
                  <a:pt x="260680" y="743341"/>
                </a:lnTo>
                <a:lnTo>
                  <a:pt x="260504" y="745100"/>
                </a:lnTo>
                <a:lnTo>
                  <a:pt x="257865" y="750377"/>
                </a:lnTo>
                <a:lnTo>
                  <a:pt x="248015" y="776234"/>
                </a:lnTo>
                <a:lnTo>
                  <a:pt x="236230" y="789426"/>
                </a:lnTo>
                <a:lnTo>
                  <a:pt x="235174" y="791185"/>
                </a:lnTo>
                <a:lnTo>
                  <a:pt x="234471" y="792768"/>
                </a:lnTo>
                <a:lnTo>
                  <a:pt x="233064" y="799101"/>
                </a:lnTo>
                <a:lnTo>
                  <a:pt x="231129" y="805609"/>
                </a:lnTo>
                <a:lnTo>
                  <a:pt x="230425" y="809655"/>
                </a:lnTo>
                <a:lnTo>
                  <a:pt x="229546" y="812469"/>
                </a:lnTo>
                <a:lnTo>
                  <a:pt x="228666" y="814404"/>
                </a:lnTo>
                <a:lnTo>
                  <a:pt x="224445" y="820384"/>
                </a:lnTo>
                <a:lnTo>
                  <a:pt x="222686" y="822319"/>
                </a:lnTo>
                <a:lnTo>
                  <a:pt x="221103" y="823550"/>
                </a:lnTo>
                <a:lnTo>
                  <a:pt x="219344" y="824254"/>
                </a:lnTo>
                <a:lnTo>
                  <a:pt x="213011" y="825309"/>
                </a:lnTo>
                <a:lnTo>
                  <a:pt x="211077" y="825837"/>
                </a:lnTo>
                <a:lnTo>
                  <a:pt x="209142" y="826717"/>
                </a:lnTo>
                <a:lnTo>
                  <a:pt x="206327" y="828827"/>
                </a:lnTo>
                <a:lnTo>
                  <a:pt x="204744" y="830762"/>
                </a:lnTo>
                <a:lnTo>
                  <a:pt x="203161" y="833400"/>
                </a:lnTo>
                <a:lnTo>
                  <a:pt x="197708" y="839029"/>
                </a:lnTo>
                <a:lnTo>
                  <a:pt x="196125" y="841316"/>
                </a:lnTo>
                <a:lnTo>
                  <a:pt x="195422" y="843075"/>
                </a:lnTo>
                <a:lnTo>
                  <a:pt x="195422" y="844658"/>
                </a:lnTo>
                <a:lnTo>
                  <a:pt x="195949" y="849055"/>
                </a:lnTo>
                <a:lnTo>
                  <a:pt x="195598" y="850638"/>
                </a:lnTo>
                <a:lnTo>
                  <a:pt x="194542" y="853453"/>
                </a:lnTo>
                <a:lnTo>
                  <a:pt x="185044" y="869987"/>
                </a:lnTo>
                <a:lnTo>
                  <a:pt x="183637" y="873329"/>
                </a:lnTo>
                <a:lnTo>
                  <a:pt x="182757" y="876495"/>
                </a:lnTo>
                <a:lnTo>
                  <a:pt x="182229" y="881069"/>
                </a:lnTo>
                <a:lnTo>
                  <a:pt x="180998" y="885466"/>
                </a:lnTo>
                <a:lnTo>
                  <a:pt x="180470" y="890391"/>
                </a:lnTo>
                <a:lnTo>
                  <a:pt x="179943" y="892326"/>
                </a:lnTo>
                <a:lnTo>
                  <a:pt x="178887" y="895492"/>
                </a:lnTo>
                <a:lnTo>
                  <a:pt x="177480" y="897427"/>
                </a:lnTo>
                <a:lnTo>
                  <a:pt x="175545" y="899010"/>
                </a:lnTo>
                <a:lnTo>
                  <a:pt x="163936" y="904991"/>
                </a:lnTo>
                <a:lnTo>
                  <a:pt x="138607" y="922404"/>
                </a:lnTo>
                <a:lnTo>
                  <a:pt x="133330" y="926978"/>
                </a:lnTo>
                <a:lnTo>
                  <a:pt x="129109" y="931551"/>
                </a:lnTo>
                <a:lnTo>
                  <a:pt x="139662" y="939818"/>
                </a:lnTo>
                <a:lnTo>
                  <a:pt x="144763" y="942633"/>
                </a:lnTo>
                <a:lnTo>
                  <a:pt x="148105" y="943336"/>
                </a:lnTo>
                <a:lnTo>
                  <a:pt x="148985" y="943688"/>
                </a:lnTo>
                <a:lnTo>
                  <a:pt x="149513" y="944392"/>
                </a:lnTo>
                <a:lnTo>
                  <a:pt x="150392" y="946151"/>
                </a:lnTo>
                <a:lnTo>
                  <a:pt x="151096" y="946854"/>
                </a:lnTo>
                <a:lnTo>
                  <a:pt x="152327" y="947558"/>
                </a:lnTo>
                <a:lnTo>
                  <a:pt x="163408" y="950196"/>
                </a:lnTo>
                <a:lnTo>
                  <a:pt x="165871" y="951603"/>
                </a:lnTo>
                <a:lnTo>
                  <a:pt x="167102" y="954418"/>
                </a:lnTo>
                <a:lnTo>
                  <a:pt x="167278" y="958463"/>
                </a:lnTo>
                <a:lnTo>
                  <a:pt x="168158" y="962509"/>
                </a:lnTo>
                <a:lnTo>
                  <a:pt x="169389" y="966379"/>
                </a:lnTo>
                <a:lnTo>
                  <a:pt x="170972" y="969545"/>
                </a:lnTo>
                <a:lnTo>
                  <a:pt x="172027" y="970952"/>
                </a:lnTo>
                <a:lnTo>
                  <a:pt x="175194" y="973591"/>
                </a:lnTo>
                <a:lnTo>
                  <a:pt x="175545" y="974470"/>
                </a:lnTo>
                <a:lnTo>
                  <a:pt x="174842" y="975877"/>
                </a:lnTo>
                <a:lnTo>
                  <a:pt x="175721" y="976757"/>
                </a:lnTo>
                <a:lnTo>
                  <a:pt x="177128" y="977460"/>
                </a:lnTo>
                <a:lnTo>
                  <a:pt x="178008" y="977988"/>
                </a:lnTo>
                <a:lnTo>
                  <a:pt x="178360" y="979395"/>
                </a:lnTo>
                <a:lnTo>
                  <a:pt x="178360" y="980275"/>
                </a:lnTo>
                <a:lnTo>
                  <a:pt x="177128" y="983089"/>
                </a:lnTo>
                <a:lnTo>
                  <a:pt x="175194" y="990125"/>
                </a:lnTo>
                <a:lnTo>
                  <a:pt x="173786" y="993291"/>
                </a:lnTo>
                <a:lnTo>
                  <a:pt x="171148" y="995578"/>
                </a:lnTo>
                <a:lnTo>
                  <a:pt x="167630" y="996457"/>
                </a:lnTo>
                <a:lnTo>
                  <a:pt x="166575" y="997337"/>
                </a:lnTo>
                <a:lnTo>
                  <a:pt x="165871" y="999272"/>
                </a:lnTo>
                <a:lnTo>
                  <a:pt x="165167" y="1002614"/>
                </a:lnTo>
                <a:lnTo>
                  <a:pt x="164991" y="1006132"/>
                </a:lnTo>
                <a:lnTo>
                  <a:pt x="165519" y="1008066"/>
                </a:lnTo>
                <a:lnTo>
                  <a:pt x="167454" y="1011409"/>
                </a:lnTo>
                <a:lnTo>
                  <a:pt x="167454" y="1015278"/>
                </a:lnTo>
                <a:lnTo>
                  <a:pt x="166926" y="1019324"/>
                </a:lnTo>
                <a:lnTo>
                  <a:pt x="167102" y="1023369"/>
                </a:lnTo>
                <a:lnTo>
                  <a:pt x="168685" y="1026184"/>
                </a:lnTo>
                <a:lnTo>
                  <a:pt x="176601" y="1032692"/>
                </a:lnTo>
                <a:lnTo>
                  <a:pt x="177832" y="1035154"/>
                </a:lnTo>
                <a:lnTo>
                  <a:pt x="179943" y="1044477"/>
                </a:lnTo>
                <a:lnTo>
                  <a:pt x="184692" y="1055207"/>
                </a:lnTo>
                <a:lnTo>
                  <a:pt x="185572" y="1061363"/>
                </a:lnTo>
                <a:lnTo>
                  <a:pt x="180998" y="1062946"/>
                </a:lnTo>
                <a:lnTo>
                  <a:pt x="183461" y="1067696"/>
                </a:lnTo>
                <a:lnTo>
                  <a:pt x="190497" y="1072621"/>
                </a:lnTo>
                <a:lnTo>
                  <a:pt x="192256" y="1075963"/>
                </a:lnTo>
                <a:lnTo>
                  <a:pt x="192783" y="1085109"/>
                </a:lnTo>
                <a:lnTo>
                  <a:pt x="193311" y="1097246"/>
                </a:lnTo>
                <a:lnTo>
                  <a:pt x="193839" y="1109559"/>
                </a:lnTo>
                <a:lnTo>
                  <a:pt x="194542" y="1121872"/>
                </a:lnTo>
                <a:lnTo>
                  <a:pt x="195070" y="1134185"/>
                </a:lnTo>
                <a:lnTo>
                  <a:pt x="195422" y="1143859"/>
                </a:lnTo>
                <a:lnTo>
                  <a:pt x="194718" y="1145618"/>
                </a:lnTo>
                <a:lnTo>
                  <a:pt x="178008" y="1145794"/>
                </a:lnTo>
                <a:lnTo>
                  <a:pt x="150040" y="1146146"/>
                </a:lnTo>
                <a:lnTo>
                  <a:pt x="157604" y="1152830"/>
                </a:lnTo>
                <a:lnTo>
                  <a:pt x="167806" y="1164967"/>
                </a:lnTo>
                <a:lnTo>
                  <a:pt x="183461" y="1183788"/>
                </a:lnTo>
                <a:lnTo>
                  <a:pt x="196829" y="1199794"/>
                </a:lnTo>
                <a:lnTo>
                  <a:pt x="198940" y="1203136"/>
                </a:lnTo>
                <a:lnTo>
                  <a:pt x="200171" y="1206830"/>
                </a:lnTo>
                <a:lnTo>
                  <a:pt x="202106" y="1229169"/>
                </a:lnTo>
                <a:lnTo>
                  <a:pt x="204568" y="1259423"/>
                </a:lnTo>
                <a:lnTo>
                  <a:pt x="206503" y="1281762"/>
                </a:lnTo>
                <a:lnTo>
                  <a:pt x="207559" y="1297945"/>
                </a:lnTo>
                <a:lnTo>
                  <a:pt x="208614" y="1315007"/>
                </a:lnTo>
                <a:lnTo>
                  <a:pt x="211428" y="1321515"/>
                </a:lnTo>
                <a:lnTo>
                  <a:pt x="215826" y="1322746"/>
                </a:lnTo>
                <a:lnTo>
                  <a:pt x="226028" y="1323098"/>
                </a:lnTo>
                <a:lnTo>
                  <a:pt x="253820" y="1324154"/>
                </a:lnTo>
                <a:lnTo>
                  <a:pt x="281435" y="1325209"/>
                </a:lnTo>
                <a:lnTo>
                  <a:pt x="309227" y="1326088"/>
                </a:lnTo>
                <a:lnTo>
                  <a:pt x="337019" y="1327144"/>
                </a:lnTo>
                <a:lnTo>
                  <a:pt x="364811" y="1328199"/>
                </a:lnTo>
                <a:lnTo>
                  <a:pt x="392426" y="1329079"/>
                </a:lnTo>
                <a:lnTo>
                  <a:pt x="420218" y="1330134"/>
                </a:lnTo>
                <a:lnTo>
                  <a:pt x="448010" y="1331189"/>
                </a:lnTo>
                <a:lnTo>
                  <a:pt x="458564" y="1331541"/>
                </a:lnTo>
                <a:lnTo>
                  <a:pt x="461730" y="1331189"/>
                </a:lnTo>
                <a:lnTo>
                  <a:pt x="464720" y="1329606"/>
                </a:lnTo>
                <a:lnTo>
                  <a:pt x="465775" y="1328199"/>
                </a:lnTo>
                <a:lnTo>
                  <a:pt x="467886" y="1324505"/>
                </a:lnTo>
                <a:lnTo>
                  <a:pt x="468942" y="1323802"/>
                </a:lnTo>
                <a:lnTo>
                  <a:pt x="475274" y="1323802"/>
                </a:lnTo>
                <a:lnTo>
                  <a:pt x="476681" y="1325209"/>
                </a:lnTo>
                <a:lnTo>
                  <a:pt x="477385" y="1339984"/>
                </a:lnTo>
                <a:lnTo>
                  <a:pt x="476857" y="1341919"/>
                </a:lnTo>
                <a:lnTo>
                  <a:pt x="473339" y="1344909"/>
                </a:lnTo>
                <a:lnTo>
                  <a:pt x="473163" y="1347548"/>
                </a:lnTo>
                <a:lnTo>
                  <a:pt x="476329" y="1353001"/>
                </a:lnTo>
                <a:lnTo>
                  <a:pt x="474395" y="1358453"/>
                </a:lnTo>
                <a:lnTo>
                  <a:pt x="459795" y="1374988"/>
                </a:lnTo>
                <a:lnTo>
                  <a:pt x="457332" y="1379561"/>
                </a:lnTo>
                <a:lnTo>
                  <a:pt x="456277" y="1384838"/>
                </a:lnTo>
                <a:lnTo>
                  <a:pt x="456805" y="1391346"/>
                </a:lnTo>
                <a:lnTo>
                  <a:pt x="459795" y="1402780"/>
                </a:lnTo>
                <a:lnTo>
                  <a:pt x="460147" y="1408584"/>
                </a:lnTo>
                <a:lnTo>
                  <a:pt x="459971" y="1409640"/>
                </a:lnTo>
                <a:lnTo>
                  <a:pt x="458564" y="1412278"/>
                </a:lnTo>
                <a:lnTo>
                  <a:pt x="458212" y="1413861"/>
                </a:lnTo>
                <a:lnTo>
                  <a:pt x="458212" y="1415620"/>
                </a:lnTo>
                <a:lnTo>
                  <a:pt x="459795" y="1423184"/>
                </a:lnTo>
                <a:lnTo>
                  <a:pt x="462258" y="1427581"/>
                </a:lnTo>
                <a:lnTo>
                  <a:pt x="463137" y="1430395"/>
                </a:lnTo>
                <a:lnTo>
                  <a:pt x="464017" y="1440949"/>
                </a:lnTo>
                <a:lnTo>
                  <a:pt x="464720" y="1443412"/>
                </a:lnTo>
                <a:lnTo>
                  <a:pt x="466303" y="1446050"/>
                </a:lnTo>
                <a:lnTo>
                  <a:pt x="467007" y="1449392"/>
                </a:lnTo>
                <a:lnTo>
                  <a:pt x="467183" y="1462936"/>
                </a:lnTo>
                <a:lnTo>
                  <a:pt x="468062" y="1468565"/>
                </a:lnTo>
                <a:lnTo>
                  <a:pt x="470701" y="1473138"/>
                </a:lnTo>
                <a:lnTo>
                  <a:pt x="476154" y="1476129"/>
                </a:lnTo>
                <a:lnTo>
                  <a:pt x="480727" y="1476656"/>
                </a:lnTo>
                <a:lnTo>
                  <a:pt x="482134" y="1477184"/>
                </a:lnTo>
                <a:lnTo>
                  <a:pt x="483541" y="1478064"/>
                </a:lnTo>
                <a:lnTo>
                  <a:pt x="486180" y="1480174"/>
                </a:lnTo>
                <a:lnTo>
                  <a:pt x="487587" y="1481054"/>
                </a:lnTo>
                <a:lnTo>
                  <a:pt x="488818" y="1481581"/>
                </a:lnTo>
                <a:lnTo>
                  <a:pt x="491281" y="1481933"/>
                </a:lnTo>
                <a:lnTo>
                  <a:pt x="492512" y="1482637"/>
                </a:lnTo>
                <a:lnTo>
                  <a:pt x="494095" y="1484747"/>
                </a:lnTo>
                <a:lnTo>
                  <a:pt x="496382" y="1489849"/>
                </a:lnTo>
                <a:lnTo>
                  <a:pt x="498668" y="1491432"/>
                </a:lnTo>
                <a:lnTo>
                  <a:pt x="500779" y="1492135"/>
                </a:lnTo>
                <a:lnTo>
                  <a:pt x="502362" y="1492311"/>
                </a:lnTo>
                <a:lnTo>
                  <a:pt x="503945" y="1492663"/>
                </a:lnTo>
                <a:lnTo>
                  <a:pt x="505880" y="1493894"/>
                </a:lnTo>
                <a:lnTo>
                  <a:pt x="509926" y="1498292"/>
                </a:lnTo>
                <a:lnTo>
                  <a:pt x="511509" y="1499523"/>
                </a:lnTo>
                <a:lnTo>
                  <a:pt x="516610" y="1501810"/>
                </a:lnTo>
                <a:lnTo>
                  <a:pt x="518369" y="1502689"/>
                </a:lnTo>
                <a:lnTo>
                  <a:pt x="524701" y="1507966"/>
                </a:lnTo>
                <a:lnTo>
                  <a:pt x="528923" y="1509725"/>
                </a:lnTo>
                <a:lnTo>
                  <a:pt x="534376" y="1511132"/>
                </a:lnTo>
                <a:lnTo>
                  <a:pt x="540004" y="1511484"/>
                </a:lnTo>
                <a:lnTo>
                  <a:pt x="544050" y="1510253"/>
                </a:lnTo>
                <a:lnTo>
                  <a:pt x="547392" y="1509725"/>
                </a:lnTo>
                <a:lnTo>
                  <a:pt x="550030" y="1510077"/>
                </a:lnTo>
                <a:lnTo>
                  <a:pt x="553196" y="1511484"/>
                </a:lnTo>
                <a:lnTo>
                  <a:pt x="555307" y="1513595"/>
                </a:lnTo>
                <a:lnTo>
                  <a:pt x="556714" y="1516937"/>
                </a:lnTo>
                <a:lnTo>
                  <a:pt x="557066" y="1520631"/>
                </a:lnTo>
                <a:lnTo>
                  <a:pt x="556890" y="1524324"/>
                </a:lnTo>
                <a:lnTo>
                  <a:pt x="557242" y="1526787"/>
                </a:lnTo>
                <a:lnTo>
                  <a:pt x="557066" y="1532592"/>
                </a:lnTo>
                <a:lnTo>
                  <a:pt x="557418" y="1535406"/>
                </a:lnTo>
                <a:lnTo>
                  <a:pt x="558473" y="1538220"/>
                </a:lnTo>
                <a:lnTo>
                  <a:pt x="560056" y="1540155"/>
                </a:lnTo>
                <a:lnTo>
                  <a:pt x="561991" y="1541914"/>
                </a:lnTo>
                <a:lnTo>
                  <a:pt x="564102" y="1543497"/>
                </a:lnTo>
                <a:lnTo>
                  <a:pt x="566389" y="1544377"/>
                </a:lnTo>
                <a:lnTo>
                  <a:pt x="567796" y="1543321"/>
                </a:lnTo>
                <a:lnTo>
                  <a:pt x="572193" y="1544728"/>
                </a:lnTo>
                <a:lnTo>
                  <a:pt x="573425" y="1544904"/>
                </a:lnTo>
                <a:lnTo>
                  <a:pt x="577646" y="1544728"/>
                </a:lnTo>
                <a:lnTo>
                  <a:pt x="578701" y="1544728"/>
                </a:lnTo>
                <a:lnTo>
                  <a:pt x="579581" y="1545080"/>
                </a:lnTo>
                <a:lnTo>
                  <a:pt x="582747" y="1548950"/>
                </a:lnTo>
                <a:lnTo>
                  <a:pt x="583275" y="1550533"/>
                </a:lnTo>
                <a:lnTo>
                  <a:pt x="583451" y="1550885"/>
                </a:lnTo>
                <a:lnTo>
                  <a:pt x="583627" y="1551413"/>
                </a:lnTo>
                <a:lnTo>
                  <a:pt x="583451" y="1554227"/>
                </a:lnTo>
                <a:lnTo>
                  <a:pt x="583451" y="1555106"/>
                </a:lnTo>
                <a:lnTo>
                  <a:pt x="583627" y="1555810"/>
                </a:lnTo>
                <a:lnTo>
                  <a:pt x="583803" y="1556338"/>
                </a:lnTo>
                <a:lnTo>
                  <a:pt x="584154" y="1556690"/>
                </a:lnTo>
                <a:lnTo>
                  <a:pt x="584682" y="1557217"/>
                </a:lnTo>
                <a:lnTo>
                  <a:pt x="585210" y="1557569"/>
                </a:lnTo>
                <a:lnTo>
                  <a:pt x="587672" y="1558097"/>
                </a:lnTo>
                <a:lnTo>
                  <a:pt x="588552" y="1558448"/>
                </a:lnTo>
                <a:lnTo>
                  <a:pt x="590663" y="1560031"/>
                </a:lnTo>
                <a:lnTo>
                  <a:pt x="590838" y="1560208"/>
                </a:lnTo>
                <a:lnTo>
                  <a:pt x="592422" y="1560911"/>
                </a:lnTo>
                <a:lnTo>
                  <a:pt x="594532" y="1562846"/>
                </a:lnTo>
                <a:lnTo>
                  <a:pt x="595236" y="1563198"/>
                </a:lnTo>
                <a:lnTo>
                  <a:pt x="595939" y="1563374"/>
                </a:lnTo>
                <a:lnTo>
                  <a:pt x="599282" y="1564077"/>
                </a:lnTo>
                <a:lnTo>
                  <a:pt x="599633" y="1564077"/>
                </a:lnTo>
                <a:lnTo>
                  <a:pt x="600161" y="1564605"/>
                </a:lnTo>
                <a:lnTo>
                  <a:pt x="600513" y="1565133"/>
                </a:lnTo>
                <a:lnTo>
                  <a:pt x="601392" y="1566540"/>
                </a:lnTo>
                <a:lnTo>
                  <a:pt x="602799" y="1568123"/>
                </a:lnTo>
                <a:lnTo>
                  <a:pt x="603151" y="1568650"/>
                </a:lnTo>
                <a:lnTo>
                  <a:pt x="603503" y="1569354"/>
                </a:lnTo>
                <a:lnTo>
                  <a:pt x="603503" y="1570233"/>
                </a:lnTo>
                <a:lnTo>
                  <a:pt x="603327" y="1571113"/>
                </a:lnTo>
                <a:lnTo>
                  <a:pt x="602448" y="1573224"/>
                </a:lnTo>
                <a:lnTo>
                  <a:pt x="602448" y="1574103"/>
                </a:lnTo>
                <a:lnTo>
                  <a:pt x="602448" y="1574983"/>
                </a:lnTo>
                <a:lnTo>
                  <a:pt x="602623" y="1575686"/>
                </a:lnTo>
                <a:lnTo>
                  <a:pt x="602799" y="1576214"/>
                </a:lnTo>
                <a:lnTo>
                  <a:pt x="603151" y="1576390"/>
                </a:lnTo>
                <a:lnTo>
                  <a:pt x="603327" y="1576390"/>
                </a:lnTo>
                <a:lnTo>
                  <a:pt x="603503" y="1575862"/>
                </a:lnTo>
                <a:lnTo>
                  <a:pt x="603855" y="1574807"/>
                </a:lnTo>
                <a:lnTo>
                  <a:pt x="605262" y="1572344"/>
                </a:lnTo>
                <a:lnTo>
                  <a:pt x="607373" y="1567243"/>
                </a:lnTo>
                <a:lnTo>
                  <a:pt x="608076" y="1565836"/>
                </a:lnTo>
                <a:lnTo>
                  <a:pt x="608604" y="1565308"/>
                </a:lnTo>
                <a:lnTo>
                  <a:pt x="609132" y="1564781"/>
                </a:lnTo>
                <a:lnTo>
                  <a:pt x="609835" y="1564429"/>
                </a:lnTo>
                <a:lnTo>
                  <a:pt x="610891" y="1563725"/>
                </a:lnTo>
                <a:lnTo>
                  <a:pt x="634813" y="1557393"/>
                </a:lnTo>
                <a:lnTo>
                  <a:pt x="639210" y="1554579"/>
                </a:lnTo>
                <a:lnTo>
                  <a:pt x="642376" y="1553523"/>
                </a:lnTo>
                <a:lnTo>
                  <a:pt x="652754" y="1551940"/>
                </a:lnTo>
                <a:lnTo>
                  <a:pt x="653986" y="1551588"/>
                </a:lnTo>
                <a:lnTo>
                  <a:pt x="657679" y="1549829"/>
                </a:lnTo>
                <a:lnTo>
                  <a:pt x="659790" y="1548422"/>
                </a:lnTo>
                <a:lnTo>
                  <a:pt x="674917" y="1532240"/>
                </a:lnTo>
                <a:lnTo>
                  <a:pt x="675269" y="1531712"/>
                </a:lnTo>
                <a:lnTo>
                  <a:pt x="675445" y="1531360"/>
                </a:lnTo>
                <a:lnTo>
                  <a:pt x="675621" y="1530657"/>
                </a:lnTo>
                <a:lnTo>
                  <a:pt x="675797" y="1529953"/>
                </a:lnTo>
                <a:lnTo>
                  <a:pt x="675797" y="1528898"/>
                </a:lnTo>
                <a:lnTo>
                  <a:pt x="674917" y="1523445"/>
                </a:lnTo>
                <a:lnTo>
                  <a:pt x="674917" y="1522741"/>
                </a:lnTo>
                <a:lnTo>
                  <a:pt x="675093" y="1521862"/>
                </a:lnTo>
                <a:lnTo>
                  <a:pt x="675445" y="1521334"/>
                </a:lnTo>
                <a:lnTo>
                  <a:pt x="675973" y="1520631"/>
                </a:lnTo>
                <a:lnTo>
                  <a:pt x="676500" y="1520103"/>
                </a:lnTo>
                <a:lnTo>
                  <a:pt x="680018" y="1518344"/>
                </a:lnTo>
                <a:lnTo>
                  <a:pt x="681777" y="1517113"/>
                </a:lnTo>
                <a:lnTo>
                  <a:pt x="683536" y="1515706"/>
                </a:lnTo>
                <a:lnTo>
                  <a:pt x="684064" y="1515354"/>
                </a:lnTo>
                <a:lnTo>
                  <a:pt x="686175" y="1514122"/>
                </a:lnTo>
                <a:lnTo>
                  <a:pt x="687054" y="1513595"/>
                </a:lnTo>
                <a:lnTo>
                  <a:pt x="687582" y="1513243"/>
                </a:lnTo>
                <a:lnTo>
                  <a:pt x="687934" y="1512715"/>
                </a:lnTo>
                <a:lnTo>
                  <a:pt x="690044" y="1509549"/>
                </a:lnTo>
                <a:lnTo>
                  <a:pt x="691979" y="1507438"/>
                </a:lnTo>
                <a:lnTo>
                  <a:pt x="692507" y="1507086"/>
                </a:lnTo>
                <a:lnTo>
                  <a:pt x="693386" y="1506207"/>
                </a:lnTo>
                <a:lnTo>
                  <a:pt x="693738" y="1505503"/>
                </a:lnTo>
                <a:lnTo>
                  <a:pt x="694090" y="1504800"/>
                </a:lnTo>
                <a:lnTo>
                  <a:pt x="694794" y="1500402"/>
                </a:lnTo>
                <a:lnTo>
                  <a:pt x="694794" y="1499347"/>
                </a:lnTo>
                <a:lnTo>
                  <a:pt x="694442" y="1495829"/>
                </a:lnTo>
                <a:lnTo>
                  <a:pt x="694442" y="1494950"/>
                </a:lnTo>
                <a:lnTo>
                  <a:pt x="694618" y="1494070"/>
                </a:lnTo>
                <a:lnTo>
                  <a:pt x="694969" y="1493367"/>
                </a:lnTo>
                <a:lnTo>
                  <a:pt x="695321" y="1492839"/>
                </a:lnTo>
                <a:lnTo>
                  <a:pt x="696201" y="1492311"/>
                </a:lnTo>
                <a:lnTo>
                  <a:pt x="697080" y="1491784"/>
                </a:lnTo>
                <a:lnTo>
                  <a:pt x="700598" y="1490376"/>
                </a:lnTo>
                <a:lnTo>
                  <a:pt x="701654" y="1489673"/>
                </a:lnTo>
                <a:lnTo>
                  <a:pt x="701829" y="1489497"/>
                </a:lnTo>
                <a:lnTo>
                  <a:pt x="702181" y="1488969"/>
                </a:lnTo>
                <a:lnTo>
                  <a:pt x="702533" y="1488265"/>
                </a:lnTo>
                <a:lnTo>
                  <a:pt x="702709" y="1487386"/>
                </a:lnTo>
                <a:lnTo>
                  <a:pt x="702885" y="1485627"/>
                </a:lnTo>
                <a:lnTo>
                  <a:pt x="703061" y="1484924"/>
                </a:lnTo>
                <a:lnTo>
                  <a:pt x="703588" y="1484220"/>
                </a:lnTo>
                <a:lnTo>
                  <a:pt x="704116" y="1483692"/>
                </a:lnTo>
                <a:lnTo>
                  <a:pt x="707458" y="1480878"/>
                </a:lnTo>
                <a:lnTo>
                  <a:pt x="708865" y="1480526"/>
                </a:lnTo>
                <a:lnTo>
                  <a:pt x="720299" y="1481405"/>
                </a:lnTo>
                <a:lnTo>
                  <a:pt x="740703" y="1479822"/>
                </a:lnTo>
                <a:lnTo>
                  <a:pt x="742638" y="1479295"/>
                </a:lnTo>
                <a:lnTo>
                  <a:pt x="744045" y="1478767"/>
                </a:lnTo>
                <a:lnTo>
                  <a:pt x="745100" y="1478591"/>
                </a:lnTo>
                <a:lnTo>
                  <a:pt x="746507" y="1478591"/>
                </a:lnTo>
                <a:lnTo>
                  <a:pt x="751784" y="1480702"/>
                </a:lnTo>
                <a:lnTo>
                  <a:pt x="753895" y="1481054"/>
                </a:lnTo>
                <a:lnTo>
                  <a:pt x="756885" y="1480526"/>
                </a:lnTo>
                <a:lnTo>
                  <a:pt x="758820" y="1479822"/>
                </a:lnTo>
                <a:lnTo>
                  <a:pt x="761810" y="1478239"/>
                </a:lnTo>
                <a:lnTo>
                  <a:pt x="764977" y="1475249"/>
                </a:lnTo>
                <a:lnTo>
                  <a:pt x="766208" y="1475073"/>
                </a:lnTo>
                <a:lnTo>
                  <a:pt x="767967" y="1475777"/>
                </a:lnTo>
                <a:lnTo>
                  <a:pt x="769726" y="1475953"/>
                </a:lnTo>
                <a:lnTo>
                  <a:pt x="771661" y="1475425"/>
                </a:lnTo>
                <a:lnTo>
                  <a:pt x="773068" y="1474370"/>
                </a:lnTo>
                <a:lnTo>
                  <a:pt x="774299" y="1473314"/>
                </a:lnTo>
                <a:lnTo>
                  <a:pt x="779048" y="1467685"/>
                </a:lnTo>
                <a:lnTo>
                  <a:pt x="780104" y="1466630"/>
                </a:lnTo>
                <a:lnTo>
                  <a:pt x="781335" y="1465751"/>
                </a:lnTo>
                <a:lnTo>
                  <a:pt x="782742" y="1465047"/>
                </a:lnTo>
                <a:lnTo>
                  <a:pt x="784325" y="1464344"/>
                </a:lnTo>
                <a:lnTo>
                  <a:pt x="787491" y="1463464"/>
                </a:lnTo>
                <a:lnTo>
                  <a:pt x="795055" y="1462409"/>
                </a:lnTo>
                <a:lnTo>
                  <a:pt x="798221" y="1461353"/>
                </a:lnTo>
                <a:lnTo>
                  <a:pt x="800156" y="1461002"/>
                </a:lnTo>
                <a:lnTo>
                  <a:pt x="802619" y="1461002"/>
                </a:lnTo>
                <a:lnTo>
                  <a:pt x="808599" y="1461705"/>
                </a:lnTo>
                <a:lnTo>
                  <a:pt x="811237" y="1462585"/>
                </a:lnTo>
                <a:lnTo>
                  <a:pt x="814052" y="1464695"/>
                </a:lnTo>
                <a:lnTo>
                  <a:pt x="815283" y="1466454"/>
                </a:lnTo>
                <a:lnTo>
                  <a:pt x="815811" y="1468037"/>
                </a:lnTo>
                <a:lnTo>
                  <a:pt x="816339" y="1469445"/>
                </a:lnTo>
                <a:lnTo>
                  <a:pt x="817042" y="1470500"/>
                </a:lnTo>
                <a:lnTo>
                  <a:pt x="817570" y="1471379"/>
                </a:lnTo>
                <a:lnTo>
                  <a:pt x="818273" y="1472083"/>
                </a:lnTo>
                <a:lnTo>
                  <a:pt x="820032" y="1472962"/>
                </a:lnTo>
                <a:lnTo>
                  <a:pt x="830938" y="1475601"/>
                </a:lnTo>
                <a:lnTo>
                  <a:pt x="835335" y="1477712"/>
                </a:lnTo>
                <a:lnTo>
                  <a:pt x="839909" y="1478943"/>
                </a:lnTo>
                <a:lnTo>
                  <a:pt x="841844" y="1479998"/>
                </a:lnTo>
                <a:lnTo>
                  <a:pt x="842899" y="1481405"/>
                </a:lnTo>
                <a:lnTo>
                  <a:pt x="844834" y="1483868"/>
                </a:lnTo>
                <a:lnTo>
                  <a:pt x="846417" y="1484924"/>
                </a:lnTo>
                <a:lnTo>
                  <a:pt x="848528" y="1485979"/>
                </a:lnTo>
                <a:lnTo>
                  <a:pt x="856971" y="1487738"/>
                </a:lnTo>
                <a:lnTo>
                  <a:pt x="860313" y="1487034"/>
                </a:lnTo>
                <a:lnTo>
                  <a:pt x="864710" y="1488617"/>
                </a:lnTo>
                <a:lnTo>
                  <a:pt x="868756" y="1489497"/>
                </a:lnTo>
                <a:lnTo>
                  <a:pt x="871218" y="1490376"/>
                </a:lnTo>
                <a:lnTo>
                  <a:pt x="874560" y="1492311"/>
                </a:lnTo>
                <a:lnTo>
                  <a:pt x="876495" y="1494422"/>
                </a:lnTo>
                <a:lnTo>
                  <a:pt x="877551" y="1496357"/>
                </a:lnTo>
                <a:lnTo>
                  <a:pt x="878254" y="1499171"/>
                </a:lnTo>
                <a:lnTo>
                  <a:pt x="878782" y="1500051"/>
                </a:lnTo>
                <a:lnTo>
                  <a:pt x="879486" y="1501282"/>
                </a:lnTo>
                <a:lnTo>
                  <a:pt x="883707" y="1506031"/>
                </a:lnTo>
                <a:lnTo>
                  <a:pt x="885114" y="1508670"/>
                </a:lnTo>
                <a:lnTo>
                  <a:pt x="889160" y="1511132"/>
                </a:lnTo>
                <a:lnTo>
                  <a:pt x="898658" y="1515354"/>
                </a:lnTo>
                <a:lnTo>
                  <a:pt x="904639" y="1517289"/>
                </a:lnTo>
                <a:lnTo>
                  <a:pt x="906750" y="1518696"/>
                </a:lnTo>
                <a:lnTo>
                  <a:pt x="908508" y="1519751"/>
                </a:lnTo>
                <a:lnTo>
                  <a:pt x="912027" y="1520455"/>
                </a:lnTo>
                <a:lnTo>
                  <a:pt x="913961" y="1521334"/>
                </a:lnTo>
                <a:lnTo>
                  <a:pt x="916248" y="1523445"/>
                </a:lnTo>
                <a:lnTo>
                  <a:pt x="917831" y="1525028"/>
                </a:lnTo>
                <a:lnTo>
                  <a:pt x="921173" y="1527842"/>
                </a:lnTo>
                <a:lnTo>
                  <a:pt x="937004" y="1536637"/>
                </a:lnTo>
                <a:lnTo>
                  <a:pt x="946326" y="1535406"/>
                </a:lnTo>
                <a:lnTo>
                  <a:pt x="948261" y="1535758"/>
                </a:lnTo>
                <a:lnTo>
                  <a:pt x="952131" y="1535758"/>
                </a:lnTo>
                <a:lnTo>
                  <a:pt x="966906" y="1532240"/>
                </a:lnTo>
                <a:lnTo>
                  <a:pt x="969369" y="1531888"/>
                </a:lnTo>
                <a:lnTo>
                  <a:pt x="973766" y="1532240"/>
                </a:lnTo>
                <a:lnTo>
                  <a:pt x="975701" y="1531888"/>
                </a:lnTo>
                <a:lnTo>
                  <a:pt x="977988" y="1531184"/>
                </a:lnTo>
                <a:lnTo>
                  <a:pt x="990828" y="1523797"/>
                </a:lnTo>
                <a:lnTo>
                  <a:pt x="992236" y="1522566"/>
                </a:lnTo>
                <a:lnTo>
                  <a:pt x="993115" y="1521158"/>
                </a:lnTo>
                <a:lnTo>
                  <a:pt x="994698" y="1518344"/>
                </a:lnTo>
                <a:lnTo>
                  <a:pt x="995402" y="1516937"/>
                </a:lnTo>
                <a:lnTo>
                  <a:pt x="996985" y="1515529"/>
                </a:lnTo>
                <a:lnTo>
                  <a:pt x="999447" y="1514122"/>
                </a:lnTo>
                <a:lnTo>
                  <a:pt x="1007363" y="1510956"/>
                </a:lnTo>
                <a:lnTo>
                  <a:pt x="1020555" y="1509197"/>
                </a:lnTo>
                <a:lnTo>
                  <a:pt x="1022138" y="1509373"/>
                </a:lnTo>
                <a:lnTo>
                  <a:pt x="1023721" y="1509549"/>
                </a:lnTo>
                <a:lnTo>
                  <a:pt x="1029174" y="1509549"/>
                </a:lnTo>
                <a:lnTo>
                  <a:pt x="1030757" y="1509901"/>
                </a:lnTo>
                <a:lnTo>
                  <a:pt x="1032340" y="1510429"/>
                </a:lnTo>
                <a:lnTo>
                  <a:pt x="1035155" y="1512187"/>
                </a:lnTo>
                <a:lnTo>
                  <a:pt x="1038496" y="1515002"/>
                </a:lnTo>
                <a:lnTo>
                  <a:pt x="1046412" y="1519751"/>
                </a:lnTo>
                <a:lnTo>
                  <a:pt x="1047643" y="1520806"/>
                </a:lnTo>
                <a:lnTo>
                  <a:pt x="1048523" y="1522038"/>
                </a:lnTo>
                <a:lnTo>
                  <a:pt x="1048875" y="1523445"/>
                </a:lnTo>
                <a:lnTo>
                  <a:pt x="1048875" y="1524852"/>
                </a:lnTo>
                <a:lnTo>
                  <a:pt x="1049226" y="1527842"/>
                </a:lnTo>
                <a:lnTo>
                  <a:pt x="1049754" y="1529249"/>
                </a:lnTo>
                <a:lnTo>
                  <a:pt x="1050106" y="1532064"/>
                </a:lnTo>
                <a:lnTo>
                  <a:pt x="1050633" y="1533471"/>
                </a:lnTo>
                <a:lnTo>
                  <a:pt x="1051689" y="1534526"/>
                </a:lnTo>
                <a:lnTo>
                  <a:pt x="1053096" y="1535230"/>
                </a:lnTo>
                <a:lnTo>
                  <a:pt x="1057845" y="1535758"/>
                </a:lnTo>
                <a:lnTo>
                  <a:pt x="1059956" y="1535406"/>
                </a:lnTo>
                <a:lnTo>
                  <a:pt x="1062418" y="1534702"/>
                </a:lnTo>
                <a:lnTo>
                  <a:pt x="1074731" y="1529249"/>
                </a:lnTo>
                <a:lnTo>
                  <a:pt x="1081415" y="1527491"/>
                </a:lnTo>
                <a:lnTo>
                  <a:pt x="1084757" y="1527315"/>
                </a:lnTo>
                <a:lnTo>
                  <a:pt x="1088100" y="1527842"/>
                </a:lnTo>
                <a:lnTo>
                  <a:pt x="1090210" y="1527315"/>
                </a:lnTo>
                <a:lnTo>
                  <a:pt x="1092673" y="1525732"/>
                </a:lnTo>
                <a:lnTo>
                  <a:pt x="1096894" y="1521510"/>
                </a:lnTo>
                <a:lnTo>
                  <a:pt x="1098477" y="1518872"/>
                </a:lnTo>
                <a:lnTo>
                  <a:pt x="1099357" y="1516585"/>
                </a:lnTo>
                <a:lnTo>
                  <a:pt x="1099709" y="1514826"/>
                </a:lnTo>
                <a:lnTo>
                  <a:pt x="1100588" y="1513243"/>
                </a:lnTo>
                <a:lnTo>
                  <a:pt x="1101819" y="1511660"/>
                </a:lnTo>
                <a:lnTo>
                  <a:pt x="1103403" y="1510077"/>
                </a:lnTo>
                <a:lnTo>
                  <a:pt x="1111846" y="1505679"/>
                </a:lnTo>
                <a:lnTo>
                  <a:pt x="1116067" y="1501986"/>
                </a:lnTo>
                <a:lnTo>
                  <a:pt x="1129435" y="1487562"/>
                </a:lnTo>
                <a:lnTo>
                  <a:pt x="1131546" y="1483868"/>
                </a:lnTo>
                <a:lnTo>
                  <a:pt x="1132074" y="1482461"/>
                </a:lnTo>
                <a:lnTo>
                  <a:pt x="1133305" y="1480878"/>
                </a:lnTo>
                <a:lnTo>
                  <a:pt x="1135064" y="1478943"/>
                </a:lnTo>
                <a:lnTo>
                  <a:pt x="1141924" y="1473138"/>
                </a:lnTo>
                <a:lnTo>
                  <a:pt x="1144211" y="1472083"/>
                </a:lnTo>
                <a:lnTo>
                  <a:pt x="1146321" y="1471204"/>
                </a:lnTo>
                <a:lnTo>
                  <a:pt x="1154237" y="1470500"/>
                </a:lnTo>
                <a:lnTo>
                  <a:pt x="1155292" y="1471555"/>
                </a:lnTo>
                <a:lnTo>
                  <a:pt x="1155292" y="1473138"/>
                </a:lnTo>
                <a:lnTo>
                  <a:pt x="1155468" y="1476305"/>
                </a:lnTo>
                <a:lnTo>
                  <a:pt x="1155468" y="1477712"/>
                </a:lnTo>
                <a:lnTo>
                  <a:pt x="1155292" y="1479295"/>
                </a:lnTo>
                <a:lnTo>
                  <a:pt x="1150543" y="1498292"/>
                </a:lnTo>
                <a:lnTo>
                  <a:pt x="1149839" y="1508494"/>
                </a:lnTo>
                <a:lnTo>
                  <a:pt x="1149664" y="1510077"/>
                </a:lnTo>
                <a:lnTo>
                  <a:pt x="1148081" y="1514650"/>
                </a:lnTo>
                <a:lnTo>
                  <a:pt x="1145266" y="1530129"/>
                </a:lnTo>
                <a:lnTo>
                  <a:pt x="1144914" y="1531360"/>
                </a:lnTo>
                <a:lnTo>
                  <a:pt x="1143859" y="1532592"/>
                </a:lnTo>
                <a:lnTo>
                  <a:pt x="1142628" y="1533119"/>
                </a:lnTo>
                <a:lnTo>
                  <a:pt x="1136647" y="1534526"/>
                </a:lnTo>
                <a:lnTo>
                  <a:pt x="1131018" y="1536461"/>
                </a:lnTo>
                <a:lnTo>
                  <a:pt x="1129611" y="1537165"/>
                </a:lnTo>
                <a:lnTo>
                  <a:pt x="1128204" y="1538220"/>
                </a:lnTo>
                <a:lnTo>
                  <a:pt x="1127149" y="1539628"/>
                </a:lnTo>
                <a:lnTo>
                  <a:pt x="1126621" y="1541211"/>
                </a:lnTo>
                <a:lnTo>
                  <a:pt x="1125390" y="1545608"/>
                </a:lnTo>
                <a:lnTo>
                  <a:pt x="1124686" y="1547191"/>
                </a:lnTo>
                <a:lnTo>
                  <a:pt x="1121520" y="1551413"/>
                </a:lnTo>
                <a:lnTo>
                  <a:pt x="1119761" y="1555810"/>
                </a:lnTo>
                <a:lnTo>
                  <a:pt x="1118882" y="1557041"/>
                </a:lnTo>
                <a:lnTo>
                  <a:pt x="1113956" y="1562318"/>
                </a:lnTo>
                <a:lnTo>
                  <a:pt x="1112197" y="1565308"/>
                </a:lnTo>
                <a:lnTo>
                  <a:pt x="1110966" y="1568123"/>
                </a:lnTo>
                <a:lnTo>
                  <a:pt x="1110614" y="1569530"/>
                </a:lnTo>
                <a:lnTo>
                  <a:pt x="1110790" y="1570937"/>
                </a:lnTo>
                <a:lnTo>
                  <a:pt x="1111142" y="1572344"/>
                </a:lnTo>
                <a:lnTo>
                  <a:pt x="1112373" y="1574279"/>
                </a:lnTo>
                <a:lnTo>
                  <a:pt x="1117474" y="1573576"/>
                </a:lnTo>
                <a:lnTo>
                  <a:pt x="1128028" y="1576390"/>
                </a:lnTo>
                <a:lnTo>
                  <a:pt x="1142804" y="1584657"/>
                </a:lnTo>
                <a:lnTo>
                  <a:pt x="1148608" y="1585713"/>
                </a:lnTo>
                <a:lnTo>
                  <a:pt x="1166550" y="1583426"/>
                </a:lnTo>
                <a:lnTo>
                  <a:pt x="1170419" y="1583426"/>
                </a:lnTo>
                <a:lnTo>
                  <a:pt x="1182732" y="1586240"/>
                </a:lnTo>
                <a:lnTo>
                  <a:pt x="1187305" y="1586592"/>
                </a:lnTo>
                <a:lnTo>
                  <a:pt x="1191527" y="1585888"/>
                </a:lnTo>
                <a:lnTo>
                  <a:pt x="1193286" y="1584481"/>
                </a:lnTo>
                <a:lnTo>
                  <a:pt x="1196100" y="1584833"/>
                </a:lnTo>
                <a:lnTo>
                  <a:pt x="1209820" y="1584130"/>
                </a:lnTo>
                <a:lnTo>
                  <a:pt x="1212811" y="1584305"/>
                </a:lnTo>
                <a:lnTo>
                  <a:pt x="1223892" y="1586768"/>
                </a:lnTo>
                <a:lnTo>
                  <a:pt x="1227410" y="1587999"/>
                </a:lnTo>
                <a:lnTo>
                  <a:pt x="1233390" y="1589230"/>
                </a:lnTo>
                <a:lnTo>
                  <a:pt x="1245176" y="1587823"/>
                </a:lnTo>
                <a:lnTo>
                  <a:pt x="1246759" y="1586944"/>
                </a:lnTo>
                <a:lnTo>
                  <a:pt x="1244472" y="1580611"/>
                </a:lnTo>
                <a:lnTo>
                  <a:pt x="1238843" y="1568650"/>
                </a:lnTo>
                <a:lnTo>
                  <a:pt x="1235325" y="1558273"/>
                </a:lnTo>
                <a:lnTo>
                  <a:pt x="1234270" y="1553699"/>
                </a:lnTo>
                <a:lnTo>
                  <a:pt x="1233742" y="1552116"/>
                </a:lnTo>
                <a:lnTo>
                  <a:pt x="1233039" y="1550709"/>
                </a:lnTo>
                <a:lnTo>
                  <a:pt x="1228817" y="1545256"/>
                </a:lnTo>
                <a:lnTo>
                  <a:pt x="1221078" y="1531536"/>
                </a:lnTo>
                <a:lnTo>
                  <a:pt x="1219495" y="1526963"/>
                </a:lnTo>
                <a:lnTo>
                  <a:pt x="1218967" y="1522389"/>
                </a:lnTo>
                <a:lnTo>
                  <a:pt x="1219143" y="1517992"/>
                </a:lnTo>
                <a:lnTo>
                  <a:pt x="1220726" y="1510604"/>
                </a:lnTo>
                <a:lnTo>
                  <a:pt x="1222309" y="1508670"/>
                </a:lnTo>
                <a:lnTo>
                  <a:pt x="1222133" y="1506911"/>
                </a:lnTo>
                <a:lnTo>
                  <a:pt x="1222485" y="1500930"/>
                </a:lnTo>
                <a:lnTo>
                  <a:pt x="1223892" y="1494598"/>
                </a:lnTo>
                <a:lnTo>
                  <a:pt x="1224772" y="1491784"/>
                </a:lnTo>
                <a:lnTo>
                  <a:pt x="1225475" y="1490200"/>
                </a:lnTo>
                <a:lnTo>
                  <a:pt x="1226355" y="1488969"/>
                </a:lnTo>
                <a:lnTo>
                  <a:pt x="1227058" y="1487562"/>
                </a:lnTo>
                <a:lnTo>
                  <a:pt x="1226707" y="1485979"/>
                </a:lnTo>
                <a:lnTo>
                  <a:pt x="1226179" y="1484396"/>
                </a:lnTo>
                <a:lnTo>
                  <a:pt x="1225827" y="1482813"/>
                </a:lnTo>
                <a:lnTo>
                  <a:pt x="1225123" y="1475425"/>
                </a:lnTo>
                <a:lnTo>
                  <a:pt x="1225827" y="1472962"/>
                </a:lnTo>
                <a:lnTo>
                  <a:pt x="1226707" y="1471379"/>
                </a:lnTo>
                <a:lnTo>
                  <a:pt x="1230400" y="1468213"/>
                </a:lnTo>
                <a:lnTo>
                  <a:pt x="1231632" y="1466630"/>
                </a:lnTo>
                <a:lnTo>
                  <a:pt x="1232687" y="1463464"/>
                </a:lnTo>
                <a:lnTo>
                  <a:pt x="1233918" y="1461002"/>
                </a:lnTo>
                <a:lnTo>
                  <a:pt x="1234974" y="1457308"/>
                </a:lnTo>
                <a:lnTo>
                  <a:pt x="1235501" y="1456604"/>
                </a:lnTo>
                <a:lnTo>
                  <a:pt x="1237964" y="1454317"/>
                </a:lnTo>
                <a:lnTo>
                  <a:pt x="1243241" y="1446050"/>
                </a:lnTo>
                <a:lnTo>
                  <a:pt x="1244296" y="1444819"/>
                </a:lnTo>
                <a:lnTo>
                  <a:pt x="1246231" y="1443763"/>
                </a:lnTo>
                <a:lnTo>
                  <a:pt x="1247814" y="1441477"/>
                </a:lnTo>
                <a:lnTo>
                  <a:pt x="1249221" y="1438311"/>
                </a:lnTo>
                <a:lnTo>
                  <a:pt x="1249925" y="1435496"/>
                </a:lnTo>
                <a:lnTo>
                  <a:pt x="1249749" y="1434265"/>
                </a:lnTo>
                <a:lnTo>
                  <a:pt x="1249045" y="1431275"/>
                </a:lnTo>
                <a:lnTo>
                  <a:pt x="1248869" y="1429868"/>
                </a:lnTo>
                <a:lnTo>
                  <a:pt x="1249221" y="1428285"/>
                </a:lnTo>
                <a:lnTo>
                  <a:pt x="1250629" y="1424943"/>
                </a:lnTo>
                <a:lnTo>
                  <a:pt x="1252739" y="1415268"/>
                </a:lnTo>
                <a:lnTo>
                  <a:pt x="1251860" y="1412630"/>
                </a:lnTo>
                <a:lnTo>
                  <a:pt x="1255905" y="1408232"/>
                </a:lnTo>
                <a:lnTo>
                  <a:pt x="1259951" y="1405242"/>
                </a:lnTo>
                <a:lnTo>
                  <a:pt x="1269801" y="1400317"/>
                </a:lnTo>
                <a:lnTo>
                  <a:pt x="1275958" y="1398206"/>
                </a:lnTo>
                <a:lnTo>
                  <a:pt x="1277189" y="1397327"/>
                </a:lnTo>
                <a:lnTo>
                  <a:pt x="1279651" y="1395392"/>
                </a:lnTo>
                <a:lnTo>
                  <a:pt x="1282466" y="1394161"/>
                </a:lnTo>
                <a:lnTo>
                  <a:pt x="1287919" y="1387828"/>
                </a:lnTo>
                <a:lnTo>
                  <a:pt x="1293899" y="1382727"/>
                </a:lnTo>
                <a:lnTo>
                  <a:pt x="1296538" y="1379737"/>
                </a:lnTo>
                <a:lnTo>
                  <a:pt x="1297769" y="1376923"/>
                </a:lnTo>
                <a:lnTo>
                  <a:pt x="1298121" y="1373405"/>
                </a:lnTo>
                <a:lnTo>
                  <a:pt x="1298824" y="1370414"/>
                </a:lnTo>
                <a:lnTo>
                  <a:pt x="1300407" y="1368128"/>
                </a:lnTo>
                <a:lnTo>
                  <a:pt x="1302694" y="1366017"/>
                </a:lnTo>
                <a:lnTo>
                  <a:pt x="1306740" y="1363379"/>
                </a:lnTo>
                <a:lnTo>
                  <a:pt x="1308147" y="1361444"/>
                </a:lnTo>
                <a:lnTo>
                  <a:pt x="1308850" y="1358277"/>
                </a:lnTo>
                <a:lnTo>
                  <a:pt x="1309378" y="1351594"/>
                </a:lnTo>
                <a:lnTo>
                  <a:pt x="1310609" y="1345789"/>
                </a:lnTo>
                <a:lnTo>
                  <a:pt x="1308499" y="1344557"/>
                </a:lnTo>
                <a:lnTo>
                  <a:pt x="1308147" y="1344206"/>
                </a:lnTo>
                <a:lnTo>
                  <a:pt x="1307619" y="1343854"/>
                </a:lnTo>
                <a:lnTo>
                  <a:pt x="1304981" y="1342447"/>
                </a:lnTo>
                <a:lnTo>
                  <a:pt x="1303925" y="1341743"/>
                </a:lnTo>
                <a:lnTo>
                  <a:pt x="1303046" y="1341040"/>
                </a:lnTo>
                <a:lnTo>
                  <a:pt x="1302518" y="1340336"/>
                </a:lnTo>
                <a:lnTo>
                  <a:pt x="1301814" y="1339281"/>
                </a:lnTo>
                <a:lnTo>
                  <a:pt x="1301111" y="1337346"/>
                </a:lnTo>
                <a:lnTo>
                  <a:pt x="1300935" y="1336114"/>
                </a:lnTo>
                <a:lnTo>
                  <a:pt x="1301111" y="1332772"/>
                </a:lnTo>
                <a:lnTo>
                  <a:pt x="1301463" y="1328903"/>
                </a:lnTo>
                <a:lnTo>
                  <a:pt x="1301990" y="1326968"/>
                </a:lnTo>
                <a:lnTo>
                  <a:pt x="1302870" y="1325561"/>
                </a:lnTo>
                <a:lnTo>
                  <a:pt x="1303749" y="1324857"/>
                </a:lnTo>
                <a:lnTo>
                  <a:pt x="1306388" y="1323098"/>
                </a:lnTo>
                <a:lnTo>
                  <a:pt x="1309730" y="1321515"/>
                </a:lnTo>
                <a:lnTo>
                  <a:pt x="1317469" y="1319404"/>
                </a:lnTo>
                <a:lnTo>
                  <a:pt x="1319228" y="1318701"/>
                </a:lnTo>
                <a:lnTo>
                  <a:pt x="1320636" y="1317997"/>
                </a:lnTo>
                <a:lnTo>
                  <a:pt x="1321867" y="1316766"/>
                </a:lnTo>
                <a:lnTo>
                  <a:pt x="1322219" y="1315710"/>
                </a:lnTo>
                <a:lnTo>
                  <a:pt x="1322570" y="1314831"/>
                </a:lnTo>
                <a:lnTo>
                  <a:pt x="1322570" y="1313775"/>
                </a:lnTo>
                <a:lnTo>
                  <a:pt x="1321867" y="1307092"/>
                </a:lnTo>
                <a:lnTo>
                  <a:pt x="1322043" y="1305684"/>
                </a:lnTo>
                <a:lnTo>
                  <a:pt x="1322746" y="1304453"/>
                </a:lnTo>
                <a:lnTo>
                  <a:pt x="1323802" y="1303573"/>
                </a:lnTo>
                <a:lnTo>
                  <a:pt x="1325209" y="1302694"/>
                </a:lnTo>
                <a:lnTo>
                  <a:pt x="1332948" y="1299528"/>
                </a:lnTo>
                <a:lnTo>
                  <a:pt x="1335059" y="1298297"/>
                </a:lnTo>
                <a:lnTo>
                  <a:pt x="1335587" y="1295834"/>
                </a:lnTo>
                <a:lnTo>
                  <a:pt x="1337698" y="1294075"/>
                </a:lnTo>
                <a:lnTo>
                  <a:pt x="1343678" y="1291788"/>
                </a:lnTo>
                <a:lnTo>
                  <a:pt x="1347724" y="1289150"/>
                </a:lnTo>
                <a:lnTo>
                  <a:pt x="1349131" y="1288974"/>
                </a:lnTo>
                <a:lnTo>
                  <a:pt x="1350538" y="1288974"/>
                </a:lnTo>
                <a:lnTo>
                  <a:pt x="1351593" y="1288622"/>
                </a:lnTo>
                <a:lnTo>
                  <a:pt x="1352473" y="1287391"/>
                </a:lnTo>
                <a:lnTo>
                  <a:pt x="1355639" y="1279476"/>
                </a:lnTo>
                <a:lnTo>
                  <a:pt x="1362323" y="1272264"/>
                </a:lnTo>
                <a:lnTo>
                  <a:pt x="1363378" y="1269625"/>
                </a:lnTo>
                <a:lnTo>
                  <a:pt x="1363906" y="1268570"/>
                </a:lnTo>
                <a:lnTo>
                  <a:pt x="1365313" y="1267339"/>
                </a:lnTo>
                <a:lnTo>
                  <a:pt x="1366720" y="1266283"/>
                </a:lnTo>
                <a:lnTo>
                  <a:pt x="1370238" y="1265052"/>
                </a:lnTo>
                <a:lnTo>
                  <a:pt x="1377274" y="1263645"/>
                </a:lnTo>
                <a:lnTo>
                  <a:pt x="1392577" y="1262765"/>
                </a:lnTo>
                <a:lnTo>
                  <a:pt x="1395919" y="1261710"/>
                </a:lnTo>
                <a:lnTo>
                  <a:pt x="1399085" y="1259775"/>
                </a:lnTo>
                <a:lnTo>
                  <a:pt x="1404187" y="1255026"/>
                </a:lnTo>
                <a:lnTo>
                  <a:pt x="1404890" y="1253443"/>
                </a:lnTo>
                <a:lnTo>
                  <a:pt x="1404890" y="1252388"/>
                </a:lnTo>
                <a:lnTo>
                  <a:pt x="1405242" y="1251684"/>
                </a:lnTo>
                <a:lnTo>
                  <a:pt x="1407177" y="1251332"/>
                </a:lnTo>
                <a:lnTo>
                  <a:pt x="1408936" y="1251684"/>
                </a:lnTo>
                <a:lnTo>
                  <a:pt x="1411222" y="1252915"/>
                </a:lnTo>
                <a:lnTo>
                  <a:pt x="1412630" y="1253443"/>
                </a:lnTo>
                <a:lnTo>
                  <a:pt x="1415268" y="1253267"/>
                </a:lnTo>
                <a:lnTo>
                  <a:pt x="1417379" y="1252211"/>
                </a:lnTo>
                <a:lnTo>
                  <a:pt x="1419138" y="1250453"/>
                </a:lnTo>
                <a:lnTo>
                  <a:pt x="1420369" y="1245528"/>
                </a:lnTo>
                <a:lnTo>
                  <a:pt x="1425646" y="1239019"/>
                </a:lnTo>
                <a:lnTo>
                  <a:pt x="1430044" y="1229169"/>
                </a:lnTo>
                <a:lnTo>
                  <a:pt x="1432154" y="1226179"/>
                </a:lnTo>
                <a:lnTo>
                  <a:pt x="1433386" y="1223013"/>
                </a:lnTo>
                <a:lnTo>
                  <a:pt x="1433210" y="1219143"/>
                </a:lnTo>
                <a:lnTo>
                  <a:pt x="1432154" y="1215273"/>
                </a:lnTo>
                <a:lnTo>
                  <a:pt x="1430571" y="1212283"/>
                </a:lnTo>
                <a:lnTo>
                  <a:pt x="1431627" y="1210172"/>
                </a:lnTo>
                <a:lnTo>
                  <a:pt x="1434969" y="1212107"/>
                </a:lnTo>
                <a:lnTo>
                  <a:pt x="1437079" y="1210876"/>
                </a:lnTo>
                <a:lnTo>
                  <a:pt x="1440070" y="1205599"/>
                </a:lnTo>
                <a:lnTo>
                  <a:pt x="1442356" y="1202433"/>
                </a:lnTo>
                <a:lnTo>
                  <a:pt x="1443236" y="1199794"/>
                </a:lnTo>
                <a:lnTo>
                  <a:pt x="1444467" y="1192582"/>
                </a:lnTo>
                <a:lnTo>
                  <a:pt x="1445171" y="1191175"/>
                </a:lnTo>
                <a:lnTo>
                  <a:pt x="1447106" y="1188185"/>
                </a:lnTo>
                <a:lnTo>
                  <a:pt x="1447633" y="1186426"/>
                </a:lnTo>
                <a:lnTo>
                  <a:pt x="1447633" y="1184667"/>
                </a:lnTo>
                <a:lnTo>
                  <a:pt x="1446754" y="1181325"/>
                </a:lnTo>
                <a:lnTo>
                  <a:pt x="1446578" y="1179742"/>
                </a:lnTo>
                <a:lnTo>
                  <a:pt x="1446754" y="1177983"/>
                </a:lnTo>
                <a:lnTo>
                  <a:pt x="1447457" y="1175872"/>
                </a:lnTo>
                <a:lnTo>
                  <a:pt x="1447633" y="1174641"/>
                </a:lnTo>
                <a:lnTo>
                  <a:pt x="1448161" y="1173585"/>
                </a:lnTo>
                <a:lnTo>
                  <a:pt x="1450799" y="1172179"/>
                </a:lnTo>
                <a:lnTo>
                  <a:pt x="1451503" y="1171123"/>
                </a:lnTo>
                <a:lnTo>
                  <a:pt x="1451503" y="1167781"/>
                </a:lnTo>
                <a:lnTo>
                  <a:pt x="1450623" y="1165142"/>
                </a:lnTo>
                <a:lnTo>
                  <a:pt x="1450272" y="1162856"/>
                </a:lnTo>
                <a:lnTo>
                  <a:pt x="1451503" y="1159866"/>
                </a:lnTo>
                <a:lnTo>
                  <a:pt x="1452910" y="1158282"/>
                </a:lnTo>
                <a:lnTo>
                  <a:pt x="1455021" y="1156172"/>
                </a:lnTo>
                <a:lnTo>
                  <a:pt x="1457483" y="1154413"/>
                </a:lnTo>
                <a:lnTo>
                  <a:pt x="1459946" y="1153709"/>
                </a:lnTo>
                <a:lnTo>
                  <a:pt x="1462233" y="1152302"/>
                </a:lnTo>
                <a:lnTo>
                  <a:pt x="1468565" y="1143331"/>
                </a:lnTo>
                <a:lnTo>
                  <a:pt x="1471203" y="1140693"/>
                </a:lnTo>
                <a:lnTo>
                  <a:pt x="1477008" y="1138582"/>
                </a:lnTo>
                <a:lnTo>
                  <a:pt x="1479998" y="1136647"/>
                </a:lnTo>
                <a:lnTo>
                  <a:pt x="1483868" y="1132426"/>
                </a:lnTo>
                <a:lnTo>
                  <a:pt x="1485979" y="1130667"/>
                </a:lnTo>
                <a:lnTo>
                  <a:pt x="1488969" y="1129963"/>
                </a:lnTo>
                <a:lnTo>
                  <a:pt x="1492487" y="1129611"/>
                </a:lnTo>
                <a:lnTo>
                  <a:pt x="1494950" y="1128556"/>
                </a:lnTo>
                <a:lnTo>
                  <a:pt x="1499523" y="1124862"/>
                </a:lnTo>
                <a:lnTo>
                  <a:pt x="1501282" y="1126973"/>
                </a:lnTo>
                <a:lnTo>
                  <a:pt x="1501810" y="1130139"/>
                </a:lnTo>
                <a:lnTo>
                  <a:pt x="1502689" y="1132953"/>
                </a:lnTo>
                <a:lnTo>
                  <a:pt x="1506031" y="1134009"/>
                </a:lnTo>
                <a:lnTo>
                  <a:pt x="1508845" y="1133657"/>
                </a:lnTo>
                <a:lnTo>
                  <a:pt x="1511132" y="1132602"/>
                </a:lnTo>
                <a:lnTo>
                  <a:pt x="1515353" y="1129963"/>
                </a:lnTo>
                <a:lnTo>
                  <a:pt x="1520455" y="1127852"/>
                </a:lnTo>
                <a:lnTo>
                  <a:pt x="1522741" y="1125742"/>
                </a:lnTo>
                <a:lnTo>
                  <a:pt x="1523973" y="1124510"/>
                </a:lnTo>
                <a:lnTo>
                  <a:pt x="1523973" y="1123807"/>
                </a:lnTo>
                <a:lnTo>
                  <a:pt x="1524500" y="1123103"/>
                </a:lnTo>
                <a:lnTo>
                  <a:pt x="1525380" y="1119409"/>
                </a:lnTo>
                <a:lnTo>
                  <a:pt x="1525907" y="1118178"/>
                </a:lnTo>
                <a:lnTo>
                  <a:pt x="1527315" y="1117123"/>
                </a:lnTo>
                <a:lnTo>
                  <a:pt x="1530481" y="1115540"/>
                </a:lnTo>
                <a:lnTo>
                  <a:pt x="1531536" y="1114484"/>
                </a:lnTo>
                <a:lnTo>
                  <a:pt x="1532592" y="1104810"/>
                </a:lnTo>
                <a:lnTo>
                  <a:pt x="1533823" y="1103227"/>
                </a:lnTo>
                <a:lnTo>
                  <a:pt x="1536109" y="1101995"/>
                </a:lnTo>
                <a:lnTo>
                  <a:pt x="1536637" y="1099357"/>
                </a:lnTo>
                <a:lnTo>
                  <a:pt x="1536461" y="1093025"/>
                </a:lnTo>
                <a:lnTo>
                  <a:pt x="1537341" y="1089683"/>
                </a:lnTo>
                <a:lnTo>
                  <a:pt x="1539979" y="1083878"/>
                </a:lnTo>
                <a:lnTo>
                  <a:pt x="1540331" y="1080184"/>
                </a:lnTo>
                <a:lnTo>
                  <a:pt x="1541210" y="1078425"/>
                </a:lnTo>
                <a:lnTo>
                  <a:pt x="1544552" y="1075611"/>
                </a:lnTo>
                <a:lnTo>
                  <a:pt x="1545432" y="1074028"/>
                </a:lnTo>
                <a:lnTo>
                  <a:pt x="1545608" y="1072621"/>
                </a:lnTo>
                <a:lnTo>
                  <a:pt x="1546839" y="1069806"/>
                </a:lnTo>
                <a:lnTo>
                  <a:pt x="1547543" y="1067520"/>
                </a:lnTo>
                <a:lnTo>
                  <a:pt x="1547895" y="1067168"/>
                </a:lnTo>
                <a:lnTo>
                  <a:pt x="1548422" y="1066464"/>
                </a:lnTo>
                <a:lnTo>
                  <a:pt x="1547895" y="1064705"/>
                </a:lnTo>
                <a:lnTo>
                  <a:pt x="1548598" y="1063122"/>
                </a:lnTo>
                <a:lnTo>
                  <a:pt x="1549654" y="1061363"/>
                </a:lnTo>
                <a:lnTo>
                  <a:pt x="1550533" y="1059252"/>
                </a:lnTo>
                <a:lnTo>
                  <a:pt x="1550533" y="1056790"/>
                </a:lnTo>
                <a:lnTo>
                  <a:pt x="1550357" y="1054503"/>
                </a:lnTo>
                <a:lnTo>
                  <a:pt x="1548422" y="1049051"/>
                </a:lnTo>
                <a:lnTo>
                  <a:pt x="1548246" y="1048347"/>
                </a:lnTo>
                <a:lnTo>
                  <a:pt x="1547895" y="1046588"/>
                </a:lnTo>
                <a:lnTo>
                  <a:pt x="1547191" y="1044477"/>
                </a:lnTo>
                <a:lnTo>
                  <a:pt x="1546487" y="1043070"/>
                </a:lnTo>
                <a:lnTo>
                  <a:pt x="1546312" y="1042366"/>
                </a:lnTo>
                <a:lnTo>
                  <a:pt x="1546312" y="1041487"/>
                </a:lnTo>
                <a:lnTo>
                  <a:pt x="1547015" y="1039024"/>
                </a:lnTo>
                <a:lnTo>
                  <a:pt x="1547191" y="1038145"/>
                </a:lnTo>
                <a:lnTo>
                  <a:pt x="1548070" y="1034979"/>
                </a:lnTo>
                <a:lnTo>
                  <a:pt x="1549478" y="1031988"/>
                </a:lnTo>
                <a:lnTo>
                  <a:pt x="1550005" y="1030229"/>
                </a:lnTo>
                <a:lnTo>
                  <a:pt x="1550181" y="1028822"/>
                </a:lnTo>
                <a:lnTo>
                  <a:pt x="1549829" y="1026535"/>
                </a:lnTo>
                <a:lnTo>
                  <a:pt x="1549829" y="1025480"/>
                </a:lnTo>
                <a:lnTo>
                  <a:pt x="1550005" y="1024601"/>
                </a:lnTo>
                <a:lnTo>
                  <a:pt x="1551940" y="1017037"/>
                </a:lnTo>
                <a:lnTo>
                  <a:pt x="1557217" y="1006659"/>
                </a:lnTo>
                <a:lnTo>
                  <a:pt x="1557745" y="1005076"/>
                </a:lnTo>
                <a:lnTo>
                  <a:pt x="1558097" y="1003845"/>
                </a:lnTo>
                <a:lnTo>
                  <a:pt x="1557921" y="1002965"/>
                </a:lnTo>
                <a:lnTo>
                  <a:pt x="1557217" y="1001734"/>
                </a:lnTo>
                <a:lnTo>
                  <a:pt x="1557041" y="1001030"/>
                </a:lnTo>
                <a:lnTo>
                  <a:pt x="1557041" y="999975"/>
                </a:lnTo>
                <a:lnTo>
                  <a:pt x="1557393" y="999272"/>
                </a:lnTo>
                <a:lnTo>
                  <a:pt x="1557921" y="999096"/>
                </a:lnTo>
                <a:lnTo>
                  <a:pt x="1558800" y="999096"/>
                </a:lnTo>
                <a:lnTo>
                  <a:pt x="1560735" y="999623"/>
                </a:lnTo>
                <a:lnTo>
                  <a:pt x="1565308" y="998216"/>
                </a:lnTo>
                <a:lnTo>
                  <a:pt x="1567067" y="997337"/>
                </a:lnTo>
                <a:lnTo>
                  <a:pt x="1567419" y="996633"/>
                </a:lnTo>
                <a:lnTo>
                  <a:pt x="1567947" y="996105"/>
                </a:lnTo>
                <a:lnTo>
                  <a:pt x="1568299" y="995402"/>
                </a:lnTo>
                <a:lnTo>
                  <a:pt x="1568474" y="994347"/>
                </a:lnTo>
                <a:lnTo>
                  <a:pt x="1568651" y="992939"/>
                </a:lnTo>
                <a:lnTo>
                  <a:pt x="1568651" y="991884"/>
                </a:lnTo>
                <a:lnTo>
                  <a:pt x="1568474" y="991004"/>
                </a:lnTo>
                <a:lnTo>
                  <a:pt x="1567067" y="989245"/>
                </a:lnTo>
                <a:lnTo>
                  <a:pt x="1566891" y="988718"/>
                </a:lnTo>
                <a:lnTo>
                  <a:pt x="1566540" y="987838"/>
                </a:lnTo>
                <a:lnTo>
                  <a:pt x="1566540" y="986079"/>
                </a:lnTo>
                <a:lnTo>
                  <a:pt x="1566716" y="982385"/>
                </a:lnTo>
                <a:lnTo>
                  <a:pt x="1566540" y="981858"/>
                </a:lnTo>
                <a:lnTo>
                  <a:pt x="1566012" y="979571"/>
                </a:lnTo>
                <a:lnTo>
                  <a:pt x="1565836" y="978340"/>
                </a:lnTo>
                <a:lnTo>
                  <a:pt x="1565836" y="976229"/>
                </a:lnTo>
                <a:lnTo>
                  <a:pt x="1566012" y="975174"/>
                </a:lnTo>
                <a:lnTo>
                  <a:pt x="1567771" y="969897"/>
                </a:lnTo>
                <a:lnTo>
                  <a:pt x="1568651" y="963916"/>
                </a:lnTo>
                <a:lnTo>
                  <a:pt x="1568651" y="962157"/>
                </a:lnTo>
                <a:lnTo>
                  <a:pt x="1568474" y="960926"/>
                </a:lnTo>
                <a:lnTo>
                  <a:pt x="1567419" y="957936"/>
                </a:lnTo>
                <a:lnTo>
                  <a:pt x="1566891" y="955473"/>
                </a:lnTo>
                <a:lnTo>
                  <a:pt x="1566716" y="954242"/>
                </a:lnTo>
                <a:lnTo>
                  <a:pt x="1566891" y="945975"/>
                </a:lnTo>
                <a:lnTo>
                  <a:pt x="1566716" y="945095"/>
                </a:lnTo>
                <a:lnTo>
                  <a:pt x="1566540" y="944216"/>
                </a:lnTo>
                <a:lnTo>
                  <a:pt x="1565660" y="941753"/>
                </a:lnTo>
                <a:lnTo>
                  <a:pt x="1565308" y="940346"/>
                </a:lnTo>
                <a:lnTo>
                  <a:pt x="1565484" y="939466"/>
                </a:lnTo>
                <a:lnTo>
                  <a:pt x="1566012" y="938763"/>
                </a:lnTo>
                <a:lnTo>
                  <a:pt x="1566716" y="938587"/>
                </a:lnTo>
                <a:lnTo>
                  <a:pt x="1568826" y="937708"/>
                </a:lnTo>
                <a:lnTo>
                  <a:pt x="1570585" y="937356"/>
                </a:lnTo>
                <a:lnTo>
                  <a:pt x="1571465" y="937180"/>
                </a:lnTo>
                <a:lnTo>
                  <a:pt x="1571992" y="936828"/>
                </a:lnTo>
                <a:lnTo>
                  <a:pt x="1574279" y="935069"/>
                </a:lnTo>
                <a:lnTo>
                  <a:pt x="1575334" y="934014"/>
                </a:lnTo>
                <a:lnTo>
                  <a:pt x="1575862" y="933486"/>
                </a:lnTo>
                <a:lnTo>
                  <a:pt x="1576214" y="932606"/>
                </a:lnTo>
                <a:lnTo>
                  <a:pt x="1576742" y="931551"/>
                </a:lnTo>
                <a:lnTo>
                  <a:pt x="1579732" y="922580"/>
                </a:lnTo>
                <a:lnTo>
                  <a:pt x="1581315" y="913434"/>
                </a:lnTo>
                <a:lnTo>
                  <a:pt x="1581667" y="912378"/>
                </a:lnTo>
                <a:lnTo>
                  <a:pt x="1583954" y="909212"/>
                </a:lnTo>
                <a:lnTo>
                  <a:pt x="1584305" y="908860"/>
                </a:lnTo>
                <a:lnTo>
                  <a:pt x="1585009" y="908333"/>
                </a:lnTo>
                <a:lnTo>
                  <a:pt x="1586944" y="907277"/>
                </a:lnTo>
                <a:lnTo>
                  <a:pt x="1587120" y="907277"/>
                </a:lnTo>
                <a:lnTo>
                  <a:pt x="1587471" y="906750"/>
                </a:lnTo>
                <a:lnTo>
                  <a:pt x="1589230" y="904463"/>
                </a:lnTo>
                <a:lnTo>
                  <a:pt x="1589582" y="903935"/>
                </a:lnTo>
                <a:lnTo>
                  <a:pt x="1590110" y="903232"/>
                </a:lnTo>
                <a:lnTo>
                  <a:pt x="1591165" y="901297"/>
                </a:lnTo>
                <a:lnTo>
                  <a:pt x="1593276" y="899362"/>
                </a:lnTo>
                <a:lnTo>
                  <a:pt x="1594331" y="897955"/>
                </a:lnTo>
                <a:lnTo>
                  <a:pt x="1594859" y="896899"/>
                </a:lnTo>
                <a:lnTo>
                  <a:pt x="1595211" y="895844"/>
                </a:lnTo>
                <a:lnTo>
                  <a:pt x="1595563" y="891447"/>
                </a:lnTo>
                <a:lnTo>
                  <a:pt x="1595914" y="890391"/>
                </a:lnTo>
                <a:lnTo>
                  <a:pt x="1596266" y="889512"/>
                </a:lnTo>
                <a:lnTo>
                  <a:pt x="1598025" y="887049"/>
                </a:lnTo>
                <a:lnTo>
                  <a:pt x="1599960" y="884938"/>
                </a:lnTo>
                <a:lnTo>
                  <a:pt x="1602247" y="881948"/>
                </a:lnTo>
                <a:lnTo>
                  <a:pt x="1604358" y="877902"/>
                </a:lnTo>
                <a:lnTo>
                  <a:pt x="1608051" y="869635"/>
                </a:lnTo>
                <a:lnTo>
                  <a:pt x="1608755" y="867700"/>
                </a:lnTo>
                <a:lnTo>
                  <a:pt x="1608931" y="866821"/>
                </a:lnTo>
                <a:lnTo>
                  <a:pt x="1608755" y="865942"/>
                </a:lnTo>
                <a:lnTo>
                  <a:pt x="1608579" y="865238"/>
                </a:lnTo>
                <a:lnTo>
                  <a:pt x="1607348" y="862599"/>
                </a:lnTo>
                <a:lnTo>
                  <a:pt x="1607172" y="861720"/>
                </a:lnTo>
                <a:lnTo>
                  <a:pt x="1607348" y="859082"/>
                </a:lnTo>
                <a:lnTo>
                  <a:pt x="1607348" y="857147"/>
                </a:lnTo>
                <a:lnTo>
                  <a:pt x="1608051" y="851166"/>
                </a:lnTo>
                <a:lnTo>
                  <a:pt x="1608051" y="849231"/>
                </a:lnTo>
                <a:lnTo>
                  <a:pt x="1607524" y="847648"/>
                </a:lnTo>
                <a:lnTo>
                  <a:pt x="1606293" y="845713"/>
                </a:lnTo>
                <a:lnTo>
                  <a:pt x="1606116" y="844658"/>
                </a:lnTo>
                <a:lnTo>
                  <a:pt x="1606293" y="843778"/>
                </a:lnTo>
                <a:lnTo>
                  <a:pt x="1606644" y="843251"/>
                </a:lnTo>
                <a:lnTo>
                  <a:pt x="1607172" y="842723"/>
                </a:lnTo>
                <a:lnTo>
                  <a:pt x="1607876" y="842371"/>
                </a:lnTo>
                <a:lnTo>
                  <a:pt x="1610162" y="841492"/>
                </a:lnTo>
                <a:lnTo>
                  <a:pt x="1610866" y="840964"/>
                </a:lnTo>
                <a:lnTo>
                  <a:pt x="1611569" y="840437"/>
                </a:lnTo>
                <a:lnTo>
                  <a:pt x="1611745" y="839557"/>
                </a:lnTo>
                <a:lnTo>
                  <a:pt x="1611745" y="838853"/>
                </a:lnTo>
                <a:lnTo>
                  <a:pt x="1611569" y="838150"/>
                </a:lnTo>
                <a:lnTo>
                  <a:pt x="1611042" y="837622"/>
                </a:lnTo>
                <a:lnTo>
                  <a:pt x="1609986" y="836567"/>
                </a:lnTo>
                <a:lnTo>
                  <a:pt x="1609634" y="835687"/>
                </a:lnTo>
                <a:lnTo>
                  <a:pt x="1609810" y="834983"/>
                </a:lnTo>
                <a:lnTo>
                  <a:pt x="1610338" y="834456"/>
                </a:lnTo>
                <a:lnTo>
                  <a:pt x="1611393" y="833577"/>
                </a:lnTo>
                <a:lnTo>
                  <a:pt x="1616319" y="830410"/>
                </a:lnTo>
                <a:lnTo>
                  <a:pt x="1617022" y="829883"/>
                </a:lnTo>
                <a:lnTo>
                  <a:pt x="1618253" y="828300"/>
                </a:lnTo>
                <a:lnTo>
                  <a:pt x="1619133" y="826717"/>
                </a:lnTo>
                <a:lnTo>
                  <a:pt x="1619485" y="825661"/>
                </a:lnTo>
                <a:lnTo>
                  <a:pt x="1622123" y="814931"/>
                </a:lnTo>
                <a:lnTo>
                  <a:pt x="1622123" y="812821"/>
                </a:lnTo>
                <a:lnTo>
                  <a:pt x="1621771" y="811238"/>
                </a:lnTo>
                <a:lnTo>
                  <a:pt x="1621244" y="809830"/>
                </a:lnTo>
                <a:lnTo>
                  <a:pt x="1619133" y="809127"/>
                </a:lnTo>
                <a:lnTo>
                  <a:pt x="1614736" y="809303"/>
                </a:lnTo>
                <a:lnTo>
                  <a:pt x="1612976" y="808951"/>
                </a:lnTo>
                <a:lnTo>
                  <a:pt x="1610866" y="808247"/>
                </a:lnTo>
                <a:lnTo>
                  <a:pt x="1609986" y="807544"/>
                </a:lnTo>
                <a:lnTo>
                  <a:pt x="1609283" y="807016"/>
                </a:lnTo>
                <a:lnTo>
                  <a:pt x="1608931" y="806488"/>
                </a:lnTo>
                <a:lnTo>
                  <a:pt x="1608755" y="805785"/>
                </a:lnTo>
                <a:lnTo>
                  <a:pt x="1608931" y="805081"/>
                </a:lnTo>
                <a:lnTo>
                  <a:pt x="1609283" y="804553"/>
                </a:lnTo>
                <a:lnTo>
                  <a:pt x="1609634" y="804026"/>
                </a:lnTo>
                <a:lnTo>
                  <a:pt x="1609107" y="803674"/>
                </a:lnTo>
                <a:lnTo>
                  <a:pt x="1608403" y="803674"/>
                </a:lnTo>
                <a:lnTo>
                  <a:pt x="1607524" y="803674"/>
                </a:lnTo>
                <a:lnTo>
                  <a:pt x="1605941" y="804202"/>
                </a:lnTo>
                <a:lnTo>
                  <a:pt x="1605061" y="804378"/>
                </a:lnTo>
                <a:lnTo>
                  <a:pt x="1604533" y="803850"/>
                </a:lnTo>
                <a:lnTo>
                  <a:pt x="1604182" y="803146"/>
                </a:lnTo>
                <a:lnTo>
                  <a:pt x="1604006" y="801035"/>
                </a:lnTo>
                <a:lnTo>
                  <a:pt x="1603302" y="799628"/>
                </a:lnTo>
                <a:lnTo>
                  <a:pt x="1602950" y="798749"/>
                </a:lnTo>
                <a:lnTo>
                  <a:pt x="1602950" y="797693"/>
                </a:lnTo>
                <a:lnTo>
                  <a:pt x="1603126" y="795935"/>
                </a:lnTo>
                <a:lnTo>
                  <a:pt x="1603126" y="794000"/>
                </a:lnTo>
                <a:lnTo>
                  <a:pt x="1602774" y="791361"/>
                </a:lnTo>
                <a:lnTo>
                  <a:pt x="1602423" y="789778"/>
                </a:lnTo>
                <a:lnTo>
                  <a:pt x="1602247" y="789074"/>
                </a:lnTo>
                <a:lnTo>
                  <a:pt x="1600839" y="786436"/>
                </a:lnTo>
                <a:lnTo>
                  <a:pt x="1600664" y="785733"/>
                </a:lnTo>
                <a:lnTo>
                  <a:pt x="1600488" y="782390"/>
                </a:lnTo>
                <a:lnTo>
                  <a:pt x="1599960" y="781511"/>
                </a:lnTo>
                <a:lnTo>
                  <a:pt x="1599433" y="781159"/>
                </a:lnTo>
                <a:lnTo>
                  <a:pt x="1596970" y="779752"/>
                </a:lnTo>
                <a:lnTo>
                  <a:pt x="1594683" y="778169"/>
                </a:lnTo>
                <a:lnTo>
                  <a:pt x="1593804" y="776938"/>
                </a:lnTo>
                <a:lnTo>
                  <a:pt x="1593452" y="775706"/>
                </a:lnTo>
                <a:lnTo>
                  <a:pt x="1593276" y="774651"/>
                </a:lnTo>
                <a:lnTo>
                  <a:pt x="1593628" y="773947"/>
                </a:lnTo>
                <a:lnTo>
                  <a:pt x="1594331" y="773596"/>
                </a:lnTo>
                <a:lnTo>
                  <a:pt x="1595035" y="773596"/>
                </a:lnTo>
                <a:lnTo>
                  <a:pt x="1595563" y="773947"/>
                </a:lnTo>
                <a:lnTo>
                  <a:pt x="1595914" y="774299"/>
                </a:lnTo>
                <a:lnTo>
                  <a:pt x="1596442" y="774475"/>
                </a:lnTo>
                <a:lnTo>
                  <a:pt x="1596970" y="774123"/>
                </a:lnTo>
                <a:lnTo>
                  <a:pt x="1597146" y="773420"/>
                </a:lnTo>
                <a:lnTo>
                  <a:pt x="1597322" y="772188"/>
                </a:lnTo>
                <a:lnTo>
                  <a:pt x="1596794" y="769022"/>
                </a:lnTo>
                <a:lnTo>
                  <a:pt x="1596794" y="767967"/>
                </a:lnTo>
                <a:lnTo>
                  <a:pt x="1596970" y="766911"/>
                </a:lnTo>
                <a:lnTo>
                  <a:pt x="1597146" y="766208"/>
                </a:lnTo>
                <a:lnTo>
                  <a:pt x="1598553" y="763394"/>
                </a:lnTo>
                <a:lnTo>
                  <a:pt x="1598729" y="762514"/>
                </a:lnTo>
                <a:lnTo>
                  <a:pt x="1598905" y="760755"/>
                </a:lnTo>
                <a:lnTo>
                  <a:pt x="1599608" y="758468"/>
                </a:lnTo>
                <a:lnTo>
                  <a:pt x="1599608" y="756358"/>
                </a:lnTo>
                <a:lnTo>
                  <a:pt x="1599256" y="753719"/>
                </a:lnTo>
                <a:lnTo>
                  <a:pt x="1599433" y="752312"/>
                </a:lnTo>
                <a:lnTo>
                  <a:pt x="1599784" y="751608"/>
                </a:lnTo>
                <a:lnTo>
                  <a:pt x="1600488" y="751257"/>
                </a:lnTo>
                <a:lnTo>
                  <a:pt x="1601367" y="751081"/>
                </a:lnTo>
                <a:lnTo>
                  <a:pt x="1601895" y="750729"/>
                </a:lnTo>
                <a:lnTo>
                  <a:pt x="1602247" y="750201"/>
                </a:lnTo>
                <a:lnTo>
                  <a:pt x="1602599" y="749497"/>
                </a:lnTo>
                <a:lnTo>
                  <a:pt x="1602599" y="748442"/>
                </a:lnTo>
                <a:lnTo>
                  <a:pt x="1599960" y="730325"/>
                </a:lnTo>
                <a:lnTo>
                  <a:pt x="1600136" y="729445"/>
                </a:lnTo>
                <a:lnTo>
                  <a:pt x="1600839" y="728038"/>
                </a:lnTo>
                <a:lnTo>
                  <a:pt x="1601016" y="726455"/>
                </a:lnTo>
                <a:lnTo>
                  <a:pt x="1600664" y="725048"/>
                </a:lnTo>
                <a:lnTo>
                  <a:pt x="1598553" y="719595"/>
                </a:lnTo>
                <a:lnTo>
                  <a:pt x="1598201" y="719067"/>
                </a:lnTo>
                <a:lnTo>
                  <a:pt x="1595739" y="716957"/>
                </a:lnTo>
                <a:lnTo>
                  <a:pt x="1594331" y="714494"/>
                </a:lnTo>
                <a:lnTo>
                  <a:pt x="1593804" y="713087"/>
                </a:lnTo>
                <a:lnTo>
                  <a:pt x="1592221" y="690748"/>
                </a:lnTo>
                <a:lnTo>
                  <a:pt x="1592572" y="687582"/>
                </a:lnTo>
                <a:lnTo>
                  <a:pt x="1592397" y="684767"/>
                </a:lnTo>
                <a:lnTo>
                  <a:pt x="1592397" y="684592"/>
                </a:lnTo>
                <a:lnTo>
                  <a:pt x="1592748" y="683888"/>
                </a:lnTo>
                <a:lnTo>
                  <a:pt x="1593276" y="683536"/>
                </a:lnTo>
                <a:lnTo>
                  <a:pt x="1595035" y="682129"/>
                </a:lnTo>
                <a:lnTo>
                  <a:pt x="1595563" y="681425"/>
                </a:lnTo>
                <a:lnTo>
                  <a:pt x="1595914" y="680546"/>
                </a:lnTo>
                <a:lnTo>
                  <a:pt x="1596090" y="678787"/>
                </a:lnTo>
                <a:lnTo>
                  <a:pt x="1595739" y="677380"/>
                </a:lnTo>
                <a:lnTo>
                  <a:pt x="1595211" y="675973"/>
                </a:lnTo>
                <a:lnTo>
                  <a:pt x="1594859" y="674917"/>
                </a:lnTo>
                <a:lnTo>
                  <a:pt x="1594859" y="674038"/>
                </a:lnTo>
                <a:lnTo>
                  <a:pt x="1595211" y="673334"/>
                </a:lnTo>
                <a:lnTo>
                  <a:pt x="1595563" y="672807"/>
                </a:lnTo>
                <a:lnTo>
                  <a:pt x="1596266" y="672455"/>
                </a:lnTo>
                <a:lnTo>
                  <a:pt x="1596970" y="672103"/>
                </a:lnTo>
                <a:lnTo>
                  <a:pt x="1597498" y="671223"/>
                </a:lnTo>
                <a:lnTo>
                  <a:pt x="1597849" y="669992"/>
                </a:lnTo>
                <a:lnTo>
                  <a:pt x="1597849" y="668409"/>
                </a:lnTo>
                <a:lnTo>
                  <a:pt x="1597498" y="667354"/>
                </a:lnTo>
                <a:lnTo>
                  <a:pt x="1597146" y="666650"/>
                </a:lnTo>
                <a:lnTo>
                  <a:pt x="1596442" y="666298"/>
                </a:lnTo>
                <a:lnTo>
                  <a:pt x="1594859" y="665946"/>
                </a:lnTo>
                <a:lnTo>
                  <a:pt x="1593980" y="665595"/>
                </a:lnTo>
                <a:lnTo>
                  <a:pt x="1593100" y="664363"/>
                </a:lnTo>
                <a:lnTo>
                  <a:pt x="1592748" y="662956"/>
                </a:lnTo>
                <a:lnTo>
                  <a:pt x="1592572" y="659262"/>
                </a:lnTo>
                <a:lnTo>
                  <a:pt x="1592397" y="658383"/>
                </a:lnTo>
                <a:lnTo>
                  <a:pt x="1591869" y="657503"/>
                </a:lnTo>
                <a:lnTo>
                  <a:pt x="1590989" y="654689"/>
                </a:lnTo>
                <a:lnTo>
                  <a:pt x="1590638" y="652402"/>
                </a:lnTo>
                <a:lnTo>
                  <a:pt x="1590286" y="651171"/>
                </a:lnTo>
                <a:lnTo>
                  <a:pt x="1589934" y="650292"/>
                </a:lnTo>
                <a:lnTo>
                  <a:pt x="1588879" y="648885"/>
                </a:lnTo>
                <a:lnTo>
                  <a:pt x="1588175" y="647829"/>
                </a:lnTo>
                <a:lnTo>
                  <a:pt x="1587999" y="646950"/>
                </a:lnTo>
                <a:lnTo>
                  <a:pt x="1587999" y="645894"/>
                </a:lnTo>
                <a:lnTo>
                  <a:pt x="1588175" y="643608"/>
                </a:lnTo>
                <a:lnTo>
                  <a:pt x="1588351" y="642728"/>
                </a:lnTo>
                <a:lnTo>
                  <a:pt x="1588703" y="642025"/>
                </a:lnTo>
                <a:lnTo>
                  <a:pt x="1590110" y="640266"/>
                </a:lnTo>
                <a:lnTo>
                  <a:pt x="1591165" y="639386"/>
                </a:lnTo>
                <a:lnTo>
                  <a:pt x="1592397" y="638506"/>
                </a:lnTo>
                <a:lnTo>
                  <a:pt x="1593804" y="636923"/>
                </a:lnTo>
                <a:lnTo>
                  <a:pt x="1595035" y="636044"/>
                </a:lnTo>
                <a:lnTo>
                  <a:pt x="1595563" y="635516"/>
                </a:lnTo>
                <a:lnTo>
                  <a:pt x="1595914" y="634813"/>
                </a:lnTo>
                <a:lnTo>
                  <a:pt x="1596266" y="634109"/>
                </a:lnTo>
                <a:lnTo>
                  <a:pt x="1596442" y="633230"/>
                </a:lnTo>
                <a:lnTo>
                  <a:pt x="1597146" y="626721"/>
                </a:lnTo>
                <a:lnTo>
                  <a:pt x="1596970" y="625490"/>
                </a:lnTo>
                <a:lnTo>
                  <a:pt x="1596618" y="624611"/>
                </a:lnTo>
                <a:lnTo>
                  <a:pt x="1596266" y="624083"/>
                </a:lnTo>
                <a:lnTo>
                  <a:pt x="1595739" y="623555"/>
                </a:lnTo>
                <a:lnTo>
                  <a:pt x="1595211" y="623028"/>
                </a:lnTo>
                <a:lnTo>
                  <a:pt x="1589230" y="619686"/>
                </a:lnTo>
                <a:lnTo>
                  <a:pt x="1588527" y="619334"/>
                </a:lnTo>
                <a:lnTo>
                  <a:pt x="1587999" y="618806"/>
                </a:lnTo>
                <a:lnTo>
                  <a:pt x="1587120" y="617575"/>
                </a:lnTo>
                <a:lnTo>
                  <a:pt x="1586768" y="617047"/>
                </a:lnTo>
                <a:lnTo>
                  <a:pt x="1585185" y="615288"/>
                </a:lnTo>
                <a:lnTo>
                  <a:pt x="1583954" y="612650"/>
                </a:lnTo>
                <a:lnTo>
                  <a:pt x="1583602" y="610891"/>
                </a:lnTo>
                <a:lnTo>
                  <a:pt x="1583777" y="606493"/>
                </a:lnTo>
                <a:lnTo>
                  <a:pt x="1584129" y="603855"/>
                </a:lnTo>
                <a:lnTo>
                  <a:pt x="1585009" y="601568"/>
                </a:lnTo>
                <a:lnTo>
                  <a:pt x="1585537" y="599809"/>
                </a:lnTo>
                <a:lnTo>
                  <a:pt x="1586064" y="596291"/>
                </a:lnTo>
                <a:lnTo>
                  <a:pt x="1590638" y="582044"/>
                </a:lnTo>
                <a:lnTo>
                  <a:pt x="1591341" y="580812"/>
                </a:lnTo>
                <a:lnTo>
                  <a:pt x="1591869" y="580285"/>
                </a:lnTo>
                <a:lnTo>
                  <a:pt x="1592572" y="578877"/>
                </a:lnTo>
                <a:lnTo>
                  <a:pt x="1593628" y="575887"/>
                </a:lnTo>
                <a:lnTo>
                  <a:pt x="1593980" y="575184"/>
                </a:lnTo>
                <a:lnTo>
                  <a:pt x="1594683" y="570259"/>
                </a:lnTo>
                <a:lnTo>
                  <a:pt x="1595035" y="557946"/>
                </a:lnTo>
                <a:lnTo>
                  <a:pt x="1595563" y="556539"/>
                </a:lnTo>
                <a:lnTo>
                  <a:pt x="1597849" y="552669"/>
                </a:lnTo>
                <a:lnTo>
                  <a:pt x="1598201" y="551965"/>
                </a:lnTo>
                <a:lnTo>
                  <a:pt x="1598729" y="551437"/>
                </a:lnTo>
                <a:lnTo>
                  <a:pt x="1599960" y="550734"/>
                </a:lnTo>
                <a:lnTo>
                  <a:pt x="1600664" y="550382"/>
                </a:lnTo>
                <a:lnTo>
                  <a:pt x="1601191" y="549854"/>
                </a:lnTo>
                <a:lnTo>
                  <a:pt x="1601719" y="549327"/>
                </a:lnTo>
                <a:lnTo>
                  <a:pt x="1602247" y="548095"/>
                </a:lnTo>
                <a:lnTo>
                  <a:pt x="1602599" y="545985"/>
                </a:lnTo>
                <a:lnTo>
                  <a:pt x="1602423" y="541587"/>
                </a:lnTo>
                <a:lnTo>
                  <a:pt x="1602247" y="540356"/>
                </a:lnTo>
                <a:lnTo>
                  <a:pt x="1601719" y="538949"/>
                </a:lnTo>
                <a:lnTo>
                  <a:pt x="1600312" y="531385"/>
                </a:lnTo>
                <a:lnTo>
                  <a:pt x="1599256" y="527515"/>
                </a:lnTo>
                <a:lnTo>
                  <a:pt x="1599256" y="526284"/>
                </a:lnTo>
                <a:lnTo>
                  <a:pt x="1599433" y="525405"/>
                </a:lnTo>
                <a:lnTo>
                  <a:pt x="1601191" y="523118"/>
                </a:lnTo>
                <a:lnTo>
                  <a:pt x="1601719" y="522238"/>
                </a:lnTo>
                <a:lnTo>
                  <a:pt x="1602071" y="521359"/>
                </a:lnTo>
                <a:lnTo>
                  <a:pt x="1602423" y="519776"/>
                </a:lnTo>
                <a:lnTo>
                  <a:pt x="1602423" y="518721"/>
                </a:lnTo>
                <a:lnTo>
                  <a:pt x="1602247" y="517841"/>
                </a:lnTo>
                <a:lnTo>
                  <a:pt x="1601016" y="514851"/>
                </a:lnTo>
                <a:lnTo>
                  <a:pt x="1600312" y="512564"/>
                </a:lnTo>
                <a:lnTo>
                  <a:pt x="1600312" y="511509"/>
                </a:lnTo>
                <a:lnTo>
                  <a:pt x="1600488" y="510629"/>
                </a:lnTo>
                <a:lnTo>
                  <a:pt x="1601719" y="508695"/>
                </a:lnTo>
                <a:lnTo>
                  <a:pt x="1602774" y="507815"/>
                </a:lnTo>
                <a:lnTo>
                  <a:pt x="1603302" y="507287"/>
                </a:lnTo>
                <a:lnTo>
                  <a:pt x="1604182" y="506232"/>
                </a:lnTo>
                <a:lnTo>
                  <a:pt x="1604358" y="505880"/>
                </a:lnTo>
                <a:lnTo>
                  <a:pt x="1605589" y="503242"/>
                </a:lnTo>
                <a:lnTo>
                  <a:pt x="1606293" y="500427"/>
                </a:lnTo>
                <a:lnTo>
                  <a:pt x="1606293" y="494447"/>
                </a:lnTo>
                <a:lnTo>
                  <a:pt x="1605941" y="493040"/>
                </a:lnTo>
                <a:lnTo>
                  <a:pt x="1604358" y="489346"/>
                </a:lnTo>
                <a:lnTo>
                  <a:pt x="1604358" y="487235"/>
                </a:lnTo>
                <a:lnTo>
                  <a:pt x="1604533" y="486356"/>
                </a:lnTo>
                <a:lnTo>
                  <a:pt x="1606293" y="483893"/>
                </a:lnTo>
                <a:lnTo>
                  <a:pt x="1606996" y="482662"/>
                </a:lnTo>
                <a:lnTo>
                  <a:pt x="1607524" y="480727"/>
                </a:lnTo>
                <a:lnTo>
                  <a:pt x="1608403" y="479671"/>
                </a:lnTo>
                <a:lnTo>
                  <a:pt x="1609459" y="479144"/>
                </a:lnTo>
                <a:lnTo>
                  <a:pt x="1610690" y="478968"/>
                </a:lnTo>
                <a:lnTo>
                  <a:pt x="1611921" y="478440"/>
                </a:lnTo>
                <a:lnTo>
                  <a:pt x="1614208" y="473339"/>
                </a:lnTo>
                <a:lnTo>
                  <a:pt x="1614736" y="472636"/>
                </a:lnTo>
                <a:lnTo>
                  <a:pt x="1616143" y="471756"/>
                </a:lnTo>
                <a:lnTo>
                  <a:pt x="1616143" y="469997"/>
                </a:lnTo>
                <a:lnTo>
                  <a:pt x="1615263" y="466479"/>
                </a:lnTo>
                <a:lnTo>
                  <a:pt x="1616143" y="465072"/>
                </a:lnTo>
                <a:lnTo>
                  <a:pt x="1618429" y="462258"/>
                </a:lnTo>
                <a:lnTo>
                  <a:pt x="1619133" y="460499"/>
                </a:lnTo>
                <a:lnTo>
                  <a:pt x="1619309" y="458916"/>
                </a:lnTo>
                <a:lnTo>
                  <a:pt x="1619133" y="453991"/>
                </a:lnTo>
                <a:lnTo>
                  <a:pt x="1619836" y="451176"/>
                </a:lnTo>
                <a:lnTo>
                  <a:pt x="1621595" y="448714"/>
                </a:lnTo>
                <a:lnTo>
                  <a:pt x="1626169" y="444316"/>
                </a:lnTo>
                <a:lnTo>
                  <a:pt x="1629687" y="439919"/>
                </a:lnTo>
                <a:lnTo>
                  <a:pt x="1632501" y="433586"/>
                </a:lnTo>
                <a:lnTo>
                  <a:pt x="1634436" y="427078"/>
                </a:lnTo>
                <a:lnTo>
                  <a:pt x="1635140" y="421098"/>
                </a:lnTo>
                <a:lnTo>
                  <a:pt x="1634084" y="415645"/>
                </a:lnTo>
                <a:lnTo>
                  <a:pt x="1633908" y="412303"/>
                </a:lnTo>
                <a:lnTo>
                  <a:pt x="1634788" y="409664"/>
                </a:lnTo>
                <a:lnTo>
                  <a:pt x="1635491" y="408433"/>
                </a:lnTo>
                <a:lnTo>
                  <a:pt x="1636723" y="405091"/>
                </a:lnTo>
                <a:lnTo>
                  <a:pt x="1637778" y="403684"/>
                </a:lnTo>
                <a:lnTo>
                  <a:pt x="1645693" y="395241"/>
                </a:lnTo>
                <a:lnTo>
                  <a:pt x="1647452" y="392778"/>
                </a:lnTo>
                <a:lnTo>
                  <a:pt x="1648156" y="390492"/>
                </a:lnTo>
                <a:lnTo>
                  <a:pt x="1648508" y="387501"/>
                </a:lnTo>
                <a:lnTo>
                  <a:pt x="1651146" y="377827"/>
                </a:lnTo>
                <a:lnTo>
                  <a:pt x="1653960" y="372022"/>
                </a:lnTo>
                <a:lnTo>
                  <a:pt x="1657478" y="366745"/>
                </a:lnTo>
                <a:close/>
              </a:path>
            </a:pathLst>
          </a:custGeom>
          <a:solidFill>
            <a:srgbClr val="00FF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4135348" y="-663939"/>
            <a:ext cx="1605332" cy="2140443"/>
          </a:xfrm>
          <a:custGeom>
            <a:rect b="b" l="l" r="r" t="t"/>
            <a:pathLst>
              <a:path extrusionOk="0" h="1336818" w="1002613">
                <a:moveTo>
                  <a:pt x="728214" y="195598"/>
                </a:moveTo>
                <a:lnTo>
                  <a:pt x="728390" y="196829"/>
                </a:lnTo>
                <a:lnTo>
                  <a:pt x="729797" y="198060"/>
                </a:lnTo>
                <a:lnTo>
                  <a:pt x="731028" y="198412"/>
                </a:lnTo>
                <a:lnTo>
                  <a:pt x="732787" y="199116"/>
                </a:lnTo>
                <a:lnTo>
                  <a:pt x="733491" y="198940"/>
                </a:lnTo>
                <a:lnTo>
                  <a:pt x="734019" y="197532"/>
                </a:lnTo>
                <a:lnTo>
                  <a:pt x="734546" y="197005"/>
                </a:lnTo>
                <a:lnTo>
                  <a:pt x="735778" y="196653"/>
                </a:lnTo>
                <a:lnTo>
                  <a:pt x="736657" y="195598"/>
                </a:lnTo>
                <a:lnTo>
                  <a:pt x="738240" y="195422"/>
                </a:lnTo>
                <a:lnTo>
                  <a:pt x="741054" y="195422"/>
                </a:lnTo>
                <a:lnTo>
                  <a:pt x="743517" y="195949"/>
                </a:lnTo>
                <a:lnTo>
                  <a:pt x="744221" y="195246"/>
                </a:lnTo>
                <a:lnTo>
                  <a:pt x="744045" y="194190"/>
                </a:lnTo>
                <a:lnTo>
                  <a:pt x="743341" y="192783"/>
                </a:lnTo>
                <a:lnTo>
                  <a:pt x="744572" y="191728"/>
                </a:lnTo>
                <a:lnTo>
                  <a:pt x="744924" y="189265"/>
                </a:lnTo>
                <a:lnTo>
                  <a:pt x="745100" y="185396"/>
                </a:lnTo>
                <a:lnTo>
                  <a:pt x="745628" y="182933"/>
                </a:lnTo>
                <a:lnTo>
                  <a:pt x="748090" y="180822"/>
                </a:lnTo>
                <a:lnTo>
                  <a:pt x="749498" y="178184"/>
                </a:lnTo>
                <a:lnTo>
                  <a:pt x="748970" y="175545"/>
                </a:lnTo>
                <a:lnTo>
                  <a:pt x="748618" y="174138"/>
                </a:lnTo>
                <a:lnTo>
                  <a:pt x="745628" y="173435"/>
                </a:lnTo>
                <a:lnTo>
                  <a:pt x="743869" y="173610"/>
                </a:lnTo>
                <a:lnTo>
                  <a:pt x="741406" y="174314"/>
                </a:lnTo>
                <a:lnTo>
                  <a:pt x="739471" y="174490"/>
                </a:lnTo>
                <a:lnTo>
                  <a:pt x="737185" y="175194"/>
                </a:lnTo>
                <a:lnTo>
                  <a:pt x="734722" y="176777"/>
                </a:lnTo>
                <a:lnTo>
                  <a:pt x="732787" y="178887"/>
                </a:lnTo>
                <a:lnTo>
                  <a:pt x="731028" y="183109"/>
                </a:lnTo>
                <a:lnTo>
                  <a:pt x="729621" y="185396"/>
                </a:lnTo>
                <a:lnTo>
                  <a:pt x="729973" y="188386"/>
                </a:lnTo>
                <a:lnTo>
                  <a:pt x="730501" y="191376"/>
                </a:lnTo>
                <a:lnTo>
                  <a:pt x="729621" y="194366"/>
                </a:lnTo>
                <a:lnTo>
                  <a:pt x="728214" y="195598"/>
                </a:lnTo>
                <a:close/>
                <a:moveTo>
                  <a:pt x="747387" y="192959"/>
                </a:moveTo>
                <a:lnTo>
                  <a:pt x="748090" y="194718"/>
                </a:lnTo>
                <a:lnTo>
                  <a:pt x="748794" y="196829"/>
                </a:lnTo>
                <a:lnTo>
                  <a:pt x="751081" y="197357"/>
                </a:lnTo>
                <a:lnTo>
                  <a:pt x="752839" y="198588"/>
                </a:lnTo>
                <a:lnTo>
                  <a:pt x="754774" y="197884"/>
                </a:lnTo>
                <a:lnTo>
                  <a:pt x="754774" y="197708"/>
                </a:lnTo>
                <a:lnTo>
                  <a:pt x="755478" y="195774"/>
                </a:lnTo>
                <a:lnTo>
                  <a:pt x="757061" y="193839"/>
                </a:lnTo>
                <a:lnTo>
                  <a:pt x="757413" y="191200"/>
                </a:lnTo>
                <a:lnTo>
                  <a:pt x="756885" y="189617"/>
                </a:lnTo>
                <a:lnTo>
                  <a:pt x="754071" y="189793"/>
                </a:lnTo>
                <a:lnTo>
                  <a:pt x="751960" y="190321"/>
                </a:lnTo>
                <a:lnTo>
                  <a:pt x="750201" y="190848"/>
                </a:lnTo>
                <a:lnTo>
                  <a:pt x="747914" y="191552"/>
                </a:lnTo>
                <a:lnTo>
                  <a:pt x="747387" y="192959"/>
                </a:lnTo>
                <a:close/>
                <a:moveTo>
                  <a:pt x="945799" y="243969"/>
                </a:moveTo>
                <a:lnTo>
                  <a:pt x="950899" y="245025"/>
                </a:lnTo>
                <a:lnTo>
                  <a:pt x="954594" y="246608"/>
                </a:lnTo>
                <a:lnTo>
                  <a:pt x="957408" y="248543"/>
                </a:lnTo>
                <a:lnTo>
                  <a:pt x="963036" y="249422"/>
                </a:lnTo>
                <a:lnTo>
                  <a:pt x="966731" y="249246"/>
                </a:lnTo>
                <a:lnTo>
                  <a:pt x="966203" y="247839"/>
                </a:lnTo>
                <a:lnTo>
                  <a:pt x="963740" y="246608"/>
                </a:lnTo>
                <a:lnTo>
                  <a:pt x="960574" y="243793"/>
                </a:lnTo>
                <a:lnTo>
                  <a:pt x="958111" y="242386"/>
                </a:lnTo>
                <a:lnTo>
                  <a:pt x="953362" y="241507"/>
                </a:lnTo>
                <a:lnTo>
                  <a:pt x="950724" y="238868"/>
                </a:lnTo>
                <a:lnTo>
                  <a:pt x="948965" y="237637"/>
                </a:lnTo>
                <a:lnTo>
                  <a:pt x="947382" y="235878"/>
                </a:lnTo>
                <a:lnTo>
                  <a:pt x="945623" y="236054"/>
                </a:lnTo>
                <a:lnTo>
                  <a:pt x="944567" y="238165"/>
                </a:lnTo>
                <a:lnTo>
                  <a:pt x="944567" y="241683"/>
                </a:lnTo>
                <a:lnTo>
                  <a:pt x="945799" y="243969"/>
                </a:lnTo>
                <a:close/>
                <a:moveTo>
                  <a:pt x="964268" y="239748"/>
                </a:moveTo>
                <a:lnTo>
                  <a:pt x="967258" y="239396"/>
                </a:lnTo>
                <a:lnTo>
                  <a:pt x="966378" y="241155"/>
                </a:lnTo>
                <a:lnTo>
                  <a:pt x="966906" y="242386"/>
                </a:lnTo>
                <a:lnTo>
                  <a:pt x="968314" y="243090"/>
                </a:lnTo>
                <a:lnTo>
                  <a:pt x="970248" y="243442"/>
                </a:lnTo>
                <a:lnTo>
                  <a:pt x="970248" y="244497"/>
                </a:lnTo>
                <a:lnTo>
                  <a:pt x="969369" y="244497"/>
                </a:lnTo>
                <a:lnTo>
                  <a:pt x="967258" y="245376"/>
                </a:lnTo>
                <a:lnTo>
                  <a:pt x="968489" y="246608"/>
                </a:lnTo>
                <a:lnTo>
                  <a:pt x="969897" y="247311"/>
                </a:lnTo>
                <a:lnTo>
                  <a:pt x="971480" y="247487"/>
                </a:lnTo>
                <a:lnTo>
                  <a:pt x="974646" y="246960"/>
                </a:lnTo>
                <a:lnTo>
                  <a:pt x="975877" y="246432"/>
                </a:lnTo>
                <a:lnTo>
                  <a:pt x="977108" y="245904"/>
                </a:lnTo>
                <a:lnTo>
                  <a:pt x="978164" y="245201"/>
                </a:lnTo>
                <a:lnTo>
                  <a:pt x="977636" y="243969"/>
                </a:lnTo>
                <a:lnTo>
                  <a:pt x="977284" y="242562"/>
                </a:lnTo>
                <a:lnTo>
                  <a:pt x="977108" y="240979"/>
                </a:lnTo>
                <a:lnTo>
                  <a:pt x="977284" y="239396"/>
                </a:lnTo>
                <a:lnTo>
                  <a:pt x="976405" y="239396"/>
                </a:lnTo>
                <a:lnTo>
                  <a:pt x="976053" y="239748"/>
                </a:lnTo>
                <a:lnTo>
                  <a:pt x="975877" y="239924"/>
                </a:lnTo>
                <a:lnTo>
                  <a:pt x="975349" y="240275"/>
                </a:lnTo>
                <a:lnTo>
                  <a:pt x="973766" y="237989"/>
                </a:lnTo>
                <a:lnTo>
                  <a:pt x="971656" y="236406"/>
                </a:lnTo>
                <a:lnTo>
                  <a:pt x="969017" y="235526"/>
                </a:lnTo>
                <a:lnTo>
                  <a:pt x="957408" y="234647"/>
                </a:lnTo>
                <a:lnTo>
                  <a:pt x="955121" y="235174"/>
                </a:lnTo>
                <a:lnTo>
                  <a:pt x="961278" y="238692"/>
                </a:lnTo>
                <a:lnTo>
                  <a:pt x="964268" y="239748"/>
                </a:lnTo>
                <a:close/>
                <a:moveTo>
                  <a:pt x="1009121" y="272816"/>
                </a:moveTo>
                <a:lnTo>
                  <a:pt x="1007890" y="271409"/>
                </a:lnTo>
                <a:lnTo>
                  <a:pt x="1004021" y="268595"/>
                </a:lnTo>
                <a:lnTo>
                  <a:pt x="1003141" y="267364"/>
                </a:lnTo>
                <a:lnTo>
                  <a:pt x="1002789" y="265077"/>
                </a:lnTo>
                <a:lnTo>
                  <a:pt x="1001382" y="260680"/>
                </a:lnTo>
                <a:lnTo>
                  <a:pt x="1001030" y="257865"/>
                </a:lnTo>
                <a:lnTo>
                  <a:pt x="1002438" y="258569"/>
                </a:lnTo>
                <a:lnTo>
                  <a:pt x="1002965" y="258921"/>
                </a:lnTo>
                <a:lnTo>
                  <a:pt x="1004196" y="250477"/>
                </a:lnTo>
                <a:lnTo>
                  <a:pt x="1004900" y="247839"/>
                </a:lnTo>
                <a:lnTo>
                  <a:pt x="1008066" y="243266"/>
                </a:lnTo>
                <a:lnTo>
                  <a:pt x="1005604" y="242738"/>
                </a:lnTo>
                <a:lnTo>
                  <a:pt x="996633" y="242210"/>
                </a:lnTo>
                <a:lnTo>
                  <a:pt x="982737" y="241683"/>
                </a:lnTo>
                <a:lnTo>
                  <a:pt x="980626" y="242562"/>
                </a:lnTo>
                <a:lnTo>
                  <a:pt x="979923" y="244497"/>
                </a:lnTo>
                <a:lnTo>
                  <a:pt x="981858" y="245728"/>
                </a:lnTo>
                <a:lnTo>
                  <a:pt x="986431" y="248367"/>
                </a:lnTo>
                <a:lnTo>
                  <a:pt x="988190" y="249950"/>
                </a:lnTo>
                <a:lnTo>
                  <a:pt x="989069" y="249950"/>
                </a:lnTo>
                <a:lnTo>
                  <a:pt x="990828" y="249246"/>
                </a:lnTo>
                <a:lnTo>
                  <a:pt x="991356" y="251357"/>
                </a:lnTo>
                <a:lnTo>
                  <a:pt x="991004" y="256634"/>
                </a:lnTo>
                <a:lnTo>
                  <a:pt x="990301" y="258569"/>
                </a:lnTo>
                <a:lnTo>
                  <a:pt x="988542" y="258745"/>
                </a:lnTo>
                <a:lnTo>
                  <a:pt x="986607" y="258041"/>
                </a:lnTo>
                <a:lnTo>
                  <a:pt x="981506" y="255051"/>
                </a:lnTo>
                <a:lnTo>
                  <a:pt x="979747" y="254875"/>
                </a:lnTo>
                <a:lnTo>
                  <a:pt x="979043" y="256634"/>
                </a:lnTo>
                <a:lnTo>
                  <a:pt x="977812" y="256810"/>
                </a:lnTo>
                <a:lnTo>
                  <a:pt x="975173" y="256282"/>
                </a:lnTo>
                <a:lnTo>
                  <a:pt x="972183" y="256106"/>
                </a:lnTo>
                <a:lnTo>
                  <a:pt x="970073" y="257162"/>
                </a:lnTo>
                <a:lnTo>
                  <a:pt x="969897" y="256282"/>
                </a:lnTo>
                <a:lnTo>
                  <a:pt x="969017" y="254171"/>
                </a:lnTo>
                <a:lnTo>
                  <a:pt x="969545" y="253820"/>
                </a:lnTo>
                <a:lnTo>
                  <a:pt x="969721" y="253820"/>
                </a:lnTo>
                <a:lnTo>
                  <a:pt x="969897" y="253644"/>
                </a:lnTo>
                <a:lnTo>
                  <a:pt x="970248" y="253116"/>
                </a:lnTo>
                <a:lnTo>
                  <a:pt x="960750" y="253644"/>
                </a:lnTo>
                <a:lnTo>
                  <a:pt x="958991" y="254523"/>
                </a:lnTo>
                <a:lnTo>
                  <a:pt x="956528" y="254875"/>
                </a:lnTo>
                <a:lnTo>
                  <a:pt x="954066" y="254523"/>
                </a:lnTo>
                <a:lnTo>
                  <a:pt x="952131" y="253116"/>
                </a:lnTo>
                <a:lnTo>
                  <a:pt x="951076" y="253820"/>
                </a:lnTo>
                <a:lnTo>
                  <a:pt x="949844" y="254875"/>
                </a:lnTo>
                <a:lnTo>
                  <a:pt x="948789" y="256282"/>
                </a:lnTo>
                <a:lnTo>
                  <a:pt x="948261" y="258041"/>
                </a:lnTo>
                <a:lnTo>
                  <a:pt x="947382" y="258041"/>
                </a:lnTo>
                <a:lnTo>
                  <a:pt x="948086" y="254699"/>
                </a:lnTo>
                <a:lnTo>
                  <a:pt x="947382" y="253820"/>
                </a:lnTo>
                <a:lnTo>
                  <a:pt x="943160" y="255227"/>
                </a:lnTo>
                <a:lnTo>
                  <a:pt x="944391" y="253468"/>
                </a:lnTo>
                <a:lnTo>
                  <a:pt x="945095" y="250829"/>
                </a:lnTo>
                <a:lnTo>
                  <a:pt x="945095" y="248367"/>
                </a:lnTo>
                <a:lnTo>
                  <a:pt x="943688" y="247311"/>
                </a:lnTo>
                <a:lnTo>
                  <a:pt x="926978" y="246960"/>
                </a:lnTo>
                <a:lnTo>
                  <a:pt x="922756" y="246080"/>
                </a:lnTo>
                <a:lnTo>
                  <a:pt x="922053" y="244321"/>
                </a:lnTo>
                <a:lnTo>
                  <a:pt x="921349" y="243090"/>
                </a:lnTo>
                <a:lnTo>
                  <a:pt x="919942" y="244145"/>
                </a:lnTo>
                <a:lnTo>
                  <a:pt x="917304" y="245376"/>
                </a:lnTo>
                <a:lnTo>
                  <a:pt x="916248" y="246080"/>
                </a:lnTo>
                <a:lnTo>
                  <a:pt x="913082" y="243969"/>
                </a:lnTo>
                <a:lnTo>
                  <a:pt x="910267" y="243090"/>
                </a:lnTo>
                <a:lnTo>
                  <a:pt x="908157" y="241683"/>
                </a:lnTo>
                <a:lnTo>
                  <a:pt x="907101" y="237989"/>
                </a:lnTo>
                <a:lnTo>
                  <a:pt x="909388" y="239044"/>
                </a:lnTo>
                <a:lnTo>
                  <a:pt x="910619" y="238341"/>
                </a:lnTo>
                <a:lnTo>
                  <a:pt x="911147" y="236406"/>
                </a:lnTo>
                <a:lnTo>
                  <a:pt x="910971" y="233767"/>
                </a:lnTo>
                <a:lnTo>
                  <a:pt x="906750" y="235526"/>
                </a:lnTo>
                <a:lnTo>
                  <a:pt x="905167" y="235878"/>
                </a:lnTo>
                <a:lnTo>
                  <a:pt x="903408" y="235878"/>
                </a:lnTo>
                <a:lnTo>
                  <a:pt x="901121" y="235174"/>
                </a:lnTo>
                <a:lnTo>
                  <a:pt x="899714" y="234999"/>
                </a:lnTo>
                <a:lnTo>
                  <a:pt x="897427" y="234295"/>
                </a:lnTo>
                <a:lnTo>
                  <a:pt x="890215" y="230073"/>
                </a:lnTo>
                <a:lnTo>
                  <a:pt x="884059" y="222334"/>
                </a:lnTo>
                <a:lnTo>
                  <a:pt x="882652" y="221103"/>
                </a:lnTo>
                <a:lnTo>
                  <a:pt x="881772" y="220751"/>
                </a:lnTo>
                <a:lnTo>
                  <a:pt x="881068" y="219695"/>
                </a:lnTo>
                <a:lnTo>
                  <a:pt x="880013" y="218640"/>
                </a:lnTo>
                <a:lnTo>
                  <a:pt x="878606" y="218112"/>
                </a:lnTo>
                <a:lnTo>
                  <a:pt x="870515" y="218288"/>
                </a:lnTo>
                <a:lnTo>
                  <a:pt x="869107" y="218112"/>
                </a:lnTo>
                <a:lnTo>
                  <a:pt x="863831" y="216354"/>
                </a:lnTo>
                <a:lnTo>
                  <a:pt x="862599" y="216002"/>
                </a:lnTo>
                <a:lnTo>
                  <a:pt x="861896" y="215650"/>
                </a:lnTo>
                <a:lnTo>
                  <a:pt x="856970" y="212660"/>
                </a:lnTo>
                <a:lnTo>
                  <a:pt x="853277" y="210901"/>
                </a:lnTo>
                <a:lnTo>
                  <a:pt x="848352" y="208262"/>
                </a:lnTo>
                <a:lnTo>
                  <a:pt x="844482" y="206679"/>
                </a:lnTo>
                <a:lnTo>
                  <a:pt x="834104" y="203161"/>
                </a:lnTo>
                <a:lnTo>
                  <a:pt x="818801" y="197357"/>
                </a:lnTo>
                <a:lnTo>
                  <a:pt x="807016" y="191904"/>
                </a:lnTo>
                <a:lnTo>
                  <a:pt x="799452" y="190145"/>
                </a:lnTo>
                <a:lnTo>
                  <a:pt x="790657" y="187155"/>
                </a:lnTo>
                <a:lnTo>
                  <a:pt x="786436" y="186979"/>
                </a:lnTo>
                <a:lnTo>
                  <a:pt x="783094" y="186627"/>
                </a:lnTo>
                <a:lnTo>
                  <a:pt x="779928" y="186275"/>
                </a:lnTo>
                <a:lnTo>
                  <a:pt x="776761" y="185923"/>
                </a:lnTo>
                <a:lnTo>
                  <a:pt x="773947" y="186099"/>
                </a:lnTo>
                <a:lnTo>
                  <a:pt x="771661" y="186275"/>
                </a:lnTo>
                <a:lnTo>
                  <a:pt x="769726" y="186627"/>
                </a:lnTo>
                <a:lnTo>
                  <a:pt x="767791" y="187330"/>
                </a:lnTo>
                <a:lnTo>
                  <a:pt x="767791" y="188386"/>
                </a:lnTo>
                <a:lnTo>
                  <a:pt x="766560" y="190145"/>
                </a:lnTo>
                <a:lnTo>
                  <a:pt x="765504" y="192080"/>
                </a:lnTo>
                <a:lnTo>
                  <a:pt x="764801" y="194366"/>
                </a:lnTo>
                <a:lnTo>
                  <a:pt x="766735" y="197532"/>
                </a:lnTo>
                <a:lnTo>
                  <a:pt x="773420" y="201050"/>
                </a:lnTo>
                <a:lnTo>
                  <a:pt x="775706" y="203161"/>
                </a:lnTo>
                <a:lnTo>
                  <a:pt x="773595" y="203337"/>
                </a:lnTo>
                <a:lnTo>
                  <a:pt x="771836" y="203161"/>
                </a:lnTo>
                <a:lnTo>
                  <a:pt x="770429" y="202458"/>
                </a:lnTo>
                <a:lnTo>
                  <a:pt x="769726" y="201226"/>
                </a:lnTo>
                <a:lnTo>
                  <a:pt x="768670" y="201226"/>
                </a:lnTo>
                <a:lnTo>
                  <a:pt x="769374" y="203161"/>
                </a:lnTo>
                <a:lnTo>
                  <a:pt x="770605" y="205272"/>
                </a:lnTo>
                <a:lnTo>
                  <a:pt x="772364" y="206855"/>
                </a:lnTo>
                <a:lnTo>
                  <a:pt x="774651" y="207207"/>
                </a:lnTo>
                <a:lnTo>
                  <a:pt x="774651" y="208262"/>
                </a:lnTo>
                <a:lnTo>
                  <a:pt x="769726" y="207207"/>
                </a:lnTo>
                <a:lnTo>
                  <a:pt x="767791" y="207559"/>
                </a:lnTo>
                <a:lnTo>
                  <a:pt x="770253" y="211780"/>
                </a:lnTo>
                <a:lnTo>
                  <a:pt x="770781" y="214067"/>
                </a:lnTo>
                <a:lnTo>
                  <a:pt x="770605" y="216178"/>
                </a:lnTo>
                <a:lnTo>
                  <a:pt x="769550" y="217409"/>
                </a:lnTo>
                <a:lnTo>
                  <a:pt x="768846" y="214770"/>
                </a:lnTo>
                <a:lnTo>
                  <a:pt x="767615" y="212308"/>
                </a:lnTo>
                <a:lnTo>
                  <a:pt x="766911" y="213891"/>
                </a:lnTo>
                <a:lnTo>
                  <a:pt x="766208" y="215122"/>
                </a:lnTo>
                <a:lnTo>
                  <a:pt x="765152" y="216002"/>
                </a:lnTo>
                <a:lnTo>
                  <a:pt x="763569" y="216354"/>
                </a:lnTo>
                <a:lnTo>
                  <a:pt x="764625" y="214419"/>
                </a:lnTo>
                <a:lnTo>
                  <a:pt x="762690" y="213363"/>
                </a:lnTo>
                <a:lnTo>
                  <a:pt x="761458" y="208614"/>
                </a:lnTo>
                <a:lnTo>
                  <a:pt x="759524" y="208614"/>
                </a:lnTo>
                <a:lnTo>
                  <a:pt x="760227" y="204744"/>
                </a:lnTo>
                <a:lnTo>
                  <a:pt x="759348" y="201578"/>
                </a:lnTo>
                <a:lnTo>
                  <a:pt x="757413" y="200699"/>
                </a:lnTo>
                <a:lnTo>
                  <a:pt x="754774" y="203689"/>
                </a:lnTo>
                <a:lnTo>
                  <a:pt x="756709" y="205096"/>
                </a:lnTo>
                <a:lnTo>
                  <a:pt x="757413" y="206855"/>
                </a:lnTo>
                <a:lnTo>
                  <a:pt x="757061" y="208790"/>
                </a:lnTo>
                <a:lnTo>
                  <a:pt x="755654" y="210901"/>
                </a:lnTo>
                <a:lnTo>
                  <a:pt x="755654" y="207910"/>
                </a:lnTo>
                <a:lnTo>
                  <a:pt x="754247" y="209493"/>
                </a:lnTo>
                <a:lnTo>
                  <a:pt x="753543" y="211428"/>
                </a:lnTo>
                <a:lnTo>
                  <a:pt x="753895" y="212835"/>
                </a:lnTo>
                <a:lnTo>
                  <a:pt x="755654" y="212660"/>
                </a:lnTo>
                <a:lnTo>
                  <a:pt x="756533" y="213715"/>
                </a:lnTo>
                <a:lnTo>
                  <a:pt x="754247" y="214594"/>
                </a:lnTo>
                <a:lnTo>
                  <a:pt x="748442" y="212484"/>
                </a:lnTo>
                <a:lnTo>
                  <a:pt x="745628" y="213715"/>
                </a:lnTo>
                <a:lnTo>
                  <a:pt x="744924" y="210901"/>
                </a:lnTo>
                <a:lnTo>
                  <a:pt x="742989" y="209845"/>
                </a:lnTo>
                <a:lnTo>
                  <a:pt x="740527" y="210373"/>
                </a:lnTo>
                <a:lnTo>
                  <a:pt x="738592" y="211956"/>
                </a:lnTo>
                <a:lnTo>
                  <a:pt x="739823" y="209318"/>
                </a:lnTo>
                <a:lnTo>
                  <a:pt x="740527" y="208086"/>
                </a:lnTo>
                <a:lnTo>
                  <a:pt x="741582" y="206855"/>
                </a:lnTo>
                <a:lnTo>
                  <a:pt x="738064" y="207735"/>
                </a:lnTo>
                <a:lnTo>
                  <a:pt x="735953" y="210901"/>
                </a:lnTo>
                <a:lnTo>
                  <a:pt x="736129" y="214594"/>
                </a:lnTo>
                <a:lnTo>
                  <a:pt x="739471" y="217057"/>
                </a:lnTo>
                <a:lnTo>
                  <a:pt x="736833" y="217057"/>
                </a:lnTo>
                <a:lnTo>
                  <a:pt x="735602" y="216705"/>
                </a:lnTo>
                <a:lnTo>
                  <a:pt x="734370" y="216178"/>
                </a:lnTo>
                <a:lnTo>
                  <a:pt x="733667" y="217585"/>
                </a:lnTo>
                <a:lnTo>
                  <a:pt x="733491" y="218288"/>
                </a:lnTo>
                <a:lnTo>
                  <a:pt x="733491" y="219168"/>
                </a:lnTo>
                <a:lnTo>
                  <a:pt x="732436" y="219168"/>
                </a:lnTo>
                <a:lnTo>
                  <a:pt x="732436" y="218112"/>
                </a:lnTo>
                <a:lnTo>
                  <a:pt x="731380" y="218112"/>
                </a:lnTo>
                <a:lnTo>
                  <a:pt x="731380" y="219168"/>
                </a:lnTo>
                <a:lnTo>
                  <a:pt x="730325" y="219168"/>
                </a:lnTo>
                <a:lnTo>
                  <a:pt x="730325" y="218112"/>
                </a:lnTo>
                <a:lnTo>
                  <a:pt x="732084" y="216178"/>
                </a:lnTo>
                <a:lnTo>
                  <a:pt x="732436" y="212484"/>
                </a:lnTo>
                <a:lnTo>
                  <a:pt x="732787" y="207910"/>
                </a:lnTo>
                <a:lnTo>
                  <a:pt x="731028" y="206327"/>
                </a:lnTo>
                <a:lnTo>
                  <a:pt x="728742" y="207735"/>
                </a:lnTo>
                <a:lnTo>
                  <a:pt x="728917" y="212132"/>
                </a:lnTo>
                <a:lnTo>
                  <a:pt x="727862" y="213891"/>
                </a:lnTo>
                <a:lnTo>
                  <a:pt x="726983" y="213187"/>
                </a:lnTo>
                <a:lnTo>
                  <a:pt x="724872" y="213539"/>
                </a:lnTo>
                <a:lnTo>
                  <a:pt x="722761" y="214419"/>
                </a:lnTo>
                <a:lnTo>
                  <a:pt x="719419" y="216881"/>
                </a:lnTo>
                <a:lnTo>
                  <a:pt x="717836" y="217233"/>
                </a:lnTo>
                <a:lnTo>
                  <a:pt x="716957" y="217233"/>
                </a:lnTo>
                <a:lnTo>
                  <a:pt x="716077" y="217233"/>
                </a:lnTo>
                <a:lnTo>
                  <a:pt x="715197" y="217761"/>
                </a:lnTo>
                <a:lnTo>
                  <a:pt x="714494" y="217937"/>
                </a:lnTo>
                <a:lnTo>
                  <a:pt x="713439" y="217937"/>
                </a:lnTo>
                <a:lnTo>
                  <a:pt x="712383" y="218288"/>
                </a:lnTo>
                <a:lnTo>
                  <a:pt x="708514" y="220047"/>
                </a:lnTo>
                <a:lnTo>
                  <a:pt x="707810" y="221806"/>
                </a:lnTo>
                <a:lnTo>
                  <a:pt x="708162" y="223917"/>
                </a:lnTo>
                <a:lnTo>
                  <a:pt x="708865" y="225676"/>
                </a:lnTo>
                <a:lnTo>
                  <a:pt x="709217" y="227435"/>
                </a:lnTo>
                <a:lnTo>
                  <a:pt x="708689" y="229194"/>
                </a:lnTo>
                <a:lnTo>
                  <a:pt x="706754" y="224269"/>
                </a:lnTo>
                <a:lnTo>
                  <a:pt x="702709" y="216881"/>
                </a:lnTo>
                <a:lnTo>
                  <a:pt x="702181" y="216529"/>
                </a:lnTo>
                <a:lnTo>
                  <a:pt x="700774" y="217761"/>
                </a:lnTo>
                <a:lnTo>
                  <a:pt x="698839" y="220399"/>
                </a:lnTo>
                <a:lnTo>
                  <a:pt x="697080" y="224269"/>
                </a:lnTo>
                <a:lnTo>
                  <a:pt x="697080" y="226028"/>
                </a:lnTo>
                <a:lnTo>
                  <a:pt x="698663" y="227259"/>
                </a:lnTo>
                <a:lnTo>
                  <a:pt x="698663" y="228315"/>
                </a:lnTo>
                <a:lnTo>
                  <a:pt x="694266" y="225676"/>
                </a:lnTo>
                <a:lnTo>
                  <a:pt x="693562" y="225852"/>
                </a:lnTo>
                <a:lnTo>
                  <a:pt x="693035" y="226380"/>
                </a:lnTo>
                <a:lnTo>
                  <a:pt x="688637" y="229194"/>
                </a:lnTo>
                <a:lnTo>
                  <a:pt x="687406" y="231305"/>
                </a:lnTo>
                <a:lnTo>
                  <a:pt x="685471" y="235350"/>
                </a:lnTo>
                <a:lnTo>
                  <a:pt x="683009" y="239044"/>
                </a:lnTo>
                <a:lnTo>
                  <a:pt x="681777" y="241331"/>
                </a:lnTo>
                <a:lnTo>
                  <a:pt x="681249" y="243793"/>
                </a:lnTo>
                <a:lnTo>
                  <a:pt x="681425" y="249950"/>
                </a:lnTo>
                <a:lnTo>
                  <a:pt x="680722" y="252588"/>
                </a:lnTo>
                <a:lnTo>
                  <a:pt x="678611" y="254347"/>
                </a:lnTo>
                <a:lnTo>
                  <a:pt x="680194" y="251885"/>
                </a:lnTo>
                <a:lnTo>
                  <a:pt x="680722" y="250302"/>
                </a:lnTo>
                <a:lnTo>
                  <a:pt x="680546" y="248367"/>
                </a:lnTo>
                <a:lnTo>
                  <a:pt x="680194" y="248894"/>
                </a:lnTo>
                <a:lnTo>
                  <a:pt x="680018" y="249422"/>
                </a:lnTo>
                <a:lnTo>
                  <a:pt x="679666" y="250477"/>
                </a:lnTo>
                <a:lnTo>
                  <a:pt x="679490" y="249422"/>
                </a:lnTo>
                <a:lnTo>
                  <a:pt x="679315" y="249070"/>
                </a:lnTo>
                <a:lnTo>
                  <a:pt x="679315" y="248719"/>
                </a:lnTo>
                <a:lnTo>
                  <a:pt x="679666" y="247663"/>
                </a:lnTo>
                <a:lnTo>
                  <a:pt x="678787" y="246608"/>
                </a:lnTo>
                <a:lnTo>
                  <a:pt x="677907" y="247663"/>
                </a:lnTo>
                <a:lnTo>
                  <a:pt x="677380" y="247487"/>
                </a:lnTo>
                <a:lnTo>
                  <a:pt x="675621" y="248015"/>
                </a:lnTo>
                <a:lnTo>
                  <a:pt x="675621" y="247135"/>
                </a:lnTo>
                <a:lnTo>
                  <a:pt x="676500" y="245728"/>
                </a:lnTo>
                <a:lnTo>
                  <a:pt x="675269" y="245904"/>
                </a:lnTo>
                <a:lnTo>
                  <a:pt x="673510" y="247135"/>
                </a:lnTo>
                <a:lnTo>
                  <a:pt x="672630" y="248719"/>
                </a:lnTo>
                <a:lnTo>
                  <a:pt x="672279" y="251181"/>
                </a:lnTo>
                <a:lnTo>
                  <a:pt x="671399" y="253820"/>
                </a:lnTo>
                <a:lnTo>
                  <a:pt x="670168" y="256282"/>
                </a:lnTo>
                <a:lnTo>
                  <a:pt x="668761" y="258217"/>
                </a:lnTo>
                <a:lnTo>
                  <a:pt x="668409" y="257689"/>
                </a:lnTo>
                <a:lnTo>
                  <a:pt x="668233" y="257513"/>
                </a:lnTo>
                <a:lnTo>
                  <a:pt x="668057" y="257513"/>
                </a:lnTo>
                <a:lnTo>
                  <a:pt x="667529" y="257162"/>
                </a:lnTo>
                <a:lnTo>
                  <a:pt x="666474" y="258745"/>
                </a:lnTo>
                <a:lnTo>
                  <a:pt x="661549" y="263142"/>
                </a:lnTo>
                <a:lnTo>
                  <a:pt x="661549" y="262087"/>
                </a:lnTo>
                <a:lnTo>
                  <a:pt x="661197" y="261383"/>
                </a:lnTo>
                <a:lnTo>
                  <a:pt x="660845" y="260855"/>
                </a:lnTo>
                <a:lnTo>
                  <a:pt x="660493" y="260152"/>
                </a:lnTo>
                <a:lnTo>
                  <a:pt x="659614" y="260680"/>
                </a:lnTo>
                <a:lnTo>
                  <a:pt x="658910" y="260680"/>
                </a:lnTo>
                <a:lnTo>
                  <a:pt x="658910" y="260152"/>
                </a:lnTo>
                <a:lnTo>
                  <a:pt x="659614" y="259097"/>
                </a:lnTo>
                <a:lnTo>
                  <a:pt x="660670" y="258393"/>
                </a:lnTo>
                <a:lnTo>
                  <a:pt x="662956" y="257513"/>
                </a:lnTo>
                <a:lnTo>
                  <a:pt x="664187" y="256634"/>
                </a:lnTo>
                <a:lnTo>
                  <a:pt x="665419" y="254171"/>
                </a:lnTo>
                <a:lnTo>
                  <a:pt x="663484" y="249950"/>
                </a:lnTo>
                <a:lnTo>
                  <a:pt x="663836" y="247135"/>
                </a:lnTo>
                <a:lnTo>
                  <a:pt x="659262" y="248367"/>
                </a:lnTo>
                <a:lnTo>
                  <a:pt x="658207" y="249774"/>
                </a:lnTo>
                <a:lnTo>
                  <a:pt x="659086" y="252061"/>
                </a:lnTo>
                <a:lnTo>
                  <a:pt x="655217" y="249246"/>
                </a:lnTo>
                <a:lnTo>
                  <a:pt x="653810" y="248015"/>
                </a:lnTo>
                <a:lnTo>
                  <a:pt x="652930" y="249070"/>
                </a:lnTo>
                <a:lnTo>
                  <a:pt x="652402" y="250126"/>
                </a:lnTo>
                <a:lnTo>
                  <a:pt x="652050" y="251533"/>
                </a:lnTo>
                <a:lnTo>
                  <a:pt x="652050" y="253468"/>
                </a:lnTo>
                <a:lnTo>
                  <a:pt x="651699" y="253995"/>
                </a:lnTo>
                <a:lnTo>
                  <a:pt x="650819" y="253995"/>
                </a:lnTo>
                <a:lnTo>
                  <a:pt x="649764" y="253820"/>
                </a:lnTo>
                <a:lnTo>
                  <a:pt x="649060" y="253995"/>
                </a:lnTo>
                <a:lnTo>
                  <a:pt x="648005" y="258041"/>
                </a:lnTo>
                <a:lnTo>
                  <a:pt x="646070" y="256106"/>
                </a:lnTo>
                <a:lnTo>
                  <a:pt x="646070" y="255227"/>
                </a:lnTo>
                <a:lnTo>
                  <a:pt x="646773" y="254699"/>
                </a:lnTo>
                <a:lnTo>
                  <a:pt x="648181" y="252236"/>
                </a:lnTo>
                <a:lnTo>
                  <a:pt x="645894" y="250126"/>
                </a:lnTo>
                <a:lnTo>
                  <a:pt x="644311" y="251005"/>
                </a:lnTo>
                <a:lnTo>
                  <a:pt x="643432" y="253820"/>
                </a:lnTo>
                <a:lnTo>
                  <a:pt x="643256" y="257162"/>
                </a:lnTo>
                <a:lnTo>
                  <a:pt x="640617" y="254699"/>
                </a:lnTo>
                <a:lnTo>
                  <a:pt x="642024" y="251005"/>
                </a:lnTo>
                <a:lnTo>
                  <a:pt x="645718" y="247663"/>
                </a:lnTo>
                <a:lnTo>
                  <a:pt x="649764" y="246256"/>
                </a:lnTo>
                <a:lnTo>
                  <a:pt x="650643" y="245728"/>
                </a:lnTo>
                <a:lnTo>
                  <a:pt x="654689" y="241859"/>
                </a:lnTo>
                <a:lnTo>
                  <a:pt x="656448" y="240979"/>
                </a:lnTo>
                <a:lnTo>
                  <a:pt x="660493" y="239924"/>
                </a:lnTo>
                <a:lnTo>
                  <a:pt x="662253" y="238341"/>
                </a:lnTo>
                <a:lnTo>
                  <a:pt x="661373" y="237637"/>
                </a:lnTo>
                <a:lnTo>
                  <a:pt x="660845" y="236758"/>
                </a:lnTo>
                <a:lnTo>
                  <a:pt x="659790" y="234119"/>
                </a:lnTo>
                <a:lnTo>
                  <a:pt x="662077" y="236406"/>
                </a:lnTo>
                <a:lnTo>
                  <a:pt x="663132" y="236933"/>
                </a:lnTo>
                <a:lnTo>
                  <a:pt x="664715" y="237109"/>
                </a:lnTo>
                <a:lnTo>
                  <a:pt x="666474" y="236758"/>
                </a:lnTo>
                <a:lnTo>
                  <a:pt x="668761" y="235702"/>
                </a:lnTo>
                <a:lnTo>
                  <a:pt x="670695" y="234295"/>
                </a:lnTo>
                <a:lnTo>
                  <a:pt x="674565" y="227259"/>
                </a:lnTo>
                <a:lnTo>
                  <a:pt x="675269" y="224445"/>
                </a:lnTo>
                <a:lnTo>
                  <a:pt x="672630" y="223389"/>
                </a:lnTo>
                <a:lnTo>
                  <a:pt x="673686" y="222334"/>
                </a:lnTo>
                <a:lnTo>
                  <a:pt x="674741" y="221982"/>
                </a:lnTo>
                <a:lnTo>
                  <a:pt x="675797" y="221806"/>
                </a:lnTo>
                <a:lnTo>
                  <a:pt x="676676" y="221279"/>
                </a:lnTo>
                <a:lnTo>
                  <a:pt x="678787" y="218464"/>
                </a:lnTo>
                <a:lnTo>
                  <a:pt x="681249" y="217233"/>
                </a:lnTo>
                <a:lnTo>
                  <a:pt x="683536" y="217409"/>
                </a:lnTo>
                <a:lnTo>
                  <a:pt x="685295" y="214419"/>
                </a:lnTo>
                <a:lnTo>
                  <a:pt x="685999" y="211604"/>
                </a:lnTo>
                <a:lnTo>
                  <a:pt x="685823" y="208790"/>
                </a:lnTo>
                <a:lnTo>
                  <a:pt x="684767" y="205448"/>
                </a:lnTo>
                <a:lnTo>
                  <a:pt x="683712" y="205448"/>
                </a:lnTo>
                <a:lnTo>
                  <a:pt x="683009" y="207735"/>
                </a:lnTo>
                <a:lnTo>
                  <a:pt x="682832" y="208790"/>
                </a:lnTo>
                <a:lnTo>
                  <a:pt x="682832" y="210373"/>
                </a:lnTo>
                <a:lnTo>
                  <a:pt x="682305" y="208966"/>
                </a:lnTo>
                <a:lnTo>
                  <a:pt x="682305" y="205624"/>
                </a:lnTo>
                <a:lnTo>
                  <a:pt x="681777" y="204392"/>
                </a:lnTo>
                <a:lnTo>
                  <a:pt x="680898" y="204041"/>
                </a:lnTo>
                <a:lnTo>
                  <a:pt x="676852" y="203513"/>
                </a:lnTo>
                <a:lnTo>
                  <a:pt x="677555" y="201578"/>
                </a:lnTo>
                <a:lnTo>
                  <a:pt x="680546" y="200874"/>
                </a:lnTo>
                <a:lnTo>
                  <a:pt x="684240" y="200874"/>
                </a:lnTo>
                <a:lnTo>
                  <a:pt x="686702" y="201578"/>
                </a:lnTo>
                <a:lnTo>
                  <a:pt x="685823" y="197532"/>
                </a:lnTo>
                <a:lnTo>
                  <a:pt x="683184" y="195246"/>
                </a:lnTo>
                <a:lnTo>
                  <a:pt x="680370" y="195246"/>
                </a:lnTo>
                <a:lnTo>
                  <a:pt x="678963" y="197708"/>
                </a:lnTo>
                <a:lnTo>
                  <a:pt x="674741" y="197532"/>
                </a:lnTo>
                <a:lnTo>
                  <a:pt x="658910" y="205448"/>
                </a:lnTo>
                <a:lnTo>
                  <a:pt x="650292" y="206151"/>
                </a:lnTo>
                <a:lnTo>
                  <a:pt x="648357" y="207031"/>
                </a:lnTo>
                <a:lnTo>
                  <a:pt x="647125" y="208966"/>
                </a:lnTo>
                <a:lnTo>
                  <a:pt x="647125" y="210901"/>
                </a:lnTo>
                <a:lnTo>
                  <a:pt x="647301" y="212835"/>
                </a:lnTo>
                <a:lnTo>
                  <a:pt x="646950" y="214419"/>
                </a:lnTo>
                <a:lnTo>
                  <a:pt x="648533" y="215474"/>
                </a:lnTo>
                <a:lnTo>
                  <a:pt x="649060" y="217233"/>
                </a:lnTo>
                <a:lnTo>
                  <a:pt x="648884" y="221454"/>
                </a:lnTo>
                <a:lnTo>
                  <a:pt x="646950" y="216705"/>
                </a:lnTo>
                <a:lnTo>
                  <a:pt x="645366" y="214419"/>
                </a:lnTo>
                <a:lnTo>
                  <a:pt x="643256" y="213363"/>
                </a:lnTo>
                <a:lnTo>
                  <a:pt x="640441" y="213539"/>
                </a:lnTo>
                <a:lnTo>
                  <a:pt x="639386" y="214067"/>
                </a:lnTo>
                <a:lnTo>
                  <a:pt x="638682" y="215122"/>
                </a:lnTo>
                <a:lnTo>
                  <a:pt x="637099" y="217057"/>
                </a:lnTo>
                <a:lnTo>
                  <a:pt x="639562" y="233415"/>
                </a:lnTo>
                <a:lnTo>
                  <a:pt x="638506" y="233415"/>
                </a:lnTo>
                <a:lnTo>
                  <a:pt x="638506" y="232008"/>
                </a:lnTo>
                <a:lnTo>
                  <a:pt x="638330" y="230777"/>
                </a:lnTo>
                <a:lnTo>
                  <a:pt x="637979" y="229722"/>
                </a:lnTo>
                <a:lnTo>
                  <a:pt x="637451" y="228490"/>
                </a:lnTo>
                <a:lnTo>
                  <a:pt x="636571" y="234119"/>
                </a:lnTo>
                <a:lnTo>
                  <a:pt x="631471" y="250302"/>
                </a:lnTo>
                <a:lnTo>
                  <a:pt x="632350" y="250653"/>
                </a:lnTo>
                <a:lnTo>
                  <a:pt x="632702" y="251181"/>
                </a:lnTo>
                <a:lnTo>
                  <a:pt x="632878" y="251709"/>
                </a:lnTo>
                <a:lnTo>
                  <a:pt x="633405" y="252236"/>
                </a:lnTo>
                <a:lnTo>
                  <a:pt x="631646" y="253995"/>
                </a:lnTo>
                <a:lnTo>
                  <a:pt x="631119" y="257162"/>
                </a:lnTo>
                <a:lnTo>
                  <a:pt x="631295" y="263846"/>
                </a:lnTo>
                <a:lnTo>
                  <a:pt x="630943" y="266836"/>
                </a:lnTo>
                <a:lnTo>
                  <a:pt x="630063" y="270002"/>
                </a:lnTo>
                <a:lnTo>
                  <a:pt x="628832" y="272992"/>
                </a:lnTo>
                <a:lnTo>
                  <a:pt x="627601" y="275279"/>
                </a:lnTo>
                <a:lnTo>
                  <a:pt x="622500" y="280556"/>
                </a:lnTo>
                <a:lnTo>
                  <a:pt x="621796" y="282843"/>
                </a:lnTo>
                <a:lnTo>
                  <a:pt x="620565" y="283722"/>
                </a:lnTo>
                <a:lnTo>
                  <a:pt x="613705" y="287240"/>
                </a:lnTo>
                <a:lnTo>
                  <a:pt x="607197" y="297266"/>
                </a:lnTo>
                <a:lnTo>
                  <a:pt x="603327" y="297618"/>
                </a:lnTo>
                <a:lnTo>
                  <a:pt x="601392" y="298673"/>
                </a:lnTo>
                <a:lnTo>
                  <a:pt x="598754" y="304126"/>
                </a:lnTo>
                <a:lnTo>
                  <a:pt x="596819" y="307116"/>
                </a:lnTo>
                <a:lnTo>
                  <a:pt x="594532" y="309227"/>
                </a:lnTo>
                <a:lnTo>
                  <a:pt x="591718" y="310634"/>
                </a:lnTo>
                <a:lnTo>
                  <a:pt x="585034" y="311514"/>
                </a:lnTo>
                <a:lnTo>
                  <a:pt x="582571" y="312569"/>
                </a:lnTo>
                <a:lnTo>
                  <a:pt x="580812" y="314328"/>
                </a:lnTo>
                <a:lnTo>
                  <a:pt x="579933" y="316967"/>
                </a:lnTo>
                <a:lnTo>
                  <a:pt x="580988" y="324354"/>
                </a:lnTo>
                <a:lnTo>
                  <a:pt x="579757" y="326641"/>
                </a:lnTo>
                <a:lnTo>
                  <a:pt x="574656" y="325937"/>
                </a:lnTo>
                <a:lnTo>
                  <a:pt x="579757" y="323827"/>
                </a:lnTo>
                <a:lnTo>
                  <a:pt x="578174" y="321364"/>
                </a:lnTo>
                <a:lnTo>
                  <a:pt x="576942" y="318726"/>
                </a:lnTo>
                <a:lnTo>
                  <a:pt x="576063" y="316087"/>
                </a:lnTo>
                <a:lnTo>
                  <a:pt x="575711" y="313449"/>
                </a:lnTo>
                <a:lnTo>
                  <a:pt x="576767" y="310810"/>
                </a:lnTo>
                <a:lnTo>
                  <a:pt x="579405" y="309931"/>
                </a:lnTo>
                <a:lnTo>
                  <a:pt x="582747" y="309403"/>
                </a:lnTo>
                <a:lnTo>
                  <a:pt x="585561" y="307996"/>
                </a:lnTo>
                <a:lnTo>
                  <a:pt x="586089" y="306765"/>
                </a:lnTo>
                <a:lnTo>
                  <a:pt x="586793" y="303247"/>
                </a:lnTo>
                <a:lnTo>
                  <a:pt x="587320" y="301839"/>
                </a:lnTo>
                <a:lnTo>
                  <a:pt x="588728" y="300608"/>
                </a:lnTo>
                <a:lnTo>
                  <a:pt x="590486" y="299553"/>
                </a:lnTo>
                <a:lnTo>
                  <a:pt x="591894" y="298321"/>
                </a:lnTo>
                <a:lnTo>
                  <a:pt x="592597" y="296387"/>
                </a:lnTo>
                <a:lnTo>
                  <a:pt x="594180" y="294276"/>
                </a:lnTo>
                <a:lnTo>
                  <a:pt x="597346" y="292165"/>
                </a:lnTo>
                <a:lnTo>
                  <a:pt x="599809" y="289527"/>
                </a:lnTo>
                <a:lnTo>
                  <a:pt x="599457" y="285833"/>
                </a:lnTo>
                <a:lnTo>
                  <a:pt x="597346" y="284777"/>
                </a:lnTo>
                <a:lnTo>
                  <a:pt x="594004" y="284602"/>
                </a:lnTo>
                <a:lnTo>
                  <a:pt x="590838" y="283898"/>
                </a:lnTo>
                <a:lnTo>
                  <a:pt x="589431" y="281259"/>
                </a:lnTo>
                <a:lnTo>
                  <a:pt x="589607" y="279852"/>
                </a:lnTo>
                <a:lnTo>
                  <a:pt x="590311" y="277038"/>
                </a:lnTo>
                <a:lnTo>
                  <a:pt x="590486" y="275279"/>
                </a:lnTo>
                <a:lnTo>
                  <a:pt x="590311" y="271057"/>
                </a:lnTo>
                <a:lnTo>
                  <a:pt x="590486" y="270002"/>
                </a:lnTo>
                <a:lnTo>
                  <a:pt x="595763" y="261031"/>
                </a:lnTo>
                <a:lnTo>
                  <a:pt x="596467" y="257513"/>
                </a:lnTo>
                <a:lnTo>
                  <a:pt x="596115" y="251181"/>
                </a:lnTo>
                <a:lnTo>
                  <a:pt x="596291" y="248367"/>
                </a:lnTo>
                <a:lnTo>
                  <a:pt x="597346" y="245025"/>
                </a:lnTo>
                <a:lnTo>
                  <a:pt x="599106" y="241331"/>
                </a:lnTo>
                <a:lnTo>
                  <a:pt x="599281" y="239572"/>
                </a:lnTo>
                <a:lnTo>
                  <a:pt x="598402" y="238165"/>
                </a:lnTo>
                <a:lnTo>
                  <a:pt x="601920" y="234295"/>
                </a:lnTo>
                <a:lnTo>
                  <a:pt x="609308" y="219344"/>
                </a:lnTo>
                <a:lnTo>
                  <a:pt x="609835" y="218816"/>
                </a:lnTo>
                <a:lnTo>
                  <a:pt x="610891" y="217057"/>
                </a:lnTo>
                <a:lnTo>
                  <a:pt x="611594" y="215298"/>
                </a:lnTo>
                <a:lnTo>
                  <a:pt x="610715" y="214419"/>
                </a:lnTo>
                <a:lnTo>
                  <a:pt x="608428" y="214770"/>
                </a:lnTo>
                <a:lnTo>
                  <a:pt x="607549" y="215826"/>
                </a:lnTo>
                <a:lnTo>
                  <a:pt x="607021" y="217233"/>
                </a:lnTo>
                <a:lnTo>
                  <a:pt x="605789" y="218816"/>
                </a:lnTo>
                <a:lnTo>
                  <a:pt x="602975" y="220223"/>
                </a:lnTo>
                <a:lnTo>
                  <a:pt x="596291" y="223038"/>
                </a:lnTo>
                <a:lnTo>
                  <a:pt x="594180" y="225148"/>
                </a:lnTo>
                <a:lnTo>
                  <a:pt x="594708" y="223038"/>
                </a:lnTo>
                <a:lnTo>
                  <a:pt x="597523" y="221103"/>
                </a:lnTo>
                <a:lnTo>
                  <a:pt x="601040" y="219695"/>
                </a:lnTo>
                <a:lnTo>
                  <a:pt x="603679" y="219168"/>
                </a:lnTo>
                <a:lnTo>
                  <a:pt x="604558" y="218464"/>
                </a:lnTo>
                <a:lnTo>
                  <a:pt x="606317" y="214067"/>
                </a:lnTo>
                <a:lnTo>
                  <a:pt x="607900" y="212484"/>
                </a:lnTo>
                <a:lnTo>
                  <a:pt x="609132" y="212308"/>
                </a:lnTo>
                <a:lnTo>
                  <a:pt x="610539" y="212484"/>
                </a:lnTo>
                <a:lnTo>
                  <a:pt x="612298" y="211956"/>
                </a:lnTo>
                <a:lnTo>
                  <a:pt x="614233" y="209318"/>
                </a:lnTo>
                <a:lnTo>
                  <a:pt x="615816" y="204920"/>
                </a:lnTo>
                <a:lnTo>
                  <a:pt x="617223" y="197532"/>
                </a:lnTo>
                <a:lnTo>
                  <a:pt x="616343" y="193135"/>
                </a:lnTo>
                <a:lnTo>
                  <a:pt x="614057" y="192783"/>
                </a:lnTo>
                <a:lnTo>
                  <a:pt x="607197" y="197005"/>
                </a:lnTo>
                <a:lnTo>
                  <a:pt x="608252" y="195246"/>
                </a:lnTo>
                <a:lnTo>
                  <a:pt x="610011" y="193311"/>
                </a:lnTo>
                <a:lnTo>
                  <a:pt x="611946" y="191728"/>
                </a:lnTo>
                <a:lnTo>
                  <a:pt x="614408" y="190672"/>
                </a:lnTo>
                <a:lnTo>
                  <a:pt x="615288" y="190145"/>
                </a:lnTo>
                <a:lnTo>
                  <a:pt x="615991" y="189969"/>
                </a:lnTo>
                <a:lnTo>
                  <a:pt x="616343" y="190497"/>
                </a:lnTo>
                <a:lnTo>
                  <a:pt x="616519" y="190848"/>
                </a:lnTo>
                <a:lnTo>
                  <a:pt x="617047" y="191376"/>
                </a:lnTo>
                <a:lnTo>
                  <a:pt x="617575" y="191728"/>
                </a:lnTo>
                <a:lnTo>
                  <a:pt x="617926" y="191904"/>
                </a:lnTo>
                <a:lnTo>
                  <a:pt x="618982" y="192256"/>
                </a:lnTo>
                <a:lnTo>
                  <a:pt x="620565" y="194190"/>
                </a:lnTo>
                <a:lnTo>
                  <a:pt x="621445" y="195070"/>
                </a:lnTo>
                <a:lnTo>
                  <a:pt x="624435" y="195774"/>
                </a:lnTo>
                <a:lnTo>
                  <a:pt x="627777" y="195774"/>
                </a:lnTo>
                <a:lnTo>
                  <a:pt x="632878" y="195070"/>
                </a:lnTo>
                <a:lnTo>
                  <a:pt x="634813" y="194014"/>
                </a:lnTo>
                <a:lnTo>
                  <a:pt x="636044" y="191552"/>
                </a:lnTo>
                <a:lnTo>
                  <a:pt x="637451" y="185220"/>
                </a:lnTo>
                <a:lnTo>
                  <a:pt x="637627" y="181878"/>
                </a:lnTo>
                <a:lnTo>
                  <a:pt x="637275" y="180295"/>
                </a:lnTo>
                <a:lnTo>
                  <a:pt x="636571" y="179239"/>
                </a:lnTo>
                <a:lnTo>
                  <a:pt x="634637" y="177128"/>
                </a:lnTo>
                <a:lnTo>
                  <a:pt x="634285" y="176777"/>
                </a:lnTo>
                <a:lnTo>
                  <a:pt x="634109" y="171324"/>
                </a:lnTo>
                <a:lnTo>
                  <a:pt x="633581" y="168509"/>
                </a:lnTo>
                <a:lnTo>
                  <a:pt x="632174" y="165519"/>
                </a:lnTo>
                <a:lnTo>
                  <a:pt x="628128" y="160418"/>
                </a:lnTo>
                <a:lnTo>
                  <a:pt x="623028" y="157780"/>
                </a:lnTo>
                <a:lnTo>
                  <a:pt x="617926" y="158307"/>
                </a:lnTo>
                <a:lnTo>
                  <a:pt x="613353" y="162353"/>
                </a:lnTo>
                <a:lnTo>
                  <a:pt x="612825" y="163057"/>
                </a:lnTo>
                <a:lnTo>
                  <a:pt x="611946" y="163760"/>
                </a:lnTo>
                <a:lnTo>
                  <a:pt x="611418" y="164288"/>
                </a:lnTo>
                <a:lnTo>
                  <a:pt x="611066" y="166399"/>
                </a:lnTo>
                <a:lnTo>
                  <a:pt x="611418" y="166399"/>
                </a:lnTo>
                <a:lnTo>
                  <a:pt x="609835" y="168334"/>
                </a:lnTo>
                <a:lnTo>
                  <a:pt x="608604" y="169037"/>
                </a:lnTo>
                <a:lnTo>
                  <a:pt x="607021" y="169389"/>
                </a:lnTo>
                <a:lnTo>
                  <a:pt x="605262" y="170268"/>
                </a:lnTo>
                <a:lnTo>
                  <a:pt x="598402" y="176249"/>
                </a:lnTo>
                <a:lnTo>
                  <a:pt x="596643" y="179063"/>
                </a:lnTo>
                <a:lnTo>
                  <a:pt x="595763" y="181702"/>
                </a:lnTo>
                <a:lnTo>
                  <a:pt x="595412" y="184516"/>
                </a:lnTo>
                <a:lnTo>
                  <a:pt x="595412" y="187858"/>
                </a:lnTo>
                <a:lnTo>
                  <a:pt x="595763" y="188913"/>
                </a:lnTo>
                <a:lnTo>
                  <a:pt x="596467" y="189969"/>
                </a:lnTo>
                <a:lnTo>
                  <a:pt x="596819" y="191200"/>
                </a:lnTo>
                <a:lnTo>
                  <a:pt x="595412" y="194014"/>
                </a:lnTo>
                <a:lnTo>
                  <a:pt x="595060" y="195949"/>
                </a:lnTo>
                <a:lnTo>
                  <a:pt x="595060" y="197708"/>
                </a:lnTo>
                <a:lnTo>
                  <a:pt x="595412" y="199116"/>
                </a:lnTo>
                <a:lnTo>
                  <a:pt x="593829" y="197884"/>
                </a:lnTo>
                <a:lnTo>
                  <a:pt x="593653" y="195422"/>
                </a:lnTo>
                <a:lnTo>
                  <a:pt x="594356" y="189617"/>
                </a:lnTo>
                <a:lnTo>
                  <a:pt x="593653" y="188562"/>
                </a:lnTo>
                <a:lnTo>
                  <a:pt x="592246" y="189089"/>
                </a:lnTo>
                <a:lnTo>
                  <a:pt x="588376" y="192256"/>
                </a:lnTo>
                <a:lnTo>
                  <a:pt x="587496" y="193135"/>
                </a:lnTo>
                <a:lnTo>
                  <a:pt x="586969" y="194366"/>
                </a:lnTo>
                <a:lnTo>
                  <a:pt x="586617" y="196125"/>
                </a:lnTo>
                <a:lnTo>
                  <a:pt x="585561" y="195070"/>
                </a:lnTo>
                <a:lnTo>
                  <a:pt x="586441" y="193663"/>
                </a:lnTo>
                <a:lnTo>
                  <a:pt x="587144" y="190145"/>
                </a:lnTo>
                <a:lnTo>
                  <a:pt x="588024" y="188738"/>
                </a:lnTo>
                <a:lnTo>
                  <a:pt x="589783" y="187330"/>
                </a:lnTo>
                <a:lnTo>
                  <a:pt x="590311" y="186627"/>
                </a:lnTo>
                <a:lnTo>
                  <a:pt x="591542" y="183285"/>
                </a:lnTo>
                <a:lnTo>
                  <a:pt x="592421" y="182053"/>
                </a:lnTo>
                <a:lnTo>
                  <a:pt x="593301" y="180998"/>
                </a:lnTo>
                <a:lnTo>
                  <a:pt x="594180" y="179767"/>
                </a:lnTo>
                <a:lnTo>
                  <a:pt x="594532" y="177832"/>
                </a:lnTo>
                <a:lnTo>
                  <a:pt x="593653" y="176073"/>
                </a:lnTo>
                <a:lnTo>
                  <a:pt x="591718" y="176425"/>
                </a:lnTo>
                <a:lnTo>
                  <a:pt x="589607" y="178184"/>
                </a:lnTo>
                <a:lnTo>
                  <a:pt x="588552" y="180295"/>
                </a:lnTo>
                <a:lnTo>
                  <a:pt x="587496" y="180295"/>
                </a:lnTo>
                <a:lnTo>
                  <a:pt x="586089" y="175369"/>
                </a:lnTo>
                <a:lnTo>
                  <a:pt x="580109" y="176777"/>
                </a:lnTo>
                <a:lnTo>
                  <a:pt x="573600" y="179239"/>
                </a:lnTo>
                <a:lnTo>
                  <a:pt x="570786" y="177480"/>
                </a:lnTo>
                <a:lnTo>
                  <a:pt x="574128" y="178360"/>
                </a:lnTo>
                <a:lnTo>
                  <a:pt x="576591" y="176777"/>
                </a:lnTo>
                <a:lnTo>
                  <a:pt x="578877" y="174490"/>
                </a:lnTo>
                <a:lnTo>
                  <a:pt x="581516" y="173435"/>
                </a:lnTo>
                <a:lnTo>
                  <a:pt x="584154" y="173610"/>
                </a:lnTo>
                <a:lnTo>
                  <a:pt x="589959" y="175369"/>
                </a:lnTo>
                <a:lnTo>
                  <a:pt x="589431" y="173259"/>
                </a:lnTo>
                <a:lnTo>
                  <a:pt x="588903" y="172379"/>
                </a:lnTo>
                <a:lnTo>
                  <a:pt x="587848" y="171324"/>
                </a:lnTo>
                <a:lnTo>
                  <a:pt x="592421" y="171676"/>
                </a:lnTo>
                <a:lnTo>
                  <a:pt x="595412" y="170444"/>
                </a:lnTo>
                <a:lnTo>
                  <a:pt x="601040" y="164464"/>
                </a:lnTo>
                <a:lnTo>
                  <a:pt x="604382" y="162177"/>
                </a:lnTo>
                <a:lnTo>
                  <a:pt x="605262" y="160946"/>
                </a:lnTo>
                <a:lnTo>
                  <a:pt x="603855" y="159539"/>
                </a:lnTo>
                <a:lnTo>
                  <a:pt x="603151" y="159715"/>
                </a:lnTo>
                <a:lnTo>
                  <a:pt x="601216" y="160066"/>
                </a:lnTo>
                <a:lnTo>
                  <a:pt x="598929" y="160066"/>
                </a:lnTo>
                <a:lnTo>
                  <a:pt x="596995" y="159539"/>
                </a:lnTo>
                <a:lnTo>
                  <a:pt x="597874" y="158483"/>
                </a:lnTo>
                <a:lnTo>
                  <a:pt x="602448" y="159187"/>
                </a:lnTo>
                <a:lnTo>
                  <a:pt x="606669" y="154614"/>
                </a:lnTo>
                <a:lnTo>
                  <a:pt x="610363" y="149513"/>
                </a:lnTo>
                <a:lnTo>
                  <a:pt x="613177" y="148457"/>
                </a:lnTo>
                <a:lnTo>
                  <a:pt x="618278" y="144763"/>
                </a:lnTo>
                <a:lnTo>
                  <a:pt x="619158" y="143532"/>
                </a:lnTo>
                <a:lnTo>
                  <a:pt x="618806" y="142125"/>
                </a:lnTo>
                <a:lnTo>
                  <a:pt x="617575" y="141597"/>
                </a:lnTo>
                <a:lnTo>
                  <a:pt x="615112" y="141597"/>
                </a:lnTo>
                <a:lnTo>
                  <a:pt x="612298" y="141069"/>
                </a:lnTo>
                <a:lnTo>
                  <a:pt x="609308" y="141069"/>
                </a:lnTo>
                <a:lnTo>
                  <a:pt x="606493" y="141773"/>
                </a:lnTo>
                <a:lnTo>
                  <a:pt x="604031" y="143356"/>
                </a:lnTo>
                <a:lnTo>
                  <a:pt x="603327" y="142653"/>
                </a:lnTo>
                <a:lnTo>
                  <a:pt x="602799" y="142477"/>
                </a:lnTo>
                <a:lnTo>
                  <a:pt x="602096" y="142477"/>
                </a:lnTo>
                <a:lnTo>
                  <a:pt x="601216" y="142301"/>
                </a:lnTo>
                <a:lnTo>
                  <a:pt x="605438" y="141069"/>
                </a:lnTo>
                <a:lnTo>
                  <a:pt x="607373" y="140014"/>
                </a:lnTo>
                <a:lnTo>
                  <a:pt x="608956" y="138255"/>
                </a:lnTo>
                <a:lnTo>
                  <a:pt x="611066" y="138959"/>
                </a:lnTo>
                <a:lnTo>
                  <a:pt x="614057" y="139135"/>
                </a:lnTo>
                <a:lnTo>
                  <a:pt x="616871" y="138783"/>
                </a:lnTo>
                <a:lnTo>
                  <a:pt x="618102" y="137727"/>
                </a:lnTo>
                <a:lnTo>
                  <a:pt x="618454" y="137024"/>
                </a:lnTo>
                <a:lnTo>
                  <a:pt x="619158" y="136496"/>
                </a:lnTo>
                <a:lnTo>
                  <a:pt x="619861" y="135793"/>
                </a:lnTo>
                <a:lnTo>
                  <a:pt x="620213" y="134737"/>
                </a:lnTo>
                <a:lnTo>
                  <a:pt x="619861" y="133330"/>
                </a:lnTo>
                <a:lnTo>
                  <a:pt x="618630" y="130867"/>
                </a:lnTo>
                <a:lnTo>
                  <a:pt x="618278" y="129636"/>
                </a:lnTo>
                <a:lnTo>
                  <a:pt x="618102" y="127349"/>
                </a:lnTo>
                <a:lnTo>
                  <a:pt x="617575" y="124887"/>
                </a:lnTo>
                <a:lnTo>
                  <a:pt x="616695" y="122600"/>
                </a:lnTo>
                <a:lnTo>
                  <a:pt x="615464" y="121193"/>
                </a:lnTo>
                <a:lnTo>
                  <a:pt x="613353" y="120665"/>
                </a:lnTo>
                <a:lnTo>
                  <a:pt x="608252" y="121897"/>
                </a:lnTo>
                <a:lnTo>
                  <a:pt x="605438" y="122073"/>
                </a:lnTo>
                <a:lnTo>
                  <a:pt x="607197" y="119962"/>
                </a:lnTo>
                <a:lnTo>
                  <a:pt x="613177" y="116796"/>
                </a:lnTo>
                <a:lnTo>
                  <a:pt x="615464" y="114157"/>
                </a:lnTo>
                <a:lnTo>
                  <a:pt x="614936" y="113102"/>
                </a:lnTo>
                <a:lnTo>
                  <a:pt x="614233" y="112222"/>
                </a:lnTo>
                <a:lnTo>
                  <a:pt x="613353" y="111519"/>
                </a:lnTo>
                <a:lnTo>
                  <a:pt x="612298" y="110991"/>
                </a:lnTo>
                <a:lnTo>
                  <a:pt x="611770" y="112750"/>
                </a:lnTo>
                <a:lnTo>
                  <a:pt x="610715" y="113630"/>
                </a:lnTo>
                <a:lnTo>
                  <a:pt x="609483" y="114509"/>
                </a:lnTo>
                <a:lnTo>
                  <a:pt x="608428" y="115916"/>
                </a:lnTo>
                <a:lnTo>
                  <a:pt x="607549" y="114861"/>
                </a:lnTo>
                <a:lnTo>
                  <a:pt x="608604" y="113454"/>
                </a:lnTo>
                <a:lnTo>
                  <a:pt x="609308" y="111519"/>
                </a:lnTo>
                <a:lnTo>
                  <a:pt x="609308" y="109760"/>
                </a:lnTo>
                <a:lnTo>
                  <a:pt x="608076" y="109056"/>
                </a:lnTo>
                <a:lnTo>
                  <a:pt x="606317" y="109760"/>
                </a:lnTo>
                <a:lnTo>
                  <a:pt x="605614" y="111343"/>
                </a:lnTo>
                <a:lnTo>
                  <a:pt x="605262" y="113102"/>
                </a:lnTo>
                <a:lnTo>
                  <a:pt x="604382" y="114157"/>
                </a:lnTo>
                <a:lnTo>
                  <a:pt x="603679" y="113805"/>
                </a:lnTo>
                <a:lnTo>
                  <a:pt x="603151" y="112750"/>
                </a:lnTo>
                <a:lnTo>
                  <a:pt x="602272" y="111695"/>
                </a:lnTo>
                <a:lnTo>
                  <a:pt x="601040" y="111167"/>
                </a:lnTo>
                <a:lnTo>
                  <a:pt x="599281" y="111519"/>
                </a:lnTo>
                <a:lnTo>
                  <a:pt x="596819" y="112750"/>
                </a:lnTo>
                <a:lnTo>
                  <a:pt x="595236" y="113102"/>
                </a:lnTo>
                <a:lnTo>
                  <a:pt x="595236" y="112222"/>
                </a:lnTo>
                <a:lnTo>
                  <a:pt x="597346" y="111871"/>
                </a:lnTo>
                <a:lnTo>
                  <a:pt x="597874" y="110463"/>
                </a:lnTo>
                <a:lnTo>
                  <a:pt x="597874" y="108528"/>
                </a:lnTo>
                <a:lnTo>
                  <a:pt x="598050" y="106242"/>
                </a:lnTo>
                <a:lnTo>
                  <a:pt x="598929" y="103779"/>
                </a:lnTo>
                <a:lnTo>
                  <a:pt x="599985" y="102020"/>
                </a:lnTo>
                <a:lnTo>
                  <a:pt x="601568" y="100613"/>
                </a:lnTo>
                <a:lnTo>
                  <a:pt x="603855" y="99382"/>
                </a:lnTo>
                <a:lnTo>
                  <a:pt x="595939" y="95336"/>
                </a:lnTo>
                <a:lnTo>
                  <a:pt x="595588" y="100085"/>
                </a:lnTo>
                <a:lnTo>
                  <a:pt x="594356" y="105186"/>
                </a:lnTo>
                <a:lnTo>
                  <a:pt x="591894" y="108880"/>
                </a:lnTo>
                <a:lnTo>
                  <a:pt x="587672" y="109232"/>
                </a:lnTo>
                <a:lnTo>
                  <a:pt x="586265" y="107825"/>
                </a:lnTo>
                <a:lnTo>
                  <a:pt x="585386" y="106066"/>
                </a:lnTo>
                <a:lnTo>
                  <a:pt x="584330" y="105186"/>
                </a:lnTo>
                <a:lnTo>
                  <a:pt x="582219" y="106594"/>
                </a:lnTo>
                <a:lnTo>
                  <a:pt x="580460" y="107473"/>
                </a:lnTo>
                <a:lnTo>
                  <a:pt x="574832" y="108353"/>
                </a:lnTo>
                <a:lnTo>
                  <a:pt x="572545" y="109232"/>
                </a:lnTo>
                <a:lnTo>
                  <a:pt x="572545" y="108177"/>
                </a:lnTo>
                <a:lnTo>
                  <a:pt x="581164" y="103428"/>
                </a:lnTo>
                <a:lnTo>
                  <a:pt x="585561" y="100085"/>
                </a:lnTo>
                <a:lnTo>
                  <a:pt x="587496" y="95512"/>
                </a:lnTo>
                <a:lnTo>
                  <a:pt x="585034" y="96392"/>
                </a:lnTo>
                <a:lnTo>
                  <a:pt x="582571" y="95864"/>
                </a:lnTo>
                <a:lnTo>
                  <a:pt x="577646" y="93577"/>
                </a:lnTo>
                <a:lnTo>
                  <a:pt x="578701" y="96919"/>
                </a:lnTo>
                <a:lnTo>
                  <a:pt x="577822" y="98854"/>
                </a:lnTo>
                <a:lnTo>
                  <a:pt x="571666" y="102372"/>
                </a:lnTo>
                <a:lnTo>
                  <a:pt x="571138" y="102372"/>
                </a:lnTo>
                <a:lnTo>
                  <a:pt x="570962" y="102020"/>
                </a:lnTo>
                <a:lnTo>
                  <a:pt x="570786" y="101317"/>
                </a:lnTo>
                <a:lnTo>
                  <a:pt x="572721" y="100789"/>
                </a:lnTo>
                <a:lnTo>
                  <a:pt x="573249" y="100965"/>
                </a:lnTo>
                <a:lnTo>
                  <a:pt x="573952" y="101493"/>
                </a:lnTo>
                <a:lnTo>
                  <a:pt x="575183" y="100261"/>
                </a:lnTo>
                <a:lnTo>
                  <a:pt x="576415" y="99558"/>
                </a:lnTo>
                <a:lnTo>
                  <a:pt x="578350" y="97623"/>
                </a:lnTo>
                <a:lnTo>
                  <a:pt x="577646" y="97095"/>
                </a:lnTo>
                <a:lnTo>
                  <a:pt x="575007" y="95512"/>
                </a:lnTo>
                <a:lnTo>
                  <a:pt x="573952" y="94633"/>
                </a:lnTo>
                <a:lnTo>
                  <a:pt x="576415" y="91818"/>
                </a:lnTo>
                <a:lnTo>
                  <a:pt x="576942" y="91642"/>
                </a:lnTo>
                <a:lnTo>
                  <a:pt x="576063" y="90235"/>
                </a:lnTo>
                <a:lnTo>
                  <a:pt x="573424" y="88300"/>
                </a:lnTo>
                <a:lnTo>
                  <a:pt x="572897" y="87245"/>
                </a:lnTo>
                <a:lnTo>
                  <a:pt x="573600" y="85486"/>
                </a:lnTo>
                <a:lnTo>
                  <a:pt x="575007" y="84079"/>
                </a:lnTo>
                <a:lnTo>
                  <a:pt x="575535" y="82320"/>
                </a:lnTo>
                <a:lnTo>
                  <a:pt x="573952" y="79857"/>
                </a:lnTo>
                <a:lnTo>
                  <a:pt x="573776" y="81089"/>
                </a:lnTo>
                <a:lnTo>
                  <a:pt x="572721" y="83727"/>
                </a:lnTo>
                <a:lnTo>
                  <a:pt x="572721" y="81089"/>
                </a:lnTo>
                <a:lnTo>
                  <a:pt x="572193" y="78450"/>
                </a:lnTo>
                <a:lnTo>
                  <a:pt x="570962" y="76163"/>
                </a:lnTo>
                <a:lnTo>
                  <a:pt x="568851" y="74756"/>
                </a:lnTo>
                <a:lnTo>
                  <a:pt x="568675" y="75812"/>
                </a:lnTo>
                <a:lnTo>
                  <a:pt x="568324" y="76515"/>
                </a:lnTo>
                <a:lnTo>
                  <a:pt x="567972" y="77043"/>
                </a:lnTo>
                <a:lnTo>
                  <a:pt x="567620" y="77746"/>
                </a:lnTo>
                <a:lnTo>
                  <a:pt x="568675" y="77746"/>
                </a:lnTo>
                <a:lnTo>
                  <a:pt x="567444" y="79857"/>
                </a:lnTo>
                <a:lnTo>
                  <a:pt x="566741" y="82144"/>
                </a:lnTo>
                <a:lnTo>
                  <a:pt x="567268" y="84079"/>
                </a:lnTo>
                <a:lnTo>
                  <a:pt x="569731" y="84958"/>
                </a:lnTo>
                <a:lnTo>
                  <a:pt x="567268" y="85838"/>
                </a:lnTo>
                <a:lnTo>
                  <a:pt x="565333" y="84255"/>
                </a:lnTo>
                <a:lnTo>
                  <a:pt x="563574" y="81792"/>
                </a:lnTo>
                <a:lnTo>
                  <a:pt x="561815" y="80033"/>
                </a:lnTo>
                <a:lnTo>
                  <a:pt x="559704" y="81264"/>
                </a:lnTo>
                <a:lnTo>
                  <a:pt x="559177" y="82320"/>
                </a:lnTo>
                <a:lnTo>
                  <a:pt x="559177" y="83375"/>
                </a:lnTo>
                <a:lnTo>
                  <a:pt x="557946" y="87597"/>
                </a:lnTo>
                <a:lnTo>
                  <a:pt x="557066" y="88124"/>
                </a:lnTo>
                <a:lnTo>
                  <a:pt x="554779" y="87773"/>
                </a:lnTo>
                <a:lnTo>
                  <a:pt x="557418" y="86541"/>
                </a:lnTo>
                <a:lnTo>
                  <a:pt x="556538" y="83903"/>
                </a:lnTo>
                <a:lnTo>
                  <a:pt x="553900" y="81264"/>
                </a:lnTo>
                <a:lnTo>
                  <a:pt x="551789" y="79857"/>
                </a:lnTo>
                <a:lnTo>
                  <a:pt x="553196" y="79330"/>
                </a:lnTo>
                <a:lnTo>
                  <a:pt x="555835" y="79857"/>
                </a:lnTo>
                <a:lnTo>
                  <a:pt x="557946" y="79857"/>
                </a:lnTo>
                <a:lnTo>
                  <a:pt x="556890" y="76867"/>
                </a:lnTo>
                <a:lnTo>
                  <a:pt x="556890" y="74404"/>
                </a:lnTo>
                <a:lnTo>
                  <a:pt x="557770" y="72294"/>
                </a:lnTo>
                <a:lnTo>
                  <a:pt x="560056" y="69479"/>
                </a:lnTo>
                <a:lnTo>
                  <a:pt x="560936" y="67193"/>
                </a:lnTo>
                <a:lnTo>
                  <a:pt x="561815" y="66137"/>
                </a:lnTo>
                <a:lnTo>
                  <a:pt x="563222" y="65258"/>
                </a:lnTo>
                <a:lnTo>
                  <a:pt x="566037" y="64027"/>
                </a:lnTo>
                <a:lnTo>
                  <a:pt x="566741" y="63323"/>
                </a:lnTo>
                <a:lnTo>
                  <a:pt x="566916" y="62268"/>
                </a:lnTo>
                <a:lnTo>
                  <a:pt x="566741" y="57870"/>
                </a:lnTo>
                <a:lnTo>
                  <a:pt x="566213" y="56463"/>
                </a:lnTo>
                <a:lnTo>
                  <a:pt x="565157" y="55056"/>
                </a:lnTo>
                <a:lnTo>
                  <a:pt x="564102" y="54176"/>
                </a:lnTo>
                <a:lnTo>
                  <a:pt x="563574" y="54704"/>
                </a:lnTo>
                <a:lnTo>
                  <a:pt x="562519" y="56991"/>
                </a:lnTo>
                <a:lnTo>
                  <a:pt x="560056" y="59101"/>
                </a:lnTo>
                <a:lnTo>
                  <a:pt x="557066" y="60860"/>
                </a:lnTo>
                <a:lnTo>
                  <a:pt x="554428" y="62092"/>
                </a:lnTo>
                <a:lnTo>
                  <a:pt x="554428" y="63147"/>
                </a:lnTo>
                <a:lnTo>
                  <a:pt x="555483" y="63147"/>
                </a:lnTo>
                <a:lnTo>
                  <a:pt x="555483" y="64202"/>
                </a:lnTo>
                <a:lnTo>
                  <a:pt x="552493" y="64378"/>
                </a:lnTo>
                <a:lnTo>
                  <a:pt x="551613" y="65610"/>
                </a:lnTo>
                <a:lnTo>
                  <a:pt x="551613" y="70007"/>
                </a:lnTo>
                <a:lnTo>
                  <a:pt x="550734" y="72470"/>
                </a:lnTo>
                <a:lnTo>
                  <a:pt x="549678" y="74756"/>
                </a:lnTo>
                <a:lnTo>
                  <a:pt x="548975" y="76867"/>
                </a:lnTo>
                <a:lnTo>
                  <a:pt x="549678" y="78978"/>
                </a:lnTo>
                <a:lnTo>
                  <a:pt x="545457" y="77219"/>
                </a:lnTo>
                <a:lnTo>
                  <a:pt x="543522" y="77395"/>
                </a:lnTo>
                <a:lnTo>
                  <a:pt x="542467" y="80033"/>
                </a:lnTo>
                <a:lnTo>
                  <a:pt x="541587" y="80033"/>
                </a:lnTo>
                <a:lnTo>
                  <a:pt x="541763" y="76867"/>
                </a:lnTo>
                <a:lnTo>
                  <a:pt x="544050" y="75284"/>
                </a:lnTo>
                <a:lnTo>
                  <a:pt x="547040" y="74404"/>
                </a:lnTo>
                <a:lnTo>
                  <a:pt x="549678" y="73173"/>
                </a:lnTo>
                <a:lnTo>
                  <a:pt x="549678" y="72294"/>
                </a:lnTo>
                <a:lnTo>
                  <a:pt x="547744" y="70887"/>
                </a:lnTo>
                <a:lnTo>
                  <a:pt x="545633" y="70711"/>
                </a:lnTo>
                <a:lnTo>
                  <a:pt x="543522" y="70359"/>
                </a:lnTo>
                <a:lnTo>
                  <a:pt x="541763" y="68248"/>
                </a:lnTo>
                <a:lnTo>
                  <a:pt x="545281" y="69128"/>
                </a:lnTo>
                <a:lnTo>
                  <a:pt x="545457" y="66841"/>
                </a:lnTo>
                <a:lnTo>
                  <a:pt x="544050" y="64202"/>
                </a:lnTo>
                <a:lnTo>
                  <a:pt x="542291" y="63675"/>
                </a:lnTo>
                <a:lnTo>
                  <a:pt x="541059" y="64027"/>
                </a:lnTo>
                <a:lnTo>
                  <a:pt x="539476" y="63675"/>
                </a:lnTo>
                <a:lnTo>
                  <a:pt x="537893" y="62971"/>
                </a:lnTo>
                <a:lnTo>
                  <a:pt x="536838" y="62268"/>
                </a:lnTo>
                <a:lnTo>
                  <a:pt x="536134" y="60860"/>
                </a:lnTo>
                <a:lnTo>
                  <a:pt x="535959" y="55408"/>
                </a:lnTo>
                <a:lnTo>
                  <a:pt x="534903" y="58574"/>
                </a:lnTo>
                <a:lnTo>
                  <a:pt x="534727" y="61564"/>
                </a:lnTo>
                <a:lnTo>
                  <a:pt x="533672" y="63499"/>
                </a:lnTo>
                <a:lnTo>
                  <a:pt x="529978" y="63499"/>
                </a:lnTo>
                <a:lnTo>
                  <a:pt x="533320" y="63147"/>
                </a:lnTo>
                <a:lnTo>
                  <a:pt x="533320" y="61740"/>
                </a:lnTo>
                <a:lnTo>
                  <a:pt x="531913" y="60685"/>
                </a:lnTo>
                <a:lnTo>
                  <a:pt x="531033" y="61036"/>
                </a:lnTo>
                <a:lnTo>
                  <a:pt x="530154" y="61916"/>
                </a:lnTo>
                <a:lnTo>
                  <a:pt x="528395" y="62619"/>
                </a:lnTo>
                <a:lnTo>
                  <a:pt x="526636" y="64027"/>
                </a:lnTo>
                <a:lnTo>
                  <a:pt x="526108" y="66489"/>
                </a:lnTo>
                <a:lnTo>
                  <a:pt x="525053" y="66489"/>
                </a:lnTo>
                <a:lnTo>
                  <a:pt x="523645" y="63147"/>
                </a:lnTo>
                <a:lnTo>
                  <a:pt x="521535" y="63323"/>
                </a:lnTo>
                <a:lnTo>
                  <a:pt x="519776" y="65785"/>
                </a:lnTo>
                <a:lnTo>
                  <a:pt x="519072" y="68600"/>
                </a:lnTo>
                <a:lnTo>
                  <a:pt x="515554" y="68600"/>
                </a:lnTo>
                <a:lnTo>
                  <a:pt x="512212" y="71766"/>
                </a:lnTo>
                <a:lnTo>
                  <a:pt x="509222" y="76339"/>
                </a:lnTo>
                <a:lnTo>
                  <a:pt x="507991" y="80385"/>
                </a:lnTo>
                <a:lnTo>
                  <a:pt x="508870" y="82848"/>
                </a:lnTo>
                <a:lnTo>
                  <a:pt x="512212" y="87421"/>
                </a:lnTo>
                <a:lnTo>
                  <a:pt x="512916" y="89708"/>
                </a:lnTo>
                <a:lnTo>
                  <a:pt x="512036" y="91115"/>
                </a:lnTo>
                <a:lnTo>
                  <a:pt x="507111" y="93050"/>
                </a:lnTo>
                <a:lnTo>
                  <a:pt x="505000" y="94281"/>
                </a:lnTo>
                <a:lnTo>
                  <a:pt x="505704" y="96919"/>
                </a:lnTo>
                <a:lnTo>
                  <a:pt x="503769" y="98502"/>
                </a:lnTo>
                <a:lnTo>
                  <a:pt x="497965" y="100261"/>
                </a:lnTo>
                <a:lnTo>
                  <a:pt x="495854" y="99206"/>
                </a:lnTo>
                <a:lnTo>
                  <a:pt x="494095" y="98151"/>
                </a:lnTo>
                <a:lnTo>
                  <a:pt x="492864" y="96567"/>
                </a:lnTo>
                <a:lnTo>
                  <a:pt x="491984" y="94281"/>
                </a:lnTo>
                <a:lnTo>
                  <a:pt x="491808" y="91467"/>
                </a:lnTo>
                <a:lnTo>
                  <a:pt x="492512" y="89004"/>
                </a:lnTo>
                <a:lnTo>
                  <a:pt x="493391" y="86893"/>
                </a:lnTo>
                <a:lnTo>
                  <a:pt x="495150" y="80737"/>
                </a:lnTo>
                <a:lnTo>
                  <a:pt x="495678" y="76691"/>
                </a:lnTo>
                <a:lnTo>
                  <a:pt x="494095" y="73349"/>
                </a:lnTo>
                <a:lnTo>
                  <a:pt x="488994" y="71414"/>
                </a:lnTo>
                <a:lnTo>
                  <a:pt x="489170" y="72821"/>
                </a:lnTo>
                <a:lnTo>
                  <a:pt x="488994" y="74053"/>
                </a:lnTo>
                <a:lnTo>
                  <a:pt x="488114" y="76339"/>
                </a:lnTo>
                <a:lnTo>
                  <a:pt x="486707" y="73349"/>
                </a:lnTo>
                <a:lnTo>
                  <a:pt x="487938" y="71590"/>
                </a:lnTo>
                <a:lnTo>
                  <a:pt x="490049" y="70535"/>
                </a:lnTo>
                <a:lnTo>
                  <a:pt x="491105" y="69831"/>
                </a:lnTo>
                <a:lnTo>
                  <a:pt x="491280" y="67544"/>
                </a:lnTo>
                <a:lnTo>
                  <a:pt x="491984" y="65258"/>
                </a:lnTo>
                <a:lnTo>
                  <a:pt x="492864" y="63147"/>
                </a:lnTo>
                <a:lnTo>
                  <a:pt x="493919" y="61388"/>
                </a:lnTo>
                <a:lnTo>
                  <a:pt x="492512" y="60685"/>
                </a:lnTo>
                <a:lnTo>
                  <a:pt x="491105" y="60860"/>
                </a:lnTo>
                <a:lnTo>
                  <a:pt x="489873" y="61740"/>
                </a:lnTo>
                <a:lnTo>
                  <a:pt x="488642" y="63323"/>
                </a:lnTo>
                <a:lnTo>
                  <a:pt x="487763" y="62268"/>
                </a:lnTo>
                <a:lnTo>
                  <a:pt x="491632" y="59629"/>
                </a:lnTo>
                <a:lnTo>
                  <a:pt x="495150" y="57694"/>
                </a:lnTo>
                <a:lnTo>
                  <a:pt x="497965" y="55408"/>
                </a:lnTo>
                <a:lnTo>
                  <a:pt x="499723" y="51362"/>
                </a:lnTo>
                <a:lnTo>
                  <a:pt x="500251" y="51714"/>
                </a:lnTo>
                <a:lnTo>
                  <a:pt x="501658" y="52417"/>
                </a:lnTo>
                <a:lnTo>
                  <a:pt x="500075" y="40808"/>
                </a:lnTo>
                <a:lnTo>
                  <a:pt x="499723" y="39401"/>
                </a:lnTo>
                <a:lnTo>
                  <a:pt x="497437" y="37466"/>
                </a:lnTo>
                <a:lnTo>
                  <a:pt x="494447" y="37290"/>
                </a:lnTo>
                <a:lnTo>
                  <a:pt x="492512" y="38521"/>
                </a:lnTo>
                <a:lnTo>
                  <a:pt x="493391" y="40808"/>
                </a:lnTo>
                <a:lnTo>
                  <a:pt x="493215" y="42743"/>
                </a:lnTo>
                <a:lnTo>
                  <a:pt x="489697" y="49075"/>
                </a:lnTo>
                <a:lnTo>
                  <a:pt x="488818" y="51714"/>
                </a:lnTo>
                <a:lnTo>
                  <a:pt x="486531" y="55408"/>
                </a:lnTo>
                <a:lnTo>
                  <a:pt x="486355" y="56111"/>
                </a:lnTo>
                <a:lnTo>
                  <a:pt x="485476" y="56463"/>
                </a:lnTo>
                <a:lnTo>
                  <a:pt x="483365" y="58398"/>
                </a:lnTo>
                <a:lnTo>
                  <a:pt x="481958" y="59101"/>
                </a:lnTo>
                <a:lnTo>
                  <a:pt x="482838" y="58046"/>
                </a:lnTo>
                <a:lnTo>
                  <a:pt x="483717" y="56287"/>
                </a:lnTo>
                <a:lnTo>
                  <a:pt x="484069" y="54704"/>
                </a:lnTo>
                <a:lnTo>
                  <a:pt x="483365" y="54000"/>
                </a:lnTo>
                <a:lnTo>
                  <a:pt x="482134" y="54704"/>
                </a:lnTo>
                <a:lnTo>
                  <a:pt x="480551" y="56111"/>
                </a:lnTo>
                <a:lnTo>
                  <a:pt x="479320" y="57694"/>
                </a:lnTo>
                <a:lnTo>
                  <a:pt x="478792" y="58574"/>
                </a:lnTo>
                <a:lnTo>
                  <a:pt x="479671" y="65082"/>
                </a:lnTo>
                <a:lnTo>
                  <a:pt x="479495" y="68424"/>
                </a:lnTo>
                <a:lnTo>
                  <a:pt x="477736" y="71062"/>
                </a:lnTo>
                <a:lnTo>
                  <a:pt x="477385" y="69128"/>
                </a:lnTo>
                <a:lnTo>
                  <a:pt x="477561" y="66665"/>
                </a:lnTo>
                <a:lnTo>
                  <a:pt x="477033" y="64378"/>
                </a:lnTo>
                <a:lnTo>
                  <a:pt x="474570" y="62971"/>
                </a:lnTo>
                <a:lnTo>
                  <a:pt x="473867" y="64027"/>
                </a:lnTo>
                <a:lnTo>
                  <a:pt x="473163" y="64730"/>
                </a:lnTo>
                <a:lnTo>
                  <a:pt x="472108" y="64906"/>
                </a:lnTo>
                <a:lnTo>
                  <a:pt x="470525" y="64906"/>
                </a:lnTo>
                <a:lnTo>
                  <a:pt x="472108" y="63323"/>
                </a:lnTo>
                <a:lnTo>
                  <a:pt x="472460" y="61564"/>
                </a:lnTo>
                <a:lnTo>
                  <a:pt x="471580" y="59981"/>
                </a:lnTo>
                <a:lnTo>
                  <a:pt x="469645" y="59101"/>
                </a:lnTo>
                <a:lnTo>
                  <a:pt x="469469" y="60860"/>
                </a:lnTo>
                <a:lnTo>
                  <a:pt x="468766" y="62092"/>
                </a:lnTo>
                <a:lnTo>
                  <a:pt x="467535" y="62971"/>
                </a:lnTo>
                <a:lnTo>
                  <a:pt x="465775" y="63147"/>
                </a:lnTo>
                <a:lnTo>
                  <a:pt x="469293" y="59277"/>
                </a:lnTo>
                <a:lnTo>
                  <a:pt x="471404" y="58398"/>
                </a:lnTo>
                <a:lnTo>
                  <a:pt x="474746" y="59101"/>
                </a:lnTo>
                <a:lnTo>
                  <a:pt x="474043" y="56639"/>
                </a:lnTo>
                <a:lnTo>
                  <a:pt x="474395" y="54176"/>
                </a:lnTo>
                <a:lnTo>
                  <a:pt x="475801" y="50131"/>
                </a:lnTo>
                <a:lnTo>
                  <a:pt x="475978" y="48724"/>
                </a:lnTo>
                <a:lnTo>
                  <a:pt x="475978" y="47492"/>
                </a:lnTo>
                <a:lnTo>
                  <a:pt x="476153" y="46261"/>
                </a:lnTo>
                <a:lnTo>
                  <a:pt x="476857" y="45030"/>
                </a:lnTo>
                <a:lnTo>
                  <a:pt x="477561" y="44678"/>
                </a:lnTo>
                <a:lnTo>
                  <a:pt x="480903" y="43622"/>
                </a:lnTo>
                <a:lnTo>
                  <a:pt x="481606" y="43095"/>
                </a:lnTo>
                <a:lnTo>
                  <a:pt x="484421" y="43271"/>
                </a:lnTo>
                <a:lnTo>
                  <a:pt x="485124" y="42743"/>
                </a:lnTo>
                <a:lnTo>
                  <a:pt x="485300" y="41688"/>
                </a:lnTo>
                <a:lnTo>
                  <a:pt x="486004" y="39225"/>
                </a:lnTo>
                <a:lnTo>
                  <a:pt x="486180" y="37818"/>
                </a:lnTo>
                <a:lnTo>
                  <a:pt x="485828" y="35003"/>
                </a:lnTo>
                <a:lnTo>
                  <a:pt x="484772" y="33772"/>
                </a:lnTo>
                <a:lnTo>
                  <a:pt x="483013" y="33596"/>
                </a:lnTo>
                <a:lnTo>
                  <a:pt x="480199" y="34476"/>
                </a:lnTo>
                <a:lnTo>
                  <a:pt x="484245" y="34476"/>
                </a:lnTo>
                <a:lnTo>
                  <a:pt x="479320" y="36587"/>
                </a:lnTo>
                <a:lnTo>
                  <a:pt x="478264" y="37290"/>
                </a:lnTo>
                <a:lnTo>
                  <a:pt x="477385" y="38873"/>
                </a:lnTo>
                <a:lnTo>
                  <a:pt x="477209" y="40456"/>
                </a:lnTo>
                <a:lnTo>
                  <a:pt x="477209" y="41864"/>
                </a:lnTo>
                <a:lnTo>
                  <a:pt x="476857" y="42919"/>
                </a:lnTo>
                <a:lnTo>
                  <a:pt x="470701" y="50658"/>
                </a:lnTo>
                <a:lnTo>
                  <a:pt x="468414" y="52417"/>
                </a:lnTo>
                <a:lnTo>
                  <a:pt x="468414" y="50834"/>
                </a:lnTo>
                <a:lnTo>
                  <a:pt x="469293" y="48196"/>
                </a:lnTo>
                <a:lnTo>
                  <a:pt x="470876" y="44502"/>
                </a:lnTo>
                <a:lnTo>
                  <a:pt x="470876" y="43447"/>
                </a:lnTo>
                <a:lnTo>
                  <a:pt x="470349" y="37466"/>
                </a:lnTo>
                <a:lnTo>
                  <a:pt x="469293" y="37466"/>
                </a:lnTo>
                <a:lnTo>
                  <a:pt x="468941" y="39225"/>
                </a:lnTo>
                <a:lnTo>
                  <a:pt x="467358" y="40984"/>
                </a:lnTo>
                <a:lnTo>
                  <a:pt x="467183" y="42391"/>
                </a:lnTo>
                <a:lnTo>
                  <a:pt x="465775" y="43095"/>
                </a:lnTo>
                <a:lnTo>
                  <a:pt x="465248" y="43447"/>
                </a:lnTo>
                <a:lnTo>
                  <a:pt x="465072" y="41160"/>
                </a:lnTo>
                <a:lnTo>
                  <a:pt x="465951" y="39753"/>
                </a:lnTo>
                <a:lnTo>
                  <a:pt x="467183" y="38521"/>
                </a:lnTo>
                <a:lnTo>
                  <a:pt x="468238" y="36763"/>
                </a:lnTo>
                <a:lnTo>
                  <a:pt x="467358" y="37114"/>
                </a:lnTo>
                <a:lnTo>
                  <a:pt x="465951" y="37290"/>
                </a:lnTo>
                <a:lnTo>
                  <a:pt x="465248" y="37642"/>
                </a:lnTo>
                <a:lnTo>
                  <a:pt x="465072" y="35707"/>
                </a:lnTo>
                <a:lnTo>
                  <a:pt x="465424" y="34300"/>
                </a:lnTo>
                <a:lnTo>
                  <a:pt x="466479" y="33596"/>
                </a:lnTo>
                <a:lnTo>
                  <a:pt x="468238" y="33596"/>
                </a:lnTo>
                <a:lnTo>
                  <a:pt x="466127" y="31486"/>
                </a:lnTo>
                <a:lnTo>
                  <a:pt x="463841" y="33420"/>
                </a:lnTo>
                <a:lnTo>
                  <a:pt x="460323" y="39753"/>
                </a:lnTo>
                <a:lnTo>
                  <a:pt x="459619" y="38873"/>
                </a:lnTo>
                <a:lnTo>
                  <a:pt x="459443" y="37994"/>
                </a:lnTo>
                <a:lnTo>
                  <a:pt x="459619" y="36938"/>
                </a:lnTo>
                <a:lnTo>
                  <a:pt x="460323" y="35707"/>
                </a:lnTo>
                <a:lnTo>
                  <a:pt x="459619" y="35531"/>
                </a:lnTo>
                <a:lnTo>
                  <a:pt x="459091" y="35355"/>
                </a:lnTo>
                <a:lnTo>
                  <a:pt x="458740" y="35003"/>
                </a:lnTo>
                <a:lnTo>
                  <a:pt x="458212" y="34828"/>
                </a:lnTo>
                <a:lnTo>
                  <a:pt x="460147" y="34300"/>
                </a:lnTo>
                <a:lnTo>
                  <a:pt x="460850" y="33245"/>
                </a:lnTo>
                <a:lnTo>
                  <a:pt x="460323" y="32189"/>
                </a:lnTo>
                <a:lnTo>
                  <a:pt x="458212" y="31837"/>
                </a:lnTo>
                <a:lnTo>
                  <a:pt x="456453" y="32365"/>
                </a:lnTo>
                <a:lnTo>
                  <a:pt x="455046" y="33596"/>
                </a:lnTo>
                <a:lnTo>
                  <a:pt x="454518" y="35355"/>
                </a:lnTo>
                <a:lnTo>
                  <a:pt x="455749" y="37290"/>
                </a:lnTo>
                <a:lnTo>
                  <a:pt x="456453" y="38873"/>
                </a:lnTo>
                <a:lnTo>
                  <a:pt x="456277" y="40984"/>
                </a:lnTo>
                <a:lnTo>
                  <a:pt x="455573" y="42919"/>
                </a:lnTo>
                <a:lnTo>
                  <a:pt x="454870" y="44150"/>
                </a:lnTo>
                <a:lnTo>
                  <a:pt x="453287" y="45557"/>
                </a:lnTo>
                <a:lnTo>
                  <a:pt x="452056" y="46085"/>
                </a:lnTo>
                <a:lnTo>
                  <a:pt x="446954" y="45557"/>
                </a:lnTo>
                <a:lnTo>
                  <a:pt x="447834" y="43798"/>
                </a:lnTo>
                <a:lnTo>
                  <a:pt x="448713" y="42743"/>
                </a:lnTo>
                <a:lnTo>
                  <a:pt x="449769" y="40808"/>
                </a:lnTo>
                <a:lnTo>
                  <a:pt x="450473" y="38521"/>
                </a:lnTo>
                <a:lnTo>
                  <a:pt x="450296" y="36059"/>
                </a:lnTo>
                <a:lnTo>
                  <a:pt x="449241" y="35003"/>
                </a:lnTo>
                <a:lnTo>
                  <a:pt x="449945" y="32365"/>
                </a:lnTo>
                <a:lnTo>
                  <a:pt x="448362" y="31486"/>
                </a:lnTo>
                <a:lnTo>
                  <a:pt x="446779" y="30078"/>
                </a:lnTo>
                <a:lnTo>
                  <a:pt x="447130" y="27968"/>
                </a:lnTo>
                <a:lnTo>
                  <a:pt x="446779" y="25857"/>
                </a:lnTo>
                <a:lnTo>
                  <a:pt x="446075" y="23043"/>
                </a:lnTo>
                <a:lnTo>
                  <a:pt x="444844" y="21987"/>
                </a:lnTo>
                <a:lnTo>
                  <a:pt x="442733" y="24977"/>
                </a:lnTo>
                <a:lnTo>
                  <a:pt x="440094" y="27088"/>
                </a:lnTo>
                <a:lnTo>
                  <a:pt x="439391" y="28495"/>
                </a:lnTo>
                <a:lnTo>
                  <a:pt x="439215" y="29199"/>
                </a:lnTo>
                <a:lnTo>
                  <a:pt x="438336" y="29199"/>
                </a:lnTo>
                <a:lnTo>
                  <a:pt x="439391" y="25505"/>
                </a:lnTo>
                <a:lnTo>
                  <a:pt x="443964" y="16007"/>
                </a:lnTo>
                <a:lnTo>
                  <a:pt x="443261" y="12313"/>
                </a:lnTo>
                <a:lnTo>
                  <a:pt x="440270" y="12313"/>
                </a:lnTo>
                <a:lnTo>
                  <a:pt x="436401" y="22339"/>
                </a:lnTo>
                <a:lnTo>
                  <a:pt x="434290" y="23218"/>
                </a:lnTo>
                <a:lnTo>
                  <a:pt x="433410" y="25857"/>
                </a:lnTo>
                <a:lnTo>
                  <a:pt x="432531" y="30958"/>
                </a:lnTo>
                <a:lnTo>
                  <a:pt x="431124" y="32717"/>
                </a:lnTo>
                <a:lnTo>
                  <a:pt x="429541" y="31310"/>
                </a:lnTo>
                <a:lnTo>
                  <a:pt x="427254" y="32365"/>
                </a:lnTo>
                <a:lnTo>
                  <a:pt x="425847" y="35355"/>
                </a:lnTo>
                <a:lnTo>
                  <a:pt x="427078" y="39753"/>
                </a:lnTo>
                <a:lnTo>
                  <a:pt x="425671" y="38170"/>
                </a:lnTo>
                <a:lnTo>
                  <a:pt x="423736" y="35531"/>
                </a:lnTo>
                <a:lnTo>
                  <a:pt x="422857" y="32893"/>
                </a:lnTo>
                <a:lnTo>
                  <a:pt x="424791" y="31837"/>
                </a:lnTo>
                <a:lnTo>
                  <a:pt x="425847" y="30430"/>
                </a:lnTo>
                <a:lnTo>
                  <a:pt x="425847" y="27440"/>
                </a:lnTo>
                <a:lnTo>
                  <a:pt x="424967" y="24098"/>
                </a:lnTo>
                <a:lnTo>
                  <a:pt x="423384" y="21811"/>
                </a:lnTo>
                <a:lnTo>
                  <a:pt x="423384" y="26385"/>
                </a:lnTo>
                <a:lnTo>
                  <a:pt x="422153" y="29727"/>
                </a:lnTo>
                <a:lnTo>
                  <a:pt x="419514" y="32013"/>
                </a:lnTo>
                <a:lnTo>
                  <a:pt x="416172" y="33772"/>
                </a:lnTo>
                <a:lnTo>
                  <a:pt x="416700" y="32717"/>
                </a:lnTo>
                <a:lnTo>
                  <a:pt x="418283" y="30606"/>
                </a:lnTo>
                <a:lnTo>
                  <a:pt x="419163" y="29727"/>
                </a:lnTo>
                <a:lnTo>
                  <a:pt x="419163" y="28847"/>
                </a:lnTo>
                <a:lnTo>
                  <a:pt x="418635" y="27792"/>
                </a:lnTo>
                <a:lnTo>
                  <a:pt x="419163" y="26736"/>
                </a:lnTo>
                <a:lnTo>
                  <a:pt x="419163" y="25857"/>
                </a:lnTo>
                <a:lnTo>
                  <a:pt x="417756" y="26560"/>
                </a:lnTo>
                <a:lnTo>
                  <a:pt x="414062" y="29727"/>
                </a:lnTo>
                <a:lnTo>
                  <a:pt x="414765" y="26736"/>
                </a:lnTo>
                <a:lnTo>
                  <a:pt x="416700" y="24098"/>
                </a:lnTo>
                <a:lnTo>
                  <a:pt x="417756" y="21635"/>
                </a:lnTo>
                <a:lnTo>
                  <a:pt x="415997" y="18821"/>
                </a:lnTo>
                <a:lnTo>
                  <a:pt x="416348" y="18117"/>
                </a:lnTo>
                <a:lnTo>
                  <a:pt x="416876" y="15831"/>
                </a:lnTo>
                <a:lnTo>
                  <a:pt x="415117" y="17238"/>
                </a:lnTo>
                <a:lnTo>
                  <a:pt x="414237" y="18821"/>
                </a:lnTo>
                <a:lnTo>
                  <a:pt x="413182" y="22867"/>
                </a:lnTo>
                <a:lnTo>
                  <a:pt x="413006" y="20932"/>
                </a:lnTo>
                <a:lnTo>
                  <a:pt x="413182" y="17238"/>
                </a:lnTo>
                <a:lnTo>
                  <a:pt x="414062" y="16534"/>
                </a:lnTo>
                <a:lnTo>
                  <a:pt x="415469" y="14599"/>
                </a:lnTo>
                <a:lnTo>
                  <a:pt x="416172" y="12665"/>
                </a:lnTo>
                <a:lnTo>
                  <a:pt x="420746" y="6860"/>
                </a:lnTo>
                <a:lnTo>
                  <a:pt x="420746" y="2111"/>
                </a:lnTo>
                <a:lnTo>
                  <a:pt x="418811" y="1407"/>
                </a:lnTo>
                <a:lnTo>
                  <a:pt x="415469" y="5277"/>
                </a:lnTo>
                <a:lnTo>
                  <a:pt x="412479" y="12489"/>
                </a:lnTo>
                <a:lnTo>
                  <a:pt x="410544" y="17062"/>
                </a:lnTo>
                <a:lnTo>
                  <a:pt x="409488" y="21108"/>
                </a:lnTo>
                <a:lnTo>
                  <a:pt x="410016" y="23394"/>
                </a:lnTo>
                <a:lnTo>
                  <a:pt x="409488" y="23570"/>
                </a:lnTo>
                <a:lnTo>
                  <a:pt x="409137" y="23922"/>
                </a:lnTo>
                <a:lnTo>
                  <a:pt x="408609" y="24098"/>
                </a:lnTo>
                <a:lnTo>
                  <a:pt x="407905" y="24274"/>
                </a:lnTo>
                <a:lnTo>
                  <a:pt x="408785" y="25681"/>
                </a:lnTo>
                <a:lnTo>
                  <a:pt x="408785" y="26736"/>
                </a:lnTo>
                <a:lnTo>
                  <a:pt x="408081" y="27616"/>
                </a:lnTo>
                <a:lnTo>
                  <a:pt x="406674" y="28319"/>
                </a:lnTo>
                <a:lnTo>
                  <a:pt x="405443" y="26736"/>
                </a:lnTo>
                <a:lnTo>
                  <a:pt x="405443" y="23746"/>
                </a:lnTo>
                <a:lnTo>
                  <a:pt x="404739" y="22339"/>
                </a:lnTo>
                <a:lnTo>
                  <a:pt x="402980" y="21635"/>
                </a:lnTo>
                <a:lnTo>
                  <a:pt x="401045" y="21459"/>
                </a:lnTo>
                <a:lnTo>
                  <a:pt x="399462" y="21108"/>
                </a:lnTo>
                <a:lnTo>
                  <a:pt x="398759" y="19876"/>
                </a:lnTo>
                <a:lnTo>
                  <a:pt x="399286" y="13896"/>
                </a:lnTo>
                <a:lnTo>
                  <a:pt x="404915" y="13016"/>
                </a:lnTo>
                <a:lnTo>
                  <a:pt x="406850" y="12313"/>
                </a:lnTo>
                <a:lnTo>
                  <a:pt x="405971" y="11609"/>
                </a:lnTo>
                <a:lnTo>
                  <a:pt x="404739" y="11433"/>
                </a:lnTo>
                <a:lnTo>
                  <a:pt x="403332" y="11609"/>
                </a:lnTo>
                <a:lnTo>
                  <a:pt x="401925" y="12313"/>
                </a:lnTo>
                <a:lnTo>
                  <a:pt x="402628" y="9147"/>
                </a:lnTo>
                <a:lnTo>
                  <a:pt x="403332" y="7915"/>
                </a:lnTo>
                <a:lnTo>
                  <a:pt x="404915" y="7388"/>
                </a:lnTo>
                <a:lnTo>
                  <a:pt x="402980" y="5101"/>
                </a:lnTo>
                <a:lnTo>
                  <a:pt x="403684" y="4397"/>
                </a:lnTo>
                <a:lnTo>
                  <a:pt x="404915" y="4397"/>
                </a:lnTo>
                <a:lnTo>
                  <a:pt x="404387" y="2463"/>
                </a:lnTo>
                <a:lnTo>
                  <a:pt x="404387" y="1231"/>
                </a:lnTo>
                <a:lnTo>
                  <a:pt x="402101" y="0"/>
                </a:lnTo>
                <a:lnTo>
                  <a:pt x="400166" y="1759"/>
                </a:lnTo>
                <a:lnTo>
                  <a:pt x="400166" y="3342"/>
                </a:lnTo>
                <a:lnTo>
                  <a:pt x="400518" y="7036"/>
                </a:lnTo>
                <a:lnTo>
                  <a:pt x="398759" y="7564"/>
                </a:lnTo>
                <a:lnTo>
                  <a:pt x="398407" y="7036"/>
                </a:lnTo>
                <a:lnTo>
                  <a:pt x="398055" y="6684"/>
                </a:lnTo>
                <a:lnTo>
                  <a:pt x="397879" y="6332"/>
                </a:lnTo>
                <a:lnTo>
                  <a:pt x="397879" y="5629"/>
                </a:lnTo>
                <a:lnTo>
                  <a:pt x="396824" y="5629"/>
                </a:lnTo>
                <a:lnTo>
                  <a:pt x="396648" y="8443"/>
                </a:lnTo>
                <a:lnTo>
                  <a:pt x="395768" y="10554"/>
                </a:lnTo>
                <a:lnTo>
                  <a:pt x="394537" y="12137"/>
                </a:lnTo>
                <a:lnTo>
                  <a:pt x="393834" y="13544"/>
                </a:lnTo>
                <a:lnTo>
                  <a:pt x="394009" y="16007"/>
                </a:lnTo>
                <a:lnTo>
                  <a:pt x="394713" y="18821"/>
                </a:lnTo>
                <a:lnTo>
                  <a:pt x="394361" y="21108"/>
                </a:lnTo>
                <a:lnTo>
                  <a:pt x="391723" y="22515"/>
                </a:lnTo>
                <a:lnTo>
                  <a:pt x="392602" y="20756"/>
                </a:lnTo>
                <a:lnTo>
                  <a:pt x="393306" y="19173"/>
                </a:lnTo>
                <a:lnTo>
                  <a:pt x="393130" y="17414"/>
                </a:lnTo>
                <a:lnTo>
                  <a:pt x="391723" y="15655"/>
                </a:lnTo>
                <a:lnTo>
                  <a:pt x="389788" y="19525"/>
                </a:lnTo>
                <a:lnTo>
                  <a:pt x="388557" y="21284"/>
                </a:lnTo>
                <a:lnTo>
                  <a:pt x="386798" y="22515"/>
                </a:lnTo>
                <a:lnTo>
                  <a:pt x="380993" y="24626"/>
                </a:lnTo>
                <a:lnTo>
                  <a:pt x="379762" y="25329"/>
                </a:lnTo>
                <a:lnTo>
                  <a:pt x="378530" y="26912"/>
                </a:lnTo>
                <a:lnTo>
                  <a:pt x="378355" y="28671"/>
                </a:lnTo>
                <a:lnTo>
                  <a:pt x="378179" y="30254"/>
                </a:lnTo>
                <a:lnTo>
                  <a:pt x="378179" y="32189"/>
                </a:lnTo>
                <a:lnTo>
                  <a:pt x="377651" y="32893"/>
                </a:lnTo>
                <a:lnTo>
                  <a:pt x="376596" y="33596"/>
                </a:lnTo>
                <a:lnTo>
                  <a:pt x="375540" y="34652"/>
                </a:lnTo>
                <a:lnTo>
                  <a:pt x="375012" y="36235"/>
                </a:lnTo>
                <a:lnTo>
                  <a:pt x="375892" y="38170"/>
                </a:lnTo>
                <a:lnTo>
                  <a:pt x="379938" y="40984"/>
                </a:lnTo>
                <a:lnTo>
                  <a:pt x="380993" y="42567"/>
                </a:lnTo>
                <a:lnTo>
                  <a:pt x="380465" y="45557"/>
                </a:lnTo>
                <a:lnTo>
                  <a:pt x="376068" y="49075"/>
                </a:lnTo>
                <a:lnTo>
                  <a:pt x="375012" y="52066"/>
                </a:lnTo>
                <a:lnTo>
                  <a:pt x="374309" y="55232"/>
                </a:lnTo>
                <a:lnTo>
                  <a:pt x="370967" y="59981"/>
                </a:lnTo>
                <a:lnTo>
                  <a:pt x="369912" y="62268"/>
                </a:lnTo>
                <a:lnTo>
                  <a:pt x="371670" y="71414"/>
                </a:lnTo>
                <a:lnTo>
                  <a:pt x="373254" y="75108"/>
                </a:lnTo>
                <a:lnTo>
                  <a:pt x="372374" y="76515"/>
                </a:lnTo>
                <a:lnTo>
                  <a:pt x="370967" y="77922"/>
                </a:lnTo>
                <a:lnTo>
                  <a:pt x="369912" y="79154"/>
                </a:lnTo>
                <a:lnTo>
                  <a:pt x="369560" y="80737"/>
                </a:lnTo>
                <a:lnTo>
                  <a:pt x="369560" y="82144"/>
                </a:lnTo>
                <a:lnTo>
                  <a:pt x="369912" y="84079"/>
                </a:lnTo>
                <a:lnTo>
                  <a:pt x="369912" y="90411"/>
                </a:lnTo>
                <a:lnTo>
                  <a:pt x="369384" y="91291"/>
                </a:lnTo>
                <a:lnTo>
                  <a:pt x="367449" y="92170"/>
                </a:lnTo>
                <a:lnTo>
                  <a:pt x="366921" y="93401"/>
                </a:lnTo>
                <a:lnTo>
                  <a:pt x="366042" y="95688"/>
                </a:lnTo>
                <a:lnTo>
                  <a:pt x="363931" y="96919"/>
                </a:lnTo>
                <a:lnTo>
                  <a:pt x="357950" y="97799"/>
                </a:lnTo>
                <a:lnTo>
                  <a:pt x="354608" y="97623"/>
                </a:lnTo>
                <a:lnTo>
                  <a:pt x="353377" y="97975"/>
                </a:lnTo>
                <a:lnTo>
                  <a:pt x="352850" y="99382"/>
                </a:lnTo>
                <a:lnTo>
                  <a:pt x="353905" y="105362"/>
                </a:lnTo>
                <a:lnTo>
                  <a:pt x="354960" y="108353"/>
                </a:lnTo>
                <a:lnTo>
                  <a:pt x="357247" y="108528"/>
                </a:lnTo>
                <a:lnTo>
                  <a:pt x="362876" y="106945"/>
                </a:lnTo>
                <a:lnTo>
                  <a:pt x="365866" y="107473"/>
                </a:lnTo>
                <a:lnTo>
                  <a:pt x="367801" y="108880"/>
                </a:lnTo>
                <a:lnTo>
                  <a:pt x="368680" y="111167"/>
                </a:lnTo>
                <a:lnTo>
                  <a:pt x="368856" y="114157"/>
                </a:lnTo>
                <a:lnTo>
                  <a:pt x="368504" y="115037"/>
                </a:lnTo>
                <a:lnTo>
                  <a:pt x="367097" y="116620"/>
                </a:lnTo>
                <a:lnTo>
                  <a:pt x="366745" y="117675"/>
                </a:lnTo>
                <a:lnTo>
                  <a:pt x="366745" y="118555"/>
                </a:lnTo>
                <a:lnTo>
                  <a:pt x="367449" y="119962"/>
                </a:lnTo>
                <a:lnTo>
                  <a:pt x="367625" y="120665"/>
                </a:lnTo>
                <a:lnTo>
                  <a:pt x="367625" y="126646"/>
                </a:lnTo>
                <a:lnTo>
                  <a:pt x="366218" y="132978"/>
                </a:lnTo>
                <a:lnTo>
                  <a:pt x="361293" y="144939"/>
                </a:lnTo>
                <a:lnTo>
                  <a:pt x="358127" y="157252"/>
                </a:lnTo>
                <a:lnTo>
                  <a:pt x="355312" y="162529"/>
                </a:lnTo>
                <a:lnTo>
                  <a:pt x="351618" y="166750"/>
                </a:lnTo>
                <a:lnTo>
                  <a:pt x="347748" y="169389"/>
                </a:lnTo>
                <a:lnTo>
                  <a:pt x="348804" y="169389"/>
                </a:lnTo>
                <a:lnTo>
                  <a:pt x="347573" y="170444"/>
                </a:lnTo>
                <a:lnTo>
                  <a:pt x="345462" y="173083"/>
                </a:lnTo>
                <a:lnTo>
                  <a:pt x="344231" y="173610"/>
                </a:lnTo>
                <a:lnTo>
                  <a:pt x="341944" y="173083"/>
                </a:lnTo>
                <a:lnTo>
                  <a:pt x="340537" y="172203"/>
                </a:lnTo>
                <a:lnTo>
                  <a:pt x="338954" y="171676"/>
                </a:lnTo>
                <a:lnTo>
                  <a:pt x="337195" y="172731"/>
                </a:lnTo>
                <a:lnTo>
                  <a:pt x="337195" y="173786"/>
                </a:lnTo>
                <a:lnTo>
                  <a:pt x="339833" y="175721"/>
                </a:lnTo>
                <a:lnTo>
                  <a:pt x="339481" y="179063"/>
                </a:lnTo>
                <a:lnTo>
                  <a:pt x="338426" y="182229"/>
                </a:lnTo>
                <a:lnTo>
                  <a:pt x="338954" y="184516"/>
                </a:lnTo>
                <a:lnTo>
                  <a:pt x="334205" y="189617"/>
                </a:lnTo>
                <a:lnTo>
                  <a:pt x="333501" y="191552"/>
                </a:lnTo>
                <a:lnTo>
                  <a:pt x="333677" y="192080"/>
                </a:lnTo>
                <a:lnTo>
                  <a:pt x="334556" y="191904"/>
                </a:lnTo>
                <a:lnTo>
                  <a:pt x="336139" y="191728"/>
                </a:lnTo>
                <a:lnTo>
                  <a:pt x="337546" y="191024"/>
                </a:lnTo>
                <a:lnTo>
                  <a:pt x="338778" y="189969"/>
                </a:lnTo>
                <a:lnTo>
                  <a:pt x="339657" y="189793"/>
                </a:lnTo>
                <a:lnTo>
                  <a:pt x="340009" y="192080"/>
                </a:lnTo>
                <a:lnTo>
                  <a:pt x="339657" y="193135"/>
                </a:lnTo>
                <a:lnTo>
                  <a:pt x="338954" y="194190"/>
                </a:lnTo>
                <a:lnTo>
                  <a:pt x="338074" y="195070"/>
                </a:lnTo>
                <a:lnTo>
                  <a:pt x="337371" y="195422"/>
                </a:lnTo>
                <a:lnTo>
                  <a:pt x="335963" y="196829"/>
                </a:lnTo>
                <a:lnTo>
                  <a:pt x="335963" y="199995"/>
                </a:lnTo>
                <a:lnTo>
                  <a:pt x="337019" y="205976"/>
                </a:lnTo>
                <a:lnTo>
                  <a:pt x="337019" y="211252"/>
                </a:lnTo>
                <a:lnTo>
                  <a:pt x="336491" y="213715"/>
                </a:lnTo>
                <a:lnTo>
                  <a:pt x="335084" y="215474"/>
                </a:lnTo>
                <a:lnTo>
                  <a:pt x="333677" y="216002"/>
                </a:lnTo>
                <a:lnTo>
                  <a:pt x="331918" y="216354"/>
                </a:lnTo>
                <a:lnTo>
                  <a:pt x="328576" y="216529"/>
                </a:lnTo>
                <a:lnTo>
                  <a:pt x="327872" y="217233"/>
                </a:lnTo>
                <a:lnTo>
                  <a:pt x="327168" y="218640"/>
                </a:lnTo>
                <a:lnTo>
                  <a:pt x="326993" y="220047"/>
                </a:lnTo>
                <a:lnTo>
                  <a:pt x="327520" y="220575"/>
                </a:lnTo>
                <a:lnTo>
                  <a:pt x="327345" y="221454"/>
                </a:lnTo>
                <a:lnTo>
                  <a:pt x="325058" y="226555"/>
                </a:lnTo>
                <a:lnTo>
                  <a:pt x="323826" y="227963"/>
                </a:lnTo>
                <a:lnTo>
                  <a:pt x="322771" y="228842"/>
                </a:lnTo>
                <a:lnTo>
                  <a:pt x="319957" y="230425"/>
                </a:lnTo>
                <a:lnTo>
                  <a:pt x="319253" y="230601"/>
                </a:lnTo>
                <a:lnTo>
                  <a:pt x="317670" y="230425"/>
                </a:lnTo>
                <a:lnTo>
                  <a:pt x="316966" y="230601"/>
                </a:lnTo>
                <a:lnTo>
                  <a:pt x="313097" y="233064"/>
                </a:lnTo>
                <a:lnTo>
                  <a:pt x="312393" y="233767"/>
                </a:lnTo>
                <a:lnTo>
                  <a:pt x="311514" y="233767"/>
                </a:lnTo>
                <a:lnTo>
                  <a:pt x="309931" y="232536"/>
                </a:lnTo>
                <a:lnTo>
                  <a:pt x="308699" y="236230"/>
                </a:lnTo>
                <a:lnTo>
                  <a:pt x="303071" y="241331"/>
                </a:lnTo>
                <a:lnTo>
                  <a:pt x="302015" y="244673"/>
                </a:lnTo>
                <a:lnTo>
                  <a:pt x="309051" y="254523"/>
                </a:lnTo>
                <a:lnTo>
                  <a:pt x="311162" y="253644"/>
                </a:lnTo>
                <a:lnTo>
                  <a:pt x="311690" y="254875"/>
                </a:lnTo>
                <a:lnTo>
                  <a:pt x="311690" y="256986"/>
                </a:lnTo>
                <a:lnTo>
                  <a:pt x="312041" y="258745"/>
                </a:lnTo>
                <a:lnTo>
                  <a:pt x="313097" y="259448"/>
                </a:lnTo>
                <a:lnTo>
                  <a:pt x="314504" y="259624"/>
                </a:lnTo>
                <a:lnTo>
                  <a:pt x="315559" y="259976"/>
                </a:lnTo>
                <a:lnTo>
                  <a:pt x="316087" y="261207"/>
                </a:lnTo>
                <a:lnTo>
                  <a:pt x="315383" y="260855"/>
                </a:lnTo>
                <a:lnTo>
                  <a:pt x="313625" y="261383"/>
                </a:lnTo>
                <a:lnTo>
                  <a:pt x="311866" y="262263"/>
                </a:lnTo>
                <a:lnTo>
                  <a:pt x="310634" y="262966"/>
                </a:lnTo>
                <a:lnTo>
                  <a:pt x="309403" y="264197"/>
                </a:lnTo>
                <a:lnTo>
                  <a:pt x="308699" y="265077"/>
                </a:lnTo>
                <a:lnTo>
                  <a:pt x="308523" y="266308"/>
                </a:lnTo>
                <a:lnTo>
                  <a:pt x="309227" y="268243"/>
                </a:lnTo>
                <a:lnTo>
                  <a:pt x="305357" y="266660"/>
                </a:lnTo>
                <a:lnTo>
                  <a:pt x="304830" y="269650"/>
                </a:lnTo>
                <a:lnTo>
                  <a:pt x="306764" y="280380"/>
                </a:lnTo>
                <a:lnTo>
                  <a:pt x="306764" y="281787"/>
                </a:lnTo>
                <a:lnTo>
                  <a:pt x="306413" y="282843"/>
                </a:lnTo>
                <a:lnTo>
                  <a:pt x="305709" y="283546"/>
                </a:lnTo>
                <a:lnTo>
                  <a:pt x="304654" y="283898"/>
                </a:lnTo>
                <a:lnTo>
                  <a:pt x="303774" y="285657"/>
                </a:lnTo>
                <a:lnTo>
                  <a:pt x="302191" y="295859"/>
                </a:lnTo>
                <a:lnTo>
                  <a:pt x="298321" y="301488"/>
                </a:lnTo>
                <a:lnTo>
                  <a:pt x="297266" y="303950"/>
                </a:lnTo>
                <a:lnTo>
                  <a:pt x="296563" y="302719"/>
                </a:lnTo>
                <a:lnTo>
                  <a:pt x="295683" y="302191"/>
                </a:lnTo>
                <a:lnTo>
                  <a:pt x="294628" y="302191"/>
                </a:lnTo>
                <a:lnTo>
                  <a:pt x="293220" y="302895"/>
                </a:lnTo>
                <a:lnTo>
                  <a:pt x="294276" y="302895"/>
                </a:lnTo>
                <a:lnTo>
                  <a:pt x="292165" y="303950"/>
                </a:lnTo>
                <a:lnTo>
                  <a:pt x="292165" y="305006"/>
                </a:lnTo>
                <a:lnTo>
                  <a:pt x="294803" y="305357"/>
                </a:lnTo>
                <a:lnTo>
                  <a:pt x="293924" y="307820"/>
                </a:lnTo>
                <a:lnTo>
                  <a:pt x="291110" y="310283"/>
                </a:lnTo>
                <a:lnTo>
                  <a:pt x="288119" y="310810"/>
                </a:lnTo>
                <a:lnTo>
                  <a:pt x="287416" y="312217"/>
                </a:lnTo>
                <a:lnTo>
                  <a:pt x="287240" y="313449"/>
                </a:lnTo>
                <a:lnTo>
                  <a:pt x="287768" y="314328"/>
                </a:lnTo>
                <a:lnTo>
                  <a:pt x="289351" y="314680"/>
                </a:lnTo>
                <a:lnTo>
                  <a:pt x="288823" y="315384"/>
                </a:lnTo>
                <a:lnTo>
                  <a:pt x="288471" y="316087"/>
                </a:lnTo>
                <a:lnTo>
                  <a:pt x="287943" y="316439"/>
                </a:lnTo>
                <a:lnTo>
                  <a:pt x="286712" y="316615"/>
                </a:lnTo>
                <a:lnTo>
                  <a:pt x="286184" y="316967"/>
                </a:lnTo>
                <a:lnTo>
                  <a:pt x="286184" y="317846"/>
                </a:lnTo>
                <a:lnTo>
                  <a:pt x="286360" y="318901"/>
                </a:lnTo>
                <a:lnTo>
                  <a:pt x="286184" y="319605"/>
                </a:lnTo>
                <a:lnTo>
                  <a:pt x="284777" y="320661"/>
                </a:lnTo>
                <a:lnTo>
                  <a:pt x="282139" y="322244"/>
                </a:lnTo>
                <a:lnTo>
                  <a:pt x="281084" y="323475"/>
                </a:lnTo>
                <a:lnTo>
                  <a:pt x="280556" y="325234"/>
                </a:lnTo>
                <a:lnTo>
                  <a:pt x="280028" y="328224"/>
                </a:lnTo>
                <a:lnTo>
                  <a:pt x="279149" y="329455"/>
                </a:lnTo>
                <a:lnTo>
                  <a:pt x="278093" y="329807"/>
                </a:lnTo>
                <a:lnTo>
                  <a:pt x="276334" y="330159"/>
                </a:lnTo>
                <a:lnTo>
                  <a:pt x="274751" y="330159"/>
                </a:lnTo>
                <a:lnTo>
                  <a:pt x="273696" y="329807"/>
                </a:lnTo>
                <a:lnTo>
                  <a:pt x="272816" y="329983"/>
                </a:lnTo>
                <a:lnTo>
                  <a:pt x="271233" y="330862"/>
                </a:lnTo>
                <a:lnTo>
                  <a:pt x="268595" y="332797"/>
                </a:lnTo>
                <a:lnTo>
                  <a:pt x="266308" y="335436"/>
                </a:lnTo>
                <a:lnTo>
                  <a:pt x="264725" y="336843"/>
                </a:lnTo>
                <a:lnTo>
                  <a:pt x="264021" y="336667"/>
                </a:lnTo>
                <a:lnTo>
                  <a:pt x="263494" y="337722"/>
                </a:lnTo>
                <a:lnTo>
                  <a:pt x="261383" y="339306"/>
                </a:lnTo>
                <a:lnTo>
                  <a:pt x="260855" y="340537"/>
                </a:lnTo>
                <a:lnTo>
                  <a:pt x="260855" y="343527"/>
                </a:lnTo>
                <a:lnTo>
                  <a:pt x="261207" y="344934"/>
                </a:lnTo>
                <a:lnTo>
                  <a:pt x="261911" y="345990"/>
                </a:lnTo>
                <a:lnTo>
                  <a:pt x="259976" y="349683"/>
                </a:lnTo>
                <a:lnTo>
                  <a:pt x="259448" y="351442"/>
                </a:lnTo>
                <a:lnTo>
                  <a:pt x="259800" y="352850"/>
                </a:lnTo>
                <a:lnTo>
                  <a:pt x="258041" y="353377"/>
                </a:lnTo>
                <a:lnTo>
                  <a:pt x="257865" y="354609"/>
                </a:lnTo>
                <a:lnTo>
                  <a:pt x="258217" y="356192"/>
                </a:lnTo>
                <a:lnTo>
                  <a:pt x="257865" y="357951"/>
                </a:lnTo>
                <a:lnTo>
                  <a:pt x="256634" y="358654"/>
                </a:lnTo>
                <a:lnTo>
                  <a:pt x="254875" y="359182"/>
                </a:lnTo>
                <a:lnTo>
                  <a:pt x="253644" y="360061"/>
                </a:lnTo>
                <a:lnTo>
                  <a:pt x="253819" y="361820"/>
                </a:lnTo>
                <a:lnTo>
                  <a:pt x="253116" y="361996"/>
                </a:lnTo>
                <a:lnTo>
                  <a:pt x="250653" y="362348"/>
                </a:lnTo>
                <a:lnTo>
                  <a:pt x="249950" y="362700"/>
                </a:lnTo>
                <a:lnTo>
                  <a:pt x="248894" y="364107"/>
                </a:lnTo>
                <a:lnTo>
                  <a:pt x="248894" y="364635"/>
                </a:lnTo>
                <a:lnTo>
                  <a:pt x="249070" y="365338"/>
                </a:lnTo>
                <a:lnTo>
                  <a:pt x="248894" y="366921"/>
                </a:lnTo>
                <a:lnTo>
                  <a:pt x="249070" y="367449"/>
                </a:lnTo>
                <a:lnTo>
                  <a:pt x="249598" y="367977"/>
                </a:lnTo>
                <a:lnTo>
                  <a:pt x="249950" y="368504"/>
                </a:lnTo>
                <a:lnTo>
                  <a:pt x="249422" y="369384"/>
                </a:lnTo>
                <a:lnTo>
                  <a:pt x="248718" y="370439"/>
                </a:lnTo>
                <a:lnTo>
                  <a:pt x="248191" y="370967"/>
                </a:lnTo>
                <a:lnTo>
                  <a:pt x="248015" y="370791"/>
                </a:lnTo>
                <a:lnTo>
                  <a:pt x="247839" y="371846"/>
                </a:lnTo>
                <a:lnTo>
                  <a:pt x="248015" y="375189"/>
                </a:lnTo>
                <a:lnTo>
                  <a:pt x="247663" y="376420"/>
                </a:lnTo>
                <a:lnTo>
                  <a:pt x="246256" y="378003"/>
                </a:lnTo>
                <a:lnTo>
                  <a:pt x="245904" y="379058"/>
                </a:lnTo>
                <a:lnTo>
                  <a:pt x="246080" y="380114"/>
                </a:lnTo>
                <a:lnTo>
                  <a:pt x="246784" y="382400"/>
                </a:lnTo>
                <a:lnTo>
                  <a:pt x="246959" y="383632"/>
                </a:lnTo>
                <a:lnTo>
                  <a:pt x="246608" y="386094"/>
                </a:lnTo>
                <a:lnTo>
                  <a:pt x="245376" y="390492"/>
                </a:lnTo>
                <a:lnTo>
                  <a:pt x="243793" y="403508"/>
                </a:lnTo>
                <a:lnTo>
                  <a:pt x="241859" y="408609"/>
                </a:lnTo>
                <a:lnTo>
                  <a:pt x="238868" y="412479"/>
                </a:lnTo>
                <a:lnTo>
                  <a:pt x="236757" y="414062"/>
                </a:lnTo>
                <a:lnTo>
                  <a:pt x="232536" y="416348"/>
                </a:lnTo>
                <a:lnTo>
                  <a:pt x="230425" y="418107"/>
                </a:lnTo>
                <a:lnTo>
                  <a:pt x="226907" y="421977"/>
                </a:lnTo>
                <a:lnTo>
                  <a:pt x="224093" y="426551"/>
                </a:lnTo>
                <a:lnTo>
                  <a:pt x="215122" y="434466"/>
                </a:lnTo>
                <a:lnTo>
                  <a:pt x="213539" y="433762"/>
                </a:lnTo>
                <a:lnTo>
                  <a:pt x="212308" y="434642"/>
                </a:lnTo>
                <a:lnTo>
                  <a:pt x="211428" y="436401"/>
                </a:lnTo>
                <a:lnTo>
                  <a:pt x="211077" y="438512"/>
                </a:lnTo>
                <a:lnTo>
                  <a:pt x="208790" y="437104"/>
                </a:lnTo>
                <a:lnTo>
                  <a:pt x="208086" y="436401"/>
                </a:lnTo>
                <a:lnTo>
                  <a:pt x="206503" y="438687"/>
                </a:lnTo>
                <a:lnTo>
                  <a:pt x="205448" y="442029"/>
                </a:lnTo>
                <a:lnTo>
                  <a:pt x="204920" y="445371"/>
                </a:lnTo>
                <a:lnTo>
                  <a:pt x="205096" y="447658"/>
                </a:lnTo>
                <a:lnTo>
                  <a:pt x="203161" y="447658"/>
                </a:lnTo>
                <a:lnTo>
                  <a:pt x="204744" y="450824"/>
                </a:lnTo>
                <a:lnTo>
                  <a:pt x="203865" y="453463"/>
                </a:lnTo>
                <a:lnTo>
                  <a:pt x="201754" y="456101"/>
                </a:lnTo>
                <a:lnTo>
                  <a:pt x="200171" y="459443"/>
                </a:lnTo>
                <a:lnTo>
                  <a:pt x="199995" y="461378"/>
                </a:lnTo>
                <a:lnTo>
                  <a:pt x="200347" y="462434"/>
                </a:lnTo>
                <a:lnTo>
                  <a:pt x="200347" y="463489"/>
                </a:lnTo>
                <a:lnTo>
                  <a:pt x="199291" y="465248"/>
                </a:lnTo>
                <a:lnTo>
                  <a:pt x="198060" y="466479"/>
                </a:lnTo>
                <a:lnTo>
                  <a:pt x="193311" y="469294"/>
                </a:lnTo>
                <a:lnTo>
                  <a:pt x="191024" y="471228"/>
                </a:lnTo>
                <a:lnTo>
                  <a:pt x="187682" y="474922"/>
                </a:lnTo>
                <a:lnTo>
                  <a:pt x="186978" y="475802"/>
                </a:lnTo>
                <a:lnTo>
                  <a:pt x="186627" y="477385"/>
                </a:lnTo>
                <a:lnTo>
                  <a:pt x="186451" y="479144"/>
                </a:lnTo>
                <a:lnTo>
                  <a:pt x="186275" y="480023"/>
                </a:lnTo>
                <a:lnTo>
                  <a:pt x="185923" y="480727"/>
                </a:lnTo>
                <a:lnTo>
                  <a:pt x="183636" y="484421"/>
                </a:lnTo>
                <a:lnTo>
                  <a:pt x="182933" y="486707"/>
                </a:lnTo>
                <a:lnTo>
                  <a:pt x="182581" y="487411"/>
                </a:lnTo>
                <a:lnTo>
                  <a:pt x="182229" y="487939"/>
                </a:lnTo>
                <a:lnTo>
                  <a:pt x="178711" y="491632"/>
                </a:lnTo>
                <a:lnTo>
                  <a:pt x="178008" y="492688"/>
                </a:lnTo>
                <a:lnTo>
                  <a:pt x="176952" y="494799"/>
                </a:lnTo>
                <a:lnTo>
                  <a:pt x="176601" y="495326"/>
                </a:lnTo>
                <a:lnTo>
                  <a:pt x="174314" y="497789"/>
                </a:lnTo>
                <a:lnTo>
                  <a:pt x="173962" y="498492"/>
                </a:lnTo>
                <a:lnTo>
                  <a:pt x="173786" y="499020"/>
                </a:lnTo>
                <a:lnTo>
                  <a:pt x="173786" y="499372"/>
                </a:lnTo>
                <a:lnTo>
                  <a:pt x="172731" y="501659"/>
                </a:lnTo>
                <a:lnTo>
                  <a:pt x="172379" y="502186"/>
                </a:lnTo>
                <a:lnTo>
                  <a:pt x="169213" y="506056"/>
                </a:lnTo>
                <a:lnTo>
                  <a:pt x="158483" y="514499"/>
                </a:lnTo>
                <a:lnTo>
                  <a:pt x="157604" y="514851"/>
                </a:lnTo>
                <a:lnTo>
                  <a:pt x="156021" y="515027"/>
                </a:lnTo>
                <a:lnTo>
                  <a:pt x="151975" y="515203"/>
                </a:lnTo>
                <a:lnTo>
                  <a:pt x="151271" y="515027"/>
                </a:lnTo>
                <a:lnTo>
                  <a:pt x="149161" y="514147"/>
                </a:lnTo>
                <a:lnTo>
                  <a:pt x="148457" y="513795"/>
                </a:lnTo>
                <a:lnTo>
                  <a:pt x="147929" y="513268"/>
                </a:lnTo>
                <a:lnTo>
                  <a:pt x="147578" y="512740"/>
                </a:lnTo>
                <a:lnTo>
                  <a:pt x="147050" y="512388"/>
                </a:lnTo>
                <a:lnTo>
                  <a:pt x="146170" y="512388"/>
                </a:lnTo>
                <a:lnTo>
                  <a:pt x="144939" y="512564"/>
                </a:lnTo>
                <a:lnTo>
                  <a:pt x="143004" y="513444"/>
                </a:lnTo>
                <a:lnTo>
                  <a:pt x="140893" y="513971"/>
                </a:lnTo>
                <a:lnTo>
                  <a:pt x="140190" y="513971"/>
                </a:lnTo>
                <a:lnTo>
                  <a:pt x="139486" y="513971"/>
                </a:lnTo>
                <a:lnTo>
                  <a:pt x="137376" y="513268"/>
                </a:lnTo>
                <a:lnTo>
                  <a:pt x="71414" y="565157"/>
                </a:lnTo>
                <a:lnTo>
                  <a:pt x="1583" y="621269"/>
                </a:lnTo>
                <a:lnTo>
                  <a:pt x="352" y="622676"/>
                </a:lnTo>
                <a:lnTo>
                  <a:pt x="0" y="623203"/>
                </a:lnTo>
                <a:lnTo>
                  <a:pt x="2990" y="623555"/>
                </a:lnTo>
                <a:lnTo>
                  <a:pt x="8091" y="617575"/>
                </a:lnTo>
                <a:lnTo>
                  <a:pt x="9498" y="616695"/>
                </a:lnTo>
                <a:lnTo>
                  <a:pt x="14951" y="616168"/>
                </a:lnTo>
                <a:lnTo>
                  <a:pt x="17766" y="616871"/>
                </a:lnTo>
                <a:lnTo>
                  <a:pt x="18997" y="619334"/>
                </a:lnTo>
                <a:lnTo>
                  <a:pt x="19700" y="619861"/>
                </a:lnTo>
                <a:lnTo>
                  <a:pt x="21108" y="618806"/>
                </a:lnTo>
                <a:lnTo>
                  <a:pt x="23042" y="616695"/>
                </a:lnTo>
                <a:lnTo>
                  <a:pt x="23570" y="615640"/>
                </a:lnTo>
                <a:lnTo>
                  <a:pt x="27616" y="605966"/>
                </a:lnTo>
                <a:lnTo>
                  <a:pt x="29199" y="603503"/>
                </a:lnTo>
                <a:lnTo>
                  <a:pt x="30958" y="601744"/>
                </a:lnTo>
                <a:lnTo>
                  <a:pt x="35707" y="599106"/>
                </a:lnTo>
                <a:lnTo>
                  <a:pt x="41512" y="597171"/>
                </a:lnTo>
                <a:lnTo>
                  <a:pt x="47668" y="596115"/>
                </a:lnTo>
                <a:lnTo>
                  <a:pt x="59101" y="595764"/>
                </a:lnTo>
                <a:lnTo>
                  <a:pt x="59805" y="596291"/>
                </a:lnTo>
                <a:lnTo>
                  <a:pt x="60333" y="596819"/>
                </a:lnTo>
                <a:lnTo>
                  <a:pt x="62619" y="598402"/>
                </a:lnTo>
                <a:lnTo>
                  <a:pt x="85838" y="609308"/>
                </a:lnTo>
                <a:lnTo>
                  <a:pt x="91818" y="610539"/>
                </a:lnTo>
                <a:lnTo>
                  <a:pt x="98854" y="610539"/>
                </a:lnTo>
                <a:lnTo>
                  <a:pt x="101844" y="609484"/>
                </a:lnTo>
                <a:lnTo>
                  <a:pt x="105538" y="606141"/>
                </a:lnTo>
                <a:lnTo>
                  <a:pt x="108352" y="605438"/>
                </a:lnTo>
                <a:lnTo>
                  <a:pt x="111519" y="605614"/>
                </a:lnTo>
                <a:lnTo>
                  <a:pt x="117147" y="606669"/>
                </a:lnTo>
                <a:lnTo>
                  <a:pt x="122952" y="608428"/>
                </a:lnTo>
                <a:lnTo>
                  <a:pt x="125942" y="610011"/>
                </a:lnTo>
                <a:lnTo>
                  <a:pt x="128053" y="612474"/>
                </a:lnTo>
                <a:lnTo>
                  <a:pt x="128933" y="615816"/>
                </a:lnTo>
                <a:lnTo>
                  <a:pt x="129108" y="622500"/>
                </a:lnTo>
                <a:lnTo>
                  <a:pt x="129988" y="625314"/>
                </a:lnTo>
                <a:lnTo>
                  <a:pt x="131923" y="627425"/>
                </a:lnTo>
                <a:lnTo>
                  <a:pt x="134913" y="628305"/>
                </a:lnTo>
                <a:lnTo>
                  <a:pt x="138079" y="628129"/>
                </a:lnTo>
                <a:lnTo>
                  <a:pt x="143356" y="627249"/>
                </a:lnTo>
                <a:lnTo>
                  <a:pt x="146170" y="627601"/>
                </a:lnTo>
                <a:lnTo>
                  <a:pt x="148633" y="628480"/>
                </a:lnTo>
                <a:lnTo>
                  <a:pt x="162529" y="636396"/>
                </a:lnTo>
                <a:lnTo>
                  <a:pt x="165167" y="638682"/>
                </a:lnTo>
                <a:lnTo>
                  <a:pt x="167278" y="640617"/>
                </a:lnTo>
                <a:lnTo>
                  <a:pt x="173083" y="641321"/>
                </a:lnTo>
                <a:lnTo>
                  <a:pt x="175545" y="642024"/>
                </a:lnTo>
                <a:lnTo>
                  <a:pt x="178711" y="644839"/>
                </a:lnTo>
                <a:lnTo>
                  <a:pt x="181350" y="649060"/>
                </a:lnTo>
                <a:lnTo>
                  <a:pt x="185571" y="658031"/>
                </a:lnTo>
                <a:lnTo>
                  <a:pt x="183461" y="680546"/>
                </a:lnTo>
                <a:lnTo>
                  <a:pt x="183988" y="681425"/>
                </a:lnTo>
                <a:lnTo>
                  <a:pt x="187506" y="684064"/>
                </a:lnTo>
                <a:lnTo>
                  <a:pt x="188386" y="685471"/>
                </a:lnTo>
                <a:lnTo>
                  <a:pt x="188913" y="686702"/>
                </a:lnTo>
                <a:lnTo>
                  <a:pt x="189265" y="688110"/>
                </a:lnTo>
                <a:lnTo>
                  <a:pt x="189441" y="689693"/>
                </a:lnTo>
                <a:lnTo>
                  <a:pt x="189793" y="691276"/>
                </a:lnTo>
                <a:lnTo>
                  <a:pt x="191200" y="693210"/>
                </a:lnTo>
                <a:lnTo>
                  <a:pt x="191728" y="695849"/>
                </a:lnTo>
                <a:lnTo>
                  <a:pt x="192959" y="697608"/>
                </a:lnTo>
                <a:lnTo>
                  <a:pt x="193487" y="699015"/>
                </a:lnTo>
                <a:lnTo>
                  <a:pt x="193487" y="704996"/>
                </a:lnTo>
                <a:lnTo>
                  <a:pt x="191728" y="714318"/>
                </a:lnTo>
                <a:lnTo>
                  <a:pt x="191728" y="733139"/>
                </a:lnTo>
                <a:lnTo>
                  <a:pt x="193135" y="738416"/>
                </a:lnTo>
                <a:lnTo>
                  <a:pt x="193487" y="741406"/>
                </a:lnTo>
                <a:lnTo>
                  <a:pt x="194366" y="744397"/>
                </a:lnTo>
                <a:lnTo>
                  <a:pt x="198236" y="749146"/>
                </a:lnTo>
                <a:lnTo>
                  <a:pt x="199643" y="751960"/>
                </a:lnTo>
                <a:lnTo>
                  <a:pt x="199115" y="758292"/>
                </a:lnTo>
                <a:lnTo>
                  <a:pt x="194190" y="769022"/>
                </a:lnTo>
                <a:lnTo>
                  <a:pt x="195773" y="773947"/>
                </a:lnTo>
                <a:lnTo>
                  <a:pt x="192783" y="781159"/>
                </a:lnTo>
                <a:lnTo>
                  <a:pt x="192783" y="784501"/>
                </a:lnTo>
                <a:lnTo>
                  <a:pt x="194718" y="787843"/>
                </a:lnTo>
                <a:lnTo>
                  <a:pt x="193487" y="790130"/>
                </a:lnTo>
                <a:lnTo>
                  <a:pt x="189617" y="794879"/>
                </a:lnTo>
                <a:lnTo>
                  <a:pt x="188562" y="797166"/>
                </a:lnTo>
                <a:lnTo>
                  <a:pt x="188210" y="799452"/>
                </a:lnTo>
                <a:lnTo>
                  <a:pt x="187858" y="804905"/>
                </a:lnTo>
                <a:lnTo>
                  <a:pt x="184164" y="814404"/>
                </a:lnTo>
                <a:lnTo>
                  <a:pt x="183109" y="819856"/>
                </a:lnTo>
                <a:lnTo>
                  <a:pt x="184868" y="824957"/>
                </a:lnTo>
                <a:lnTo>
                  <a:pt x="182933" y="829355"/>
                </a:lnTo>
                <a:lnTo>
                  <a:pt x="182053" y="833225"/>
                </a:lnTo>
                <a:lnTo>
                  <a:pt x="181878" y="842371"/>
                </a:lnTo>
                <a:lnTo>
                  <a:pt x="182053" y="843251"/>
                </a:lnTo>
                <a:lnTo>
                  <a:pt x="182405" y="844306"/>
                </a:lnTo>
                <a:lnTo>
                  <a:pt x="182933" y="845361"/>
                </a:lnTo>
                <a:lnTo>
                  <a:pt x="183461" y="846241"/>
                </a:lnTo>
                <a:lnTo>
                  <a:pt x="183988" y="847472"/>
                </a:lnTo>
                <a:lnTo>
                  <a:pt x="183812" y="848704"/>
                </a:lnTo>
                <a:lnTo>
                  <a:pt x="183285" y="849935"/>
                </a:lnTo>
                <a:lnTo>
                  <a:pt x="181350" y="858554"/>
                </a:lnTo>
                <a:lnTo>
                  <a:pt x="180998" y="861368"/>
                </a:lnTo>
                <a:lnTo>
                  <a:pt x="179415" y="865062"/>
                </a:lnTo>
                <a:lnTo>
                  <a:pt x="169037" y="873857"/>
                </a:lnTo>
                <a:lnTo>
                  <a:pt x="161122" y="886873"/>
                </a:lnTo>
                <a:lnTo>
                  <a:pt x="154438" y="885114"/>
                </a:lnTo>
                <a:lnTo>
                  <a:pt x="148633" y="887401"/>
                </a:lnTo>
                <a:lnTo>
                  <a:pt x="146346" y="891974"/>
                </a:lnTo>
                <a:lnTo>
                  <a:pt x="150040" y="896899"/>
                </a:lnTo>
                <a:lnTo>
                  <a:pt x="155493" y="899890"/>
                </a:lnTo>
                <a:lnTo>
                  <a:pt x="158131" y="902352"/>
                </a:lnTo>
                <a:lnTo>
                  <a:pt x="160418" y="908860"/>
                </a:lnTo>
                <a:lnTo>
                  <a:pt x="163232" y="907629"/>
                </a:lnTo>
                <a:lnTo>
                  <a:pt x="166399" y="904639"/>
                </a:lnTo>
                <a:lnTo>
                  <a:pt x="168685" y="903056"/>
                </a:lnTo>
                <a:lnTo>
                  <a:pt x="174490" y="903408"/>
                </a:lnTo>
                <a:lnTo>
                  <a:pt x="179767" y="904815"/>
                </a:lnTo>
                <a:lnTo>
                  <a:pt x="183636" y="907981"/>
                </a:lnTo>
                <a:lnTo>
                  <a:pt x="185220" y="913434"/>
                </a:lnTo>
                <a:lnTo>
                  <a:pt x="183285" y="919414"/>
                </a:lnTo>
                <a:lnTo>
                  <a:pt x="178535" y="922580"/>
                </a:lnTo>
                <a:lnTo>
                  <a:pt x="172907" y="925043"/>
                </a:lnTo>
                <a:lnTo>
                  <a:pt x="168333" y="928913"/>
                </a:lnTo>
                <a:lnTo>
                  <a:pt x="170620" y="929968"/>
                </a:lnTo>
                <a:lnTo>
                  <a:pt x="172027" y="929792"/>
                </a:lnTo>
                <a:lnTo>
                  <a:pt x="172731" y="929616"/>
                </a:lnTo>
                <a:lnTo>
                  <a:pt x="176073" y="929089"/>
                </a:lnTo>
                <a:lnTo>
                  <a:pt x="179415" y="928737"/>
                </a:lnTo>
                <a:lnTo>
                  <a:pt x="180295" y="928913"/>
                </a:lnTo>
                <a:lnTo>
                  <a:pt x="180998" y="929089"/>
                </a:lnTo>
                <a:lnTo>
                  <a:pt x="181526" y="929440"/>
                </a:lnTo>
                <a:lnTo>
                  <a:pt x="181878" y="929792"/>
                </a:lnTo>
                <a:lnTo>
                  <a:pt x="182229" y="930496"/>
                </a:lnTo>
                <a:lnTo>
                  <a:pt x="182581" y="931375"/>
                </a:lnTo>
                <a:lnTo>
                  <a:pt x="183109" y="935069"/>
                </a:lnTo>
                <a:lnTo>
                  <a:pt x="183285" y="935773"/>
                </a:lnTo>
                <a:lnTo>
                  <a:pt x="183461" y="936124"/>
                </a:lnTo>
                <a:lnTo>
                  <a:pt x="185571" y="939994"/>
                </a:lnTo>
                <a:lnTo>
                  <a:pt x="186451" y="941225"/>
                </a:lnTo>
                <a:lnTo>
                  <a:pt x="187858" y="942105"/>
                </a:lnTo>
                <a:lnTo>
                  <a:pt x="188738" y="942105"/>
                </a:lnTo>
                <a:lnTo>
                  <a:pt x="189617" y="941929"/>
                </a:lnTo>
                <a:lnTo>
                  <a:pt x="190145" y="941577"/>
                </a:lnTo>
                <a:lnTo>
                  <a:pt x="190848" y="941401"/>
                </a:lnTo>
                <a:lnTo>
                  <a:pt x="191552" y="941225"/>
                </a:lnTo>
                <a:lnTo>
                  <a:pt x="194190" y="941225"/>
                </a:lnTo>
                <a:lnTo>
                  <a:pt x="195070" y="941577"/>
                </a:lnTo>
                <a:lnTo>
                  <a:pt x="195773" y="942457"/>
                </a:lnTo>
                <a:lnTo>
                  <a:pt x="196125" y="944216"/>
                </a:lnTo>
                <a:lnTo>
                  <a:pt x="196125" y="945447"/>
                </a:lnTo>
                <a:lnTo>
                  <a:pt x="195773" y="947206"/>
                </a:lnTo>
                <a:lnTo>
                  <a:pt x="195949" y="947910"/>
                </a:lnTo>
                <a:lnTo>
                  <a:pt x="197005" y="948437"/>
                </a:lnTo>
                <a:lnTo>
                  <a:pt x="197884" y="948613"/>
                </a:lnTo>
                <a:lnTo>
                  <a:pt x="199643" y="948613"/>
                </a:lnTo>
                <a:lnTo>
                  <a:pt x="200523" y="948789"/>
                </a:lnTo>
                <a:lnTo>
                  <a:pt x="201402" y="949668"/>
                </a:lnTo>
                <a:lnTo>
                  <a:pt x="202106" y="951076"/>
                </a:lnTo>
                <a:lnTo>
                  <a:pt x="203865" y="956001"/>
                </a:lnTo>
                <a:lnTo>
                  <a:pt x="204217" y="957584"/>
                </a:lnTo>
                <a:lnTo>
                  <a:pt x="204040" y="958463"/>
                </a:lnTo>
                <a:lnTo>
                  <a:pt x="204040" y="959343"/>
                </a:lnTo>
                <a:lnTo>
                  <a:pt x="204392" y="960046"/>
                </a:lnTo>
                <a:lnTo>
                  <a:pt x="205096" y="960750"/>
                </a:lnTo>
                <a:lnTo>
                  <a:pt x="205800" y="961102"/>
                </a:lnTo>
                <a:lnTo>
                  <a:pt x="206503" y="961102"/>
                </a:lnTo>
                <a:lnTo>
                  <a:pt x="207031" y="960750"/>
                </a:lnTo>
                <a:lnTo>
                  <a:pt x="207207" y="959871"/>
                </a:lnTo>
                <a:lnTo>
                  <a:pt x="207207" y="958991"/>
                </a:lnTo>
                <a:lnTo>
                  <a:pt x="207031" y="957936"/>
                </a:lnTo>
                <a:lnTo>
                  <a:pt x="207383" y="957408"/>
                </a:lnTo>
                <a:lnTo>
                  <a:pt x="207910" y="957056"/>
                </a:lnTo>
                <a:lnTo>
                  <a:pt x="208614" y="957232"/>
                </a:lnTo>
                <a:lnTo>
                  <a:pt x="209142" y="957760"/>
                </a:lnTo>
                <a:lnTo>
                  <a:pt x="211780" y="961102"/>
                </a:lnTo>
                <a:lnTo>
                  <a:pt x="212132" y="961629"/>
                </a:lnTo>
                <a:lnTo>
                  <a:pt x="211956" y="962509"/>
                </a:lnTo>
                <a:lnTo>
                  <a:pt x="211604" y="962861"/>
                </a:lnTo>
                <a:lnTo>
                  <a:pt x="211252" y="963388"/>
                </a:lnTo>
                <a:lnTo>
                  <a:pt x="211252" y="964092"/>
                </a:lnTo>
                <a:lnTo>
                  <a:pt x="211604" y="964796"/>
                </a:lnTo>
                <a:lnTo>
                  <a:pt x="213187" y="965675"/>
                </a:lnTo>
                <a:lnTo>
                  <a:pt x="213891" y="966203"/>
                </a:lnTo>
                <a:lnTo>
                  <a:pt x="214243" y="966906"/>
                </a:lnTo>
                <a:lnTo>
                  <a:pt x="214243" y="968138"/>
                </a:lnTo>
                <a:lnTo>
                  <a:pt x="214243" y="969017"/>
                </a:lnTo>
                <a:lnTo>
                  <a:pt x="214067" y="969897"/>
                </a:lnTo>
                <a:lnTo>
                  <a:pt x="214067" y="970600"/>
                </a:lnTo>
                <a:lnTo>
                  <a:pt x="214418" y="971304"/>
                </a:lnTo>
                <a:lnTo>
                  <a:pt x="215298" y="971832"/>
                </a:lnTo>
                <a:lnTo>
                  <a:pt x="216177" y="972183"/>
                </a:lnTo>
                <a:lnTo>
                  <a:pt x="217057" y="972359"/>
                </a:lnTo>
                <a:lnTo>
                  <a:pt x="217937" y="972535"/>
                </a:lnTo>
                <a:lnTo>
                  <a:pt x="218816" y="972711"/>
                </a:lnTo>
                <a:lnTo>
                  <a:pt x="219520" y="973063"/>
                </a:lnTo>
                <a:lnTo>
                  <a:pt x="220223" y="973766"/>
                </a:lnTo>
                <a:lnTo>
                  <a:pt x="220927" y="974822"/>
                </a:lnTo>
                <a:lnTo>
                  <a:pt x="222158" y="976933"/>
                </a:lnTo>
                <a:lnTo>
                  <a:pt x="224620" y="982913"/>
                </a:lnTo>
                <a:lnTo>
                  <a:pt x="226907" y="985552"/>
                </a:lnTo>
                <a:lnTo>
                  <a:pt x="228666" y="986607"/>
                </a:lnTo>
                <a:lnTo>
                  <a:pt x="231656" y="987662"/>
                </a:lnTo>
                <a:lnTo>
                  <a:pt x="232184" y="988014"/>
                </a:lnTo>
                <a:lnTo>
                  <a:pt x="232888" y="988718"/>
                </a:lnTo>
                <a:lnTo>
                  <a:pt x="240451" y="999975"/>
                </a:lnTo>
                <a:lnTo>
                  <a:pt x="241331" y="1001734"/>
                </a:lnTo>
                <a:lnTo>
                  <a:pt x="242562" y="1004900"/>
                </a:lnTo>
                <a:lnTo>
                  <a:pt x="243442" y="1006483"/>
                </a:lnTo>
                <a:lnTo>
                  <a:pt x="244497" y="1007363"/>
                </a:lnTo>
                <a:lnTo>
                  <a:pt x="246432" y="1007715"/>
                </a:lnTo>
                <a:lnTo>
                  <a:pt x="247311" y="1008066"/>
                </a:lnTo>
                <a:lnTo>
                  <a:pt x="248015" y="1008594"/>
                </a:lnTo>
                <a:lnTo>
                  <a:pt x="248718" y="1009474"/>
                </a:lnTo>
                <a:lnTo>
                  <a:pt x="249246" y="1010881"/>
                </a:lnTo>
                <a:lnTo>
                  <a:pt x="249598" y="1012288"/>
                </a:lnTo>
                <a:lnTo>
                  <a:pt x="249950" y="1013343"/>
                </a:lnTo>
                <a:lnTo>
                  <a:pt x="250653" y="1014399"/>
                </a:lnTo>
                <a:lnTo>
                  <a:pt x="251885" y="1015630"/>
                </a:lnTo>
                <a:lnTo>
                  <a:pt x="252940" y="1016158"/>
                </a:lnTo>
                <a:lnTo>
                  <a:pt x="253819" y="1016509"/>
                </a:lnTo>
                <a:lnTo>
                  <a:pt x="254523" y="1016509"/>
                </a:lnTo>
                <a:lnTo>
                  <a:pt x="257513" y="1015806"/>
                </a:lnTo>
                <a:lnTo>
                  <a:pt x="260328" y="1014575"/>
                </a:lnTo>
                <a:lnTo>
                  <a:pt x="260855" y="1014223"/>
                </a:lnTo>
                <a:lnTo>
                  <a:pt x="261383" y="1013695"/>
                </a:lnTo>
                <a:lnTo>
                  <a:pt x="263142" y="1011408"/>
                </a:lnTo>
                <a:lnTo>
                  <a:pt x="263846" y="1010353"/>
                </a:lnTo>
                <a:lnTo>
                  <a:pt x="264021" y="1010177"/>
                </a:lnTo>
                <a:lnTo>
                  <a:pt x="264197" y="1010001"/>
                </a:lnTo>
                <a:lnTo>
                  <a:pt x="265253" y="1009474"/>
                </a:lnTo>
                <a:lnTo>
                  <a:pt x="266484" y="1008594"/>
                </a:lnTo>
                <a:lnTo>
                  <a:pt x="268595" y="1006659"/>
                </a:lnTo>
                <a:lnTo>
                  <a:pt x="269122" y="1006483"/>
                </a:lnTo>
                <a:lnTo>
                  <a:pt x="270530" y="1006483"/>
                </a:lnTo>
                <a:lnTo>
                  <a:pt x="271233" y="1006307"/>
                </a:lnTo>
                <a:lnTo>
                  <a:pt x="271761" y="1005780"/>
                </a:lnTo>
                <a:lnTo>
                  <a:pt x="272816" y="1004724"/>
                </a:lnTo>
                <a:lnTo>
                  <a:pt x="273344" y="1004372"/>
                </a:lnTo>
                <a:lnTo>
                  <a:pt x="274048" y="1004021"/>
                </a:lnTo>
                <a:lnTo>
                  <a:pt x="278093" y="1003317"/>
                </a:lnTo>
                <a:lnTo>
                  <a:pt x="278797" y="1003317"/>
                </a:lnTo>
                <a:lnTo>
                  <a:pt x="279500" y="1003493"/>
                </a:lnTo>
                <a:lnTo>
                  <a:pt x="280204" y="1003493"/>
                </a:lnTo>
                <a:lnTo>
                  <a:pt x="287416" y="1002262"/>
                </a:lnTo>
                <a:lnTo>
                  <a:pt x="288823" y="1001734"/>
                </a:lnTo>
                <a:lnTo>
                  <a:pt x="289526" y="1001382"/>
                </a:lnTo>
                <a:lnTo>
                  <a:pt x="290054" y="1000855"/>
                </a:lnTo>
                <a:lnTo>
                  <a:pt x="290934" y="999799"/>
                </a:lnTo>
                <a:lnTo>
                  <a:pt x="292165" y="998920"/>
                </a:lnTo>
                <a:lnTo>
                  <a:pt x="297090" y="997864"/>
                </a:lnTo>
                <a:lnTo>
                  <a:pt x="306764" y="997337"/>
                </a:lnTo>
                <a:lnTo>
                  <a:pt x="308348" y="996985"/>
                </a:lnTo>
                <a:lnTo>
                  <a:pt x="309931" y="996457"/>
                </a:lnTo>
                <a:lnTo>
                  <a:pt x="310634" y="996105"/>
                </a:lnTo>
                <a:lnTo>
                  <a:pt x="311162" y="995754"/>
                </a:lnTo>
                <a:lnTo>
                  <a:pt x="311866" y="995402"/>
                </a:lnTo>
                <a:lnTo>
                  <a:pt x="312569" y="995226"/>
                </a:lnTo>
                <a:lnTo>
                  <a:pt x="313449" y="995226"/>
                </a:lnTo>
                <a:lnTo>
                  <a:pt x="314328" y="995226"/>
                </a:lnTo>
                <a:lnTo>
                  <a:pt x="315208" y="995402"/>
                </a:lnTo>
                <a:lnTo>
                  <a:pt x="315911" y="995578"/>
                </a:lnTo>
                <a:lnTo>
                  <a:pt x="316615" y="995930"/>
                </a:lnTo>
                <a:lnTo>
                  <a:pt x="317142" y="996281"/>
                </a:lnTo>
                <a:lnTo>
                  <a:pt x="317846" y="996985"/>
                </a:lnTo>
                <a:lnTo>
                  <a:pt x="319605" y="999799"/>
                </a:lnTo>
                <a:lnTo>
                  <a:pt x="320485" y="1000679"/>
                </a:lnTo>
                <a:lnTo>
                  <a:pt x="321188" y="1001382"/>
                </a:lnTo>
                <a:lnTo>
                  <a:pt x="329103" y="1004724"/>
                </a:lnTo>
                <a:lnTo>
                  <a:pt x="329807" y="1005780"/>
                </a:lnTo>
                <a:lnTo>
                  <a:pt x="330335" y="1007539"/>
                </a:lnTo>
                <a:lnTo>
                  <a:pt x="331214" y="1013871"/>
                </a:lnTo>
                <a:lnTo>
                  <a:pt x="331742" y="1015982"/>
                </a:lnTo>
                <a:lnTo>
                  <a:pt x="332621" y="1018444"/>
                </a:lnTo>
                <a:lnTo>
                  <a:pt x="332973" y="1020027"/>
                </a:lnTo>
                <a:lnTo>
                  <a:pt x="332797" y="1021786"/>
                </a:lnTo>
                <a:lnTo>
                  <a:pt x="332270" y="1022490"/>
                </a:lnTo>
                <a:lnTo>
                  <a:pt x="331214" y="1023545"/>
                </a:lnTo>
                <a:lnTo>
                  <a:pt x="330862" y="1024249"/>
                </a:lnTo>
                <a:lnTo>
                  <a:pt x="330686" y="1024952"/>
                </a:lnTo>
                <a:lnTo>
                  <a:pt x="330159" y="1027591"/>
                </a:lnTo>
                <a:lnTo>
                  <a:pt x="328928" y="1031461"/>
                </a:lnTo>
                <a:lnTo>
                  <a:pt x="328576" y="1032164"/>
                </a:lnTo>
                <a:lnTo>
                  <a:pt x="327696" y="1033571"/>
                </a:lnTo>
                <a:lnTo>
                  <a:pt x="327520" y="1034275"/>
                </a:lnTo>
                <a:lnTo>
                  <a:pt x="327696" y="1035154"/>
                </a:lnTo>
                <a:lnTo>
                  <a:pt x="328400" y="1036386"/>
                </a:lnTo>
                <a:lnTo>
                  <a:pt x="329455" y="1037793"/>
                </a:lnTo>
                <a:lnTo>
                  <a:pt x="329807" y="1038497"/>
                </a:lnTo>
                <a:lnTo>
                  <a:pt x="329983" y="1039376"/>
                </a:lnTo>
                <a:lnTo>
                  <a:pt x="329807" y="1040431"/>
                </a:lnTo>
                <a:lnTo>
                  <a:pt x="328224" y="1044125"/>
                </a:lnTo>
                <a:lnTo>
                  <a:pt x="327872" y="1045708"/>
                </a:lnTo>
                <a:lnTo>
                  <a:pt x="327345" y="1050458"/>
                </a:lnTo>
                <a:lnTo>
                  <a:pt x="327168" y="1051161"/>
                </a:lnTo>
                <a:lnTo>
                  <a:pt x="326817" y="1051865"/>
                </a:lnTo>
                <a:lnTo>
                  <a:pt x="326465" y="1052392"/>
                </a:lnTo>
                <a:lnTo>
                  <a:pt x="325937" y="1052920"/>
                </a:lnTo>
                <a:lnTo>
                  <a:pt x="325234" y="1053272"/>
                </a:lnTo>
                <a:lnTo>
                  <a:pt x="323123" y="1054151"/>
                </a:lnTo>
                <a:lnTo>
                  <a:pt x="322595" y="1054503"/>
                </a:lnTo>
                <a:lnTo>
                  <a:pt x="322243" y="1055207"/>
                </a:lnTo>
                <a:lnTo>
                  <a:pt x="322243" y="1056086"/>
                </a:lnTo>
                <a:lnTo>
                  <a:pt x="322947" y="1057494"/>
                </a:lnTo>
                <a:lnTo>
                  <a:pt x="324530" y="1059780"/>
                </a:lnTo>
                <a:lnTo>
                  <a:pt x="325937" y="1062594"/>
                </a:lnTo>
                <a:lnTo>
                  <a:pt x="326465" y="1063474"/>
                </a:lnTo>
                <a:lnTo>
                  <a:pt x="326817" y="1063826"/>
                </a:lnTo>
                <a:lnTo>
                  <a:pt x="327168" y="1064178"/>
                </a:lnTo>
                <a:lnTo>
                  <a:pt x="327696" y="1064354"/>
                </a:lnTo>
                <a:lnTo>
                  <a:pt x="329455" y="1065585"/>
                </a:lnTo>
                <a:lnTo>
                  <a:pt x="329807" y="1066112"/>
                </a:lnTo>
                <a:lnTo>
                  <a:pt x="329983" y="1066640"/>
                </a:lnTo>
                <a:lnTo>
                  <a:pt x="329455" y="1067344"/>
                </a:lnTo>
                <a:lnTo>
                  <a:pt x="328751" y="1067520"/>
                </a:lnTo>
                <a:lnTo>
                  <a:pt x="328224" y="1067520"/>
                </a:lnTo>
                <a:lnTo>
                  <a:pt x="314152" y="1067520"/>
                </a:lnTo>
                <a:lnTo>
                  <a:pt x="310634" y="1067871"/>
                </a:lnTo>
                <a:lnTo>
                  <a:pt x="309755" y="1067871"/>
                </a:lnTo>
                <a:lnTo>
                  <a:pt x="306237" y="1067520"/>
                </a:lnTo>
                <a:lnTo>
                  <a:pt x="305357" y="1067520"/>
                </a:lnTo>
                <a:lnTo>
                  <a:pt x="296914" y="1068927"/>
                </a:lnTo>
                <a:lnTo>
                  <a:pt x="286360" y="1073324"/>
                </a:lnTo>
                <a:lnTo>
                  <a:pt x="285833" y="1073676"/>
                </a:lnTo>
                <a:lnTo>
                  <a:pt x="281259" y="1077898"/>
                </a:lnTo>
                <a:lnTo>
                  <a:pt x="280380" y="1079129"/>
                </a:lnTo>
                <a:lnTo>
                  <a:pt x="279676" y="1080360"/>
                </a:lnTo>
                <a:lnTo>
                  <a:pt x="278973" y="1081767"/>
                </a:lnTo>
                <a:lnTo>
                  <a:pt x="278445" y="1083526"/>
                </a:lnTo>
                <a:lnTo>
                  <a:pt x="276510" y="1087572"/>
                </a:lnTo>
                <a:lnTo>
                  <a:pt x="275279" y="1089331"/>
                </a:lnTo>
                <a:lnTo>
                  <a:pt x="273344" y="1094608"/>
                </a:lnTo>
                <a:lnTo>
                  <a:pt x="271937" y="1101468"/>
                </a:lnTo>
                <a:lnTo>
                  <a:pt x="271761" y="1104986"/>
                </a:lnTo>
                <a:lnTo>
                  <a:pt x="271585" y="1105689"/>
                </a:lnTo>
                <a:lnTo>
                  <a:pt x="271057" y="1107272"/>
                </a:lnTo>
                <a:lnTo>
                  <a:pt x="270530" y="1110614"/>
                </a:lnTo>
                <a:lnTo>
                  <a:pt x="270178" y="1112022"/>
                </a:lnTo>
                <a:lnTo>
                  <a:pt x="267715" y="1116771"/>
                </a:lnTo>
                <a:lnTo>
                  <a:pt x="267539" y="1117474"/>
                </a:lnTo>
                <a:lnTo>
                  <a:pt x="267539" y="1118354"/>
                </a:lnTo>
                <a:lnTo>
                  <a:pt x="270706" y="1128380"/>
                </a:lnTo>
                <a:lnTo>
                  <a:pt x="270881" y="1129084"/>
                </a:lnTo>
                <a:lnTo>
                  <a:pt x="270706" y="1129787"/>
                </a:lnTo>
                <a:lnTo>
                  <a:pt x="270354" y="1130491"/>
                </a:lnTo>
                <a:lnTo>
                  <a:pt x="270002" y="1131019"/>
                </a:lnTo>
                <a:lnTo>
                  <a:pt x="268595" y="1132602"/>
                </a:lnTo>
                <a:lnTo>
                  <a:pt x="265781" y="1134888"/>
                </a:lnTo>
                <a:lnTo>
                  <a:pt x="263846" y="1135944"/>
                </a:lnTo>
                <a:lnTo>
                  <a:pt x="262614" y="1136823"/>
                </a:lnTo>
                <a:lnTo>
                  <a:pt x="262087" y="1137351"/>
                </a:lnTo>
                <a:lnTo>
                  <a:pt x="259272" y="1139462"/>
                </a:lnTo>
                <a:lnTo>
                  <a:pt x="258217" y="1140517"/>
                </a:lnTo>
                <a:lnTo>
                  <a:pt x="256810" y="1142276"/>
                </a:lnTo>
                <a:lnTo>
                  <a:pt x="255754" y="1143331"/>
                </a:lnTo>
                <a:lnTo>
                  <a:pt x="253995" y="1145618"/>
                </a:lnTo>
                <a:lnTo>
                  <a:pt x="251885" y="1147553"/>
                </a:lnTo>
                <a:lnTo>
                  <a:pt x="249950" y="1149664"/>
                </a:lnTo>
                <a:lnTo>
                  <a:pt x="246784" y="1152478"/>
                </a:lnTo>
                <a:lnTo>
                  <a:pt x="246432" y="1153006"/>
                </a:lnTo>
                <a:lnTo>
                  <a:pt x="246080" y="1153709"/>
                </a:lnTo>
                <a:lnTo>
                  <a:pt x="245728" y="1154413"/>
                </a:lnTo>
                <a:lnTo>
                  <a:pt x="245200" y="1155996"/>
                </a:lnTo>
                <a:lnTo>
                  <a:pt x="244497" y="1157403"/>
                </a:lnTo>
                <a:lnTo>
                  <a:pt x="243969" y="1158986"/>
                </a:lnTo>
                <a:lnTo>
                  <a:pt x="243969" y="1159866"/>
                </a:lnTo>
                <a:lnTo>
                  <a:pt x="244321" y="1161097"/>
                </a:lnTo>
                <a:lnTo>
                  <a:pt x="245200" y="1162328"/>
                </a:lnTo>
                <a:lnTo>
                  <a:pt x="247663" y="1164263"/>
                </a:lnTo>
                <a:lnTo>
                  <a:pt x="249070" y="1165142"/>
                </a:lnTo>
                <a:lnTo>
                  <a:pt x="250302" y="1165670"/>
                </a:lnTo>
                <a:lnTo>
                  <a:pt x="252061" y="1166022"/>
                </a:lnTo>
                <a:lnTo>
                  <a:pt x="253995" y="1166198"/>
                </a:lnTo>
                <a:lnTo>
                  <a:pt x="260328" y="1165670"/>
                </a:lnTo>
                <a:lnTo>
                  <a:pt x="262262" y="1165670"/>
                </a:lnTo>
                <a:lnTo>
                  <a:pt x="264021" y="1166022"/>
                </a:lnTo>
                <a:lnTo>
                  <a:pt x="264725" y="1166374"/>
                </a:lnTo>
                <a:lnTo>
                  <a:pt x="272113" y="1171299"/>
                </a:lnTo>
                <a:lnTo>
                  <a:pt x="273168" y="1172354"/>
                </a:lnTo>
                <a:lnTo>
                  <a:pt x="278621" y="1180622"/>
                </a:lnTo>
                <a:lnTo>
                  <a:pt x="279149" y="1182029"/>
                </a:lnTo>
                <a:lnTo>
                  <a:pt x="281259" y="1189944"/>
                </a:lnTo>
                <a:lnTo>
                  <a:pt x="281435" y="1191703"/>
                </a:lnTo>
                <a:lnTo>
                  <a:pt x="281084" y="1197508"/>
                </a:lnTo>
                <a:lnTo>
                  <a:pt x="281084" y="1201377"/>
                </a:lnTo>
                <a:lnTo>
                  <a:pt x="281435" y="1203136"/>
                </a:lnTo>
                <a:lnTo>
                  <a:pt x="281611" y="1203840"/>
                </a:lnTo>
                <a:lnTo>
                  <a:pt x="284250" y="1209293"/>
                </a:lnTo>
                <a:lnTo>
                  <a:pt x="286536" y="1211931"/>
                </a:lnTo>
                <a:lnTo>
                  <a:pt x="292165" y="1216504"/>
                </a:lnTo>
                <a:lnTo>
                  <a:pt x="304830" y="1223365"/>
                </a:lnTo>
                <a:lnTo>
                  <a:pt x="316615" y="1227938"/>
                </a:lnTo>
                <a:lnTo>
                  <a:pt x="319077" y="1228641"/>
                </a:lnTo>
                <a:lnTo>
                  <a:pt x="320485" y="1229169"/>
                </a:lnTo>
                <a:lnTo>
                  <a:pt x="322419" y="1230400"/>
                </a:lnTo>
                <a:lnTo>
                  <a:pt x="323123" y="1231104"/>
                </a:lnTo>
                <a:lnTo>
                  <a:pt x="323651" y="1231983"/>
                </a:lnTo>
                <a:lnTo>
                  <a:pt x="324178" y="1233742"/>
                </a:lnTo>
                <a:lnTo>
                  <a:pt x="324354" y="1234974"/>
                </a:lnTo>
                <a:lnTo>
                  <a:pt x="324354" y="1236029"/>
                </a:lnTo>
                <a:lnTo>
                  <a:pt x="324178" y="1236909"/>
                </a:lnTo>
                <a:lnTo>
                  <a:pt x="323826" y="1237612"/>
                </a:lnTo>
                <a:lnTo>
                  <a:pt x="323299" y="1238140"/>
                </a:lnTo>
                <a:lnTo>
                  <a:pt x="322771" y="1238667"/>
                </a:lnTo>
                <a:lnTo>
                  <a:pt x="321012" y="1239899"/>
                </a:lnTo>
                <a:lnTo>
                  <a:pt x="318022" y="1242889"/>
                </a:lnTo>
                <a:lnTo>
                  <a:pt x="317142" y="1244120"/>
                </a:lnTo>
                <a:lnTo>
                  <a:pt x="316439" y="1245352"/>
                </a:lnTo>
                <a:lnTo>
                  <a:pt x="316263" y="1246055"/>
                </a:lnTo>
                <a:lnTo>
                  <a:pt x="315208" y="1250453"/>
                </a:lnTo>
                <a:lnTo>
                  <a:pt x="314680" y="1251860"/>
                </a:lnTo>
                <a:lnTo>
                  <a:pt x="314152" y="1252387"/>
                </a:lnTo>
                <a:lnTo>
                  <a:pt x="313625" y="1252739"/>
                </a:lnTo>
                <a:lnTo>
                  <a:pt x="312921" y="1253091"/>
                </a:lnTo>
                <a:lnTo>
                  <a:pt x="312217" y="1253267"/>
                </a:lnTo>
                <a:lnTo>
                  <a:pt x="311514" y="1253443"/>
                </a:lnTo>
                <a:lnTo>
                  <a:pt x="310810" y="1253443"/>
                </a:lnTo>
                <a:lnTo>
                  <a:pt x="309227" y="1253267"/>
                </a:lnTo>
                <a:lnTo>
                  <a:pt x="308348" y="1253267"/>
                </a:lnTo>
                <a:lnTo>
                  <a:pt x="307644" y="1253443"/>
                </a:lnTo>
                <a:lnTo>
                  <a:pt x="307116" y="1253795"/>
                </a:lnTo>
                <a:lnTo>
                  <a:pt x="306589" y="1254322"/>
                </a:lnTo>
                <a:lnTo>
                  <a:pt x="306061" y="1254850"/>
                </a:lnTo>
                <a:lnTo>
                  <a:pt x="305357" y="1256081"/>
                </a:lnTo>
                <a:lnTo>
                  <a:pt x="304654" y="1258368"/>
                </a:lnTo>
                <a:lnTo>
                  <a:pt x="304302" y="1259951"/>
                </a:lnTo>
                <a:lnTo>
                  <a:pt x="304302" y="1261710"/>
                </a:lnTo>
                <a:lnTo>
                  <a:pt x="304830" y="1265228"/>
                </a:lnTo>
                <a:lnTo>
                  <a:pt x="305357" y="1266108"/>
                </a:lnTo>
                <a:lnTo>
                  <a:pt x="306237" y="1266987"/>
                </a:lnTo>
                <a:lnTo>
                  <a:pt x="308172" y="1267866"/>
                </a:lnTo>
                <a:lnTo>
                  <a:pt x="309403" y="1268042"/>
                </a:lnTo>
                <a:lnTo>
                  <a:pt x="310810" y="1268570"/>
                </a:lnTo>
                <a:lnTo>
                  <a:pt x="312217" y="1269449"/>
                </a:lnTo>
                <a:lnTo>
                  <a:pt x="318022" y="1274902"/>
                </a:lnTo>
                <a:lnTo>
                  <a:pt x="328400" y="1281410"/>
                </a:lnTo>
                <a:lnTo>
                  <a:pt x="330159" y="1282994"/>
                </a:lnTo>
                <a:lnTo>
                  <a:pt x="331918" y="1285456"/>
                </a:lnTo>
                <a:lnTo>
                  <a:pt x="334205" y="1290381"/>
                </a:lnTo>
                <a:lnTo>
                  <a:pt x="334556" y="1291964"/>
                </a:lnTo>
                <a:lnTo>
                  <a:pt x="334556" y="1294603"/>
                </a:lnTo>
                <a:lnTo>
                  <a:pt x="334205" y="1298473"/>
                </a:lnTo>
                <a:lnTo>
                  <a:pt x="333501" y="1301639"/>
                </a:lnTo>
                <a:lnTo>
                  <a:pt x="333501" y="1302166"/>
                </a:lnTo>
                <a:lnTo>
                  <a:pt x="333501" y="1302518"/>
                </a:lnTo>
                <a:lnTo>
                  <a:pt x="333501" y="1303046"/>
                </a:lnTo>
                <a:lnTo>
                  <a:pt x="333677" y="1303749"/>
                </a:lnTo>
                <a:lnTo>
                  <a:pt x="334028" y="1304453"/>
                </a:lnTo>
                <a:lnTo>
                  <a:pt x="334556" y="1305332"/>
                </a:lnTo>
                <a:lnTo>
                  <a:pt x="338602" y="1309026"/>
                </a:lnTo>
                <a:lnTo>
                  <a:pt x="339481" y="1310082"/>
                </a:lnTo>
                <a:lnTo>
                  <a:pt x="340185" y="1311313"/>
                </a:lnTo>
                <a:lnTo>
                  <a:pt x="342296" y="1316238"/>
                </a:lnTo>
                <a:lnTo>
                  <a:pt x="344231" y="1318173"/>
                </a:lnTo>
                <a:lnTo>
                  <a:pt x="346693" y="1320108"/>
                </a:lnTo>
                <a:lnTo>
                  <a:pt x="348628" y="1322043"/>
                </a:lnTo>
                <a:lnTo>
                  <a:pt x="351267" y="1327320"/>
                </a:lnTo>
                <a:lnTo>
                  <a:pt x="352322" y="1328023"/>
                </a:lnTo>
                <a:lnTo>
                  <a:pt x="353905" y="1328727"/>
                </a:lnTo>
                <a:lnTo>
                  <a:pt x="357599" y="1329606"/>
                </a:lnTo>
                <a:lnTo>
                  <a:pt x="359533" y="1329782"/>
                </a:lnTo>
                <a:lnTo>
                  <a:pt x="360941" y="1329782"/>
                </a:lnTo>
                <a:lnTo>
                  <a:pt x="369736" y="1327672"/>
                </a:lnTo>
                <a:lnTo>
                  <a:pt x="370615" y="1327672"/>
                </a:lnTo>
                <a:lnTo>
                  <a:pt x="374309" y="1328023"/>
                </a:lnTo>
                <a:lnTo>
                  <a:pt x="389084" y="1332772"/>
                </a:lnTo>
                <a:lnTo>
                  <a:pt x="391547" y="1334707"/>
                </a:lnTo>
                <a:lnTo>
                  <a:pt x="396824" y="1341743"/>
                </a:lnTo>
                <a:lnTo>
                  <a:pt x="397879" y="1342799"/>
                </a:lnTo>
                <a:lnTo>
                  <a:pt x="398407" y="1343326"/>
                </a:lnTo>
                <a:lnTo>
                  <a:pt x="401045" y="1344909"/>
                </a:lnTo>
                <a:lnTo>
                  <a:pt x="409664" y="1348955"/>
                </a:lnTo>
                <a:lnTo>
                  <a:pt x="409312" y="1343678"/>
                </a:lnTo>
                <a:lnTo>
                  <a:pt x="409664" y="1341040"/>
                </a:lnTo>
                <a:lnTo>
                  <a:pt x="410720" y="1336642"/>
                </a:lnTo>
                <a:lnTo>
                  <a:pt x="410896" y="1334707"/>
                </a:lnTo>
                <a:lnTo>
                  <a:pt x="410896" y="1333300"/>
                </a:lnTo>
                <a:lnTo>
                  <a:pt x="410720" y="1332421"/>
                </a:lnTo>
                <a:lnTo>
                  <a:pt x="409488" y="1329782"/>
                </a:lnTo>
                <a:lnTo>
                  <a:pt x="408433" y="1328727"/>
                </a:lnTo>
                <a:lnTo>
                  <a:pt x="409137" y="1326264"/>
                </a:lnTo>
                <a:lnTo>
                  <a:pt x="416348" y="1314655"/>
                </a:lnTo>
                <a:lnTo>
                  <a:pt x="416348" y="1312017"/>
                </a:lnTo>
                <a:lnTo>
                  <a:pt x="415997" y="1308675"/>
                </a:lnTo>
                <a:lnTo>
                  <a:pt x="416172" y="1305684"/>
                </a:lnTo>
                <a:lnTo>
                  <a:pt x="417756" y="1304453"/>
                </a:lnTo>
                <a:lnTo>
                  <a:pt x="421977" y="1302342"/>
                </a:lnTo>
                <a:lnTo>
                  <a:pt x="422857" y="1297417"/>
                </a:lnTo>
                <a:lnTo>
                  <a:pt x="421449" y="1286863"/>
                </a:lnTo>
                <a:lnTo>
                  <a:pt x="422329" y="1277365"/>
                </a:lnTo>
                <a:lnTo>
                  <a:pt x="423912" y="1272616"/>
                </a:lnTo>
                <a:lnTo>
                  <a:pt x="426374" y="1269098"/>
                </a:lnTo>
                <a:lnTo>
                  <a:pt x="424440" y="1263645"/>
                </a:lnTo>
                <a:lnTo>
                  <a:pt x="424264" y="1256961"/>
                </a:lnTo>
                <a:lnTo>
                  <a:pt x="425319" y="1244120"/>
                </a:lnTo>
                <a:lnTo>
                  <a:pt x="425143" y="1237436"/>
                </a:lnTo>
                <a:lnTo>
                  <a:pt x="425495" y="1233566"/>
                </a:lnTo>
                <a:lnTo>
                  <a:pt x="426902" y="1231807"/>
                </a:lnTo>
                <a:lnTo>
                  <a:pt x="428485" y="1230752"/>
                </a:lnTo>
                <a:lnTo>
                  <a:pt x="429892" y="1228290"/>
                </a:lnTo>
                <a:lnTo>
                  <a:pt x="430948" y="1225299"/>
                </a:lnTo>
                <a:lnTo>
                  <a:pt x="431476" y="1222837"/>
                </a:lnTo>
                <a:lnTo>
                  <a:pt x="430948" y="1218088"/>
                </a:lnTo>
                <a:lnTo>
                  <a:pt x="430244" y="1215097"/>
                </a:lnTo>
                <a:lnTo>
                  <a:pt x="428661" y="1213162"/>
                </a:lnTo>
                <a:lnTo>
                  <a:pt x="427078" y="1210348"/>
                </a:lnTo>
                <a:lnTo>
                  <a:pt x="426199" y="1209644"/>
                </a:lnTo>
                <a:lnTo>
                  <a:pt x="421801" y="1207534"/>
                </a:lnTo>
                <a:lnTo>
                  <a:pt x="417228" y="1203312"/>
                </a:lnTo>
                <a:lnTo>
                  <a:pt x="415645" y="1198387"/>
                </a:lnTo>
                <a:lnTo>
                  <a:pt x="415821" y="1185547"/>
                </a:lnTo>
                <a:lnTo>
                  <a:pt x="415469" y="1184491"/>
                </a:lnTo>
                <a:lnTo>
                  <a:pt x="414941" y="1183788"/>
                </a:lnTo>
                <a:lnTo>
                  <a:pt x="414765" y="1183260"/>
                </a:lnTo>
                <a:lnTo>
                  <a:pt x="415821" y="1182556"/>
                </a:lnTo>
                <a:lnTo>
                  <a:pt x="415821" y="1181501"/>
                </a:lnTo>
                <a:lnTo>
                  <a:pt x="414062" y="1179742"/>
                </a:lnTo>
                <a:lnTo>
                  <a:pt x="412831" y="1177983"/>
                </a:lnTo>
                <a:lnTo>
                  <a:pt x="412127" y="1175696"/>
                </a:lnTo>
                <a:lnTo>
                  <a:pt x="411599" y="1172354"/>
                </a:lnTo>
                <a:lnTo>
                  <a:pt x="411599" y="1162152"/>
                </a:lnTo>
                <a:lnTo>
                  <a:pt x="410544" y="1159338"/>
                </a:lnTo>
                <a:lnTo>
                  <a:pt x="410368" y="1157051"/>
                </a:lnTo>
                <a:lnTo>
                  <a:pt x="405794" y="1148432"/>
                </a:lnTo>
                <a:lnTo>
                  <a:pt x="404563" y="1144738"/>
                </a:lnTo>
                <a:lnTo>
                  <a:pt x="405091" y="1141220"/>
                </a:lnTo>
                <a:lnTo>
                  <a:pt x="406498" y="1137175"/>
                </a:lnTo>
                <a:lnTo>
                  <a:pt x="408433" y="1133833"/>
                </a:lnTo>
                <a:lnTo>
                  <a:pt x="410544" y="1132250"/>
                </a:lnTo>
                <a:lnTo>
                  <a:pt x="410192" y="1128380"/>
                </a:lnTo>
                <a:lnTo>
                  <a:pt x="412303" y="1124158"/>
                </a:lnTo>
                <a:lnTo>
                  <a:pt x="415293" y="1121344"/>
                </a:lnTo>
                <a:lnTo>
                  <a:pt x="417404" y="1121344"/>
                </a:lnTo>
                <a:lnTo>
                  <a:pt x="418283" y="1120289"/>
                </a:lnTo>
                <a:lnTo>
                  <a:pt x="418635" y="1119233"/>
                </a:lnTo>
                <a:lnTo>
                  <a:pt x="418811" y="1118354"/>
                </a:lnTo>
                <a:lnTo>
                  <a:pt x="419339" y="1117298"/>
                </a:lnTo>
                <a:lnTo>
                  <a:pt x="422153" y="1114660"/>
                </a:lnTo>
                <a:lnTo>
                  <a:pt x="422329" y="1114308"/>
                </a:lnTo>
                <a:lnTo>
                  <a:pt x="426023" y="1112549"/>
                </a:lnTo>
                <a:lnTo>
                  <a:pt x="427782" y="1111142"/>
                </a:lnTo>
                <a:lnTo>
                  <a:pt x="429365" y="1108152"/>
                </a:lnTo>
                <a:lnTo>
                  <a:pt x="431124" y="1101995"/>
                </a:lnTo>
                <a:lnTo>
                  <a:pt x="432355" y="1100061"/>
                </a:lnTo>
                <a:lnTo>
                  <a:pt x="435697" y="1097422"/>
                </a:lnTo>
                <a:lnTo>
                  <a:pt x="436049" y="1096015"/>
                </a:lnTo>
                <a:lnTo>
                  <a:pt x="433234" y="1095136"/>
                </a:lnTo>
                <a:lnTo>
                  <a:pt x="433234" y="1094080"/>
                </a:lnTo>
                <a:lnTo>
                  <a:pt x="437984" y="1090738"/>
                </a:lnTo>
                <a:lnTo>
                  <a:pt x="439567" y="1084406"/>
                </a:lnTo>
                <a:lnTo>
                  <a:pt x="440270" y="1072093"/>
                </a:lnTo>
                <a:lnTo>
                  <a:pt x="443261" y="1066992"/>
                </a:lnTo>
                <a:lnTo>
                  <a:pt x="445371" y="1064178"/>
                </a:lnTo>
                <a:lnTo>
                  <a:pt x="446954" y="1062946"/>
                </a:lnTo>
                <a:lnTo>
                  <a:pt x="447482" y="1061539"/>
                </a:lnTo>
                <a:lnTo>
                  <a:pt x="451528" y="1053976"/>
                </a:lnTo>
                <a:lnTo>
                  <a:pt x="451704" y="1052568"/>
                </a:lnTo>
                <a:lnTo>
                  <a:pt x="451352" y="1049578"/>
                </a:lnTo>
                <a:lnTo>
                  <a:pt x="451528" y="1048171"/>
                </a:lnTo>
                <a:lnTo>
                  <a:pt x="452056" y="1046236"/>
                </a:lnTo>
                <a:lnTo>
                  <a:pt x="452583" y="1045532"/>
                </a:lnTo>
                <a:lnTo>
                  <a:pt x="453463" y="1045005"/>
                </a:lnTo>
                <a:lnTo>
                  <a:pt x="455925" y="1042894"/>
                </a:lnTo>
                <a:lnTo>
                  <a:pt x="458036" y="1041487"/>
                </a:lnTo>
                <a:lnTo>
                  <a:pt x="458388" y="1040783"/>
                </a:lnTo>
                <a:lnTo>
                  <a:pt x="460323" y="1035154"/>
                </a:lnTo>
                <a:lnTo>
                  <a:pt x="461026" y="1034275"/>
                </a:lnTo>
                <a:lnTo>
                  <a:pt x="462609" y="1032516"/>
                </a:lnTo>
                <a:lnTo>
                  <a:pt x="463313" y="1031285"/>
                </a:lnTo>
                <a:lnTo>
                  <a:pt x="465072" y="1020203"/>
                </a:lnTo>
                <a:lnTo>
                  <a:pt x="465248" y="1013167"/>
                </a:lnTo>
                <a:lnTo>
                  <a:pt x="465951" y="1011936"/>
                </a:lnTo>
                <a:lnTo>
                  <a:pt x="467710" y="1011057"/>
                </a:lnTo>
                <a:lnTo>
                  <a:pt x="468238" y="1010177"/>
                </a:lnTo>
                <a:lnTo>
                  <a:pt x="467886" y="1008946"/>
                </a:lnTo>
                <a:lnTo>
                  <a:pt x="466831" y="1008066"/>
                </a:lnTo>
                <a:lnTo>
                  <a:pt x="466303" y="1007187"/>
                </a:lnTo>
                <a:lnTo>
                  <a:pt x="467358" y="1005956"/>
                </a:lnTo>
                <a:lnTo>
                  <a:pt x="467358" y="1005076"/>
                </a:lnTo>
                <a:lnTo>
                  <a:pt x="466303" y="1003317"/>
                </a:lnTo>
                <a:lnTo>
                  <a:pt x="466655" y="1001206"/>
                </a:lnTo>
                <a:lnTo>
                  <a:pt x="467358" y="998744"/>
                </a:lnTo>
                <a:lnTo>
                  <a:pt x="467358" y="996105"/>
                </a:lnTo>
                <a:lnTo>
                  <a:pt x="468414" y="997161"/>
                </a:lnTo>
                <a:lnTo>
                  <a:pt x="469469" y="992060"/>
                </a:lnTo>
                <a:lnTo>
                  <a:pt x="469293" y="991180"/>
                </a:lnTo>
                <a:lnTo>
                  <a:pt x="468414" y="989949"/>
                </a:lnTo>
                <a:lnTo>
                  <a:pt x="468414" y="989070"/>
                </a:lnTo>
                <a:lnTo>
                  <a:pt x="468766" y="988718"/>
                </a:lnTo>
                <a:lnTo>
                  <a:pt x="469821" y="988190"/>
                </a:lnTo>
                <a:lnTo>
                  <a:pt x="470173" y="988014"/>
                </a:lnTo>
                <a:lnTo>
                  <a:pt x="470525" y="987310"/>
                </a:lnTo>
                <a:lnTo>
                  <a:pt x="470876" y="984672"/>
                </a:lnTo>
                <a:lnTo>
                  <a:pt x="473515" y="977812"/>
                </a:lnTo>
                <a:lnTo>
                  <a:pt x="475450" y="967258"/>
                </a:lnTo>
                <a:lnTo>
                  <a:pt x="478792" y="961454"/>
                </a:lnTo>
                <a:lnTo>
                  <a:pt x="484069" y="957408"/>
                </a:lnTo>
                <a:lnTo>
                  <a:pt x="496030" y="950900"/>
                </a:lnTo>
                <a:lnTo>
                  <a:pt x="504121" y="944392"/>
                </a:lnTo>
                <a:lnTo>
                  <a:pt x="507111" y="943160"/>
                </a:lnTo>
                <a:lnTo>
                  <a:pt x="516258" y="942457"/>
                </a:lnTo>
                <a:lnTo>
                  <a:pt x="522238" y="941050"/>
                </a:lnTo>
                <a:lnTo>
                  <a:pt x="532968" y="936828"/>
                </a:lnTo>
                <a:lnTo>
                  <a:pt x="544050" y="934717"/>
                </a:lnTo>
                <a:lnTo>
                  <a:pt x="546336" y="934014"/>
                </a:lnTo>
                <a:lnTo>
                  <a:pt x="555483" y="929616"/>
                </a:lnTo>
                <a:lnTo>
                  <a:pt x="561112" y="927681"/>
                </a:lnTo>
                <a:lnTo>
                  <a:pt x="561991" y="926626"/>
                </a:lnTo>
                <a:lnTo>
                  <a:pt x="562343" y="924515"/>
                </a:lnTo>
                <a:lnTo>
                  <a:pt x="563047" y="923460"/>
                </a:lnTo>
                <a:lnTo>
                  <a:pt x="564806" y="923636"/>
                </a:lnTo>
                <a:lnTo>
                  <a:pt x="566564" y="923636"/>
                </a:lnTo>
                <a:lnTo>
                  <a:pt x="567268" y="921701"/>
                </a:lnTo>
                <a:lnTo>
                  <a:pt x="568147" y="920470"/>
                </a:lnTo>
                <a:lnTo>
                  <a:pt x="574304" y="916248"/>
                </a:lnTo>
                <a:lnTo>
                  <a:pt x="576239" y="917655"/>
                </a:lnTo>
                <a:lnTo>
                  <a:pt x="578174" y="918183"/>
                </a:lnTo>
                <a:lnTo>
                  <a:pt x="580109" y="917831"/>
                </a:lnTo>
                <a:lnTo>
                  <a:pt x="581692" y="916776"/>
                </a:lnTo>
                <a:lnTo>
                  <a:pt x="583451" y="916424"/>
                </a:lnTo>
                <a:lnTo>
                  <a:pt x="585386" y="917831"/>
                </a:lnTo>
                <a:lnTo>
                  <a:pt x="589079" y="921173"/>
                </a:lnTo>
                <a:lnTo>
                  <a:pt x="591542" y="920118"/>
                </a:lnTo>
                <a:lnTo>
                  <a:pt x="592597" y="918711"/>
                </a:lnTo>
                <a:lnTo>
                  <a:pt x="594004" y="914137"/>
                </a:lnTo>
                <a:lnTo>
                  <a:pt x="595588" y="911675"/>
                </a:lnTo>
                <a:lnTo>
                  <a:pt x="597523" y="909740"/>
                </a:lnTo>
                <a:lnTo>
                  <a:pt x="602096" y="907101"/>
                </a:lnTo>
                <a:lnTo>
                  <a:pt x="603151" y="908157"/>
                </a:lnTo>
                <a:lnTo>
                  <a:pt x="605262" y="905694"/>
                </a:lnTo>
                <a:lnTo>
                  <a:pt x="609132" y="899010"/>
                </a:lnTo>
                <a:lnTo>
                  <a:pt x="615991" y="894789"/>
                </a:lnTo>
                <a:lnTo>
                  <a:pt x="617047" y="893557"/>
                </a:lnTo>
                <a:lnTo>
                  <a:pt x="620213" y="888984"/>
                </a:lnTo>
                <a:lnTo>
                  <a:pt x="627425" y="884411"/>
                </a:lnTo>
                <a:lnTo>
                  <a:pt x="634813" y="881245"/>
                </a:lnTo>
                <a:lnTo>
                  <a:pt x="638858" y="880893"/>
                </a:lnTo>
                <a:lnTo>
                  <a:pt x="640969" y="879310"/>
                </a:lnTo>
                <a:lnTo>
                  <a:pt x="643607" y="878782"/>
                </a:lnTo>
                <a:lnTo>
                  <a:pt x="648357" y="878782"/>
                </a:lnTo>
                <a:lnTo>
                  <a:pt x="649588" y="877727"/>
                </a:lnTo>
                <a:lnTo>
                  <a:pt x="650819" y="875440"/>
                </a:lnTo>
                <a:lnTo>
                  <a:pt x="655217" y="863479"/>
                </a:lnTo>
                <a:lnTo>
                  <a:pt x="656448" y="862951"/>
                </a:lnTo>
                <a:lnTo>
                  <a:pt x="657855" y="862775"/>
                </a:lnTo>
                <a:lnTo>
                  <a:pt x="659262" y="862072"/>
                </a:lnTo>
                <a:lnTo>
                  <a:pt x="662780" y="858906"/>
                </a:lnTo>
                <a:lnTo>
                  <a:pt x="663836" y="857498"/>
                </a:lnTo>
                <a:lnTo>
                  <a:pt x="665946" y="853453"/>
                </a:lnTo>
                <a:lnTo>
                  <a:pt x="666826" y="852749"/>
                </a:lnTo>
                <a:lnTo>
                  <a:pt x="667705" y="852221"/>
                </a:lnTo>
                <a:lnTo>
                  <a:pt x="668585" y="851342"/>
                </a:lnTo>
                <a:lnTo>
                  <a:pt x="668937" y="849935"/>
                </a:lnTo>
                <a:lnTo>
                  <a:pt x="669112" y="846945"/>
                </a:lnTo>
                <a:lnTo>
                  <a:pt x="669640" y="845889"/>
                </a:lnTo>
                <a:lnTo>
                  <a:pt x="670520" y="845361"/>
                </a:lnTo>
                <a:lnTo>
                  <a:pt x="672279" y="844658"/>
                </a:lnTo>
                <a:lnTo>
                  <a:pt x="675269" y="841492"/>
                </a:lnTo>
                <a:lnTo>
                  <a:pt x="677028" y="840260"/>
                </a:lnTo>
                <a:lnTo>
                  <a:pt x="676324" y="840788"/>
                </a:lnTo>
                <a:lnTo>
                  <a:pt x="677555" y="841140"/>
                </a:lnTo>
                <a:lnTo>
                  <a:pt x="679490" y="841316"/>
                </a:lnTo>
                <a:lnTo>
                  <a:pt x="679842" y="840788"/>
                </a:lnTo>
                <a:lnTo>
                  <a:pt x="679315" y="839381"/>
                </a:lnTo>
                <a:lnTo>
                  <a:pt x="678435" y="837974"/>
                </a:lnTo>
                <a:lnTo>
                  <a:pt x="677028" y="836919"/>
                </a:lnTo>
                <a:lnTo>
                  <a:pt x="677555" y="835863"/>
                </a:lnTo>
                <a:lnTo>
                  <a:pt x="678787" y="834808"/>
                </a:lnTo>
                <a:lnTo>
                  <a:pt x="680194" y="834280"/>
                </a:lnTo>
                <a:lnTo>
                  <a:pt x="680546" y="834632"/>
                </a:lnTo>
                <a:lnTo>
                  <a:pt x="684240" y="837270"/>
                </a:lnTo>
                <a:lnTo>
                  <a:pt x="684943" y="835511"/>
                </a:lnTo>
                <a:lnTo>
                  <a:pt x="685471" y="831114"/>
                </a:lnTo>
                <a:lnTo>
                  <a:pt x="686175" y="829355"/>
                </a:lnTo>
                <a:lnTo>
                  <a:pt x="687758" y="828299"/>
                </a:lnTo>
                <a:lnTo>
                  <a:pt x="691979" y="827948"/>
                </a:lnTo>
                <a:lnTo>
                  <a:pt x="694266" y="827420"/>
                </a:lnTo>
                <a:lnTo>
                  <a:pt x="695145" y="826716"/>
                </a:lnTo>
                <a:lnTo>
                  <a:pt x="697256" y="824254"/>
                </a:lnTo>
                <a:lnTo>
                  <a:pt x="698839" y="824782"/>
                </a:lnTo>
                <a:lnTo>
                  <a:pt x="699543" y="825837"/>
                </a:lnTo>
                <a:lnTo>
                  <a:pt x="699894" y="826892"/>
                </a:lnTo>
                <a:lnTo>
                  <a:pt x="700070" y="827420"/>
                </a:lnTo>
                <a:lnTo>
                  <a:pt x="702357" y="827420"/>
                </a:lnTo>
                <a:lnTo>
                  <a:pt x="707634" y="826189"/>
                </a:lnTo>
                <a:lnTo>
                  <a:pt x="711328" y="824782"/>
                </a:lnTo>
                <a:lnTo>
                  <a:pt x="714142" y="823374"/>
                </a:lnTo>
                <a:lnTo>
                  <a:pt x="717308" y="822847"/>
                </a:lnTo>
                <a:lnTo>
                  <a:pt x="718188" y="822495"/>
                </a:lnTo>
                <a:lnTo>
                  <a:pt x="720299" y="820032"/>
                </a:lnTo>
                <a:lnTo>
                  <a:pt x="721178" y="819505"/>
                </a:lnTo>
                <a:lnTo>
                  <a:pt x="722409" y="819153"/>
                </a:lnTo>
                <a:lnTo>
                  <a:pt x="723289" y="819153"/>
                </a:lnTo>
                <a:lnTo>
                  <a:pt x="724168" y="819329"/>
                </a:lnTo>
                <a:lnTo>
                  <a:pt x="735602" y="818273"/>
                </a:lnTo>
                <a:lnTo>
                  <a:pt x="741054" y="818625"/>
                </a:lnTo>
                <a:lnTo>
                  <a:pt x="745452" y="820384"/>
                </a:lnTo>
                <a:lnTo>
                  <a:pt x="744396" y="820384"/>
                </a:lnTo>
                <a:lnTo>
                  <a:pt x="752312" y="824782"/>
                </a:lnTo>
                <a:lnTo>
                  <a:pt x="752839" y="825837"/>
                </a:lnTo>
                <a:lnTo>
                  <a:pt x="754071" y="825837"/>
                </a:lnTo>
                <a:lnTo>
                  <a:pt x="756885" y="825133"/>
                </a:lnTo>
                <a:lnTo>
                  <a:pt x="757941" y="825837"/>
                </a:lnTo>
                <a:lnTo>
                  <a:pt x="758644" y="827420"/>
                </a:lnTo>
                <a:lnTo>
                  <a:pt x="758996" y="829179"/>
                </a:lnTo>
                <a:lnTo>
                  <a:pt x="759348" y="830234"/>
                </a:lnTo>
                <a:lnTo>
                  <a:pt x="760227" y="830762"/>
                </a:lnTo>
                <a:lnTo>
                  <a:pt x="763041" y="831466"/>
                </a:lnTo>
                <a:lnTo>
                  <a:pt x="764273" y="832169"/>
                </a:lnTo>
                <a:lnTo>
                  <a:pt x="765328" y="833225"/>
                </a:lnTo>
                <a:lnTo>
                  <a:pt x="767791" y="836743"/>
                </a:lnTo>
                <a:lnTo>
                  <a:pt x="769198" y="837798"/>
                </a:lnTo>
                <a:lnTo>
                  <a:pt x="770605" y="838502"/>
                </a:lnTo>
                <a:lnTo>
                  <a:pt x="772188" y="838853"/>
                </a:lnTo>
                <a:lnTo>
                  <a:pt x="777993" y="839205"/>
                </a:lnTo>
                <a:lnTo>
                  <a:pt x="779400" y="839029"/>
                </a:lnTo>
                <a:lnTo>
                  <a:pt x="781687" y="837446"/>
                </a:lnTo>
                <a:lnTo>
                  <a:pt x="783446" y="835511"/>
                </a:lnTo>
                <a:lnTo>
                  <a:pt x="785556" y="833752"/>
                </a:lnTo>
                <a:lnTo>
                  <a:pt x="788898" y="833049"/>
                </a:lnTo>
                <a:lnTo>
                  <a:pt x="795583" y="832873"/>
                </a:lnTo>
                <a:lnTo>
                  <a:pt x="798573" y="832345"/>
                </a:lnTo>
                <a:lnTo>
                  <a:pt x="801387" y="830938"/>
                </a:lnTo>
                <a:lnTo>
                  <a:pt x="807016" y="827068"/>
                </a:lnTo>
                <a:lnTo>
                  <a:pt x="810534" y="826013"/>
                </a:lnTo>
                <a:lnTo>
                  <a:pt x="813876" y="827420"/>
                </a:lnTo>
                <a:lnTo>
                  <a:pt x="816866" y="829355"/>
                </a:lnTo>
                <a:lnTo>
                  <a:pt x="819856" y="829707"/>
                </a:lnTo>
                <a:lnTo>
                  <a:pt x="822671" y="829003"/>
                </a:lnTo>
                <a:lnTo>
                  <a:pt x="825309" y="827948"/>
                </a:lnTo>
                <a:lnTo>
                  <a:pt x="828651" y="826892"/>
                </a:lnTo>
                <a:lnTo>
                  <a:pt x="831114" y="827068"/>
                </a:lnTo>
                <a:lnTo>
                  <a:pt x="833576" y="827596"/>
                </a:lnTo>
                <a:lnTo>
                  <a:pt x="836918" y="827948"/>
                </a:lnTo>
                <a:lnTo>
                  <a:pt x="839908" y="827068"/>
                </a:lnTo>
                <a:lnTo>
                  <a:pt x="842547" y="824782"/>
                </a:lnTo>
                <a:lnTo>
                  <a:pt x="850286" y="816163"/>
                </a:lnTo>
                <a:lnTo>
                  <a:pt x="851870" y="813700"/>
                </a:lnTo>
                <a:lnTo>
                  <a:pt x="852573" y="810534"/>
                </a:lnTo>
                <a:lnTo>
                  <a:pt x="852398" y="807368"/>
                </a:lnTo>
                <a:lnTo>
                  <a:pt x="852573" y="805785"/>
                </a:lnTo>
                <a:lnTo>
                  <a:pt x="853101" y="804553"/>
                </a:lnTo>
                <a:lnTo>
                  <a:pt x="856091" y="802267"/>
                </a:lnTo>
                <a:lnTo>
                  <a:pt x="856619" y="801211"/>
                </a:lnTo>
                <a:lnTo>
                  <a:pt x="857323" y="798045"/>
                </a:lnTo>
                <a:lnTo>
                  <a:pt x="857498" y="789602"/>
                </a:lnTo>
                <a:lnTo>
                  <a:pt x="858026" y="789074"/>
                </a:lnTo>
                <a:lnTo>
                  <a:pt x="859081" y="788723"/>
                </a:lnTo>
                <a:lnTo>
                  <a:pt x="860137" y="788019"/>
                </a:lnTo>
                <a:lnTo>
                  <a:pt x="860665" y="786612"/>
                </a:lnTo>
                <a:lnTo>
                  <a:pt x="860313" y="785029"/>
                </a:lnTo>
                <a:lnTo>
                  <a:pt x="858906" y="781687"/>
                </a:lnTo>
                <a:lnTo>
                  <a:pt x="858553" y="780104"/>
                </a:lnTo>
                <a:lnTo>
                  <a:pt x="860489" y="771485"/>
                </a:lnTo>
                <a:lnTo>
                  <a:pt x="861016" y="770078"/>
                </a:lnTo>
                <a:lnTo>
                  <a:pt x="864534" y="767615"/>
                </a:lnTo>
                <a:lnTo>
                  <a:pt x="864182" y="765680"/>
                </a:lnTo>
                <a:lnTo>
                  <a:pt x="863303" y="765328"/>
                </a:lnTo>
                <a:lnTo>
                  <a:pt x="862248" y="765328"/>
                </a:lnTo>
                <a:lnTo>
                  <a:pt x="861368" y="764273"/>
                </a:lnTo>
                <a:lnTo>
                  <a:pt x="861368" y="753367"/>
                </a:lnTo>
                <a:lnTo>
                  <a:pt x="859433" y="751081"/>
                </a:lnTo>
                <a:lnTo>
                  <a:pt x="853453" y="749146"/>
                </a:lnTo>
                <a:lnTo>
                  <a:pt x="850990" y="747739"/>
                </a:lnTo>
                <a:lnTo>
                  <a:pt x="848879" y="745276"/>
                </a:lnTo>
                <a:lnTo>
                  <a:pt x="847648" y="744573"/>
                </a:lnTo>
                <a:lnTo>
                  <a:pt x="845889" y="744221"/>
                </a:lnTo>
                <a:lnTo>
                  <a:pt x="844658" y="743517"/>
                </a:lnTo>
                <a:lnTo>
                  <a:pt x="843603" y="741934"/>
                </a:lnTo>
                <a:lnTo>
                  <a:pt x="842723" y="740175"/>
                </a:lnTo>
                <a:lnTo>
                  <a:pt x="840964" y="737713"/>
                </a:lnTo>
                <a:lnTo>
                  <a:pt x="839908" y="735250"/>
                </a:lnTo>
                <a:lnTo>
                  <a:pt x="836391" y="735602"/>
                </a:lnTo>
                <a:lnTo>
                  <a:pt x="834983" y="734898"/>
                </a:lnTo>
                <a:lnTo>
                  <a:pt x="831817" y="734370"/>
                </a:lnTo>
                <a:lnTo>
                  <a:pt x="830410" y="733667"/>
                </a:lnTo>
                <a:lnTo>
                  <a:pt x="828827" y="731908"/>
                </a:lnTo>
                <a:lnTo>
                  <a:pt x="826541" y="727510"/>
                </a:lnTo>
                <a:lnTo>
                  <a:pt x="825309" y="725752"/>
                </a:lnTo>
                <a:lnTo>
                  <a:pt x="826892" y="722937"/>
                </a:lnTo>
                <a:lnTo>
                  <a:pt x="827596" y="720475"/>
                </a:lnTo>
                <a:lnTo>
                  <a:pt x="827068" y="718012"/>
                </a:lnTo>
                <a:lnTo>
                  <a:pt x="823022" y="712911"/>
                </a:lnTo>
                <a:lnTo>
                  <a:pt x="821791" y="709921"/>
                </a:lnTo>
                <a:lnTo>
                  <a:pt x="821263" y="706755"/>
                </a:lnTo>
                <a:lnTo>
                  <a:pt x="821263" y="703940"/>
                </a:lnTo>
                <a:lnTo>
                  <a:pt x="821616" y="702709"/>
                </a:lnTo>
                <a:lnTo>
                  <a:pt x="823199" y="699895"/>
                </a:lnTo>
                <a:lnTo>
                  <a:pt x="822846" y="698136"/>
                </a:lnTo>
                <a:lnTo>
                  <a:pt x="821439" y="695145"/>
                </a:lnTo>
                <a:lnTo>
                  <a:pt x="820384" y="684592"/>
                </a:lnTo>
                <a:lnTo>
                  <a:pt x="821088" y="681953"/>
                </a:lnTo>
                <a:lnTo>
                  <a:pt x="821967" y="680370"/>
                </a:lnTo>
                <a:lnTo>
                  <a:pt x="823022" y="679315"/>
                </a:lnTo>
                <a:lnTo>
                  <a:pt x="823726" y="678083"/>
                </a:lnTo>
                <a:lnTo>
                  <a:pt x="824078" y="676149"/>
                </a:lnTo>
                <a:lnTo>
                  <a:pt x="823726" y="675445"/>
                </a:lnTo>
                <a:lnTo>
                  <a:pt x="822319" y="673862"/>
                </a:lnTo>
                <a:lnTo>
                  <a:pt x="821967" y="673158"/>
                </a:lnTo>
                <a:lnTo>
                  <a:pt x="821967" y="672103"/>
                </a:lnTo>
                <a:lnTo>
                  <a:pt x="822671" y="670520"/>
                </a:lnTo>
                <a:lnTo>
                  <a:pt x="822846" y="669640"/>
                </a:lnTo>
                <a:lnTo>
                  <a:pt x="822319" y="667178"/>
                </a:lnTo>
                <a:lnTo>
                  <a:pt x="821263" y="665067"/>
                </a:lnTo>
                <a:lnTo>
                  <a:pt x="821088" y="663132"/>
                </a:lnTo>
                <a:lnTo>
                  <a:pt x="822846" y="661021"/>
                </a:lnTo>
                <a:lnTo>
                  <a:pt x="824078" y="660670"/>
                </a:lnTo>
                <a:lnTo>
                  <a:pt x="826541" y="660670"/>
                </a:lnTo>
                <a:lnTo>
                  <a:pt x="827771" y="660318"/>
                </a:lnTo>
                <a:lnTo>
                  <a:pt x="828827" y="659262"/>
                </a:lnTo>
                <a:lnTo>
                  <a:pt x="830586" y="656624"/>
                </a:lnTo>
                <a:lnTo>
                  <a:pt x="831290" y="656096"/>
                </a:lnTo>
                <a:lnTo>
                  <a:pt x="832521" y="654865"/>
                </a:lnTo>
                <a:lnTo>
                  <a:pt x="838853" y="642376"/>
                </a:lnTo>
                <a:lnTo>
                  <a:pt x="839733" y="641321"/>
                </a:lnTo>
                <a:lnTo>
                  <a:pt x="843778" y="637803"/>
                </a:lnTo>
                <a:lnTo>
                  <a:pt x="844482" y="635868"/>
                </a:lnTo>
                <a:lnTo>
                  <a:pt x="847648" y="630767"/>
                </a:lnTo>
                <a:lnTo>
                  <a:pt x="848879" y="629184"/>
                </a:lnTo>
                <a:lnTo>
                  <a:pt x="858026" y="621972"/>
                </a:lnTo>
                <a:lnTo>
                  <a:pt x="860489" y="618102"/>
                </a:lnTo>
                <a:lnTo>
                  <a:pt x="860840" y="611242"/>
                </a:lnTo>
                <a:lnTo>
                  <a:pt x="860489" y="608076"/>
                </a:lnTo>
                <a:lnTo>
                  <a:pt x="860489" y="606845"/>
                </a:lnTo>
                <a:lnTo>
                  <a:pt x="860840" y="605262"/>
                </a:lnTo>
                <a:lnTo>
                  <a:pt x="861720" y="603679"/>
                </a:lnTo>
                <a:lnTo>
                  <a:pt x="864358" y="600513"/>
                </a:lnTo>
                <a:lnTo>
                  <a:pt x="864886" y="598754"/>
                </a:lnTo>
                <a:lnTo>
                  <a:pt x="864358" y="595764"/>
                </a:lnTo>
                <a:lnTo>
                  <a:pt x="860840" y="589255"/>
                </a:lnTo>
                <a:lnTo>
                  <a:pt x="860137" y="586617"/>
                </a:lnTo>
                <a:lnTo>
                  <a:pt x="859785" y="577822"/>
                </a:lnTo>
                <a:lnTo>
                  <a:pt x="859257" y="574832"/>
                </a:lnTo>
                <a:lnTo>
                  <a:pt x="857147" y="569907"/>
                </a:lnTo>
                <a:lnTo>
                  <a:pt x="856619" y="567268"/>
                </a:lnTo>
                <a:lnTo>
                  <a:pt x="856795" y="565509"/>
                </a:lnTo>
                <a:lnTo>
                  <a:pt x="857147" y="564278"/>
                </a:lnTo>
                <a:lnTo>
                  <a:pt x="857323" y="563047"/>
                </a:lnTo>
                <a:lnTo>
                  <a:pt x="856795" y="561288"/>
                </a:lnTo>
                <a:lnTo>
                  <a:pt x="855915" y="560232"/>
                </a:lnTo>
                <a:lnTo>
                  <a:pt x="853453" y="558825"/>
                </a:lnTo>
                <a:lnTo>
                  <a:pt x="852925" y="557946"/>
                </a:lnTo>
                <a:lnTo>
                  <a:pt x="851870" y="553021"/>
                </a:lnTo>
                <a:lnTo>
                  <a:pt x="849935" y="547392"/>
                </a:lnTo>
                <a:lnTo>
                  <a:pt x="848176" y="545633"/>
                </a:lnTo>
                <a:lnTo>
                  <a:pt x="845889" y="544226"/>
                </a:lnTo>
                <a:lnTo>
                  <a:pt x="843954" y="542643"/>
                </a:lnTo>
                <a:lnTo>
                  <a:pt x="843075" y="540004"/>
                </a:lnTo>
                <a:lnTo>
                  <a:pt x="843778" y="537366"/>
                </a:lnTo>
                <a:lnTo>
                  <a:pt x="845361" y="535431"/>
                </a:lnTo>
                <a:lnTo>
                  <a:pt x="846417" y="533496"/>
                </a:lnTo>
                <a:lnTo>
                  <a:pt x="846065" y="530506"/>
                </a:lnTo>
                <a:lnTo>
                  <a:pt x="843603" y="525756"/>
                </a:lnTo>
                <a:lnTo>
                  <a:pt x="843603" y="522942"/>
                </a:lnTo>
                <a:lnTo>
                  <a:pt x="846593" y="521711"/>
                </a:lnTo>
                <a:lnTo>
                  <a:pt x="848879" y="520128"/>
                </a:lnTo>
                <a:lnTo>
                  <a:pt x="850814" y="517138"/>
                </a:lnTo>
                <a:lnTo>
                  <a:pt x="851166" y="516610"/>
                </a:lnTo>
                <a:lnTo>
                  <a:pt x="854156" y="509926"/>
                </a:lnTo>
                <a:lnTo>
                  <a:pt x="855740" y="503418"/>
                </a:lnTo>
                <a:lnTo>
                  <a:pt x="856267" y="499724"/>
                </a:lnTo>
                <a:lnTo>
                  <a:pt x="855740" y="497261"/>
                </a:lnTo>
                <a:lnTo>
                  <a:pt x="853804" y="494447"/>
                </a:lnTo>
                <a:lnTo>
                  <a:pt x="852573" y="488466"/>
                </a:lnTo>
                <a:lnTo>
                  <a:pt x="851166" y="485828"/>
                </a:lnTo>
                <a:lnTo>
                  <a:pt x="849407" y="484245"/>
                </a:lnTo>
                <a:lnTo>
                  <a:pt x="847296" y="483013"/>
                </a:lnTo>
                <a:lnTo>
                  <a:pt x="845186" y="482662"/>
                </a:lnTo>
                <a:lnTo>
                  <a:pt x="843075" y="483717"/>
                </a:lnTo>
                <a:lnTo>
                  <a:pt x="841140" y="481079"/>
                </a:lnTo>
                <a:lnTo>
                  <a:pt x="839733" y="474395"/>
                </a:lnTo>
                <a:lnTo>
                  <a:pt x="838150" y="471580"/>
                </a:lnTo>
                <a:lnTo>
                  <a:pt x="838501" y="469118"/>
                </a:lnTo>
                <a:lnTo>
                  <a:pt x="837622" y="461906"/>
                </a:lnTo>
                <a:lnTo>
                  <a:pt x="838678" y="459267"/>
                </a:lnTo>
                <a:lnTo>
                  <a:pt x="844306" y="452759"/>
                </a:lnTo>
                <a:lnTo>
                  <a:pt x="847120" y="450824"/>
                </a:lnTo>
                <a:lnTo>
                  <a:pt x="849759" y="449769"/>
                </a:lnTo>
                <a:lnTo>
                  <a:pt x="850814" y="449241"/>
                </a:lnTo>
                <a:lnTo>
                  <a:pt x="852045" y="448010"/>
                </a:lnTo>
                <a:lnTo>
                  <a:pt x="853981" y="443613"/>
                </a:lnTo>
                <a:lnTo>
                  <a:pt x="854508" y="442733"/>
                </a:lnTo>
                <a:lnTo>
                  <a:pt x="856619" y="440446"/>
                </a:lnTo>
                <a:lnTo>
                  <a:pt x="857147" y="439567"/>
                </a:lnTo>
                <a:lnTo>
                  <a:pt x="857850" y="434466"/>
                </a:lnTo>
                <a:lnTo>
                  <a:pt x="858202" y="433235"/>
                </a:lnTo>
                <a:lnTo>
                  <a:pt x="859961" y="430420"/>
                </a:lnTo>
                <a:lnTo>
                  <a:pt x="866821" y="423736"/>
                </a:lnTo>
                <a:lnTo>
                  <a:pt x="867700" y="422505"/>
                </a:lnTo>
                <a:lnTo>
                  <a:pt x="868404" y="421098"/>
                </a:lnTo>
                <a:lnTo>
                  <a:pt x="869283" y="419866"/>
                </a:lnTo>
                <a:lnTo>
                  <a:pt x="870866" y="418987"/>
                </a:lnTo>
                <a:lnTo>
                  <a:pt x="875440" y="415997"/>
                </a:lnTo>
                <a:lnTo>
                  <a:pt x="876671" y="414238"/>
                </a:lnTo>
                <a:lnTo>
                  <a:pt x="877902" y="411599"/>
                </a:lnTo>
                <a:lnTo>
                  <a:pt x="878958" y="408609"/>
                </a:lnTo>
                <a:lnTo>
                  <a:pt x="879310" y="405795"/>
                </a:lnTo>
                <a:lnTo>
                  <a:pt x="880013" y="403156"/>
                </a:lnTo>
                <a:lnTo>
                  <a:pt x="883883" y="398583"/>
                </a:lnTo>
                <a:lnTo>
                  <a:pt x="885290" y="396472"/>
                </a:lnTo>
                <a:lnTo>
                  <a:pt x="884763" y="385566"/>
                </a:lnTo>
                <a:lnTo>
                  <a:pt x="883707" y="383808"/>
                </a:lnTo>
                <a:lnTo>
                  <a:pt x="885466" y="379938"/>
                </a:lnTo>
                <a:lnTo>
                  <a:pt x="890567" y="372022"/>
                </a:lnTo>
                <a:lnTo>
                  <a:pt x="898834" y="365338"/>
                </a:lnTo>
                <a:lnTo>
                  <a:pt x="901121" y="362348"/>
                </a:lnTo>
                <a:lnTo>
                  <a:pt x="904639" y="356016"/>
                </a:lnTo>
                <a:lnTo>
                  <a:pt x="906750" y="353377"/>
                </a:lnTo>
                <a:lnTo>
                  <a:pt x="907453" y="352322"/>
                </a:lnTo>
                <a:lnTo>
                  <a:pt x="908684" y="348804"/>
                </a:lnTo>
                <a:lnTo>
                  <a:pt x="909212" y="347924"/>
                </a:lnTo>
                <a:lnTo>
                  <a:pt x="911147" y="347924"/>
                </a:lnTo>
                <a:lnTo>
                  <a:pt x="912202" y="349156"/>
                </a:lnTo>
                <a:lnTo>
                  <a:pt x="912906" y="350739"/>
                </a:lnTo>
                <a:lnTo>
                  <a:pt x="914313" y="351794"/>
                </a:lnTo>
                <a:lnTo>
                  <a:pt x="915896" y="351794"/>
                </a:lnTo>
                <a:lnTo>
                  <a:pt x="917304" y="351091"/>
                </a:lnTo>
                <a:lnTo>
                  <a:pt x="918711" y="350211"/>
                </a:lnTo>
                <a:lnTo>
                  <a:pt x="920117" y="349683"/>
                </a:lnTo>
                <a:lnTo>
                  <a:pt x="921525" y="349683"/>
                </a:lnTo>
                <a:lnTo>
                  <a:pt x="924515" y="349859"/>
                </a:lnTo>
                <a:lnTo>
                  <a:pt x="926098" y="349683"/>
                </a:lnTo>
                <a:lnTo>
                  <a:pt x="926098" y="349508"/>
                </a:lnTo>
                <a:lnTo>
                  <a:pt x="927329" y="348100"/>
                </a:lnTo>
                <a:lnTo>
                  <a:pt x="928033" y="347749"/>
                </a:lnTo>
                <a:lnTo>
                  <a:pt x="928737" y="347573"/>
                </a:lnTo>
                <a:lnTo>
                  <a:pt x="930320" y="347749"/>
                </a:lnTo>
                <a:lnTo>
                  <a:pt x="931024" y="347749"/>
                </a:lnTo>
                <a:lnTo>
                  <a:pt x="934365" y="346869"/>
                </a:lnTo>
                <a:lnTo>
                  <a:pt x="941401" y="346869"/>
                </a:lnTo>
                <a:lnTo>
                  <a:pt x="943688" y="346693"/>
                </a:lnTo>
                <a:lnTo>
                  <a:pt x="946150" y="345814"/>
                </a:lnTo>
                <a:lnTo>
                  <a:pt x="950548" y="345286"/>
                </a:lnTo>
                <a:lnTo>
                  <a:pt x="956177" y="340537"/>
                </a:lnTo>
                <a:lnTo>
                  <a:pt x="967610" y="326289"/>
                </a:lnTo>
                <a:lnTo>
                  <a:pt x="968138" y="324882"/>
                </a:lnTo>
                <a:lnTo>
                  <a:pt x="967786" y="323827"/>
                </a:lnTo>
                <a:lnTo>
                  <a:pt x="965675" y="322244"/>
                </a:lnTo>
                <a:lnTo>
                  <a:pt x="965147" y="321364"/>
                </a:lnTo>
                <a:lnTo>
                  <a:pt x="966731" y="320309"/>
                </a:lnTo>
                <a:lnTo>
                  <a:pt x="981506" y="316087"/>
                </a:lnTo>
                <a:lnTo>
                  <a:pt x="983441" y="314680"/>
                </a:lnTo>
                <a:lnTo>
                  <a:pt x="984144" y="312393"/>
                </a:lnTo>
                <a:lnTo>
                  <a:pt x="984320" y="311514"/>
                </a:lnTo>
                <a:lnTo>
                  <a:pt x="984848" y="310283"/>
                </a:lnTo>
                <a:lnTo>
                  <a:pt x="985551" y="309227"/>
                </a:lnTo>
                <a:lnTo>
                  <a:pt x="986607" y="308875"/>
                </a:lnTo>
                <a:lnTo>
                  <a:pt x="988718" y="308524"/>
                </a:lnTo>
                <a:lnTo>
                  <a:pt x="989421" y="307820"/>
                </a:lnTo>
                <a:lnTo>
                  <a:pt x="989597" y="306589"/>
                </a:lnTo>
                <a:lnTo>
                  <a:pt x="991884" y="300256"/>
                </a:lnTo>
                <a:lnTo>
                  <a:pt x="993291" y="297970"/>
                </a:lnTo>
                <a:lnTo>
                  <a:pt x="997513" y="296035"/>
                </a:lnTo>
                <a:lnTo>
                  <a:pt x="999271" y="293924"/>
                </a:lnTo>
                <a:lnTo>
                  <a:pt x="1001910" y="289879"/>
                </a:lnTo>
                <a:lnTo>
                  <a:pt x="1004900" y="287064"/>
                </a:lnTo>
                <a:lnTo>
                  <a:pt x="1005604" y="285305"/>
                </a:lnTo>
                <a:lnTo>
                  <a:pt x="1005780" y="282315"/>
                </a:lnTo>
                <a:lnTo>
                  <a:pt x="1006483" y="279676"/>
                </a:lnTo>
                <a:lnTo>
                  <a:pt x="1008066" y="277566"/>
                </a:lnTo>
                <a:lnTo>
                  <a:pt x="1009121" y="275455"/>
                </a:lnTo>
                <a:lnTo>
                  <a:pt x="1009121" y="272816"/>
                </a:lnTo>
                <a:close/>
                <a:moveTo>
                  <a:pt x="715022" y="201226"/>
                </a:moveTo>
                <a:lnTo>
                  <a:pt x="715197" y="202985"/>
                </a:lnTo>
                <a:lnTo>
                  <a:pt x="714494" y="204392"/>
                </a:lnTo>
                <a:lnTo>
                  <a:pt x="713614" y="206855"/>
                </a:lnTo>
                <a:lnTo>
                  <a:pt x="713791" y="208614"/>
                </a:lnTo>
                <a:lnTo>
                  <a:pt x="713791" y="208790"/>
                </a:lnTo>
                <a:lnTo>
                  <a:pt x="714494" y="210725"/>
                </a:lnTo>
                <a:lnTo>
                  <a:pt x="716253" y="211604"/>
                </a:lnTo>
                <a:lnTo>
                  <a:pt x="718716" y="211428"/>
                </a:lnTo>
                <a:lnTo>
                  <a:pt x="722761" y="210373"/>
                </a:lnTo>
                <a:lnTo>
                  <a:pt x="724344" y="208966"/>
                </a:lnTo>
                <a:lnTo>
                  <a:pt x="724872" y="206151"/>
                </a:lnTo>
                <a:lnTo>
                  <a:pt x="725751" y="203865"/>
                </a:lnTo>
                <a:lnTo>
                  <a:pt x="726455" y="201930"/>
                </a:lnTo>
                <a:lnTo>
                  <a:pt x="725400" y="199291"/>
                </a:lnTo>
                <a:lnTo>
                  <a:pt x="723816" y="199291"/>
                </a:lnTo>
                <a:lnTo>
                  <a:pt x="721706" y="200874"/>
                </a:lnTo>
                <a:lnTo>
                  <a:pt x="721530" y="201226"/>
                </a:lnTo>
                <a:lnTo>
                  <a:pt x="720123" y="203161"/>
                </a:lnTo>
                <a:lnTo>
                  <a:pt x="719771" y="203337"/>
                </a:lnTo>
                <a:lnTo>
                  <a:pt x="718188" y="202985"/>
                </a:lnTo>
                <a:lnTo>
                  <a:pt x="718188" y="202985"/>
                </a:lnTo>
                <a:lnTo>
                  <a:pt x="718364" y="200347"/>
                </a:lnTo>
                <a:lnTo>
                  <a:pt x="718891" y="198236"/>
                </a:lnTo>
                <a:lnTo>
                  <a:pt x="718188" y="196477"/>
                </a:lnTo>
                <a:lnTo>
                  <a:pt x="716605" y="196301"/>
                </a:lnTo>
                <a:lnTo>
                  <a:pt x="714142" y="197357"/>
                </a:lnTo>
                <a:lnTo>
                  <a:pt x="713966" y="197532"/>
                </a:lnTo>
                <a:lnTo>
                  <a:pt x="712911" y="198588"/>
                </a:lnTo>
                <a:lnTo>
                  <a:pt x="714142" y="199819"/>
                </a:lnTo>
                <a:lnTo>
                  <a:pt x="715022" y="201226"/>
                </a:lnTo>
                <a:close/>
                <a:moveTo>
                  <a:pt x="616871" y="254347"/>
                </a:moveTo>
                <a:lnTo>
                  <a:pt x="618278" y="253995"/>
                </a:lnTo>
                <a:lnTo>
                  <a:pt x="620213" y="247311"/>
                </a:lnTo>
                <a:lnTo>
                  <a:pt x="620741" y="239044"/>
                </a:lnTo>
                <a:lnTo>
                  <a:pt x="614057" y="242386"/>
                </a:lnTo>
                <a:lnTo>
                  <a:pt x="611066" y="244673"/>
                </a:lnTo>
                <a:lnTo>
                  <a:pt x="606845" y="252764"/>
                </a:lnTo>
                <a:lnTo>
                  <a:pt x="605789" y="256986"/>
                </a:lnTo>
                <a:lnTo>
                  <a:pt x="605614" y="259272"/>
                </a:lnTo>
                <a:lnTo>
                  <a:pt x="605965" y="261559"/>
                </a:lnTo>
                <a:lnTo>
                  <a:pt x="608604" y="267364"/>
                </a:lnTo>
                <a:lnTo>
                  <a:pt x="608956" y="269826"/>
                </a:lnTo>
                <a:lnTo>
                  <a:pt x="608604" y="271585"/>
                </a:lnTo>
                <a:lnTo>
                  <a:pt x="607373" y="275103"/>
                </a:lnTo>
                <a:lnTo>
                  <a:pt x="606669" y="278621"/>
                </a:lnTo>
                <a:lnTo>
                  <a:pt x="605965" y="280028"/>
                </a:lnTo>
                <a:lnTo>
                  <a:pt x="604910" y="281435"/>
                </a:lnTo>
                <a:lnTo>
                  <a:pt x="603151" y="284777"/>
                </a:lnTo>
                <a:lnTo>
                  <a:pt x="602975" y="285305"/>
                </a:lnTo>
                <a:lnTo>
                  <a:pt x="602975" y="286712"/>
                </a:lnTo>
                <a:lnTo>
                  <a:pt x="603151" y="287240"/>
                </a:lnTo>
                <a:lnTo>
                  <a:pt x="603503" y="287944"/>
                </a:lnTo>
                <a:lnTo>
                  <a:pt x="603855" y="288999"/>
                </a:lnTo>
                <a:lnTo>
                  <a:pt x="603855" y="290230"/>
                </a:lnTo>
                <a:lnTo>
                  <a:pt x="604910" y="290230"/>
                </a:lnTo>
                <a:lnTo>
                  <a:pt x="605086" y="289527"/>
                </a:lnTo>
                <a:lnTo>
                  <a:pt x="605262" y="289175"/>
                </a:lnTo>
                <a:lnTo>
                  <a:pt x="605965" y="288295"/>
                </a:lnTo>
                <a:lnTo>
                  <a:pt x="605789" y="286712"/>
                </a:lnTo>
                <a:lnTo>
                  <a:pt x="609835" y="281963"/>
                </a:lnTo>
                <a:lnTo>
                  <a:pt x="612650" y="277214"/>
                </a:lnTo>
                <a:lnTo>
                  <a:pt x="615991" y="275807"/>
                </a:lnTo>
                <a:lnTo>
                  <a:pt x="618630" y="274224"/>
                </a:lnTo>
                <a:lnTo>
                  <a:pt x="617399" y="269298"/>
                </a:lnTo>
                <a:lnTo>
                  <a:pt x="618102" y="267540"/>
                </a:lnTo>
                <a:lnTo>
                  <a:pt x="619334" y="265605"/>
                </a:lnTo>
                <a:lnTo>
                  <a:pt x="620037" y="262966"/>
                </a:lnTo>
                <a:lnTo>
                  <a:pt x="621093" y="251533"/>
                </a:lnTo>
                <a:lnTo>
                  <a:pt x="617223" y="255754"/>
                </a:lnTo>
                <a:lnTo>
                  <a:pt x="616168" y="257513"/>
                </a:lnTo>
                <a:lnTo>
                  <a:pt x="615991" y="255930"/>
                </a:lnTo>
                <a:lnTo>
                  <a:pt x="616343" y="254699"/>
                </a:lnTo>
                <a:lnTo>
                  <a:pt x="616871" y="254347"/>
                </a:lnTo>
                <a:close/>
                <a:moveTo>
                  <a:pt x="544929" y="48899"/>
                </a:moveTo>
                <a:lnTo>
                  <a:pt x="548095" y="49779"/>
                </a:lnTo>
                <a:lnTo>
                  <a:pt x="550558" y="48899"/>
                </a:lnTo>
                <a:lnTo>
                  <a:pt x="550910" y="45557"/>
                </a:lnTo>
                <a:lnTo>
                  <a:pt x="552317" y="46085"/>
                </a:lnTo>
                <a:lnTo>
                  <a:pt x="553548" y="45909"/>
                </a:lnTo>
                <a:lnTo>
                  <a:pt x="554779" y="45206"/>
                </a:lnTo>
                <a:lnTo>
                  <a:pt x="556011" y="44326"/>
                </a:lnTo>
                <a:lnTo>
                  <a:pt x="556714" y="43271"/>
                </a:lnTo>
                <a:lnTo>
                  <a:pt x="557594" y="42039"/>
                </a:lnTo>
                <a:lnTo>
                  <a:pt x="558649" y="40984"/>
                </a:lnTo>
                <a:lnTo>
                  <a:pt x="559881" y="40280"/>
                </a:lnTo>
                <a:lnTo>
                  <a:pt x="558649" y="39577"/>
                </a:lnTo>
                <a:lnTo>
                  <a:pt x="557770" y="38697"/>
                </a:lnTo>
                <a:lnTo>
                  <a:pt x="557242" y="37642"/>
                </a:lnTo>
                <a:lnTo>
                  <a:pt x="557066" y="36411"/>
                </a:lnTo>
                <a:lnTo>
                  <a:pt x="558297" y="36938"/>
                </a:lnTo>
                <a:lnTo>
                  <a:pt x="559529" y="37642"/>
                </a:lnTo>
                <a:lnTo>
                  <a:pt x="560408" y="38521"/>
                </a:lnTo>
                <a:lnTo>
                  <a:pt x="560936" y="39401"/>
                </a:lnTo>
                <a:lnTo>
                  <a:pt x="561991" y="39401"/>
                </a:lnTo>
                <a:lnTo>
                  <a:pt x="563222" y="35003"/>
                </a:lnTo>
                <a:lnTo>
                  <a:pt x="562871" y="33420"/>
                </a:lnTo>
                <a:lnTo>
                  <a:pt x="560936" y="31486"/>
                </a:lnTo>
                <a:lnTo>
                  <a:pt x="558649" y="30078"/>
                </a:lnTo>
                <a:lnTo>
                  <a:pt x="557418" y="29551"/>
                </a:lnTo>
                <a:lnTo>
                  <a:pt x="556362" y="29375"/>
                </a:lnTo>
                <a:lnTo>
                  <a:pt x="555131" y="29903"/>
                </a:lnTo>
                <a:lnTo>
                  <a:pt x="554076" y="30958"/>
                </a:lnTo>
                <a:lnTo>
                  <a:pt x="552844" y="32013"/>
                </a:lnTo>
                <a:lnTo>
                  <a:pt x="548975" y="30254"/>
                </a:lnTo>
                <a:lnTo>
                  <a:pt x="547568" y="31661"/>
                </a:lnTo>
                <a:lnTo>
                  <a:pt x="546864" y="33772"/>
                </a:lnTo>
                <a:lnTo>
                  <a:pt x="546512" y="34828"/>
                </a:lnTo>
                <a:lnTo>
                  <a:pt x="548623" y="36059"/>
                </a:lnTo>
                <a:lnTo>
                  <a:pt x="548271" y="38873"/>
                </a:lnTo>
                <a:lnTo>
                  <a:pt x="546160" y="43622"/>
                </a:lnTo>
                <a:lnTo>
                  <a:pt x="546336" y="41336"/>
                </a:lnTo>
                <a:lnTo>
                  <a:pt x="545985" y="39577"/>
                </a:lnTo>
                <a:lnTo>
                  <a:pt x="544929" y="38346"/>
                </a:lnTo>
                <a:lnTo>
                  <a:pt x="543170" y="37642"/>
                </a:lnTo>
                <a:lnTo>
                  <a:pt x="542291" y="39225"/>
                </a:lnTo>
                <a:lnTo>
                  <a:pt x="541587" y="41688"/>
                </a:lnTo>
                <a:lnTo>
                  <a:pt x="541587" y="44502"/>
                </a:lnTo>
                <a:lnTo>
                  <a:pt x="542818" y="46964"/>
                </a:lnTo>
                <a:lnTo>
                  <a:pt x="544929" y="48899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/>
          <p:nvPr/>
        </p:nvSpPr>
        <p:spPr>
          <a:xfrm>
            <a:off x="3084841" y="1988522"/>
            <a:ext cx="1689824" cy="1689824"/>
          </a:xfrm>
          <a:custGeom>
            <a:rect b="b" l="l" r="r" t="t"/>
            <a:pathLst>
              <a:path extrusionOk="0" h="1055382" w="1055382">
                <a:moveTo>
                  <a:pt x="1067695" y="337019"/>
                </a:moveTo>
                <a:lnTo>
                  <a:pt x="1066816" y="334029"/>
                </a:lnTo>
                <a:lnTo>
                  <a:pt x="1066288" y="330511"/>
                </a:lnTo>
                <a:lnTo>
                  <a:pt x="1063474" y="324354"/>
                </a:lnTo>
                <a:lnTo>
                  <a:pt x="1062067" y="321716"/>
                </a:lnTo>
                <a:lnTo>
                  <a:pt x="1061715" y="321012"/>
                </a:lnTo>
                <a:lnTo>
                  <a:pt x="1060835" y="317846"/>
                </a:lnTo>
                <a:lnTo>
                  <a:pt x="1060484" y="314680"/>
                </a:lnTo>
                <a:lnTo>
                  <a:pt x="1060484" y="310986"/>
                </a:lnTo>
                <a:lnTo>
                  <a:pt x="1060660" y="309051"/>
                </a:lnTo>
                <a:lnTo>
                  <a:pt x="1061011" y="307820"/>
                </a:lnTo>
                <a:lnTo>
                  <a:pt x="1064881" y="300256"/>
                </a:lnTo>
                <a:lnTo>
                  <a:pt x="1066992" y="293396"/>
                </a:lnTo>
                <a:lnTo>
                  <a:pt x="1067344" y="291637"/>
                </a:lnTo>
                <a:lnTo>
                  <a:pt x="1067168" y="290230"/>
                </a:lnTo>
                <a:lnTo>
                  <a:pt x="1066816" y="289703"/>
                </a:lnTo>
                <a:lnTo>
                  <a:pt x="1066288" y="289175"/>
                </a:lnTo>
                <a:lnTo>
                  <a:pt x="1065585" y="288823"/>
                </a:lnTo>
                <a:lnTo>
                  <a:pt x="1065057" y="288295"/>
                </a:lnTo>
                <a:lnTo>
                  <a:pt x="1061187" y="286888"/>
                </a:lnTo>
                <a:lnTo>
                  <a:pt x="1055031" y="283722"/>
                </a:lnTo>
                <a:lnTo>
                  <a:pt x="1054503" y="283194"/>
                </a:lnTo>
                <a:lnTo>
                  <a:pt x="1053975" y="282667"/>
                </a:lnTo>
                <a:lnTo>
                  <a:pt x="1050106" y="275455"/>
                </a:lnTo>
                <a:lnTo>
                  <a:pt x="1047115" y="272289"/>
                </a:lnTo>
                <a:lnTo>
                  <a:pt x="1046060" y="271409"/>
                </a:lnTo>
                <a:lnTo>
                  <a:pt x="1038321" y="267188"/>
                </a:lnTo>
                <a:lnTo>
                  <a:pt x="1037793" y="266836"/>
                </a:lnTo>
                <a:lnTo>
                  <a:pt x="1037265" y="266132"/>
                </a:lnTo>
                <a:lnTo>
                  <a:pt x="1036913" y="265429"/>
                </a:lnTo>
                <a:lnTo>
                  <a:pt x="1030757" y="248894"/>
                </a:lnTo>
                <a:lnTo>
                  <a:pt x="1029878" y="247311"/>
                </a:lnTo>
                <a:lnTo>
                  <a:pt x="1023018" y="237637"/>
                </a:lnTo>
                <a:lnTo>
                  <a:pt x="1017741" y="218288"/>
                </a:lnTo>
                <a:lnTo>
                  <a:pt x="1015454" y="200699"/>
                </a:lnTo>
                <a:lnTo>
                  <a:pt x="1015806" y="186803"/>
                </a:lnTo>
                <a:lnTo>
                  <a:pt x="1016158" y="185923"/>
                </a:lnTo>
                <a:lnTo>
                  <a:pt x="1017037" y="183812"/>
                </a:lnTo>
                <a:lnTo>
                  <a:pt x="1018796" y="177128"/>
                </a:lnTo>
                <a:lnTo>
                  <a:pt x="1021610" y="169565"/>
                </a:lnTo>
                <a:lnTo>
                  <a:pt x="1024425" y="158132"/>
                </a:lnTo>
                <a:lnTo>
                  <a:pt x="1026887" y="151272"/>
                </a:lnTo>
                <a:lnTo>
                  <a:pt x="1028470" y="149161"/>
                </a:lnTo>
                <a:lnTo>
                  <a:pt x="1033923" y="146698"/>
                </a:lnTo>
                <a:lnTo>
                  <a:pt x="1036913" y="144763"/>
                </a:lnTo>
                <a:lnTo>
                  <a:pt x="1041311" y="141070"/>
                </a:lnTo>
                <a:lnTo>
                  <a:pt x="1042542" y="139838"/>
                </a:lnTo>
                <a:lnTo>
                  <a:pt x="1043421" y="138783"/>
                </a:lnTo>
                <a:lnTo>
                  <a:pt x="1043949" y="137727"/>
                </a:lnTo>
                <a:lnTo>
                  <a:pt x="1044653" y="135089"/>
                </a:lnTo>
                <a:lnTo>
                  <a:pt x="1044829" y="132802"/>
                </a:lnTo>
                <a:lnTo>
                  <a:pt x="1044829" y="129108"/>
                </a:lnTo>
                <a:lnTo>
                  <a:pt x="1044653" y="128229"/>
                </a:lnTo>
                <a:lnTo>
                  <a:pt x="1044301" y="127525"/>
                </a:lnTo>
                <a:lnTo>
                  <a:pt x="1043949" y="126998"/>
                </a:lnTo>
                <a:lnTo>
                  <a:pt x="1043421" y="126470"/>
                </a:lnTo>
                <a:lnTo>
                  <a:pt x="1033396" y="122952"/>
                </a:lnTo>
                <a:lnTo>
                  <a:pt x="1030053" y="121193"/>
                </a:lnTo>
                <a:lnTo>
                  <a:pt x="1029526" y="120490"/>
                </a:lnTo>
                <a:lnTo>
                  <a:pt x="1029350" y="117675"/>
                </a:lnTo>
                <a:lnTo>
                  <a:pt x="1029350" y="112750"/>
                </a:lnTo>
                <a:lnTo>
                  <a:pt x="1031988" y="96040"/>
                </a:lnTo>
                <a:lnTo>
                  <a:pt x="1032692" y="94457"/>
                </a:lnTo>
                <a:lnTo>
                  <a:pt x="1033044" y="93753"/>
                </a:lnTo>
                <a:lnTo>
                  <a:pt x="1033571" y="93226"/>
                </a:lnTo>
                <a:lnTo>
                  <a:pt x="1042014" y="87245"/>
                </a:lnTo>
                <a:lnTo>
                  <a:pt x="1043421" y="86717"/>
                </a:lnTo>
                <a:lnTo>
                  <a:pt x="1044125" y="86189"/>
                </a:lnTo>
                <a:lnTo>
                  <a:pt x="1045005" y="85486"/>
                </a:lnTo>
                <a:lnTo>
                  <a:pt x="1046060" y="84079"/>
                </a:lnTo>
                <a:lnTo>
                  <a:pt x="1046412" y="83023"/>
                </a:lnTo>
                <a:lnTo>
                  <a:pt x="1046588" y="81968"/>
                </a:lnTo>
                <a:lnTo>
                  <a:pt x="1046412" y="81264"/>
                </a:lnTo>
                <a:lnTo>
                  <a:pt x="1046060" y="80561"/>
                </a:lnTo>
                <a:lnTo>
                  <a:pt x="1045356" y="79330"/>
                </a:lnTo>
                <a:lnTo>
                  <a:pt x="1042894" y="76691"/>
                </a:lnTo>
                <a:lnTo>
                  <a:pt x="1025480" y="64202"/>
                </a:lnTo>
                <a:lnTo>
                  <a:pt x="1023545" y="61740"/>
                </a:lnTo>
                <a:lnTo>
                  <a:pt x="1021610" y="58926"/>
                </a:lnTo>
                <a:lnTo>
                  <a:pt x="1011760" y="64202"/>
                </a:lnTo>
                <a:lnTo>
                  <a:pt x="1005076" y="65961"/>
                </a:lnTo>
                <a:lnTo>
                  <a:pt x="992411" y="66137"/>
                </a:lnTo>
                <a:lnTo>
                  <a:pt x="990652" y="66489"/>
                </a:lnTo>
                <a:lnTo>
                  <a:pt x="989069" y="67017"/>
                </a:lnTo>
                <a:lnTo>
                  <a:pt x="984320" y="69831"/>
                </a:lnTo>
                <a:lnTo>
                  <a:pt x="978867" y="71414"/>
                </a:lnTo>
                <a:lnTo>
                  <a:pt x="969369" y="73349"/>
                </a:lnTo>
                <a:lnTo>
                  <a:pt x="965499" y="74932"/>
                </a:lnTo>
                <a:lnTo>
                  <a:pt x="963037" y="76515"/>
                </a:lnTo>
                <a:lnTo>
                  <a:pt x="961454" y="77922"/>
                </a:lnTo>
                <a:lnTo>
                  <a:pt x="946150" y="94281"/>
                </a:lnTo>
                <a:lnTo>
                  <a:pt x="944216" y="95864"/>
                </a:lnTo>
                <a:lnTo>
                  <a:pt x="942105" y="97271"/>
                </a:lnTo>
                <a:lnTo>
                  <a:pt x="938939" y="98326"/>
                </a:lnTo>
                <a:lnTo>
                  <a:pt x="934893" y="99382"/>
                </a:lnTo>
                <a:lnTo>
                  <a:pt x="927681" y="100261"/>
                </a:lnTo>
                <a:lnTo>
                  <a:pt x="920997" y="100261"/>
                </a:lnTo>
                <a:lnTo>
                  <a:pt x="917479" y="99382"/>
                </a:lnTo>
                <a:lnTo>
                  <a:pt x="915193" y="99206"/>
                </a:lnTo>
                <a:lnTo>
                  <a:pt x="913785" y="99206"/>
                </a:lnTo>
                <a:lnTo>
                  <a:pt x="902704" y="101317"/>
                </a:lnTo>
                <a:lnTo>
                  <a:pt x="896372" y="103252"/>
                </a:lnTo>
                <a:lnTo>
                  <a:pt x="870163" y="116796"/>
                </a:lnTo>
                <a:lnTo>
                  <a:pt x="869108" y="117675"/>
                </a:lnTo>
                <a:lnTo>
                  <a:pt x="868228" y="118203"/>
                </a:lnTo>
                <a:lnTo>
                  <a:pt x="866997" y="118379"/>
                </a:lnTo>
                <a:lnTo>
                  <a:pt x="864710" y="118203"/>
                </a:lnTo>
                <a:lnTo>
                  <a:pt x="863655" y="118027"/>
                </a:lnTo>
                <a:lnTo>
                  <a:pt x="861368" y="118555"/>
                </a:lnTo>
                <a:lnTo>
                  <a:pt x="851694" y="122776"/>
                </a:lnTo>
                <a:lnTo>
                  <a:pt x="849231" y="124535"/>
                </a:lnTo>
                <a:lnTo>
                  <a:pt x="845537" y="126118"/>
                </a:lnTo>
                <a:lnTo>
                  <a:pt x="835863" y="127174"/>
                </a:lnTo>
                <a:lnTo>
                  <a:pt x="835159" y="128405"/>
                </a:lnTo>
                <a:lnTo>
                  <a:pt x="835159" y="128933"/>
                </a:lnTo>
                <a:lnTo>
                  <a:pt x="834984" y="129460"/>
                </a:lnTo>
                <a:lnTo>
                  <a:pt x="834984" y="129812"/>
                </a:lnTo>
                <a:lnTo>
                  <a:pt x="834984" y="129988"/>
                </a:lnTo>
                <a:lnTo>
                  <a:pt x="834280" y="130516"/>
                </a:lnTo>
                <a:lnTo>
                  <a:pt x="833752" y="131043"/>
                </a:lnTo>
                <a:lnTo>
                  <a:pt x="832697" y="133154"/>
                </a:lnTo>
                <a:lnTo>
                  <a:pt x="832169" y="133330"/>
                </a:lnTo>
                <a:lnTo>
                  <a:pt x="831466" y="133330"/>
                </a:lnTo>
                <a:lnTo>
                  <a:pt x="830938" y="132451"/>
                </a:lnTo>
                <a:lnTo>
                  <a:pt x="829531" y="128581"/>
                </a:lnTo>
                <a:lnTo>
                  <a:pt x="829531" y="127877"/>
                </a:lnTo>
                <a:lnTo>
                  <a:pt x="829531" y="126998"/>
                </a:lnTo>
                <a:lnTo>
                  <a:pt x="829531" y="126294"/>
                </a:lnTo>
                <a:lnTo>
                  <a:pt x="829355" y="125766"/>
                </a:lnTo>
                <a:lnTo>
                  <a:pt x="829003" y="125239"/>
                </a:lnTo>
                <a:lnTo>
                  <a:pt x="824606" y="120314"/>
                </a:lnTo>
                <a:lnTo>
                  <a:pt x="824254" y="119610"/>
                </a:lnTo>
                <a:lnTo>
                  <a:pt x="824078" y="118731"/>
                </a:lnTo>
                <a:lnTo>
                  <a:pt x="823902" y="116971"/>
                </a:lnTo>
                <a:lnTo>
                  <a:pt x="823726" y="116092"/>
                </a:lnTo>
                <a:lnTo>
                  <a:pt x="823374" y="115388"/>
                </a:lnTo>
                <a:lnTo>
                  <a:pt x="822847" y="114861"/>
                </a:lnTo>
                <a:lnTo>
                  <a:pt x="818625" y="110815"/>
                </a:lnTo>
                <a:lnTo>
                  <a:pt x="817570" y="108880"/>
                </a:lnTo>
                <a:lnTo>
                  <a:pt x="816514" y="105890"/>
                </a:lnTo>
                <a:lnTo>
                  <a:pt x="816162" y="105362"/>
                </a:lnTo>
                <a:lnTo>
                  <a:pt x="815635" y="104659"/>
                </a:lnTo>
                <a:lnTo>
                  <a:pt x="815107" y="104307"/>
                </a:lnTo>
                <a:lnTo>
                  <a:pt x="814404" y="104131"/>
                </a:lnTo>
                <a:lnTo>
                  <a:pt x="813348" y="104483"/>
                </a:lnTo>
                <a:lnTo>
                  <a:pt x="812469" y="105011"/>
                </a:lnTo>
                <a:lnTo>
                  <a:pt x="806312" y="110111"/>
                </a:lnTo>
                <a:lnTo>
                  <a:pt x="805609" y="110815"/>
                </a:lnTo>
                <a:lnTo>
                  <a:pt x="804905" y="111695"/>
                </a:lnTo>
                <a:lnTo>
                  <a:pt x="804377" y="112926"/>
                </a:lnTo>
                <a:lnTo>
                  <a:pt x="804202" y="113981"/>
                </a:lnTo>
                <a:lnTo>
                  <a:pt x="804377" y="115388"/>
                </a:lnTo>
                <a:lnTo>
                  <a:pt x="805433" y="118379"/>
                </a:lnTo>
                <a:lnTo>
                  <a:pt x="813700" y="136848"/>
                </a:lnTo>
                <a:lnTo>
                  <a:pt x="814228" y="138607"/>
                </a:lnTo>
                <a:lnTo>
                  <a:pt x="814404" y="140366"/>
                </a:lnTo>
                <a:lnTo>
                  <a:pt x="814052" y="141421"/>
                </a:lnTo>
                <a:lnTo>
                  <a:pt x="812645" y="141949"/>
                </a:lnTo>
                <a:lnTo>
                  <a:pt x="810534" y="141773"/>
                </a:lnTo>
                <a:lnTo>
                  <a:pt x="785205" y="132802"/>
                </a:lnTo>
                <a:lnTo>
                  <a:pt x="779224" y="129284"/>
                </a:lnTo>
                <a:lnTo>
                  <a:pt x="775530" y="126294"/>
                </a:lnTo>
                <a:lnTo>
                  <a:pt x="773244" y="125239"/>
                </a:lnTo>
                <a:lnTo>
                  <a:pt x="772012" y="124887"/>
                </a:lnTo>
                <a:lnTo>
                  <a:pt x="771133" y="125415"/>
                </a:lnTo>
                <a:lnTo>
                  <a:pt x="769550" y="126998"/>
                </a:lnTo>
                <a:lnTo>
                  <a:pt x="768670" y="127701"/>
                </a:lnTo>
                <a:lnTo>
                  <a:pt x="766560" y="127701"/>
                </a:lnTo>
                <a:lnTo>
                  <a:pt x="763745" y="126118"/>
                </a:lnTo>
                <a:lnTo>
                  <a:pt x="758468" y="121721"/>
                </a:lnTo>
                <a:lnTo>
                  <a:pt x="753191" y="118027"/>
                </a:lnTo>
                <a:lnTo>
                  <a:pt x="749849" y="116796"/>
                </a:lnTo>
                <a:lnTo>
                  <a:pt x="745804" y="115916"/>
                </a:lnTo>
                <a:lnTo>
                  <a:pt x="742638" y="115564"/>
                </a:lnTo>
                <a:lnTo>
                  <a:pt x="739647" y="115740"/>
                </a:lnTo>
                <a:lnTo>
                  <a:pt x="739120" y="115388"/>
                </a:lnTo>
                <a:lnTo>
                  <a:pt x="738944" y="114685"/>
                </a:lnTo>
                <a:lnTo>
                  <a:pt x="739823" y="110991"/>
                </a:lnTo>
                <a:lnTo>
                  <a:pt x="742989" y="103252"/>
                </a:lnTo>
                <a:lnTo>
                  <a:pt x="743517" y="101669"/>
                </a:lnTo>
                <a:lnTo>
                  <a:pt x="743517" y="100789"/>
                </a:lnTo>
                <a:lnTo>
                  <a:pt x="743517" y="99909"/>
                </a:lnTo>
                <a:lnTo>
                  <a:pt x="742989" y="99382"/>
                </a:lnTo>
                <a:lnTo>
                  <a:pt x="742638" y="98854"/>
                </a:lnTo>
                <a:lnTo>
                  <a:pt x="739999" y="98678"/>
                </a:lnTo>
                <a:lnTo>
                  <a:pt x="734722" y="101141"/>
                </a:lnTo>
                <a:lnTo>
                  <a:pt x="731380" y="103076"/>
                </a:lnTo>
                <a:lnTo>
                  <a:pt x="716605" y="114333"/>
                </a:lnTo>
                <a:lnTo>
                  <a:pt x="713087" y="116268"/>
                </a:lnTo>
                <a:lnTo>
                  <a:pt x="710800" y="116971"/>
                </a:lnTo>
                <a:lnTo>
                  <a:pt x="707986" y="117499"/>
                </a:lnTo>
                <a:lnTo>
                  <a:pt x="705171" y="117851"/>
                </a:lnTo>
                <a:lnTo>
                  <a:pt x="693914" y="118027"/>
                </a:lnTo>
                <a:lnTo>
                  <a:pt x="689341" y="116971"/>
                </a:lnTo>
                <a:lnTo>
                  <a:pt x="681074" y="113454"/>
                </a:lnTo>
                <a:lnTo>
                  <a:pt x="678435" y="112222"/>
                </a:lnTo>
                <a:lnTo>
                  <a:pt x="676500" y="111871"/>
                </a:lnTo>
                <a:lnTo>
                  <a:pt x="673686" y="111871"/>
                </a:lnTo>
                <a:lnTo>
                  <a:pt x="671751" y="112398"/>
                </a:lnTo>
                <a:lnTo>
                  <a:pt x="670344" y="113278"/>
                </a:lnTo>
                <a:lnTo>
                  <a:pt x="669289" y="114157"/>
                </a:lnTo>
                <a:lnTo>
                  <a:pt x="668585" y="115388"/>
                </a:lnTo>
                <a:lnTo>
                  <a:pt x="668057" y="116796"/>
                </a:lnTo>
                <a:lnTo>
                  <a:pt x="667354" y="120665"/>
                </a:lnTo>
                <a:lnTo>
                  <a:pt x="666650" y="128933"/>
                </a:lnTo>
                <a:lnTo>
                  <a:pt x="665595" y="135968"/>
                </a:lnTo>
                <a:lnTo>
                  <a:pt x="664891" y="138255"/>
                </a:lnTo>
                <a:lnTo>
                  <a:pt x="664363" y="139310"/>
                </a:lnTo>
                <a:lnTo>
                  <a:pt x="663836" y="140014"/>
                </a:lnTo>
                <a:lnTo>
                  <a:pt x="663132" y="140893"/>
                </a:lnTo>
                <a:lnTo>
                  <a:pt x="661549" y="142477"/>
                </a:lnTo>
                <a:lnTo>
                  <a:pt x="656448" y="145995"/>
                </a:lnTo>
                <a:lnTo>
                  <a:pt x="655744" y="146346"/>
                </a:lnTo>
                <a:lnTo>
                  <a:pt x="655041" y="146346"/>
                </a:lnTo>
                <a:lnTo>
                  <a:pt x="653985" y="145819"/>
                </a:lnTo>
                <a:lnTo>
                  <a:pt x="652930" y="144587"/>
                </a:lnTo>
                <a:lnTo>
                  <a:pt x="652227" y="143004"/>
                </a:lnTo>
                <a:lnTo>
                  <a:pt x="651523" y="141421"/>
                </a:lnTo>
                <a:lnTo>
                  <a:pt x="650819" y="137903"/>
                </a:lnTo>
                <a:lnTo>
                  <a:pt x="650467" y="136144"/>
                </a:lnTo>
                <a:lnTo>
                  <a:pt x="650467" y="134210"/>
                </a:lnTo>
                <a:lnTo>
                  <a:pt x="650819" y="132099"/>
                </a:lnTo>
                <a:lnTo>
                  <a:pt x="653282" y="120314"/>
                </a:lnTo>
                <a:lnTo>
                  <a:pt x="652227" y="103428"/>
                </a:lnTo>
                <a:lnTo>
                  <a:pt x="651347" y="100613"/>
                </a:lnTo>
                <a:lnTo>
                  <a:pt x="648181" y="94105"/>
                </a:lnTo>
                <a:lnTo>
                  <a:pt x="647477" y="92346"/>
                </a:lnTo>
                <a:lnTo>
                  <a:pt x="647125" y="90587"/>
                </a:lnTo>
                <a:lnTo>
                  <a:pt x="647125" y="89532"/>
                </a:lnTo>
                <a:lnTo>
                  <a:pt x="647125" y="88828"/>
                </a:lnTo>
                <a:lnTo>
                  <a:pt x="648357" y="82496"/>
                </a:lnTo>
                <a:lnTo>
                  <a:pt x="648357" y="80561"/>
                </a:lnTo>
                <a:lnTo>
                  <a:pt x="648005" y="78450"/>
                </a:lnTo>
                <a:lnTo>
                  <a:pt x="646246" y="74053"/>
                </a:lnTo>
                <a:lnTo>
                  <a:pt x="644135" y="70183"/>
                </a:lnTo>
                <a:lnTo>
                  <a:pt x="641848" y="67193"/>
                </a:lnTo>
                <a:lnTo>
                  <a:pt x="638858" y="64202"/>
                </a:lnTo>
                <a:lnTo>
                  <a:pt x="629360" y="57167"/>
                </a:lnTo>
                <a:lnTo>
                  <a:pt x="618982" y="51890"/>
                </a:lnTo>
                <a:lnTo>
                  <a:pt x="618102" y="51186"/>
                </a:lnTo>
                <a:lnTo>
                  <a:pt x="617399" y="50482"/>
                </a:lnTo>
                <a:lnTo>
                  <a:pt x="616695" y="49427"/>
                </a:lnTo>
                <a:lnTo>
                  <a:pt x="616343" y="48196"/>
                </a:lnTo>
                <a:lnTo>
                  <a:pt x="616343" y="46789"/>
                </a:lnTo>
                <a:lnTo>
                  <a:pt x="616519" y="45381"/>
                </a:lnTo>
                <a:lnTo>
                  <a:pt x="618102" y="38522"/>
                </a:lnTo>
                <a:lnTo>
                  <a:pt x="618102" y="37994"/>
                </a:lnTo>
                <a:lnTo>
                  <a:pt x="617927" y="37818"/>
                </a:lnTo>
                <a:lnTo>
                  <a:pt x="617399" y="37642"/>
                </a:lnTo>
                <a:lnTo>
                  <a:pt x="616695" y="37642"/>
                </a:lnTo>
                <a:lnTo>
                  <a:pt x="615992" y="37994"/>
                </a:lnTo>
                <a:lnTo>
                  <a:pt x="609483" y="41512"/>
                </a:lnTo>
                <a:lnTo>
                  <a:pt x="598402" y="49603"/>
                </a:lnTo>
                <a:lnTo>
                  <a:pt x="575359" y="89532"/>
                </a:lnTo>
                <a:lnTo>
                  <a:pt x="566389" y="109056"/>
                </a:lnTo>
                <a:lnTo>
                  <a:pt x="564981" y="113805"/>
                </a:lnTo>
                <a:lnTo>
                  <a:pt x="564630" y="116620"/>
                </a:lnTo>
                <a:lnTo>
                  <a:pt x="564630" y="121369"/>
                </a:lnTo>
                <a:lnTo>
                  <a:pt x="564454" y="122425"/>
                </a:lnTo>
                <a:lnTo>
                  <a:pt x="564102" y="123656"/>
                </a:lnTo>
                <a:lnTo>
                  <a:pt x="563574" y="124711"/>
                </a:lnTo>
                <a:lnTo>
                  <a:pt x="562519" y="125942"/>
                </a:lnTo>
                <a:lnTo>
                  <a:pt x="560584" y="126294"/>
                </a:lnTo>
                <a:lnTo>
                  <a:pt x="557418" y="125766"/>
                </a:lnTo>
                <a:lnTo>
                  <a:pt x="542994" y="118906"/>
                </a:lnTo>
                <a:lnTo>
                  <a:pt x="536134" y="116971"/>
                </a:lnTo>
                <a:lnTo>
                  <a:pt x="518720" y="115213"/>
                </a:lnTo>
                <a:lnTo>
                  <a:pt x="485652" y="99734"/>
                </a:lnTo>
                <a:lnTo>
                  <a:pt x="477209" y="93049"/>
                </a:lnTo>
                <a:lnTo>
                  <a:pt x="475450" y="92170"/>
                </a:lnTo>
                <a:lnTo>
                  <a:pt x="474218" y="91818"/>
                </a:lnTo>
                <a:lnTo>
                  <a:pt x="472635" y="92346"/>
                </a:lnTo>
                <a:lnTo>
                  <a:pt x="465248" y="92170"/>
                </a:lnTo>
                <a:lnTo>
                  <a:pt x="437808" y="79154"/>
                </a:lnTo>
                <a:lnTo>
                  <a:pt x="435169" y="77219"/>
                </a:lnTo>
                <a:lnTo>
                  <a:pt x="434114" y="75636"/>
                </a:lnTo>
                <a:lnTo>
                  <a:pt x="433410" y="73173"/>
                </a:lnTo>
                <a:lnTo>
                  <a:pt x="432707" y="57518"/>
                </a:lnTo>
                <a:lnTo>
                  <a:pt x="433059" y="55407"/>
                </a:lnTo>
                <a:lnTo>
                  <a:pt x="433762" y="53121"/>
                </a:lnTo>
                <a:lnTo>
                  <a:pt x="434818" y="51010"/>
                </a:lnTo>
                <a:lnTo>
                  <a:pt x="442557" y="39753"/>
                </a:lnTo>
                <a:lnTo>
                  <a:pt x="443613" y="37818"/>
                </a:lnTo>
                <a:lnTo>
                  <a:pt x="444140" y="35004"/>
                </a:lnTo>
                <a:lnTo>
                  <a:pt x="444316" y="32365"/>
                </a:lnTo>
                <a:lnTo>
                  <a:pt x="443261" y="25505"/>
                </a:lnTo>
                <a:lnTo>
                  <a:pt x="443085" y="23746"/>
                </a:lnTo>
                <a:lnTo>
                  <a:pt x="443613" y="22515"/>
                </a:lnTo>
                <a:lnTo>
                  <a:pt x="444316" y="21108"/>
                </a:lnTo>
                <a:lnTo>
                  <a:pt x="445196" y="19700"/>
                </a:lnTo>
                <a:lnTo>
                  <a:pt x="452759" y="11609"/>
                </a:lnTo>
                <a:lnTo>
                  <a:pt x="453815" y="10202"/>
                </a:lnTo>
                <a:lnTo>
                  <a:pt x="454342" y="8443"/>
                </a:lnTo>
                <a:lnTo>
                  <a:pt x="454694" y="5629"/>
                </a:lnTo>
                <a:lnTo>
                  <a:pt x="454342" y="4046"/>
                </a:lnTo>
                <a:lnTo>
                  <a:pt x="453990" y="2814"/>
                </a:lnTo>
                <a:lnTo>
                  <a:pt x="452583" y="1407"/>
                </a:lnTo>
                <a:lnTo>
                  <a:pt x="450824" y="0"/>
                </a:lnTo>
                <a:lnTo>
                  <a:pt x="438336" y="7563"/>
                </a:lnTo>
                <a:lnTo>
                  <a:pt x="435521" y="10026"/>
                </a:lnTo>
                <a:lnTo>
                  <a:pt x="432003" y="12137"/>
                </a:lnTo>
                <a:lnTo>
                  <a:pt x="429717" y="14072"/>
                </a:lnTo>
                <a:lnTo>
                  <a:pt x="429365" y="14599"/>
                </a:lnTo>
                <a:lnTo>
                  <a:pt x="429013" y="14951"/>
                </a:lnTo>
                <a:lnTo>
                  <a:pt x="428133" y="16183"/>
                </a:lnTo>
                <a:lnTo>
                  <a:pt x="427078" y="16358"/>
                </a:lnTo>
                <a:lnTo>
                  <a:pt x="426199" y="16710"/>
                </a:lnTo>
                <a:lnTo>
                  <a:pt x="425671" y="17590"/>
                </a:lnTo>
                <a:lnTo>
                  <a:pt x="425495" y="18645"/>
                </a:lnTo>
                <a:lnTo>
                  <a:pt x="424440" y="19525"/>
                </a:lnTo>
                <a:lnTo>
                  <a:pt x="423208" y="20052"/>
                </a:lnTo>
                <a:lnTo>
                  <a:pt x="421625" y="21108"/>
                </a:lnTo>
                <a:lnTo>
                  <a:pt x="421098" y="22691"/>
                </a:lnTo>
                <a:lnTo>
                  <a:pt x="420746" y="24098"/>
                </a:lnTo>
                <a:lnTo>
                  <a:pt x="420394" y="25329"/>
                </a:lnTo>
                <a:lnTo>
                  <a:pt x="418987" y="26736"/>
                </a:lnTo>
                <a:lnTo>
                  <a:pt x="414589" y="31662"/>
                </a:lnTo>
                <a:lnTo>
                  <a:pt x="413534" y="33948"/>
                </a:lnTo>
                <a:lnTo>
                  <a:pt x="412831" y="35883"/>
                </a:lnTo>
                <a:lnTo>
                  <a:pt x="412831" y="37466"/>
                </a:lnTo>
                <a:lnTo>
                  <a:pt x="412479" y="39225"/>
                </a:lnTo>
                <a:lnTo>
                  <a:pt x="411775" y="41160"/>
                </a:lnTo>
                <a:lnTo>
                  <a:pt x="410368" y="42391"/>
                </a:lnTo>
                <a:lnTo>
                  <a:pt x="408785" y="43447"/>
                </a:lnTo>
                <a:lnTo>
                  <a:pt x="407729" y="44502"/>
                </a:lnTo>
                <a:lnTo>
                  <a:pt x="406850" y="47844"/>
                </a:lnTo>
                <a:lnTo>
                  <a:pt x="406850" y="49251"/>
                </a:lnTo>
                <a:lnTo>
                  <a:pt x="406850" y="50834"/>
                </a:lnTo>
                <a:lnTo>
                  <a:pt x="405971" y="53473"/>
                </a:lnTo>
                <a:lnTo>
                  <a:pt x="405794" y="55056"/>
                </a:lnTo>
                <a:lnTo>
                  <a:pt x="405794" y="56639"/>
                </a:lnTo>
                <a:lnTo>
                  <a:pt x="404915" y="60333"/>
                </a:lnTo>
                <a:lnTo>
                  <a:pt x="402277" y="65961"/>
                </a:lnTo>
                <a:lnTo>
                  <a:pt x="402804" y="67369"/>
                </a:lnTo>
                <a:lnTo>
                  <a:pt x="403156" y="68952"/>
                </a:lnTo>
                <a:lnTo>
                  <a:pt x="403156" y="71062"/>
                </a:lnTo>
                <a:lnTo>
                  <a:pt x="400518" y="81792"/>
                </a:lnTo>
                <a:lnTo>
                  <a:pt x="400166" y="82848"/>
                </a:lnTo>
                <a:lnTo>
                  <a:pt x="399286" y="84431"/>
                </a:lnTo>
                <a:lnTo>
                  <a:pt x="398055" y="86014"/>
                </a:lnTo>
                <a:lnTo>
                  <a:pt x="397352" y="86541"/>
                </a:lnTo>
                <a:lnTo>
                  <a:pt x="392426" y="89708"/>
                </a:lnTo>
                <a:lnTo>
                  <a:pt x="391371" y="90587"/>
                </a:lnTo>
                <a:lnTo>
                  <a:pt x="390843" y="91115"/>
                </a:lnTo>
                <a:lnTo>
                  <a:pt x="390667" y="91818"/>
                </a:lnTo>
                <a:lnTo>
                  <a:pt x="391019" y="92698"/>
                </a:lnTo>
                <a:lnTo>
                  <a:pt x="392075" y="93753"/>
                </a:lnTo>
                <a:lnTo>
                  <a:pt x="392602" y="94281"/>
                </a:lnTo>
                <a:lnTo>
                  <a:pt x="392778" y="94984"/>
                </a:lnTo>
                <a:lnTo>
                  <a:pt x="392778" y="95688"/>
                </a:lnTo>
                <a:lnTo>
                  <a:pt x="392602" y="96568"/>
                </a:lnTo>
                <a:lnTo>
                  <a:pt x="391899" y="97095"/>
                </a:lnTo>
                <a:lnTo>
                  <a:pt x="391195" y="97623"/>
                </a:lnTo>
                <a:lnTo>
                  <a:pt x="388909" y="98502"/>
                </a:lnTo>
                <a:lnTo>
                  <a:pt x="388205" y="98854"/>
                </a:lnTo>
                <a:lnTo>
                  <a:pt x="387677" y="99382"/>
                </a:lnTo>
                <a:lnTo>
                  <a:pt x="387326" y="99909"/>
                </a:lnTo>
                <a:lnTo>
                  <a:pt x="387149" y="100789"/>
                </a:lnTo>
                <a:lnTo>
                  <a:pt x="387326" y="101844"/>
                </a:lnTo>
                <a:lnTo>
                  <a:pt x="388557" y="103779"/>
                </a:lnTo>
                <a:lnTo>
                  <a:pt x="389084" y="105362"/>
                </a:lnTo>
                <a:lnTo>
                  <a:pt x="389084" y="107297"/>
                </a:lnTo>
                <a:lnTo>
                  <a:pt x="388381" y="113278"/>
                </a:lnTo>
                <a:lnTo>
                  <a:pt x="388381" y="115213"/>
                </a:lnTo>
                <a:lnTo>
                  <a:pt x="388205" y="117851"/>
                </a:lnTo>
                <a:lnTo>
                  <a:pt x="388381" y="118731"/>
                </a:lnTo>
                <a:lnTo>
                  <a:pt x="389612" y="121369"/>
                </a:lnTo>
                <a:lnTo>
                  <a:pt x="389788" y="122073"/>
                </a:lnTo>
                <a:lnTo>
                  <a:pt x="389964" y="122952"/>
                </a:lnTo>
                <a:lnTo>
                  <a:pt x="389788" y="123831"/>
                </a:lnTo>
                <a:lnTo>
                  <a:pt x="389084" y="125766"/>
                </a:lnTo>
                <a:lnTo>
                  <a:pt x="385391" y="134034"/>
                </a:lnTo>
                <a:lnTo>
                  <a:pt x="383280" y="138079"/>
                </a:lnTo>
                <a:lnTo>
                  <a:pt x="380993" y="141070"/>
                </a:lnTo>
                <a:lnTo>
                  <a:pt x="379058" y="143180"/>
                </a:lnTo>
                <a:lnTo>
                  <a:pt x="377299" y="145643"/>
                </a:lnTo>
                <a:lnTo>
                  <a:pt x="376947" y="146522"/>
                </a:lnTo>
                <a:lnTo>
                  <a:pt x="376596" y="147578"/>
                </a:lnTo>
                <a:lnTo>
                  <a:pt x="376244" y="151975"/>
                </a:lnTo>
                <a:lnTo>
                  <a:pt x="375892" y="153030"/>
                </a:lnTo>
                <a:lnTo>
                  <a:pt x="375364" y="154086"/>
                </a:lnTo>
                <a:lnTo>
                  <a:pt x="374309" y="155493"/>
                </a:lnTo>
                <a:lnTo>
                  <a:pt x="372198" y="157428"/>
                </a:lnTo>
                <a:lnTo>
                  <a:pt x="371143" y="159363"/>
                </a:lnTo>
                <a:lnTo>
                  <a:pt x="370615" y="160066"/>
                </a:lnTo>
                <a:lnTo>
                  <a:pt x="370263" y="160594"/>
                </a:lnTo>
                <a:lnTo>
                  <a:pt x="368504" y="162881"/>
                </a:lnTo>
                <a:lnTo>
                  <a:pt x="368153" y="163408"/>
                </a:lnTo>
                <a:lnTo>
                  <a:pt x="367977" y="163408"/>
                </a:lnTo>
                <a:lnTo>
                  <a:pt x="366042" y="164464"/>
                </a:lnTo>
                <a:lnTo>
                  <a:pt x="365338" y="164992"/>
                </a:lnTo>
                <a:lnTo>
                  <a:pt x="364987" y="165343"/>
                </a:lnTo>
                <a:lnTo>
                  <a:pt x="362700" y="168509"/>
                </a:lnTo>
                <a:lnTo>
                  <a:pt x="362348" y="169565"/>
                </a:lnTo>
                <a:lnTo>
                  <a:pt x="360765" y="178712"/>
                </a:lnTo>
                <a:lnTo>
                  <a:pt x="357775" y="187682"/>
                </a:lnTo>
                <a:lnTo>
                  <a:pt x="357247" y="188738"/>
                </a:lnTo>
                <a:lnTo>
                  <a:pt x="356895" y="189617"/>
                </a:lnTo>
                <a:lnTo>
                  <a:pt x="356367" y="190145"/>
                </a:lnTo>
                <a:lnTo>
                  <a:pt x="355312" y="191200"/>
                </a:lnTo>
                <a:lnTo>
                  <a:pt x="353025" y="192959"/>
                </a:lnTo>
                <a:lnTo>
                  <a:pt x="352498" y="193311"/>
                </a:lnTo>
                <a:lnTo>
                  <a:pt x="351618" y="193487"/>
                </a:lnTo>
                <a:lnTo>
                  <a:pt x="349859" y="193839"/>
                </a:lnTo>
                <a:lnTo>
                  <a:pt x="347749" y="194718"/>
                </a:lnTo>
                <a:lnTo>
                  <a:pt x="347045" y="194894"/>
                </a:lnTo>
                <a:lnTo>
                  <a:pt x="346517" y="195598"/>
                </a:lnTo>
                <a:lnTo>
                  <a:pt x="346341" y="196477"/>
                </a:lnTo>
                <a:lnTo>
                  <a:pt x="346693" y="197884"/>
                </a:lnTo>
                <a:lnTo>
                  <a:pt x="347573" y="200347"/>
                </a:lnTo>
                <a:lnTo>
                  <a:pt x="347749" y="201226"/>
                </a:lnTo>
                <a:lnTo>
                  <a:pt x="347924" y="202106"/>
                </a:lnTo>
                <a:lnTo>
                  <a:pt x="347749" y="210373"/>
                </a:lnTo>
                <a:lnTo>
                  <a:pt x="347924" y="211604"/>
                </a:lnTo>
                <a:lnTo>
                  <a:pt x="348452" y="214067"/>
                </a:lnTo>
                <a:lnTo>
                  <a:pt x="349507" y="217057"/>
                </a:lnTo>
                <a:lnTo>
                  <a:pt x="349684" y="218288"/>
                </a:lnTo>
                <a:lnTo>
                  <a:pt x="349684" y="220047"/>
                </a:lnTo>
                <a:lnTo>
                  <a:pt x="348804" y="226028"/>
                </a:lnTo>
                <a:lnTo>
                  <a:pt x="347045" y="231305"/>
                </a:lnTo>
                <a:lnTo>
                  <a:pt x="346869" y="232360"/>
                </a:lnTo>
                <a:lnTo>
                  <a:pt x="346869" y="234471"/>
                </a:lnTo>
                <a:lnTo>
                  <a:pt x="347045" y="235702"/>
                </a:lnTo>
                <a:lnTo>
                  <a:pt x="347573" y="237989"/>
                </a:lnTo>
                <a:lnTo>
                  <a:pt x="347749" y="238516"/>
                </a:lnTo>
                <a:lnTo>
                  <a:pt x="347573" y="242210"/>
                </a:lnTo>
                <a:lnTo>
                  <a:pt x="347573" y="243969"/>
                </a:lnTo>
                <a:lnTo>
                  <a:pt x="347924" y="244849"/>
                </a:lnTo>
                <a:lnTo>
                  <a:pt x="348100" y="245376"/>
                </a:lnTo>
                <a:lnTo>
                  <a:pt x="349507" y="247135"/>
                </a:lnTo>
                <a:lnTo>
                  <a:pt x="349684" y="248015"/>
                </a:lnTo>
                <a:lnTo>
                  <a:pt x="349684" y="249070"/>
                </a:lnTo>
                <a:lnTo>
                  <a:pt x="349507" y="250478"/>
                </a:lnTo>
                <a:lnTo>
                  <a:pt x="349332" y="251533"/>
                </a:lnTo>
                <a:lnTo>
                  <a:pt x="348980" y="252236"/>
                </a:lnTo>
                <a:lnTo>
                  <a:pt x="348452" y="252764"/>
                </a:lnTo>
                <a:lnTo>
                  <a:pt x="348100" y="253468"/>
                </a:lnTo>
                <a:lnTo>
                  <a:pt x="346341" y="254347"/>
                </a:lnTo>
                <a:lnTo>
                  <a:pt x="341768" y="255754"/>
                </a:lnTo>
                <a:lnTo>
                  <a:pt x="339833" y="255227"/>
                </a:lnTo>
                <a:lnTo>
                  <a:pt x="338954" y="255227"/>
                </a:lnTo>
                <a:lnTo>
                  <a:pt x="338426" y="255403"/>
                </a:lnTo>
                <a:lnTo>
                  <a:pt x="338074" y="256106"/>
                </a:lnTo>
                <a:lnTo>
                  <a:pt x="338074" y="257161"/>
                </a:lnTo>
                <a:lnTo>
                  <a:pt x="338250" y="257865"/>
                </a:lnTo>
                <a:lnTo>
                  <a:pt x="338954" y="259096"/>
                </a:lnTo>
                <a:lnTo>
                  <a:pt x="339130" y="259976"/>
                </a:lnTo>
                <a:lnTo>
                  <a:pt x="338778" y="261207"/>
                </a:lnTo>
                <a:lnTo>
                  <a:pt x="338250" y="262790"/>
                </a:lnTo>
                <a:lnTo>
                  <a:pt x="332973" y="273168"/>
                </a:lnTo>
                <a:lnTo>
                  <a:pt x="331038" y="280732"/>
                </a:lnTo>
                <a:lnTo>
                  <a:pt x="330862" y="281611"/>
                </a:lnTo>
                <a:lnTo>
                  <a:pt x="330862" y="282667"/>
                </a:lnTo>
                <a:lnTo>
                  <a:pt x="331214" y="284953"/>
                </a:lnTo>
                <a:lnTo>
                  <a:pt x="331038" y="286360"/>
                </a:lnTo>
                <a:lnTo>
                  <a:pt x="330511" y="288120"/>
                </a:lnTo>
                <a:lnTo>
                  <a:pt x="329103" y="291110"/>
                </a:lnTo>
                <a:lnTo>
                  <a:pt x="328224" y="294276"/>
                </a:lnTo>
                <a:lnTo>
                  <a:pt x="328048" y="295155"/>
                </a:lnTo>
                <a:lnTo>
                  <a:pt x="327345" y="297618"/>
                </a:lnTo>
                <a:lnTo>
                  <a:pt x="327345" y="298497"/>
                </a:lnTo>
                <a:lnTo>
                  <a:pt x="327520" y="299201"/>
                </a:lnTo>
                <a:lnTo>
                  <a:pt x="328224" y="300608"/>
                </a:lnTo>
                <a:lnTo>
                  <a:pt x="328928" y="302719"/>
                </a:lnTo>
                <a:lnTo>
                  <a:pt x="329279" y="304478"/>
                </a:lnTo>
                <a:lnTo>
                  <a:pt x="329455" y="305182"/>
                </a:lnTo>
                <a:lnTo>
                  <a:pt x="331390" y="310634"/>
                </a:lnTo>
                <a:lnTo>
                  <a:pt x="331566" y="312921"/>
                </a:lnTo>
                <a:lnTo>
                  <a:pt x="331566" y="315383"/>
                </a:lnTo>
                <a:lnTo>
                  <a:pt x="330687" y="317494"/>
                </a:lnTo>
                <a:lnTo>
                  <a:pt x="329631" y="319253"/>
                </a:lnTo>
                <a:lnTo>
                  <a:pt x="328928" y="320836"/>
                </a:lnTo>
                <a:lnTo>
                  <a:pt x="329455" y="322595"/>
                </a:lnTo>
                <a:lnTo>
                  <a:pt x="328928" y="323299"/>
                </a:lnTo>
                <a:lnTo>
                  <a:pt x="328576" y="323651"/>
                </a:lnTo>
                <a:lnTo>
                  <a:pt x="327872" y="325937"/>
                </a:lnTo>
                <a:lnTo>
                  <a:pt x="326641" y="328752"/>
                </a:lnTo>
                <a:lnTo>
                  <a:pt x="326465" y="330159"/>
                </a:lnTo>
                <a:lnTo>
                  <a:pt x="325585" y="331742"/>
                </a:lnTo>
                <a:lnTo>
                  <a:pt x="322243" y="334556"/>
                </a:lnTo>
                <a:lnTo>
                  <a:pt x="321364" y="336315"/>
                </a:lnTo>
                <a:lnTo>
                  <a:pt x="321012" y="340009"/>
                </a:lnTo>
                <a:lnTo>
                  <a:pt x="318374" y="345814"/>
                </a:lnTo>
                <a:lnTo>
                  <a:pt x="317494" y="349156"/>
                </a:lnTo>
                <a:lnTo>
                  <a:pt x="317670" y="355488"/>
                </a:lnTo>
                <a:lnTo>
                  <a:pt x="317142" y="358127"/>
                </a:lnTo>
                <a:lnTo>
                  <a:pt x="314856" y="359358"/>
                </a:lnTo>
                <a:lnTo>
                  <a:pt x="313625" y="360941"/>
                </a:lnTo>
                <a:lnTo>
                  <a:pt x="312569" y="370615"/>
                </a:lnTo>
                <a:lnTo>
                  <a:pt x="311514" y="371671"/>
                </a:lnTo>
                <a:lnTo>
                  <a:pt x="308348" y="373254"/>
                </a:lnTo>
                <a:lnTo>
                  <a:pt x="306940" y="374309"/>
                </a:lnTo>
                <a:lnTo>
                  <a:pt x="306413" y="375540"/>
                </a:lnTo>
                <a:lnTo>
                  <a:pt x="305533" y="379234"/>
                </a:lnTo>
                <a:lnTo>
                  <a:pt x="305006" y="379938"/>
                </a:lnTo>
                <a:lnTo>
                  <a:pt x="305006" y="380641"/>
                </a:lnTo>
                <a:lnTo>
                  <a:pt x="303774" y="381873"/>
                </a:lnTo>
                <a:lnTo>
                  <a:pt x="301488" y="383983"/>
                </a:lnTo>
                <a:lnTo>
                  <a:pt x="296386" y="386094"/>
                </a:lnTo>
                <a:lnTo>
                  <a:pt x="292165" y="388733"/>
                </a:lnTo>
                <a:lnTo>
                  <a:pt x="289878" y="389788"/>
                </a:lnTo>
                <a:lnTo>
                  <a:pt x="287064" y="390140"/>
                </a:lnTo>
                <a:lnTo>
                  <a:pt x="283722" y="389084"/>
                </a:lnTo>
                <a:lnTo>
                  <a:pt x="282843" y="386270"/>
                </a:lnTo>
                <a:lnTo>
                  <a:pt x="282315" y="383104"/>
                </a:lnTo>
                <a:lnTo>
                  <a:pt x="280556" y="380993"/>
                </a:lnTo>
                <a:lnTo>
                  <a:pt x="275983" y="384687"/>
                </a:lnTo>
                <a:lnTo>
                  <a:pt x="273520" y="385742"/>
                </a:lnTo>
                <a:lnTo>
                  <a:pt x="270002" y="386094"/>
                </a:lnTo>
                <a:lnTo>
                  <a:pt x="267012" y="386798"/>
                </a:lnTo>
                <a:lnTo>
                  <a:pt x="264901" y="388557"/>
                </a:lnTo>
                <a:lnTo>
                  <a:pt x="261031" y="392778"/>
                </a:lnTo>
                <a:lnTo>
                  <a:pt x="258041" y="394713"/>
                </a:lnTo>
                <a:lnTo>
                  <a:pt x="252236" y="396824"/>
                </a:lnTo>
                <a:lnTo>
                  <a:pt x="249598" y="399462"/>
                </a:lnTo>
                <a:lnTo>
                  <a:pt x="243266" y="408433"/>
                </a:lnTo>
                <a:lnTo>
                  <a:pt x="240979" y="409840"/>
                </a:lnTo>
                <a:lnTo>
                  <a:pt x="238516" y="410544"/>
                </a:lnTo>
                <a:lnTo>
                  <a:pt x="236054" y="412303"/>
                </a:lnTo>
                <a:lnTo>
                  <a:pt x="233943" y="414414"/>
                </a:lnTo>
                <a:lnTo>
                  <a:pt x="232536" y="415997"/>
                </a:lnTo>
                <a:lnTo>
                  <a:pt x="231305" y="418987"/>
                </a:lnTo>
                <a:lnTo>
                  <a:pt x="231656" y="421274"/>
                </a:lnTo>
                <a:lnTo>
                  <a:pt x="232536" y="423912"/>
                </a:lnTo>
                <a:lnTo>
                  <a:pt x="232536" y="427254"/>
                </a:lnTo>
                <a:lnTo>
                  <a:pt x="231832" y="428310"/>
                </a:lnTo>
                <a:lnTo>
                  <a:pt x="229194" y="429717"/>
                </a:lnTo>
                <a:lnTo>
                  <a:pt x="228666" y="430772"/>
                </a:lnTo>
                <a:lnTo>
                  <a:pt x="228490" y="432003"/>
                </a:lnTo>
                <a:lnTo>
                  <a:pt x="227787" y="434114"/>
                </a:lnTo>
                <a:lnTo>
                  <a:pt x="227611" y="435873"/>
                </a:lnTo>
                <a:lnTo>
                  <a:pt x="227787" y="437456"/>
                </a:lnTo>
                <a:lnTo>
                  <a:pt x="228666" y="440798"/>
                </a:lnTo>
                <a:lnTo>
                  <a:pt x="228666" y="442557"/>
                </a:lnTo>
                <a:lnTo>
                  <a:pt x="228139" y="444316"/>
                </a:lnTo>
                <a:lnTo>
                  <a:pt x="226204" y="447306"/>
                </a:lnTo>
                <a:lnTo>
                  <a:pt x="225500" y="448713"/>
                </a:lnTo>
                <a:lnTo>
                  <a:pt x="224269" y="455925"/>
                </a:lnTo>
                <a:lnTo>
                  <a:pt x="223389" y="458564"/>
                </a:lnTo>
                <a:lnTo>
                  <a:pt x="221103" y="461730"/>
                </a:lnTo>
                <a:lnTo>
                  <a:pt x="218112" y="467007"/>
                </a:lnTo>
                <a:lnTo>
                  <a:pt x="216002" y="468238"/>
                </a:lnTo>
                <a:lnTo>
                  <a:pt x="212660" y="466303"/>
                </a:lnTo>
                <a:lnTo>
                  <a:pt x="211604" y="468414"/>
                </a:lnTo>
                <a:lnTo>
                  <a:pt x="213187" y="471404"/>
                </a:lnTo>
                <a:lnTo>
                  <a:pt x="214243" y="475274"/>
                </a:lnTo>
                <a:lnTo>
                  <a:pt x="214419" y="479144"/>
                </a:lnTo>
                <a:lnTo>
                  <a:pt x="213187" y="482310"/>
                </a:lnTo>
                <a:lnTo>
                  <a:pt x="211077" y="485300"/>
                </a:lnTo>
                <a:lnTo>
                  <a:pt x="206679" y="495150"/>
                </a:lnTo>
                <a:lnTo>
                  <a:pt x="201402" y="501659"/>
                </a:lnTo>
                <a:lnTo>
                  <a:pt x="200171" y="506584"/>
                </a:lnTo>
                <a:lnTo>
                  <a:pt x="198412" y="508343"/>
                </a:lnTo>
                <a:lnTo>
                  <a:pt x="196301" y="509398"/>
                </a:lnTo>
                <a:lnTo>
                  <a:pt x="193663" y="509574"/>
                </a:lnTo>
                <a:lnTo>
                  <a:pt x="192255" y="509046"/>
                </a:lnTo>
                <a:lnTo>
                  <a:pt x="189969" y="507815"/>
                </a:lnTo>
                <a:lnTo>
                  <a:pt x="188210" y="507463"/>
                </a:lnTo>
                <a:lnTo>
                  <a:pt x="186275" y="507815"/>
                </a:lnTo>
                <a:lnTo>
                  <a:pt x="185923" y="508519"/>
                </a:lnTo>
                <a:lnTo>
                  <a:pt x="185923" y="509574"/>
                </a:lnTo>
                <a:lnTo>
                  <a:pt x="185220" y="511157"/>
                </a:lnTo>
                <a:lnTo>
                  <a:pt x="180118" y="515906"/>
                </a:lnTo>
                <a:lnTo>
                  <a:pt x="176952" y="517841"/>
                </a:lnTo>
                <a:lnTo>
                  <a:pt x="173610" y="518896"/>
                </a:lnTo>
                <a:lnTo>
                  <a:pt x="158307" y="519776"/>
                </a:lnTo>
                <a:lnTo>
                  <a:pt x="151271" y="521183"/>
                </a:lnTo>
                <a:lnTo>
                  <a:pt x="147753" y="522414"/>
                </a:lnTo>
                <a:lnTo>
                  <a:pt x="146346" y="523470"/>
                </a:lnTo>
                <a:lnTo>
                  <a:pt x="144939" y="524701"/>
                </a:lnTo>
                <a:lnTo>
                  <a:pt x="144411" y="525756"/>
                </a:lnTo>
                <a:lnTo>
                  <a:pt x="143356" y="528395"/>
                </a:lnTo>
                <a:lnTo>
                  <a:pt x="136672" y="535607"/>
                </a:lnTo>
                <a:lnTo>
                  <a:pt x="133506" y="543522"/>
                </a:lnTo>
                <a:lnTo>
                  <a:pt x="132626" y="544753"/>
                </a:lnTo>
                <a:lnTo>
                  <a:pt x="131571" y="545105"/>
                </a:lnTo>
                <a:lnTo>
                  <a:pt x="130164" y="545105"/>
                </a:lnTo>
                <a:lnTo>
                  <a:pt x="128757" y="545281"/>
                </a:lnTo>
                <a:lnTo>
                  <a:pt x="124711" y="547919"/>
                </a:lnTo>
                <a:lnTo>
                  <a:pt x="118731" y="550206"/>
                </a:lnTo>
                <a:lnTo>
                  <a:pt x="116620" y="551965"/>
                </a:lnTo>
                <a:lnTo>
                  <a:pt x="116092" y="554428"/>
                </a:lnTo>
                <a:lnTo>
                  <a:pt x="113981" y="555659"/>
                </a:lnTo>
                <a:lnTo>
                  <a:pt x="106242" y="558825"/>
                </a:lnTo>
                <a:lnTo>
                  <a:pt x="104835" y="559704"/>
                </a:lnTo>
                <a:lnTo>
                  <a:pt x="103779" y="560584"/>
                </a:lnTo>
                <a:lnTo>
                  <a:pt x="103076" y="561815"/>
                </a:lnTo>
                <a:lnTo>
                  <a:pt x="102900" y="563223"/>
                </a:lnTo>
                <a:lnTo>
                  <a:pt x="103603" y="569907"/>
                </a:lnTo>
                <a:lnTo>
                  <a:pt x="103603" y="570962"/>
                </a:lnTo>
                <a:lnTo>
                  <a:pt x="103252" y="571841"/>
                </a:lnTo>
                <a:lnTo>
                  <a:pt x="102900" y="572897"/>
                </a:lnTo>
                <a:lnTo>
                  <a:pt x="101669" y="574128"/>
                </a:lnTo>
                <a:lnTo>
                  <a:pt x="100261" y="574832"/>
                </a:lnTo>
                <a:lnTo>
                  <a:pt x="98502" y="575535"/>
                </a:lnTo>
                <a:lnTo>
                  <a:pt x="90763" y="577646"/>
                </a:lnTo>
                <a:lnTo>
                  <a:pt x="87421" y="579229"/>
                </a:lnTo>
                <a:lnTo>
                  <a:pt x="84782" y="580988"/>
                </a:lnTo>
                <a:lnTo>
                  <a:pt x="83903" y="581692"/>
                </a:lnTo>
                <a:lnTo>
                  <a:pt x="83023" y="583099"/>
                </a:lnTo>
                <a:lnTo>
                  <a:pt x="82496" y="585034"/>
                </a:lnTo>
                <a:lnTo>
                  <a:pt x="82144" y="588903"/>
                </a:lnTo>
                <a:lnTo>
                  <a:pt x="81968" y="592246"/>
                </a:lnTo>
                <a:lnTo>
                  <a:pt x="82144" y="593477"/>
                </a:lnTo>
                <a:lnTo>
                  <a:pt x="82847" y="595412"/>
                </a:lnTo>
                <a:lnTo>
                  <a:pt x="83551" y="596467"/>
                </a:lnTo>
                <a:lnTo>
                  <a:pt x="84079" y="597171"/>
                </a:lnTo>
                <a:lnTo>
                  <a:pt x="84958" y="597874"/>
                </a:lnTo>
                <a:lnTo>
                  <a:pt x="86014" y="598578"/>
                </a:lnTo>
                <a:lnTo>
                  <a:pt x="88652" y="599985"/>
                </a:lnTo>
                <a:lnTo>
                  <a:pt x="89180" y="600337"/>
                </a:lnTo>
                <a:lnTo>
                  <a:pt x="89532" y="600689"/>
                </a:lnTo>
                <a:lnTo>
                  <a:pt x="91642" y="601920"/>
                </a:lnTo>
                <a:lnTo>
                  <a:pt x="90411" y="607725"/>
                </a:lnTo>
                <a:lnTo>
                  <a:pt x="89883" y="614409"/>
                </a:lnTo>
                <a:lnTo>
                  <a:pt x="89180" y="617575"/>
                </a:lnTo>
                <a:lnTo>
                  <a:pt x="87772" y="619510"/>
                </a:lnTo>
                <a:lnTo>
                  <a:pt x="83727" y="622148"/>
                </a:lnTo>
                <a:lnTo>
                  <a:pt x="81440" y="624259"/>
                </a:lnTo>
                <a:lnTo>
                  <a:pt x="79857" y="626545"/>
                </a:lnTo>
                <a:lnTo>
                  <a:pt x="79154" y="629536"/>
                </a:lnTo>
                <a:lnTo>
                  <a:pt x="78802" y="633054"/>
                </a:lnTo>
                <a:lnTo>
                  <a:pt x="77571" y="635868"/>
                </a:lnTo>
                <a:lnTo>
                  <a:pt x="74932" y="638858"/>
                </a:lnTo>
                <a:lnTo>
                  <a:pt x="68952" y="643959"/>
                </a:lnTo>
                <a:lnTo>
                  <a:pt x="63499" y="650292"/>
                </a:lnTo>
                <a:lnTo>
                  <a:pt x="60684" y="651523"/>
                </a:lnTo>
                <a:lnTo>
                  <a:pt x="58222" y="653458"/>
                </a:lnTo>
                <a:lnTo>
                  <a:pt x="56990" y="654337"/>
                </a:lnTo>
                <a:lnTo>
                  <a:pt x="50834" y="656448"/>
                </a:lnTo>
                <a:lnTo>
                  <a:pt x="40984" y="661373"/>
                </a:lnTo>
                <a:lnTo>
                  <a:pt x="36938" y="664363"/>
                </a:lnTo>
                <a:lnTo>
                  <a:pt x="32893" y="668761"/>
                </a:lnTo>
                <a:lnTo>
                  <a:pt x="33772" y="671399"/>
                </a:lnTo>
                <a:lnTo>
                  <a:pt x="31662" y="681074"/>
                </a:lnTo>
                <a:lnTo>
                  <a:pt x="30254" y="684416"/>
                </a:lnTo>
                <a:lnTo>
                  <a:pt x="29902" y="685999"/>
                </a:lnTo>
                <a:lnTo>
                  <a:pt x="30078" y="687406"/>
                </a:lnTo>
                <a:lnTo>
                  <a:pt x="30782" y="690396"/>
                </a:lnTo>
                <a:lnTo>
                  <a:pt x="30958" y="691627"/>
                </a:lnTo>
                <a:lnTo>
                  <a:pt x="30254" y="694442"/>
                </a:lnTo>
                <a:lnTo>
                  <a:pt x="28847" y="697608"/>
                </a:lnTo>
                <a:lnTo>
                  <a:pt x="27264" y="699895"/>
                </a:lnTo>
                <a:lnTo>
                  <a:pt x="25329" y="700950"/>
                </a:lnTo>
                <a:lnTo>
                  <a:pt x="24274" y="702181"/>
                </a:lnTo>
                <a:lnTo>
                  <a:pt x="18997" y="710448"/>
                </a:lnTo>
                <a:lnTo>
                  <a:pt x="16534" y="712735"/>
                </a:lnTo>
                <a:lnTo>
                  <a:pt x="16007" y="713439"/>
                </a:lnTo>
                <a:lnTo>
                  <a:pt x="14951" y="717133"/>
                </a:lnTo>
                <a:lnTo>
                  <a:pt x="13720" y="719595"/>
                </a:lnTo>
                <a:lnTo>
                  <a:pt x="12665" y="722761"/>
                </a:lnTo>
                <a:lnTo>
                  <a:pt x="11433" y="724344"/>
                </a:lnTo>
                <a:lnTo>
                  <a:pt x="7740" y="727510"/>
                </a:lnTo>
                <a:lnTo>
                  <a:pt x="6860" y="729093"/>
                </a:lnTo>
                <a:lnTo>
                  <a:pt x="6156" y="731556"/>
                </a:lnTo>
                <a:lnTo>
                  <a:pt x="6860" y="738944"/>
                </a:lnTo>
                <a:lnTo>
                  <a:pt x="7212" y="740527"/>
                </a:lnTo>
                <a:lnTo>
                  <a:pt x="7740" y="742110"/>
                </a:lnTo>
                <a:lnTo>
                  <a:pt x="8091" y="743693"/>
                </a:lnTo>
                <a:lnTo>
                  <a:pt x="7388" y="745100"/>
                </a:lnTo>
                <a:lnTo>
                  <a:pt x="6508" y="746331"/>
                </a:lnTo>
                <a:lnTo>
                  <a:pt x="5805" y="747915"/>
                </a:lnTo>
                <a:lnTo>
                  <a:pt x="4925" y="750729"/>
                </a:lnTo>
                <a:lnTo>
                  <a:pt x="3518" y="757061"/>
                </a:lnTo>
                <a:lnTo>
                  <a:pt x="3166" y="763042"/>
                </a:lnTo>
                <a:lnTo>
                  <a:pt x="3342" y="764801"/>
                </a:lnTo>
                <a:lnTo>
                  <a:pt x="1759" y="766735"/>
                </a:lnTo>
                <a:lnTo>
                  <a:pt x="176" y="774123"/>
                </a:lnTo>
                <a:lnTo>
                  <a:pt x="0" y="778521"/>
                </a:lnTo>
                <a:lnTo>
                  <a:pt x="528" y="783094"/>
                </a:lnTo>
                <a:lnTo>
                  <a:pt x="2111" y="787667"/>
                </a:lnTo>
                <a:lnTo>
                  <a:pt x="9850" y="801387"/>
                </a:lnTo>
                <a:lnTo>
                  <a:pt x="14072" y="806840"/>
                </a:lnTo>
                <a:lnTo>
                  <a:pt x="14775" y="808247"/>
                </a:lnTo>
                <a:lnTo>
                  <a:pt x="15303" y="809830"/>
                </a:lnTo>
                <a:lnTo>
                  <a:pt x="16358" y="814404"/>
                </a:lnTo>
                <a:lnTo>
                  <a:pt x="19876" y="824782"/>
                </a:lnTo>
                <a:lnTo>
                  <a:pt x="25505" y="836742"/>
                </a:lnTo>
                <a:lnTo>
                  <a:pt x="27792" y="843075"/>
                </a:lnTo>
                <a:lnTo>
                  <a:pt x="28495" y="847472"/>
                </a:lnTo>
                <a:lnTo>
                  <a:pt x="29375" y="850814"/>
                </a:lnTo>
                <a:lnTo>
                  <a:pt x="29727" y="855212"/>
                </a:lnTo>
                <a:lnTo>
                  <a:pt x="27440" y="885290"/>
                </a:lnTo>
                <a:lnTo>
                  <a:pt x="27792" y="888456"/>
                </a:lnTo>
                <a:lnTo>
                  <a:pt x="28319" y="890391"/>
                </a:lnTo>
                <a:lnTo>
                  <a:pt x="29375" y="892854"/>
                </a:lnTo>
                <a:lnTo>
                  <a:pt x="30782" y="895140"/>
                </a:lnTo>
                <a:lnTo>
                  <a:pt x="34124" y="898306"/>
                </a:lnTo>
                <a:lnTo>
                  <a:pt x="35707" y="899362"/>
                </a:lnTo>
                <a:lnTo>
                  <a:pt x="37466" y="899714"/>
                </a:lnTo>
                <a:lnTo>
                  <a:pt x="38873" y="899186"/>
                </a:lnTo>
                <a:lnTo>
                  <a:pt x="40456" y="898306"/>
                </a:lnTo>
                <a:lnTo>
                  <a:pt x="46613" y="894085"/>
                </a:lnTo>
                <a:lnTo>
                  <a:pt x="47844" y="893557"/>
                </a:lnTo>
                <a:lnTo>
                  <a:pt x="48899" y="893381"/>
                </a:lnTo>
                <a:lnTo>
                  <a:pt x="49779" y="893381"/>
                </a:lnTo>
                <a:lnTo>
                  <a:pt x="51010" y="893557"/>
                </a:lnTo>
                <a:lnTo>
                  <a:pt x="54000" y="894437"/>
                </a:lnTo>
                <a:lnTo>
                  <a:pt x="67193" y="900241"/>
                </a:lnTo>
                <a:lnTo>
                  <a:pt x="68600" y="901473"/>
                </a:lnTo>
                <a:lnTo>
                  <a:pt x="69304" y="903408"/>
                </a:lnTo>
                <a:lnTo>
                  <a:pt x="68952" y="906925"/>
                </a:lnTo>
                <a:lnTo>
                  <a:pt x="68072" y="909036"/>
                </a:lnTo>
                <a:lnTo>
                  <a:pt x="66841" y="910971"/>
                </a:lnTo>
                <a:lnTo>
                  <a:pt x="58398" y="922228"/>
                </a:lnTo>
                <a:lnTo>
                  <a:pt x="56639" y="925571"/>
                </a:lnTo>
                <a:lnTo>
                  <a:pt x="51362" y="937883"/>
                </a:lnTo>
                <a:lnTo>
                  <a:pt x="50658" y="940522"/>
                </a:lnTo>
                <a:lnTo>
                  <a:pt x="50658" y="941225"/>
                </a:lnTo>
                <a:lnTo>
                  <a:pt x="50834" y="941929"/>
                </a:lnTo>
                <a:lnTo>
                  <a:pt x="54704" y="944392"/>
                </a:lnTo>
                <a:lnTo>
                  <a:pt x="70711" y="948965"/>
                </a:lnTo>
                <a:lnTo>
                  <a:pt x="80913" y="948965"/>
                </a:lnTo>
                <a:lnTo>
                  <a:pt x="87772" y="950548"/>
                </a:lnTo>
                <a:lnTo>
                  <a:pt x="91642" y="950900"/>
                </a:lnTo>
                <a:lnTo>
                  <a:pt x="109056" y="948261"/>
                </a:lnTo>
                <a:lnTo>
                  <a:pt x="110991" y="948613"/>
                </a:lnTo>
                <a:lnTo>
                  <a:pt x="112926" y="949317"/>
                </a:lnTo>
                <a:lnTo>
                  <a:pt x="117148" y="952307"/>
                </a:lnTo>
                <a:lnTo>
                  <a:pt x="128053" y="963213"/>
                </a:lnTo>
                <a:lnTo>
                  <a:pt x="129636" y="964268"/>
                </a:lnTo>
                <a:lnTo>
                  <a:pt x="131395" y="964972"/>
                </a:lnTo>
                <a:lnTo>
                  <a:pt x="134385" y="965147"/>
                </a:lnTo>
                <a:lnTo>
                  <a:pt x="142125" y="964620"/>
                </a:lnTo>
                <a:lnTo>
                  <a:pt x="143884" y="964796"/>
                </a:lnTo>
                <a:lnTo>
                  <a:pt x="147753" y="966027"/>
                </a:lnTo>
                <a:lnTo>
                  <a:pt x="156197" y="970249"/>
                </a:lnTo>
                <a:lnTo>
                  <a:pt x="167102" y="977460"/>
                </a:lnTo>
                <a:lnTo>
                  <a:pt x="169037" y="979395"/>
                </a:lnTo>
                <a:lnTo>
                  <a:pt x="169741" y="980626"/>
                </a:lnTo>
                <a:lnTo>
                  <a:pt x="170444" y="982034"/>
                </a:lnTo>
                <a:lnTo>
                  <a:pt x="171148" y="983441"/>
                </a:lnTo>
                <a:lnTo>
                  <a:pt x="172731" y="984848"/>
                </a:lnTo>
                <a:lnTo>
                  <a:pt x="175545" y="986079"/>
                </a:lnTo>
                <a:lnTo>
                  <a:pt x="180646" y="988014"/>
                </a:lnTo>
                <a:lnTo>
                  <a:pt x="188562" y="989597"/>
                </a:lnTo>
                <a:lnTo>
                  <a:pt x="194014" y="991532"/>
                </a:lnTo>
                <a:lnTo>
                  <a:pt x="199291" y="995402"/>
                </a:lnTo>
                <a:lnTo>
                  <a:pt x="202809" y="999447"/>
                </a:lnTo>
                <a:lnTo>
                  <a:pt x="204392" y="1000679"/>
                </a:lnTo>
                <a:lnTo>
                  <a:pt x="233416" y="1012991"/>
                </a:lnTo>
                <a:lnTo>
                  <a:pt x="234999" y="1013519"/>
                </a:lnTo>
                <a:lnTo>
                  <a:pt x="242034" y="1014399"/>
                </a:lnTo>
                <a:lnTo>
                  <a:pt x="248191" y="1014047"/>
                </a:lnTo>
                <a:lnTo>
                  <a:pt x="249774" y="1014399"/>
                </a:lnTo>
                <a:lnTo>
                  <a:pt x="258921" y="1016685"/>
                </a:lnTo>
                <a:lnTo>
                  <a:pt x="264549" y="1017565"/>
                </a:lnTo>
                <a:lnTo>
                  <a:pt x="265956" y="1018093"/>
                </a:lnTo>
                <a:lnTo>
                  <a:pt x="267891" y="1019324"/>
                </a:lnTo>
                <a:lnTo>
                  <a:pt x="277390" y="1027415"/>
                </a:lnTo>
                <a:lnTo>
                  <a:pt x="280380" y="1030933"/>
                </a:lnTo>
                <a:lnTo>
                  <a:pt x="281787" y="1031988"/>
                </a:lnTo>
                <a:lnTo>
                  <a:pt x="284074" y="1033044"/>
                </a:lnTo>
                <a:lnTo>
                  <a:pt x="286009" y="1033747"/>
                </a:lnTo>
                <a:lnTo>
                  <a:pt x="287943" y="1034275"/>
                </a:lnTo>
                <a:lnTo>
                  <a:pt x="293572" y="1034451"/>
                </a:lnTo>
                <a:lnTo>
                  <a:pt x="295507" y="1034979"/>
                </a:lnTo>
                <a:lnTo>
                  <a:pt x="299905" y="1037265"/>
                </a:lnTo>
                <a:lnTo>
                  <a:pt x="301840" y="1037441"/>
                </a:lnTo>
                <a:lnTo>
                  <a:pt x="305181" y="1036913"/>
                </a:lnTo>
                <a:lnTo>
                  <a:pt x="306940" y="1036913"/>
                </a:lnTo>
                <a:lnTo>
                  <a:pt x="308875" y="1037441"/>
                </a:lnTo>
                <a:lnTo>
                  <a:pt x="310634" y="1038145"/>
                </a:lnTo>
                <a:lnTo>
                  <a:pt x="312745" y="1039728"/>
                </a:lnTo>
                <a:lnTo>
                  <a:pt x="314680" y="1041487"/>
                </a:lnTo>
                <a:lnTo>
                  <a:pt x="322068" y="1049754"/>
                </a:lnTo>
                <a:lnTo>
                  <a:pt x="332797" y="1065937"/>
                </a:lnTo>
                <a:lnTo>
                  <a:pt x="333853" y="1063826"/>
                </a:lnTo>
                <a:lnTo>
                  <a:pt x="336139" y="1062946"/>
                </a:lnTo>
                <a:lnTo>
                  <a:pt x="339481" y="1063650"/>
                </a:lnTo>
                <a:lnTo>
                  <a:pt x="340889" y="1064529"/>
                </a:lnTo>
                <a:lnTo>
                  <a:pt x="342472" y="1066464"/>
                </a:lnTo>
                <a:lnTo>
                  <a:pt x="344407" y="1066992"/>
                </a:lnTo>
                <a:lnTo>
                  <a:pt x="344582" y="1067344"/>
                </a:lnTo>
                <a:lnTo>
                  <a:pt x="345110" y="1067695"/>
                </a:lnTo>
                <a:lnTo>
                  <a:pt x="345990" y="1067872"/>
                </a:lnTo>
                <a:lnTo>
                  <a:pt x="346693" y="1067520"/>
                </a:lnTo>
                <a:lnTo>
                  <a:pt x="348100" y="1066112"/>
                </a:lnTo>
                <a:lnTo>
                  <a:pt x="348804" y="1065761"/>
                </a:lnTo>
                <a:lnTo>
                  <a:pt x="350563" y="1064353"/>
                </a:lnTo>
                <a:lnTo>
                  <a:pt x="348804" y="1061187"/>
                </a:lnTo>
                <a:lnTo>
                  <a:pt x="344407" y="1056262"/>
                </a:lnTo>
                <a:lnTo>
                  <a:pt x="344582" y="1053800"/>
                </a:lnTo>
                <a:lnTo>
                  <a:pt x="347573" y="1048523"/>
                </a:lnTo>
                <a:lnTo>
                  <a:pt x="348452" y="1045181"/>
                </a:lnTo>
                <a:lnTo>
                  <a:pt x="348804" y="1041487"/>
                </a:lnTo>
                <a:lnTo>
                  <a:pt x="349859" y="1038496"/>
                </a:lnTo>
                <a:lnTo>
                  <a:pt x="351618" y="1035858"/>
                </a:lnTo>
                <a:lnTo>
                  <a:pt x="354433" y="1033220"/>
                </a:lnTo>
                <a:lnTo>
                  <a:pt x="359182" y="1030053"/>
                </a:lnTo>
                <a:lnTo>
                  <a:pt x="361996" y="1027767"/>
                </a:lnTo>
                <a:lnTo>
                  <a:pt x="363227" y="1025304"/>
                </a:lnTo>
                <a:lnTo>
                  <a:pt x="363931" y="1021259"/>
                </a:lnTo>
                <a:lnTo>
                  <a:pt x="365866" y="1019324"/>
                </a:lnTo>
                <a:lnTo>
                  <a:pt x="368504" y="1018093"/>
                </a:lnTo>
                <a:lnTo>
                  <a:pt x="371319" y="1016334"/>
                </a:lnTo>
                <a:lnTo>
                  <a:pt x="374661" y="1011936"/>
                </a:lnTo>
                <a:lnTo>
                  <a:pt x="377475" y="1010177"/>
                </a:lnTo>
                <a:lnTo>
                  <a:pt x="383632" y="1012640"/>
                </a:lnTo>
                <a:lnTo>
                  <a:pt x="387326" y="1012288"/>
                </a:lnTo>
                <a:lnTo>
                  <a:pt x="391019" y="1011233"/>
                </a:lnTo>
                <a:lnTo>
                  <a:pt x="393306" y="1010001"/>
                </a:lnTo>
                <a:lnTo>
                  <a:pt x="395065" y="1007891"/>
                </a:lnTo>
                <a:lnTo>
                  <a:pt x="398407" y="1001910"/>
                </a:lnTo>
                <a:lnTo>
                  <a:pt x="399814" y="1000679"/>
                </a:lnTo>
                <a:lnTo>
                  <a:pt x="400518" y="1000327"/>
                </a:lnTo>
                <a:lnTo>
                  <a:pt x="400869" y="999271"/>
                </a:lnTo>
                <a:lnTo>
                  <a:pt x="401221" y="997864"/>
                </a:lnTo>
                <a:lnTo>
                  <a:pt x="401397" y="996457"/>
                </a:lnTo>
                <a:lnTo>
                  <a:pt x="401925" y="995578"/>
                </a:lnTo>
                <a:lnTo>
                  <a:pt x="401925" y="993819"/>
                </a:lnTo>
                <a:lnTo>
                  <a:pt x="401221" y="991004"/>
                </a:lnTo>
                <a:lnTo>
                  <a:pt x="400518" y="988718"/>
                </a:lnTo>
                <a:lnTo>
                  <a:pt x="399462" y="986607"/>
                </a:lnTo>
                <a:lnTo>
                  <a:pt x="399286" y="985903"/>
                </a:lnTo>
                <a:lnTo>
                  <a:pt x="399286" y="985200"/>
                </a:lnTo>
                <a:lnTo>
                  <a:pt x="399286" y="984320"/>
                </a:lnTo>
                <a:lnTo>
                  <a:pt x="399286" y="983617"/>
                </a:lnTo>
                <a:lnTo>
                  <a:pt x="399638" y="982737"/>
                </a:lnTo>
                <a:lnTo>
                  <a:pt x="400166" y="982209"/>
                </a:lnTo>
                <a:lnTo>
                  <a:pt x="403332" y="979395"/>
                </a:lnTo>
                <a:lnTo>
                  <a:pt x="407026" y="975349"/>
                </a:lnTo>
                <a:lnTo>
                  <a:pt x="425671" y="949669"/>
                </a:lnTo>
                <a:lnTo>
                  <a:pt x="429365" y="947382"/>
                </a:lnTo>
                <a:lnTo>
                  <a:pt x="434290" y="945799"/>
                </a:lnTo>
                <a:lnTo>
                  <a:pt x="456453" y="941753"/>
                </a:lnTo>
                <a:lnTo>
                  <a:pt x="460147" y="940522"/>
                </a:lnTo>
                <a:lnTo>
                  <a:pt x="464368" y="938059"/>
                </a:lnTo>
                <a:lnTo>
                  <a:pt x="467007" y="935949"/>
                </a:lnTo>
                <a:lnTo>
                  <a:pt x="470349" y="934717"/>
                </a:lnTo>
                <a:lnTo>
                  <a:pt x="474043" y="934190"/>
                </a:lnTo>
                <a:lnTo>
                  <a:pt x="487587" y="934893"/>
                </a:lnTo>
                <a:lnTo>
                  <a:pt x="496733" y="936300"/>
                </a:lnTo>
                <a:lnTo>
                  <a:pt x="502186" y="935597"/>
                </a:lnTo>
                <a:lnTo>
                  <a:pt x="532089" y="923460"/>
                </a:lnTo>
                <a:lnTo>
                  <a:pt x="535255" y="922405"/>
                </a:lnTo>
                <a:lnTo>
                  <a:pt x="537542" y="921349"/>
                </a:lnTo>
                <a:lnTo>
                  <a:pt x="540004" y="919590"/>
                </a:lnTo>
                <a:lnTo>
                  <a:pt x="541939" y="917128"/>
                </a:lnTo>
                <a:lnTo>
                  <a:pt x="542115" y="916952"/>
                </a:lnTo>
                <a:lnTo>
                  <a:pt x="542291" y="916776"/>
                </a:lnTo>
                <a:lnTo>
                  <a:pt x="543698" y="916248"/>
                </a:lnTo>
                <a:lnTo>
                  <a:pt x="545105" y="916248"/>
                </a:lnTo>
                <a:lnTo>
                  <a:pt x="545985" y="916248"/>
                </a:lnTo>
                <a:lnTo>
                  <a:pt x="546864" y="916600"/>
                </a:lnTo>
                <a:lnTo>
                  <a:pt x="547216" y="916776"/>
                </a:lnTo>
                <a:lnTo>
                  <a:pt x="547568" y="916952"/>
                </a:lnTo>
                <a:lnTo>
                  <a:pt x="547919" y="917479"/>
                </a:lnTo>
                <a:lnTo>
                  <a:pt x="548447" y="918359"/>
                </a:lnTo>
                <a:lnTo>
                  <a:pt x="550558" y="924515"/>
                </a:lnTo>
                <a:lnTo>
                  <a:pt x="552141" y="927154"/>
                </a:lnTo>
                <a:lnTo>
                  <a:pt x="556890" y="933134"/>
                </a:lnTo>
                <a:lnTo>
                  <a:pt x="559529" y="935597"/>
                </a:lnTo>
                <a:lnTo>
                  <a:pt x="561639" y="937004"/>
                </a:lnTo>
                <a:lnTo>
                  <a:pt x="563574" y="936828"/>
                </a:lnTo>
                <a:lnTo>
                  <a:pt x="565861" y="935773"/>
                </a:lnTo>
                <a:lnTo>
                  <a:pt x="589783" y="912202"/>
                </a:lnTo>
                <a:lnTo>
                  <a:pt x="593653" y="906574"/>
                </a:lnTo>
                <a:lnTo>
                  <a:pt x="595763" y="904815"/>
                </a:lnTo>
                <a:lnTo>
                  <a:pt x="599281" y="902704"/>
                </a:lnTo>
                <a:lnTo>
                  <a:pt x="615816" y="896372"/>
                </a:lnTo>
                <a:lnTo>
                  <a:pt x="625490" y="890391"/>
                </a:lnTo>
                <a:lnTo>
                  <a:pt x="630943" y="890743"/>
                </a:lnTo>
                <a:lnTo>
                  <a:pt x="639914" y="893381"/>
                </a:lnTo>
                <a:lnTo>
                  <a:pt x="645015" y="894261"/>
                </a:lnTo>
                <a:lnTo>
                  <a:pt x="674741" y="892502"/>
                </a:lnTo>
                <a:lnTo>
                  <a:pt x="710800" y="894261"/>
                </a:lnTo>
                <a:lnTo>
                  <a:pt x="720826" y="893381"/>
                </a:lnTo>
                <a:lnTo>
                  <a:pt x="726455" y="893733"/>
                </a:lnTo>
                <a:lnTo>
                  <a:pt x="732611" y="895492"/>
                </a:lnTo>
                <a:lnTo>
                  <a:pt x="739471" y="898482"/>
                </a:lnTo>
                <a:lnTo>
                  <a:pt x="743165" y="900769"/>
                </a:lnTo>
                <a:lnTo>
                  <a:pt x="744924" y="902176"/>
                </a:lnTo>
                <a:lnTo>
                  <a:pt x="745452" y="902704"/>
                </a:lnTo>
                <a:lnTo>
                  <a:pt x="746507" y="903232"/>
                </a:lnTo>
                <a:lnTo>
                  <a:pt x="748090" y="903408"/>
                </a:lnTo>
                <a:lnTo>
                  <a:pt x="751784" y="903408"/>
                </a:lnTo>
                <a:lnTo>
                  <a:pt x="753367" y="903056"/>
                </a:lnTo>
                <a:lnTo>
                  <a:pt x="755126" y="902352"/>
                </a:lnTo>
                <a:lnTo>
                  <a:pt x="755830" y="902352"/>
                </a:lnTo>
                <a:lnTo>
                  <a:pt x="756358" y="903056"/>
                </a:lnTo>
                <a:lnTo>
                  <a:pt x="756709" y="903583"/>
                </a:lnTo>
                <a:lnTo>
                  <a:pt x="757061" y="904111"/>
                </a:lnTo>
                <a:lnTo>
                  <a:pt x="757413" y="904639"/>
                </a:lnTo>
                <a:lnTo>
                  <a:pt x="758292" y="905342"/>
                </a:lnTo>
                <a:lnTo>
                  <a:pt x="759348" y="905870"/>
                </a:lnTo>
                <a:lnTo>
                  <a:pt x="761283" y="906574"/>
                </a:lnTo>
                <a:lnTo>
                  <a:pt x="763042" y="906925"/>
                </a:lnTo>
                <a:lnTo>
                  <a:pt x="767967" y="907277"/>
                </a:lnTo>
                <a:lnTo>
                  <a:pt x="772364" y="908860"/>
                </a:lnTo>
                <a:lnTo>
                  <a:pt x="773595" y="909564"/>
                </a:lnTo>
                <a:lnTo>
                  <a:pt x="774827" y="909740"/>
                </a:lnTo>
                <a:lnTo>
                  <a:pt x="776586" y="909564"/>
                </a:lnTo>
                <a:lnTo>
                  <a:pt x="778872" y="909036"/>
                </a:lnTo>
                <a:lnTo>
                  <a:pt x="815107" y="889512"/>
                </a:lnTo>
                <a:lnTo>
                  <a:pt x="817394" y="887753"/>
                </a:lnTo>
                <a:lnTo>
                  <a:pt x="819505" y="884586"/>
                </a:lnTo>
                <a:lnTo>
                  <a:pt x="821791" y="879310"/>
                </a:lnTo>
                <a:lnTo>
                  <a:pt x="823199" y="877199"/>
                </a:lnTo>
                <a:lnTo>
                  <a:pt x="825837" y="874736"/>
                </a:lnTo>
                <a:lnTo>
                  <a:pt x="829355" y="872274"/>
                </a:lnTo>
                <a:lnTo>
                  <a:pt x="846769" y="865941"/>
                </a:lnTo>
                <a:lnTo>
                  <a:pt x="847824" y="865238"/>
                </a:lnTo>
                <a:lnTo>
                  <a:pt x="848527" y="863479"/>
                </a:lnTo>
                <a:lnTo>
                  <a:pt x="849055" y="862775"/>
                </a:lnTo>
                <a:lnTo>
                  <a:pt x="849759" y="862248"/>
                </a:lnTo>
                <a:lnTo>
                  <a:pt x="850814" y="862424"/>
                </a:lnTo>
                <a:lnTo>
                  <a:pt x="851694" y="862248"/>
                </a:lnTo>
                <a:lnTo>
                  <a:pt x="852573" y="861720"/>
                </a:lnTo>
                <a:lnTo>
                  <a:pt x="852925" y="860664"/>
                </a:lnTo>
                <a:lnTo>
                  <a:pt x="853629" y="859785"/>
                </a:lnTo>
                <a:lnTo>
                  <a:pt x="854684" y="858906"/>
                </a:lnTo>
                <a:lnTo>
                  <a:pt x="856795" y="858026"/>
                </a:lnTo>
                <a:lnTo>
                  <a:pt x="858026" y="857498"/>
                </a:lnTo>
                <a:lnTo>
                  <a:pt x="858906" y="856795"/>
                </a:lnTo>
                <a:lnTo>
                  <a:pt x="859785" y="854684"/>
                </a:lnTo>
                <a:lnTo>
                  <a:pt x="860840" y="853453"/>
                </a:lnTo>
                <a:lnTo>
                  <a:pt x="862951" y="851870"/>
                </a:lnTo>
                <a:lnTo>
                  <a:pt x="865062" y="851342"/>
                </a:lnTo>
                <a:lnTo>
                  <a:pt x="866117" y="850463"/>
                </a:lnTo>
                <a:lnTo>
                  <a:pt x="866821" y="850111"/>
                </a:lnTo>
                <a:lnTo>
                  <a:pt x="869459" y="849759"/>
                </a:lnTo>
                <a:lnTo>
                  <a:pt x="866117" y="841844"/>
                </a:lnTo>
                <a:lnTo>
                  <a:pt x="865062" y="838853"/>
                </a:lnTo>
                <a:lnTo>
                  <a:pt x="865238" y="836039"/>
                </a:lnTo>
                <a:lnTo>
                  <a:pt x="865238" y="834984"/>
                </a:lnTo>
                <a:lnTo>
                  <a:pt x="864886" y="834280"/>
                </a:lnTo>
                <a:lnTo>
                  <a:pt x="862775" y="832345"/>
                </a:lnTo>
                <a:lnTo>
                  <a:pt x="862423" y="831466"/>
                </a:lnTo>
                <a:lnTo>
                  <a:pt x="861720" y="829003"/>
                </a:lnTo>
                <a:lnTo>
                  <a:pt x="861544" y="826892"/>
                </a:lnTo>
                <a:lnTo>
                  <a:pt x="861016" y="825485"/>
                </a:lnTo>
                <a:lnTo>
                  <a:pt x="859785" y="823726"/>
                </a:lnTo>
                <a:lnTo>
                  <a:pt x="859257" y="822319"/>
                </a:lnTo>
                <a:lnTo>
                  <a:pt x="858730" y="818801"/>
                </a:lnTo>
                <a:lnTo>
                  <a:pt x="858026" y="816690"/>
                </a:lnTo>
                <a:lnTo>
                  <a:pt x="858026" y="814755"/>
                </a:lnTo>
                <a:lnTo>
                  <a:pt x="858202" y="813700"/>
                </a:lnTo>
                <a:lnTo>
                  <a:pt x="859081" y="812293"/>
                </a:lnTo>
                <a:lnTo>
                  <a:pt x="859433" y="811589"/>
                </a:lnTo>
                <a:lnTo>
                  <a:pt x="859609" y="810710"/>
                </a:lnTo>
                <a:lnTo>
                  <a:pt x="859785" y="808951"/>
                </a:lnTo>
                <a:lnTo>
                  <a:pt x="859961" y="808071"/>
                </a:lnTo>
                <a:lnTo>
                  <a:pt x="860313" y="807192"/>
                </a:lnTo>
                <a:lnTo>
                  <a:pt x="861544" y="805257"/>
                </a:lnTo>
                <a:lnTo>
                  <a:pt x="861896" y="804554"/>
                </a:lnTo>
                <a:lnTo>
                  <a:pt x="862248" y="801563"/>
                </a:lnTo>
                <a:lnTo>
                  <a:pt x="862599" y="800860"/>
                </a:lnTo>
                <a:lnTo>
                  <a:pt x="862951" y="799980"/>
                </a:lnTo>
                <a:lnTo>
                  <a:pt x="863655" y="798573"/>
                </a:lnTo>
                <a:lnTo>
                  <a:pt x="865414" y="796110"/>
                </a:lnTo>
                <a:lnTo>
                  <a:pt x="866997" y="793296"/>
                </a:lnTo>
                <a:lnTo>
                  <a:pt x="867524" y="792768"/>
                </a:lnTo>
                <a:lnTo>
                  <a:pt x="868580" y="791889"/>
                </a:lnTo>
                <a:lnTo>
                  <a:pt x="869811" y="791009"/>
                </a:lnTo>
                <a:lnTo>
                  <a:pt x="870515" y="790482"/>
                </a:lnTo>
                <a:lnTo>
                  <a:pt x="870866" y="789602"/>
                </a:lnTo>
                <a:lnTo>
                  <a:pt x="871043" y="788723"/>
                </a:lnTo>
                <a:lnTo>
                  <a:pt x="871394" y="782742"/>
                </a:lnTo>
                <a:lnTo>
                  <a:pt x="871043" y="779048"/>
                </a:lnTo>
                <a:lnTo>
                  <a:pt x="870339" y="776938"/>
                </a:lnTo>
                <a:lnTo>
                  <a:pt x="868756" y="773068"/>
                </a:lnTo>
                <a:lnTo>
                  <a:pt x="867876" y="771837"/>
                </a:lnTo>
                <a:lnTo>
                  <a:pt x="866821" y="770957"/>
                </a:lnTo>
                <a:lnTo>
                  <a:pt x="865414" y="769902"/>
                </a:lnTo>
                <a:lnTo>
                  <a:pt x="860489" y="767263"/>
                </a:lnTo>
                <a:lnTo>
                  <a:pt x="859081" y="766735"/>
                </a:lnTo>
                <a:lnTo>
                  <a:pt x="858202" y="766560"/>
                </a:lnTo>
                <a:lnTo>
                  <a:pt x="856267" y="766560"/>
                </a:lnTo>
                <a:lnTo>
                  <a:pt x="855388" y="766560"/>
                </a:lnTo>
                <a:lnTo>
                  <a:pt x="854508" y="766208"/>
                </a:lnTo>
                <a:lnTo>
                  <a:pt x="851870" y="764625"/>
                </a:lnTo>
                <a:lnTo>
                  <a:pt x="851870" y="764625"/>
                </a:lnTo>
                <a:lnTo>
                  <a:pt x="850990" y="764449"/>
                </a:lnTo>
                <a:lnTo>
                  <a:pt x="850111" y="764273"/>
                </a:lnTo>
                <a:lnTo>
                  <a:pt x="849231" y="764449"/>
                </a:lnTo>
                <a:lnTo>
                  <a:pt x="847121" y="765328"/>
                </a:lnTo>
                <a:lnTo>
                  <a:pt x="846417" y="765680"/>
                </a:lnTo>
                <a:lnTo>
                  <a:pt x="845889" y="766208"/>
                </a:lnTo>
                <a:lnTo>
                  <a:pt x="845186" y="766735"/>
                </a:lnTo>
                <a:lnTo>
                  <a:pt x="843778" y="768318"/>
                </a:lnTo>
                <a:lnTo>
                  <a:pt x="843251" y="768846"/>
                </a:lnTo>
                <a:lnTo>
                  <a:pt x="842371" y="769022"/>
                </a:lnTo>
                <a:lnTo>
                  <a:pt x="841668" y="769022"/>
                </a:lnTo>
                <a:lnTo>
                  <a:pt x="840964" y="768670"/>
                </a:lnTo>
                <a:lnTo>
                  <a:pt x="840261" y="768318"/>
                </a:lnTo>
                <a:lnTo>
                  <a:pt x="838853" y="767087"/>
                </a:lnTo>
                <a:lnTo>
                  <a:pt x="833752" y="761107"/>
                </a:lnTo>
                <a:lnTo>
                  <a:pt x="833225" y="759875"/>
                </a:lnTo>
                <a:lnTo>
                  <a:pt x="832521" y="757765"/>
                </a:lnTo>
                <a:lnTo>
                  <a:pt x="832697" y="753719"/>
                </a:lnTo>
                <a:lnTo>
                  <a:pt x="832873" y="751784"/>
                </a:lnTo>
                <a:lnTo>
                  <a:pt x="833576" y="750377"/>
                </a:lnTo>
                <a:lnTo>
                  <a:pt x="833401" y="749498"/>
                </a:lnTo>
                <a:lnTo>
                  <a:pt x="833225" y="747739"/>
                </a:lnTo>
                <a:lnTo>
                  <a:pt x="834280" y="746156"/>
                </a:lnTo>
                <a:lnTo>
                  <a:pt x="835159" y="743517"/>
                </a:lnTo>
                <a:lnTo>
                  <a:pt x="835335" y="742110"/>
                </a:lnTo>
                <a:lnTo>
                  <a:pt x="837094" y="738768"/>
                </a:lnTo>
                <a:lnTo>
                  <a:pt x="837974" y="738240"/>
                </a:lnTo>
                <a:lnTo>
                  <a:pt x="838677" y="738416"/>
                </a:lnTo>
                <a:lnTo>
                  <a:pt x="840261" y="739823"/>
                </a:lnTo>
                <a:lnTo>
                  <a:pt x="840964" y="740175"/>
                </a:lnTo>
                <a:lnTo>
                  <a:pt x="841668" y="740351"/>
                </a:lnTo>
                <a:lnTo>
                  <a:pt x="843075" y="741055"/>
                </a:lnTo>
                <a:lnTo>
                  <a:pt x="843778" y="741230"/>
                </a:lnTo>
                <a:lnTo>
                  <a:pt x="844482" y="741055"/>
                </a:lnTo>
                <a:lnTo>
                  <a:pt x="845010" y="740703"/>
                </a:lnTo>
                <a:lnTo>
                  <a:pt x="845537" y="740527"/>
                </a:lnTo>
                <a:lnTo>
                  <a:pt x="846065" y="740175"/>
                </a:lnTo>
                <a:lnTo>
                  <a:pt x="846065" y="739647"/>
                </a:lnTo>
                <a:lnTo>
                  <a:pt x="845889" y="738768"/>
                </a:lnTo>
                <a:lnTo>
                  <a:pt x="845713" y="738064"/>
                </a:lnTo>
                <a:lnTo>
                  <a:pt x="846241" y="737009"/>
                </a:lnTo>
                <a:lnTo>
                  <a:pt x="846944" y="736481"/>
                </a:lnTo>
                <a:lnTo>
                  <a:pt x="847824" y="736130"/>
                </a:lnTo>
                <a:lnTo>
                  <a:pt x="848527" y="735426"/>
                </a:lnTo>
                <a:lnTo>
                  <a:pt x="849055" y="734019"/>
                </a:lnTo>
                <a:lnTo>
                  <a:pt x="849231" y="732787"/>
                </a:lnTo>
                <a:lnTo>
                  <a:pt x="848879" y="731380"/>
                </a:lnTo>
                <a:lnTo>
                  <a:pt x="848527" y="730677"/>
                </a:lnTo>
                <a:lnTo>
                  <a:pt x="848352" y="729973"/>
                </a:lnTo>
                <a:lnTo>
                  <a:pt x="849231" y="728918"/>
                </a:lnTo>
                <a:lnTo>
                  <a:pt x="850287" y="726807"/>
                </a:lnTo>
                <a:lnTo>
                  <a:pt x="850814" y="726279"/>
                </a:lnTo>
                <a:lnTo>
                  <a:pt x="851342" y="725927"/>
                </a:lnTo>
                <a:lnTo>
                  <a:pt x="852046" y="724872"/>
                </a:lnTo>
                <a:lnTo>
                  <a:pt x="852573" y="724696"/>
                </a:lnTo>
                <a:lnTo>
                  <a:pt x="853277" y="724872"/>
                </a:lnTo>
                <a:lnTo>
                  <a:pt x="853804" y="725048"/>
                </a:lnTo>
                <a:lnTo>
                  <a:pt x="854508" y="725048"/>
                </a:lnTo>
                <a:lnTo>
                  <a:pt x="855212" y="724520"/>
                </a:lnTo>
                <a:lnTo>
                  <a:pt x="856443" y="722058"/>
                </a:lnTo>
                <a:lnTo>
                  <a:pt x="858554" y="720475"/>
                </a:lnTo>
                <a:lnTo>
                  <a:pt x="859257" y="719243"/>
                </a:lnTo>
                <a:lnTo>
                  <a:pt x="859785" y="718540"/>
                </a:lnTo>
                <a:lnTo>
                  <a:pt x="859961" y="717660"/>
                </a:lnTo>
                <a:lnTo>
                  <a:pt x="859257" y="716253"/>
                </a:lnTo>
                <a:lnTo>
                  <a:pt x="859433" y="715725"/>
                </a:lnTo>
                <a:lnTo>
                  <a:pt x="860840" y="715549"/>
                </a:lnTo>
                <a:lnTo>
                  <a:pt x="861192" y="715198"/>
                </a:lnTo>
                <a:lnTo>
                  <a:pt x="861016" y="714142"/>
                </a:lnTo>
                <a:lnTo>
                  <a:pt x="860840" y="713439"/>
                </a:lnTo>
                <a:lnTo>
                  <a:pt x="861192" y="712735"/>
                </a:lnTo>
                <a:lnTo>
                  <a:pt x="862775" y="712031"/>
                </a:lnTo>
                <a:lnTo>
                  <a:pt x="863303" y="711504"/>
                </a:lnTo>
                <a:lnTo>
                  <a:pt x="863831" y="710976"/>
                </a:lnTo>
                <a:lnTo>
                  <a:pt x="864358" y="710448"/>
                </a:lnTo>
                <a:lnTo>
                  <a:pt x="864886" y="710097"/>
                </a:lnTo>
                <a:lnTo>
                  <a:pt x="865590" y="710097"/>
                </a:lnTo>
                <a:lnTo>
                  <a:pt x="866293" y="710273"/>
                </a:lnTo>
                <a:lnTo>
                  <a:pt x="866821" y="710800"/>
                </a:lnTo>
                <a:lnTo>
                  <a:pt x="867524" y="710800"/>
                </a:lnTo>
                <a:lnTo>
                  <a:pt x="868052" y="710448"/>
                </a:lnTo>
                <a:lnTo>
                  <a:pt x="868756" y="710097"/>
                </a:lnTo>
                <a:lnTo>
                  <a:pt x="869811" y="709217"/>
                </a:lnTo>
                <a:lnTo>
                  <a:pt x="870339" y="708514"/>
                </a:lnTo>
                <a:lnTo>
                  <a:pt x="871218" y="705348"/>
                </a:lnTo>
                <a:lnTo>
                  <a:pt x="871570" y="704644"/>
                </a:lnTo>
                <a:lnTo>
                  <a:pt x="872098" y="703940"/>
                </a:lnTo>
                <a:lnTo>
                  <a:pt x="874560" y="702181"/>
                </a:lnTo>
                <a:lnTo>
                  <a:pt x="874912" y="701654"/>
                </a:lnTo>
                <a:lnTo>
                  <a:pt x="876319" y="700774"/>
                </a:lnTo>
                <a:lnTo>
                  <a:pt x="877903" y="700422"/>
                </a:lnTo>
                <a:lnTo>
                  <a:pt x="878606" y="700422"/>
                </a:lnTo>
                <a:lnTo>
                  <a:pt x="879134" y="700246"/>
                </a:lnTo>
                <a:lnTo>
                  <a:pt x="879486" y="699719"/>
                </a:lnTo>
                <a:lnTo>
                  <a:pt x="878958" y="698663"/>
                </a:lnTo>
                <a:lnTo>
                  <a:pt x="876671" y="695321"/>
                </a:lnTo>
                <a:lnTo>
                  <a:pt x="876319" y="694618"/>
                </a:lnTo>
                <a:lnTo>
                  <a:pt x="876143" y="693914"/>
                </a:lnTo>
                <a:lnTo>
                  <a:pt x="876143" y="693035"/>
                </a:lnTo>
                <a:lnTo>
                  <a:pt x="876495" y="691803"/>
                </a:lnTo>
                <a:lnTo>
                  <a:pt x="877023" y="691100"/>
                </a:lnTo>
                <a:lnTo>
                  <a:pt x="877375" y="690572"/>
                </a:lnTo>
                <a:lnTo>
                  <a:pt x="878606" y="689517"/>
                </a:lnTo>
                <a:lnTo>
                  <a:pt x="879134" y="688813"/>
                </a:lnTo>
                <a:lnTo>
                  <a:pt x="880541" y="687230"/>
                </a:lnTo>
                <a:lnTo>
                  <a:pt x="881244" y="686878"/>
                </a:lnTo>
                <a:lnTo>
                  <a:pt x="881948" y="686702"/>
                </a:lnTo>
                <a:lnTo>
                  <a:pt x="882828" y="686702"/>
                </a:lnTo>
                <a:lnTo>
                  <a:pt x="883531" y="686878"/>
                </a:lnTo>
                <a:lnTo>
                  <a:pt x="884235" y="687230"/>
                </a:lnTo>
                <a:lnTo>
                  <a:pt x="884938" y="687406"/>
                </a:lnTo>
                <a:lnTo>
                  <a:pt x="885818" y="687406"/>
                </a:lnTo>
                <a:lnTo>
                  <a:pt x="886346" y="687054"/>
                </a:lnTo>
                <a:lnTo>
                  <a:pt x="887049" y="686702"/>
                </a:lnTo>
                <a:lnTo>
                  <a:pt x="887401" y="685999"/>
                </a:lnTo>
                <a:lnTo>
                  <a:pt x="887929" y="685295"/>
                </a:lnTo>
                <a:lnTo>
                  <a:pt x="887929" y="683712"/>
                </a:lnTo>
                <a:lnTo>
                  <a:pt x="887577" y="681426"/>
                </a:lnTo>
                <a:lnTo>
                  <a:pt x="886346" y="676676"/>
                </a:lnTo>
                <a:lnTo>
                  <a:pt x="884938" y="673158"/>
                </a:lnTo>
                <a:lnTo>
                  <a:pt x="884059" y="671927"/>
                </a:lnTo>
                <a:lnTo>
                  <a:pt x="883531" y="670344"/>
                </a:lnTo>
                <a:lnTo>
                  <a:pt x="882300" y="664891"/>
                </a:lnTo>
                <a:lnTo>
                  <a:pt x="881772" y="663660"/>
                </a:lnTo>
                <a:lnTo>
                  <a:pt x="881420" y="662604"/>
                </a:lnTo>
                <a:lnTo>
                  <a:pt x="879661" y="660318"/>
                </a:lnTo>
                <a:lnTo>
                  <a:pt x="878782" y="658559"/>
                </a:lnTo>
                <a:lnTo>
                  <a:pt x="876319" y="648357"/>
                </a:lnTo>
                <a:lnTo>
                  <a:pt x="874033" y="643607"/>
                </a:lnTo>
                <a:lnTo>
                  <a:pt x="873153" y="642376"/>
                </a:lnTo>
                <a:lnTo>
                  <a:pt x="871043" y="637627"/>
                </a:lnTo>
                <a:lnTo>
                  <a:pt x="870163" y="636748"/>
                </a:lnTo>
                <a:lnTo>
                  <a:pt x="869108" y="636044"/>
                </a:lnTo>
                <a:lnTo>
                  <a:pt x="868404" y="635868"/>
                </a:lnTo>
                <a:lnTo>
                  <a:pt x="867876" y="635340"/>
                </a:lnTo>
                <a:lnTo>
                  <a:pt x="866821" y="633230"/>
                </a:lnTo>
                <a:lnTo>
                  <a:pt x="866469" y="632702"/>
                </a:lnTo>
                <a:lnTo>
                  <a:pt x="865941" y="632174"/>
                </a:lnTo>
                <a:lnTo>
                  <a:pt x="865238" y="631822"/>
                </a:lnTo>
                <a:lnTo>
                  <a:pt x="862775" y="630943"/>
                </a:lnTo>
                <a:lnTo>
                  <a:pt x="862072" y="630591"/>
                </a:lnTo>
                <a:lnTo>
                  <a:pt x="861544" y="630063"/>
                </a:lnTo>
                <a:lnTo>
                  <a:pt x="860840" y="628656"/>
                </a:lnTo>
                <a:lnTo>
                  <a:pt x="860489" y="628129"/>
                </a:lnTo>
                <a:lnTo>
                  <a:pt x="859257" y="627249"/>
                </a:lnTo>
                <a:lnTo>
                  <a:pt x="857674" y="626545"/>
                </a:lnTo>
                <a:lnTo>
                  <a:pt x="855036" y="626018"/>
                </a:lnTo>
                <a:lnTo>
                  <a:pt x="852221" y="624611"/>
                </a:lnTo>
                <a:lnTo>
                  <a:pt x="850990" y="623555"/>
                </a:lnTo>
                <a:lnTo>
                  <a:pt x="846241" y="617927"/>
                </a:lnTo>
                <a:lnTo>
                  <a:pt x="845537" y="616695"/>
                </a:lnTo>
                <a:lnTo>
                  <a:pt x="843954" y="613177"/>
                </a:lnTo>
                <a:lnTo>
                  <a:pt x="843954" y="613177"/>
                </a:lnTo>
                <a:lnTo>
                  <a:pt x="843954" y="613177"/>
                </a:lnTo>
                <a:lnTo>
                  <a:pt x="843778" y="613002"/>
                </a:lnTo>
                <a:lnTo>
                  <a:pt x="843954" y="611946"/>
                </a:lnTo>
                <a:lnTo>
                  <a:pt x="846241" y="600689"/>
                </a:lnTo>
                <a:lnTo>
                  <a:pt x="846769" y="599633"/>
                </a:lnTo>
                <a:lnTo>
                  <a:pt x="852046" y="595060"/>
                </a:lnTo>
                <a:lnTo>
                  <a:pt x="852925" y="593829"/>
                </a:lnTo>
                <a:lnTo>
                  <a:pt x="854508" y="590311"/>
                </a:lnTo>
                <a:lnTo>
                  <a:pt x="855036" y="589607"/>
                </a:lnTo>
                <a:lnTo>
                  <a:pt x="855564" y="588903"/>
                </a:lnTo>
                <a:lnTo>
                  <a:pt x="856091" y="588376"/>
                </a:lnTo>
                <a:lnTo>
                  <a:pt x="856619" y="587672"/>
                </a:lnTo>
                <a:lnTo>
                  <a:pt x="859081" y="583099"/>
                </a:lnTo>
                <a:lnTo>
                  <a:pt x="862248" y="575008"/>
                </a:lnTo>
                <a:lnTo>
                  <a:pt x="862599" y="573601"/>
                </a:lnTo>
                <a:lnTo>
                  <a:pt x="862775" y="572193"/>
                </a:lnTo>
                <a:lnTo>
                  <a:pt x="860664" y="559881"/>
                </a:lnTo>
                <a:lnTo>
                  <a:pt x="860840" y="558298"/>
                </a:lnTo>
                <a:lnTo>
                  <a:pt x="861544" y="556363"/>
                </a:lnTo>
                <a:lnTo>
                  <a:pt x="865238" y="548623"/>
                </a:lnTo>
                <a:lnTo>
                  <a:pt x="865766" y="543698"/>
                </a:lnTo>
                <a:lnTo>
                  <a:pt x="821439" y="544050"/>
                </a:lnTo>
                <a:lnTo>
                  <a:pt x="785205" y="544050"/>
                </a:lnTo>
                <a:lnTo>
                  <a:pt x="737536" y="543698"/>
                </a:lnTo>
                <a:lnTo>
                  <a:pt x="727510" y="542467"/>
                </a:lnTo>
                <a:lnTo>
                  <a:pt x="727334" y="541587"/>
                </a:lnTo>
                <a:lnTo>
                  <a:pt x="727334" y="540708"/>
                </a:lnTo>
                <a:lnTo>
                  <a:pt x="727510" y="539828"/>
                </a:lnTo>
                <a:lnTo>
                  <a:pt x="728038" y="537717"/>
                </a:lnTo>
                <a:lnTo>
                  <a:pt x="728918" y="535783"/>
                </a:lnTo>
                <a:lnTo>
                  <a:pt x="729797" y="532616"/>
                </a:lnTo>
                <a:lnTo>
                  <a:pt x="730149" y="531385"/>
                </a:lnTo>
                <a:lnTo>
                  <a:pt x="729269" y="529450"/>
                </a:lnTo>
                <a:lnTo>
                  <a:pt x="727159" y="528395"/>
                </a:lnTo>
                <a:lnTo>
                  <a:pt x="726455" y="527867"/>
                </a:lnTo>
                <a:lnTo>
                  <a:pt x="726103" y="527164"/>
                </a:lnTo>
                <a:lnTo>
                  <a:pt x="725576" y="523118"/>
                </a:lnTo>
                <a:lnTo>
                  <a:pt x="723641" y="513620"/>
                </a:lnTo>
                <a:lnTo>
                  <a:pt x="723816" y="512037"/>
                </a:lnTo>
                <a:lnTo>
                  <a:pt x="724168" y="511157"/>
                </a:lnTo>
                <a:lnTo>
                  <a:pt x="724872" y="510629"/>
                </a:lnTo>
                <a:lnTo>
                  <a:pt x="726983" y="509926"/>
                </a:lnTo>
                <a:lnTo>
                  <a:pt x="728214" y="509046"/>
                </a:lnTo>
                <a:lnTo>
                  <a:pt x="729445" y="508167"/>
                </a:lnTo>
                <a:lnTo>
                  <a:pt x="730501" y="507111"/>
                </a:lnTo>
                <a:lnTo>
                  <a:pt x="731380" y="505704"/>
                </a:lnTo>
                <a:lnTo>
                  <a:pt x="732787" y="502890"/>
                </a:lnTo>
                <a:lnTo>
                  <a:pt x="734722" y="497789"/>
                </a:lnTo>
                <a:lnTo>
                  <a:pt x="732963" y="495854"/>
                </a:lnTo>
                <a:lnTo>
                  <a:pt x="730501" y="494271"/>
                </a:lnTo>
                <a:lnTo>
                  <a:pt x="729621" y="492864"/>
                </a:lnTo>
                <a:lnTo>
                  <a:pt x="729269" y="491457"/>
                </a:lnTo>
                <a:lnTo>
                  <a:pt x="729797" y="486004"/>
                </a:lnTo>
                <a:lnTo>
                  <a:pt x="730149" y="485124"/>
                </a:lnTo>
                <a:lnTo>
                  <a:pt x="730501" y="484421"/>
                </a:lnTo>
                <a:lnTo>
                  <a:pt x="730853" y="483717"/>
                </a:lnTo>
                <a:lnTo>
                  <a:pt x="731380" y="483189"/>
                </a:lnTo>
                <a:lnTo>
                  <a:pt x="732787" y="482486"/>
                </a:lnTo>
                <a:lnTo>
                  <a:pt x="733491" y="480199"/>
                </a:lnTo>
                <a:lnTo>
                  <a:pt x="735426" y="466655"/>
                </a:lnTo>
                <a:lnTo>
                  <a:pt x="736305" y="462961"/>
                </a:lnTo>
                <a:lnTo>
                  <a:pt x="738064" y="461026"/>
                </a:lnTo>
                <a:lnTo>
                  <a:pt x="759700" y="461026"/>
                </a:lnTo>
                <a:lnTo>
                  <a:pt x="798221" y="461202"/>
                </a:lnTo>
                <a:lnTo>
                  <a:pt x="848176" y="462258"/>
                </a:lnTo>
                <a:lnTo>
                  <a:pt x="848352" y="463137"/>
                </a:lnTo>
                <a:lnTo>
                  <a:pt x="848527" y="465775"/>
                </a:lnTo>
                <a:lnTo>
                  <a:pt x="849055" y="467183"/>
                </a:lnTo>
                <a:lnTo>
                  <a:pt x="849759" y="468062"/>
                </a:lnTo>
                <a:lnTo>
                  <a:pt x="850287" y="468590"/>
                </a:lnTo>
                <a:lnTo>
                  <a:pt x="850990" y="468942"/>
                </a:lnTo>
                <a:lnTo>
                  <a:pt x="853101" y="469997"/>
                </a:lnTo>
                <a:lnTo>
                  <a:pt x="853629" y="470525"/>
                </a:lnTo>
                <a:lnTo>
                  <a:pt x="856971" y="472460"/>
                </a:lnTo>
                <a:lnTo>
                  <a:pt x="861720" y="474219"/>
                </a:lnTo>
                <a:lnTo>
                  <a:pt x="863831" y="475274"/>
                </a:lnTo>
                <a:lnTo>
                  <a:pt x="865062" y="476153"/>
                </a:lnTo>
                <a:lnTo>
                  <a:pt x="865238" y="476681"/>
                </a:lnTo>
                <a:lnTo>
                  <a:pt x="865062" y="477385"/>
                </a:lnTo>
                <a:lnTo>
                  <a:pt x="864183" y="479672"/>
                </a:lnTo>
                <a:lnTo>
                  <a:pt x="863831" y="481430"/>
                </a:lnTo>
                <a:lnTo>
                  <a:pt x="863655" y="487411"/>
                </a:lnTo>
                <a:lnTo>
                  <a:pt x="863831" y="490049"/>
                </a:lnTo>
                <a:lnTo>
                  <a:pt x="864007" y="490753"/>
                </a:lnTo>
                <a:lnTo>
                  <a:pt x="864886" y="492688"/>
                </a:lnTo>
                <a:lnTo>
                  <a:pt x="865062" y="494095"/>
                </a:lnTo>
                <a:lnTo>
                  <a:pt x="864183" y="501131"/>
                </a:lnTo>
                <a:lnTo>
                  <a:pt x="862423" y="506408"/>
                </a:lnTo>
                <a:lnTo>
                  <a:pt x="861368" y="508343"/>
                </a:lnTo>
                <a:lnTo>
                  <a:pt x="858906" y="512564"/>
                </a:lnTo>
                <a:lnTo>
                  <a:pt x="858202" y="515730"/>
                </a:lnTo>
                <a:lnTo>
                  <a:pt x="857850" y="521007"/>
                </a:lnTo>
                <a:lnTo>
                  <a:pt x="858026" y="521711"/>
                </a:lnTo>
                <a:lnTo>
                  <a:pt x="858554" y="523470"/>
                </a:lnTo>
                <a:lnTo>
                  <a:pt x="858730" y="525053"/>
                </a:lnTo>
                <a:lnTo>
                  <a:pt x="858554" y="528043"/>
                </a:lnTo>
                <a:lnTo>
                  <a:pt x="857674" y="531913"/>
                </a:lnTo>
                <a:lnTo>
                  <a:pt x="857498" y="534024"/>
                </a:lnTo>
                <a:lnTo>
                  <a:pt x="857674" y="535255"/>
                </a:lnTo>
                <a:lnTo>
                  <a:pt x="857850" y="535959"/>
                </a:lnTo>
                <a:lnTo>
                  <a:pt x="858554" y="537190"/>
                </a:lnTo>
                <a:lnTo>
                  <a:pt x="859081" y="537717"/>
                </a:lnTo>
                <a:lnTo>
                  <a:pt x="860137" y="538597"/>
                </a:lnTo>
                <a:lnTo>
                  <a:pt x="863831" y="540708"/>
                </a:lnTo>
                <a:lnTo>
                  <a:pt x="864886" y="541939"/>
                </a:lnTo>
                <a:lnTo>
                  <a:pt x="865766" y="543698"/>
                </a:lnTo>
                <a:lnTo>
                  <a:pt x="870515" y="541763"/>
                </a:lnTo>
                <a:lnTo>
                  <a:pt x="871218" y="541763"/>
                </a:lnTo>
                <a:lnTo>
                  <a:pt x="874560" y="542643"/>
                </a:lnTo>
                <a:lnTo>
                  <a:pt x="875440" y="542643"/>
                </a:lnTo>
                <a:lnTo>
                  <a:pt x="876495" y="542643"/>
                </a:lnTo>
                <a:lnTo>
                  <a:pt x="877199" y="542467"/>
                </a:lnTo>
                <a:lnTo>
                  <a:pt x="877903" y="542115"/>
                </a:lnTo>
                <a:lnTo>
                  <a:pt x="878430" y="541763"/>
                </a:lnTo>
                <a:lnTo>
                  <a:pt x="879661" y="540708"/>
                </a:lnTo>
                <a:lnTo>
                  <a:pt x="880541" y="539652"/>
                </a:lnTo>
                <a:lnTo>
                  <a:pt x="881772" y="537717"/>
                </a:lnTo>
                <a:lnTo>
                  <a:pt x="882476" y="537190"/>
                </a:lnTo>
                <a:lnTo>
                  <a:pt x="882828" y="536662"/>
                </a:lnTo>
                <a:lnTo>
                  <a:pt x="884938" y="535431"/>
                </a:lnTo>
                <a:lnTo>
                  <a:pt x="885466" y="534903"/>
                </a:lnTo>
                <a:lnTo>
                  <a:pt x="885818" y="534376"/>
                </a:lnTo>
                <a:lnTo>
                  <a:pt x="888984" y="528043"/>
                </a:lnTo>
                <a:lnTo>
                  <a:pt x="889863" y="526812"/>
                </a:lnTo>
                <a:lnTo>
                  <a:pt x="890391" y="526284"/>
                </a:lnTo>
                <a:lnTo>
                  <a:pt x="891095" y="525932"/>
                </a:lnTo>
                <a:lnTo>
                  <a:pt x="891798" y="525756"/>
                </a:lnTo>
                <a:lnTo>
                  <a:pt x="892326" y="526108"/>
                </a:lnTo>
                <a:lnTo>
                  <a:pt x="892678" y="526636"/>
                </a:lnTo>
                <a:lnTo>
                  <a:pt x="892854" y="526988"/>
                </a:lnTo>
                <a:lnTo>
                  <a:pt x="893205" y="527339"/>
                </a:lnTo>
                <a:lnTo>
                  <a:pt x="893733" y="527691"/>
                </a:lnTo>
                <a:lnTo>
                  <a:pt x="895140" y="528219"/>
                </a:lnTo>
                <a:lnTo>
                  <a:pt x="896020" y="528395"/>
                </a:lnTo>
                <a:lnTo>
                  <a:pt x="896723" y="528571"/>
                </a:lnTo>
                <a:lnTo>
                  <a:pt x="897603" y="528571"/>
                </a:lnTo>
                <a:lnTo>
                  <a:pt x="898482" y="528395"/>
                </a:lnTo>
                <a:lnTo>
                  <a:pt x="900769" y="527516"/>
                </a:lnTo>
                <a:lnTo>
                  <a:pt x="902176" y="526812"/>
                </a:lnTo>
                <a:lnTo>
                  <a:pt x="903408" y="526108"/>
                </a:lnTo>
                <a:lnTo>
                  <a:pt x="903935" y="525581"/>
                </a:lnTo>
                <a:lnTo>
                  <a:pt x="904463" y="525229"/>
                </a:lnTo>
                <a:lnTo>
                  <a:pt x="905166" y="524877"/>
                </a:lnTo>
                <a:lnTo>
                  <a:pt x="906046" y="524701"/>
                </a:lnTo>
                <a:lnTo>
                  <a:pt x="906925" y="524525"/>
                </a:lnTo>
                <a:lnTo>
                  <a:pt x="913785" y="524877"/>
                </a:lnTo>
                <a:lnTo>
                  <a:pt x="914665" y="524701"/>
                </a:lnTo>
                <a:lnTo>
                  <a:pt x="915544" y="524525"/>
                </a:lnTo>
                <a:lnTo>
                  <a:pt x="917479" y="523470"/>
                </a:lnTo>
                <a:lnTo>
                  <a:pt x="918183" y="523294"/>
                </a:lnTo>
                <a:lnTo>
                  <a:pt x="919062" y="523118"/>
                </a:lnTo>
                <a:lnTo>
                  <a:pt x="921877" y="522766"/>
                </a:lnTo>
                <a:lnTo>
                  <a:pt x="922580" y="522590"/>
                </a:lnTo>
                <a:lnTo>
                  <a:pt x="924163" y="522063"/>
                </a:lnTo>
                <a:lnTo>
                  <a:pt x="926626" y="520479"/>
                </a:lnTo>
                <a:lnTo>
                  <a:pt x="927505" y="520304"/>
                </a:lnTo>
                <a:lnTo>
                  <a:pt x="929792" y="519776"/>
                </a:lnTo>
                <a:lnTo>
                  <a:pt x="933134" y="518017"/>
                </a:lnTo>
                <a:lnTo>
                  <a:pt x="933838" y="517313"/>
                </a:lnTo>
                <a:lnTo>
                  <a:pt x="934190" y="515906"/>
                </a:lnTo>
                <a:lnTo>
                  <a:pt x="934365" y="514323"/>
                </a:lnTo>
                <a:lnTo>
                  <a:pt x="933486" y="507815"/>
                </a:lnTo>
                <a:lnTo>
                  <a:pt x="933662" y="504297"/>
                </a:lnTo>
                <a:lnTo>
                  <a:pt x="933662" y="502890"/>
                </a:lnTo>
                <a:lnTo>
                  <a:pt x="933134" y="501131"/>
                </a:lnTo>
                <a:lnTo>
                  <a:pt x="931727" y="497085"/>
                </a:lnTo>
                <a:lnTo>
                  <a:pt x="931199" y="495502"/>
                </a:lnTo>
                <a:lnTo>
                  <a:pt x="929088" y="476153"/>
                </a:lnTo>
                <a:lnTo>
                  <a:pt x="928737" y="474922"/>
                </a:lnTo>
                <a:lnTo>
                  <a:pt x="928209" y="474746"/>
                </a:lnTo>
                <a:lnTo>
                  <a:pt x="927505" y="474395"/>
                </a:lnTo>
                <a:lnTo>
                  <a:pt x="923987" y="473515"/>
                </a:lnTo>
                <a:lnTo>
                  <a:pt x="923284" y="473339"/>
                </a:lnTo>
                <a:lnTo>
                  <a:pt x="921525" y="471932"/>
                </a:lnTo>
                <a:lnTo>
                  <a:pt x="920997" y="471404"/>
                </a:lnTo>
                <a:lnTo>
                  <a:pt x="920645" y="470701"/>
                </a:lnTo>
                <a:lnTo>
                  <a:pt x="920294" y="470173"/>
                </a:lnTo>
                <a:lnTo>
                  <a:pt x="919942" y="469469"/>
                </a:lnTo>
                <a:lnTo>
                  <a:pt x="919062" y="452232"/>
                </a:lnTo>
                <a:lnTo>
                  <a:pt x="919238" y="451176"/>
                </a:lnTo>
                <a:lnTo>
                  <a:pt x="919942" y="449593"/>
                </a:lnTo>
                <a:lnTo>
                  <a:pt x="920645" y="448713"/>
                </a:lnTo>
                <a:lnTo>
                  <a:pt x="921349" y="448010"/>
                </a:lnTo>
                <a:lnTo>
                  <a:pt x="924163" y="445723"/>
                </a:lnTo>
                <a:lnTo>
                  <a:pt x="925219" y="444668"/>
                </a:lnTo>
                <a:lnTo>
                  <a:pt x="926098" y="443437"/>
                </a:lnTo>
                <a:lnTo>
                  <a:pt x="927857" y="440095"/>
                </a:lnTo>
                <a:lnTo>
                  <a:pt x="929264" y="438511"/>
                </a:lnTo>
                <a:lnTo>
                  <a:pt x="931023" y="436049"/>
                </a:lnTo>
                <a:lnTo>
                  <a:pt x="931199" y="434993"/>
                </a:lnTo>
                <a:lnTo>
                  <a:pt x="931023" y="433586"/>
                </a:lnTo>
                <a:lnTo>
                  <a:pt x="930144" y="431300"/>
                </a:lnTo>
                <a:lnTo>
                  <a:pt x="928209" y="427606"/>
                </a:lnTo>
                <a:lnTo>
                  <a:pt x="927154" y="424791"/>
                </a:lnTo>
                <a:lnTo>
                  <a:pt x="926626" y="423736"/>
                </a:lnTo>
                <a:lnTo>
                  <a:pt x="926098" y="423208"/>
                </a:lnTo>
                <a:lnTo>
                  <a:pt x="925219" y="423033"/>
                </a:lnTo>
                <a:lnTo>
                  <a:pt x="923460" y="423208"/>
                </a:lnTo>
                <a:lnTo>
                  <a:pt x="921173" y="423736"/>
                </a:lnTo>
                <a:lnTo>
                  <a:pt x="920294" y="423560"/>
                </a:lnTo>
                <a:lnTo>
                  <a:pt x="920118" y="421801"/>
                </a:lnTo>
                <a:lnTo>
                  <a:pt x="925219" y="397352"/>
                </a:lnTo>
                <a:lnTo>
                  <a:pt x="925219" y="396296"/>
                </a:lnTo>
                <a:lnTo>
                  <a:pt x="925747" y="394889"/>
                </a:lnTo>
                <a:lnTo>
                  <a:pt x="926098" y="394186"/>
                </a:lnTo>
                <a:lnTo>
                  <a:pt x="926626" y="393658"/>
                </a:lnTo>
                <a:lnTo>
                  <a:pt x="927505" y="392602"/>
                </a:lnTo>
                <a:lnTo>
                  <a:pt x="928561" y="391547"/>
                </a:lnTo>
                <a:lnTo>
                  <a:pt x="929792" y="390843"/>
                </a:lnTo>
                <a:lnTo>
                  <a:pt x="932607" y="389788"/>
                </a:lnTo>
                <a:lnTo>
                  <a:pt x="934190" y="389436"/>
                </a:lnTo>
                <a:lnTo>
                  <a:pt x="939994" y="388733"/>
                </a:lnTo>
                <a:lnTo>
                  <a:pt x="943512" y="388909"/>
                </a:lnTo>
                <a:lnTo>
                  <a:pt x="947030" y="389788"/>
                </a:lnTo>
                <a:lnTo>
                  <a:pt x="948437" y="390316"/>
                </a:lnTo>
                <a:lnTo>
                  <a:pt x="962861" y="397879"/>
                </a:lnTo>
                <a:lnTo>
                  <a:pt x="965851" y="398935"/>
                </a:lnTo>
                <a:lnTo>
                  <a:pt x="966730" y="399111"/>
                </a:lnTo>
                <a:lnTo>
                  <a:pt x="967962" y="398935"/>
                </a:lnTo>
                <a:lnTo>
                  <a:pt x="969369" y="398407"/>
                </a:lnTo>
                <a:lnTo>
                  <a:pt x="973063" y="395944"/>
                </a:lnTo>
                <a:lnTo>
                  <a:pt x="975701" y="393306"/>
                </a:lnTo>
                <a:lnTo>
                  <a:pt x="976053" y="392602"/>
                </a:lnTo>
                <a:lnTo>
                  <a:pt x="976053" y="391723"/>
                </a:lnTo>
                <a:lnTo>
                  <a:pt x="974998" y="388909"/>
                </a:lnTo>
                <a:lnTo>
                  <a:pt x="974294" y="384335"/>
                </a:lnTo>
                <a:lnTo>
                  <a:pt x="974646" y="380641"/>
                </a:lnTo>
                <a:lnTo>
                  <a:pt x="974470" y="379762"/>
                </a:lnTo>
                <a:lnTo>
                  <a:pt x="974294" y="379058"/>
                </a:lnTo>
                <a:lnTo>
                  <a:pt x="973766" y="378531"/>
                </a:lnTo>
                <a:lnTo>
                  <a:pt x="972359" y="376947"/>
                </a:lnTo>
                <a:lnTo>
                  <a:pt x="971655" y="375716"/>
                </a:lnTo>
                <a:lnTo>
                  <a:pt x="971304" y="374837"/>
                </a:lnTo>
                <a:lnTo>
                  <a:pt x="971480" y="374133"/>
                </a:lnTo>
                <a:lnTo>
                  <a:pt x="971480" y="373254"/>
                </a:lnTo>
                <a:lnTo>
                  <a:pt x="971832" y="372374"/>
                </a:lnTo>
                <a:lnTo>
                  <a:pt x="973942" y="369384"/>
                </a:lnTo>
                <a:lnTo>
                  <a:pt x="974294" y="368680"/>
                </a:lnTo>
                <a:lnTo>
                  <a:pt x="974470" y="367977"/>
                </a:lnTo>
                <a:lnTo>
                  <a:pt x="974294" y="367097"/>
                </a:lnTo>
                <a:lnTo>
                  <a:pt x="974118" y="366394"/>
                </a:lnTo>
                <a:lnTo>
                  <a:pt x="973942" y="365690"/>
                </a:lnTo>
                <a:lnTo>
                  <a:pt x="971655" y="362700"/>
                </a:lnTo>
                <a:lnTo>
                  <a:pt x="971304" y="361996"/>
                </a:lnTo>
                <a:lnTo>
                  <a:pt x="971128" y="361117"/>
                </a:lnTo>
                <a:lnTo>
                  <a:pt x="970776" y="358654"/>
                </a:lnTo>
                <a:lnTo>
                  <a:pt x="970776" y="357775"/>
                </a:lnTo>
                <a:lnTo>
                  <a:pt x="970952" y="356895"/>
                </a:lnTo>
                <a:lnTo>
                  <a:pt x="971304" y="356016"/>
                </a:lnTo>
                <a:lnTo>
                  <a:pt x="972711" y="353377"/>
                </a:lnTo>
                <a:lnTo>
                  <a:pt x="980275" y="344582"/>
                </a:lnTo>
                <a:lnTo>
                  <a:pt x="981154" y="344231"/>
                </a:lnTo>
                <a:lnTo>
                  <a:pt x="982209" y="344407"/>
                </a:lnTo>
                <a:lnTo>
                  <a:pt x="984320" y="345286"/>
                </a:lnTo>
                <a:lnTo>
                  <a:pt x="987486" y="347573"/>
                </a:lnTo>
                <a:lnTo>
                  <a:pt x="999096" y="353553"/>
                </a:lnTo>
                <a:lnTo>
                  <a:pt x="1001558" y="355136"/>
                </a:lnTo>
                <a:lnTo>
                  <a:pt x="1004197" y="357599"/>
                </a:lnTo>
                <a:lnTo>
                  <a:pt x="1008242" y="362876"/>
                </a:lnTo>
                <a:lnTo>
                  <a:pt x="1008770" y="363404"/>
                </a:lnTo>
                <a:lnTo>
                  <a:pt x="1009298" y="364811"/>
                </a:lnTo>
                <a:lnTo>
                  <a:pt x="1011936" y="373254"/>
                </a:lnTo>
                <a:lnTo>
                  <a:pt x="1012464" y="373957"/>
                </a:lnTo>
                <a:lnTo>
                  <a:pt x="1013519" y="374309"/>
                </a:lnTo>
                <a:lnTo>
                  <a:pt x="1015454" y="374661"/>
                </a:lnTo>
                <a:lnTo>
                  <a:pt x="1019676" y="374485"/>
                </a:lnTo>
                <a:lnTo>
                  <a:pt x="1023369" y="374837"/>
                </a:lnTo>
                <a:lnTo>
                  <a:pt x="1024073" y="375189"/>
                </a:lnTo>
                <a:lnTo>
                  <a:pt x="1024601" y="375540"/>
                </a:lnTo>
                <a:lnTo>
                  <a:pt x="1026887" y="377475"/>
                </a:lnTo>
                <a:lnTo>
                  <a:pt x="1027591" y="377827"/>
                </a:lnTo>
                <a:lnTo>
                  <a:pt x="1028998" y="377827"/>
                </a:lnTo>
                <a:lnTo>
                  <a:pt x="1035330" y="376420"/>
                </a:lnTo>
                <a:lnTo>
                  <a:pt x="1037265" y="376244"/>
                </a:lnTo>
                <a:lnTo>
                  <a:pt x="1038672" y="376244"/>
                </a:lnTo>
                <a:lnTo>
                  <a:pt x="1040783" y="377299"/>
                </a:lnTo>
                <a:lnTo>
                  <a:pt x="1041663" y="377299"/>
                </a:lnTo>
                <a:lnTo>
                  <a:pt x="1042718" y="376947"/>
                </a:lnTo>
                <a:lnTo>
                  <a:pt x="1044301" y="375892"/>
                </a:lnTo>
                <a:lnTo>
                  <a:pt x="1045532" y="373957"/>
                </a:lnTo>
                <a:lnTo>
                  <a:pt x="1046588" y="371495"/>
                </a:lnTo>
                <a:lnTo>
                  <a:pt x="1047995" y="370087"/>
                </a:lnTo>
                <a:lnTo>
                  <a:pt x="1052216" y="367801"/>
                </a:lnTo>
                <a:lnTo>
                  <a:pt x="1059604" y="356367"/>
                </a:lnTo>
                <a:lnTo>
                  <a:pt x="1062243" y="352850"/>
                </a:lnTo>
                <a:lnTo>
                  <a:pt x="1065585" y="349684"/>
                </a:lnTo>
                <a:lnTo>
                  <a:pt x="1066640" y="347924"/>
                </a:lnTo>
                <a:lnTo>
                  <a:pt x="1067344" y="346165"/>
                </a:lnTo>
                <a:lnTo>
                  <a:pt x="1067871" y="343879"/>
                </a:lnTo>
                <a:lnTo>
                  <a:pt x="1068399" y="341240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4"/>
          <p:cNvSpPr/>
          <p:nvPr/>
        </p:nvSpPr>
        <p:spPr>
          <a:xfrm>
            <a:off x="5735612" y="3303769"/>
            <a:ext cx="506948" cy="816749"/>
          </a:xfrm>
          <a:custGeom>
            <a:rect b="b" l="l" r="r" t="t"/>
            <a:pathLst>
              <a:path extrusionOk="0" h="510101" w="316614">
                <a:moveTo>
                  <a:pt x="321891" y="68424"/>
                </a:moveTo>
                <a:lnTo>
                  <a:pt x="247311" y="20580"/>
                </a:lnTo>
                <a:lnTo>
                  <a:pt x="243969" y="15831"/>
                </a:lnTo>
                <a:lnTo>
                  <a:pt x="242562" y="14951"/>
                </a:lnTo>
                <a:lnTo>
                  <a:pt x="239924" y="13896"/>
                </a:lnTo>
                <a:lnTo>
                  <a:pt x="239220" y="13544"/>
                </a:lnTo>
                <a:lnTo>
                  <a:pt x="238516" y="13192"/>
                </a:lnTo>
                <a:lnTo>
                  <a:pt x="237285" y="12137"/>
                </a:lnTo>
                <a:lnTo>
                  <a:pt x="236757" y="11609"/>
                </a:lnTo>
                <a:lnTo>
                  <a:pt x="236230" y="11257"/>
                </a:lnTo>
                <a:lnTo>
                  <a:pt x="235526" y="10906"/>
                </a:lnTo>
                <a:lnTo>
                  <a:pt x="234647" y="10554"/>
                </a:lnTo>
                <a:lnTo>
                  <a:pt x="233767" y="10554"/>
                </a:lnTo>
                <a:lnTo>
                  <a:pt x="232008" y="10730"/>
                </a:lnTo>
                <a:lnTo>
                  <a:pt x="230953" y="10730"/>
                </a:lnTo>
                <a:lnTo>
                  <a:pt x="230074" y="10730"/>
                </a:lnTo>
                <a:lnTo>
                  <a:pt x="229194" y="10378"/>
                </a:lnTo>
                <a:lnTo>
                  <a:pt x="228490" y="10026"/>
                </a:lnTo>
                <a:lnTo>
                  <a:pt x="227611" y="8971"/>
                </a:lnTo>
                <a:lnTo>
                  <a:pt x="227083" y="8443"/>
                </a:lnTo>
                <a:lnTo>
                  <a:pt x="226556" y="7915"/>
                </a:lnTo>
                <a:lnTo>
                  <a:pt x="226028" y="7388"/>
                </a:lnTo>
                <a:lnTo>
                  <a:pt x="225148" y="7212"/>
                </a:lnTo>
                <a:lnTo>
                  <a:pt x="222686" y="7212"/>
                </a:lnTo>
                <a:lnTo>
                  <a:pt x="221807" y="6860"/>
                </a:lnTo>
                <a:lnTo>
                  <a:pt x="220751" y="5980"/>
                </a:lnTo>
                <a:lnTo>
                  <a:pt x="220047" y="5629"/>
                </a:lnTo>
                <a:lnTo>
                  <a:pt x="213363" y="3694"/>
                </a:lnTo>
                <a:lnTo>
                  <a:pt x="212484" y="3518"/>
                </a:lnTo>
                <a:lnTo>
                  <a:pt x="211956" y="2990"/>
                </a:lnTo>
                <a:lnTo>
                  <a:pt x="211428" y="2463"/>
                </a:lnTo>
                <a:lnTo>
                  <a:pt x="210900" y="880"/>
                </a:lnTo>
                <a:lnTo>
                  <a:pt x="210549" y="176"/>
                </a:lnTo>
                <a:lnTo>
                  <a:pt x="210021" y="0"/>
                </a:lnTo>
                <a:lnTo>
                  <a:pt x="209142" y="352"/>
                </a:lnTo>
                <a:lnTo>
                  <a:pt x="208438" y="1407"/>
                </a:lnTo>
                <a:lnTo>
                  <a:pt x="208087" y="2639"/>
                </a:lnTo>
                <a:lnTo>
                  <a:pt x="208087" y="3518"/>
                </a:lnTo>
                <a:lnTo>
                  <a:pt x="208614" y="6157"/>
                </a:lnTo>
                <a:lnTo>
                  <a:pt x="208614" y="7036"/>
                </a:lnTo>
                <a:lnTo>
                  <a:pt x="208087" y="7740"/>
                </a:lnTo>
                <a:lnTo>
                  <a:pt x="207383" y="8267"/>
                </a:lnTo>
                <a:lnTo>
                  <a:pt x="206328" y="8443"/>
                </a:lnTo>
                <a:lnTo>
                  <a:pt x="205272" y="8443"/>
                </a:lnTo>
                <a:lnTo>
                  <a:pt x="204568" y="8267"/>
                </a:lnTo>
                <a:lnTo>
                  <a:pt x="203865" y="7915"/>
                </a:lnTo>
                <a:lnTo>
                  <a:pt x="202633" y="7212"/>
                </a:lnTo>
                <a:lnTo>
                  <a:pt x="199995" y="4573"/>
                </a:lnTo>
                <a:lnTo>
                  <a:pt x="199292" y="4222"/>
                </a:lnTo>
                <a:lnTo>
                  <a:pt x="198412" y="3870"/>
                </a:lnTo>
                <a:lnTo>
                  <a:pt x="197533" y="3870"/>
                </a:lnTo>
                <a:lnTo>
                  <a:pt x="196653" y="3870"/>
                </a:lnTo>
                <a:lnTo>
                  <a:pt x="191025" y="5629"/>
                </a:lnTo>
                <a:lnTo>
                  <a:pt x="189265" y="5980"/>
                </a:lnTo>
                <a:lnTo>
                  <a:pt x="187682" y="6684"/>
                </a:lnTo>
                <a:lnTo>
                  <a:pt x="181174" y="10906"/>
                </a:lnTo>
                <a:lnTo>
                  <a:pt x="178888" y="11961"/>
                </a:lnTo>
                <a:lnTo>
                  <a:pt x="177129" y="12489"/>
                </a:lnTo>
                <a:lnTo>
                  <a:pt x="175193" y="12313"/>
                </a:lnTo>
                <a:lnTo>
                  <a:pt x="173435" y="11961"/>
                </a:lnTo>
                <a:lnTo>
                  <a:pt x="169213" y="10730"/>
                </a:lnTo>
                <a:lnTo>
                  <a:pt x="168334" y="10730"/>
                </a:lnTo>
                <a:lnTo>
                  <a:pt x="167278" y="10906"/>
                </a:lnTo>
                <a:lnTo>
                  <a:pt x="165871" y="11609"/>
                </a:lnTo>
                <a:lnTo>
                  <a:pt x="163760" y="13016"/>
                </a:lnTo>
                <a:lnTo>
                  <a:pt x="161473" y="13720"/>
                </a:lnTo>
                <a:lnTo>
                  <a:pt x="159539" y="14951"/>
                </a:lnTo>
                <a:lnTo>
                  <a:pt x="158835" y="15127"/>
                </a:lnTo>
                <a:lnTo>
                  <a:pt x="157956" y="15127"/>
                </a:lnTo>
                <a:lnTo>
                  <a:pt x="157252" y="14775"/>
                </a:lnTo>
                <a:lnTo>
                  <a:pt x="156373" y="14424"/>
                </a:lnTo>
                <a:lnTo>
                  <a:pt x="155317" y="13544"/>
                </a:lnTo>
                <a:lnTo>
                  <a:pt x="154614" y="13192"/>
                </a:lnTo>
                <a:lnTo>
                  <a:pt x="153734" y="12840"/>
                </a:lnTo>
                <a:lnTo>
                  <a:pt x="152855" y="12840"/>
                </a:lnTo>
                <a:lnTo>
                  <a:pt x="152151" y="13016"/>
                </a:lnTo>
                <a:lnTo>
                  <a:pt x="149689" y="13896"/>
                </a:lnTo>
                <a:lnTo>
                  <a:pt x="147753" y="14072"/>
                </a:lnTo>
                <a:lnTo>
                  <a:pt x="146874" y="14072"/>
                </a:lnTo>
                <a:lnTo>
                  <a:pt x="145994" y="13896"/>
                </a:lnTo>
                <a:lnTo>
                  <a:pt x="145115" y="13544"/>
                </a:lnTo>
                <a:lnTo>
                  <a:pt x="144587" y="13192"/>
                </a:lnTo>
                <a:lnTo>
                  <a:pt x="142828" y="11609"/>
                </a:lnTo>
                <a:lnTo>
                  <a:pt x="142301" y="11257"/>
                </a:lnTo>
                <a:lnTo>
                  <a:pt x="141421" y="11257"/>
                </a:lnTo>
                <a:lnTo>
                  <a:pt x="140894" y="11785"/>
                </a:lnTo>
                <a:lnTo>
                  <a:pt x="140718" y="13368"/>
                </a:lnTo>
                <a:lnTo>
                  <a:pt x="140894" y="14072"/>
                </a:lnTo>
                <a:lnTo>
                  <a:pt x="141421" y="14775"/>
                </a:lnTo>
                <a:lnTo>
                  <a:pt x="160946" y="33421"/>
                </a:lnTo>
                <a:lnTo>
                  <a:pt x="161473" y="34124"/>
                </a:lnTo>
                <a:lnTo>
                  <a:pt x="161826" y="34828"/>
                </a:lnTo>
                <a:lnTo>
                  <a:pt x="162001" y="35531"/>
                </a:lnTo>
                <a:lnTo>
                  <a:pt x="162353" y="37290"/>
                </a:lnTo>
                <a:lnTo>
                  <a:pt x="162353" y="40281"/>
                </a:lnTo>
                <a:lnTo>
                  <a:pt x="162177" y="41336"/>
                </a:lnTo>
                <a:lnTo>
                  <a:pt x="161473" y="42039"/>
                </a:lnTo>
                <a:lnTo>
                  <a:pt x="159890" y="42567"/>
                </a:lnTo>
                <a:lnTo>
                  <a:pt x="158835" y="42391"/>
                </a:lnTo>
                <a:lnTo>
                  <a:pt x="156900" y="42039"/>
                </a:lnTo>
                <a:lnTo>
                  <a:pt x="153031" y="42039"/>
                </a:lnTo>
                <a:lnTo>
                  <a:pt x="151975" y="42039"/>
                </a:lnTo>
                <a:lnTo>
                  <a:pt x="151272" y="41688"/>
                </a:lnTo>
                <a:lnTo>
                  <a:pt x="150568" y="41336"/>
                </a:lnTo>
                <a:lnTo>
                  <a:pt x="149513" y="40281"/>
                </a:lnTo>
                <a:lnTo>
                  <a:pt x="148985" y="39753"/>
                </a:lnTo>
                <a:lnTo>
                  <a:pt x="146698" y="38697"/>
                </a:lnTo>
                <a:lnTo>
                  <a:pt x="146170" y="38346"/>
                </a:lnTo>
                <a:lnTo>
                  <a:pt x="145467" y="37818"/>
                </a:lnTo>
                <a:lnTo>
                  <a:pt x="144060" y="36059"/>
                </a:lnTo>
                <a:lnTo>
                  <a:pt x="143532" y="35707"/>
                </a:lnTo>
                <a:lnTo>
                  <a:pt x="142828" y="35179"/>
                </a:lnTo>
                <a:lnTo>
                  <a:pt x="142125" y="35004"/>
                </a:lnTo>
                <a:lnTo>
                  <a:pt x="141245" y="34828"/>
                </a:lnTo>
                <a:lnTo>
                  <a:pt x="140366" y="34828"/>
                </a:lnTo>
                <a:lnTo>
                  <a:pt x="139311" y="35004"/>
                </a:lnTo>
                <a:lnTo>
                  <a:pt x="138431" y="35355"/>
                </a:lnTo>
                <a:lnTo>
                  <a:pt x="137376" y="35883"/>
                </a:lnTo>
                <a:lnTo>
                  <a:pt x="135969" y="36939"/>
                </a:lnTo>
                <a:lnTo>
                  <a:pt x="126294" y="45909"/>
                </a:lnTo>
                <a:lnTo>
                  <a:pt x="125415" y="46085"/>
                </a:lnTo>
                <a:lnTo>
                  <a:pt x="124535" y="46261"/>
                </a:lnTo>
                <a:lnTo>
                  <a:pt x="121721" y="46085"/>
                </a:lnTo>
                <a:lnTo>
                  <a:pt x="120841" y="46261"/>
                </a:lnTo>
                <a:lnTo>
                  <a:pt x="119962" y="46437"/>
                </a:lnTo>
                <a:lnTo>
                  <a:pt x="118731" y="47844"/>
                </a:lnTo>
                <a:lnTo>
                  <a:pt x="117324" y="50131"/>
                </a:lnTo>
                <a:lnTo>
                  <a:pt x="114509" y="55759"/>
                </a:lnTo>
                <a:lnTo>
                  <a:pt x="112046" y="59805"/>
                </a:lnTo>
                <a:lnTo>
                  <a:pt x="108353" y="62444"/>
                </a:lnTo>
                <a:lnTo>
                  <a:pt x="107825" y="63147"/>
                </a:lnTo>
                <a:lnTo>
                  <a:pt x="107649" y="64378"/>
                </a:lnTo>
                <a:lnTo>
                  <a:pt x="108001" y="66665"/>
                </a:lnTo>
                <a:lnTo>
                  <a:pt x="108529" y="67896"/>
                </a:lnTo>
                <a:lnTo>
                  <a:pt x="109584" y="70183"/>
                </a:lnTo>
                <a:lnTo>
                  <a:pt x="109408" y="72646"/>
                </a:lnTo>
                <a:lnTo>
                  <a:pt x="106770" y="78450"/>
                </a:lnTo>
                <a:lnTo>
                  <a:pt x="108001" y="78802"/>
                </a:lnTo>
                <a:lnTo>
                  <a:pt x="108880" y="78802"/>
                </a:lnTo>
                <a:lnTo>
                  <a:pt x="111167" y="77746"/>
                </a:lnTo>
                <a:lnTo>
                  <a:pt x="115565" y="73349"/>
                </a:lnTo>
                <a:lnTo>
                  <a:pt x="116444" y="74580"/>
                </a:lnTo>
                <a:lnTo>
                  <a:pt x="117499" y="75460"/>
                </a:lnTo>
                <a:lnTo>
                  <a:pt x="118907" y="76339"/>
                </a:lnTo>
                <a:lnTo>
                  <a:pt x="121017" y="77395"/>
                </a:lnTo>
                <a:lnTo>
                  <a:pt x="122424" y="78098"/>
                </a:lnTo>
                <a:lnTo>
                  <a:pt x="124183" y="79681"/>
                </a:lnTo>
                <a:lnTo>
                  <a:pt x="125063" y="80737"/>
                </a:lnTo>
                <a:lnTo>
                  <a:pt x="126822" y="83199"/>
                </a:lnTo>
                <a:lnTo>
                  <a:pt x="127174" y="83903"/>
                </a:lnTo>
                <a:lnTo>
                  <a:pt x="127701" y="85486"/>
                </a:lnTo>
                <a:lnTo>
                  <a:pt x="128229" y="88125"/>
                </a:lnTo>
                <a:lnTo>
                  <a:pt x="128053" y="90235"/>
                </a:lnTo>
                <a:lnTo>
                  <a:pt x="127349" y="94633"/>
                </a:lnTo>
                <a:lnTo>
                  <a:pt x="127174" y="101493"/>
                </a:lnTo>
                <a:lnTo>
                  <a:pt x="125415" y="109056"/>
                </a:lnTo>
                <a:lnTo>
                  <a:pt x="124359" y="116444"/>
                </a:lnTo>
                <a:lnTo>
                  <a:pt x="124359" y="117499"/>
                </a:lnTo>
                <a:lnTo>
                  <a:pt x="124535" y="118379"/>
                </a:lnTo>
                <a:lnTo>
                  <a:pt x="124711" y="119082"/>
                </a:lnTo>
                <a:lnTo>
                  <a:pt x="125239" y="119786"/>
                </a:lnTo>
                <a:lnTo>
                  <a:pt x="125766" y="120314"/>
                </a:lnTo>
                <a:lnTo>
                  <a:pt x="126470" y="120665"/>
                </a:lnTo>
                <a:lnTo>
                  <a:pt x="128053" y="120841"/>
                </a:lnTo>
                <a:lnTo>
                  <a:pt x="135441" y="121193"/>
                </a:lnTo>
                <a:lnTo>
                  <a:pt x="136320" y="121369"/>
                </a:lnTo>
                <a:lnTo>
                  <a:pt x="137024" y="121721"/>
                </a:lnTo>
                <a:lnTo>
                  <a:pt x="137552" y="122248"/>
                </a:lnTo>
                <a:lnTo>
                  <a:pt x="138079" y="122776"/>
                </a:lnTo>
                <a:lnTo>
                  <a:pt x="138607" y="123480"/>
                </a:lnTo>
                <a:lnTo>
                  <a:pt x="138959" y="124183"/>
                </a:lnTo>
                <a:lnTo>
                  <a:pt x="139135" y="124887"/>
                </a:lnTo>
                <a:lnTo>
                  <a:pt x="140542" y="135089"/>
                </a:lnTo>
                <a:lnTo>
                  <a:pt x="140542" y="137024"/>
                </a:lnTo>
                <a:lnTo>
                  <a:pt x="140366" y="138255"/>
                </a:lnTo>
                <a:lnTo>
                  <a:pt x="140190" y="139310"/>
                </a:lnTo>
                <a:lnTo>
                  <a:pt x="139486" y="140718"/>
                </a:lnTo>
                <a:lnTo>
                  <a:pt x="138959" y="141597"/>
                </a:lnTo>
                <a:lnTo>
                  <a:pt x="138431" y="142301"/>
                </a:lnTo>
                <a:lnTo>
                  <a:pt x="137376" y="143356"/>
                </a:lnTo>
                <a:lnTo>
                  <a:pt x="136672" y="143708"/>
                </a:lnTo>
                <a:lnTo>
                  <a:pt x="134386" y="144763"/>
                </a:lnTo>
                <a:lnTo>
                  <a:pt x="131044" y="145291"/>
                </a:lnTo>
                <a:lnTo>
                  <a:pt x="115212" y="145819"/>
                </a:lnTo>
                <a:lnTo>
                  <a:pt x="113982" y="145291"/>
                </a:lnTo>
                <a:lnTo>
                  <a:pt x="113278" y="144587"/>
                </a:lnTo>
                <a:lnTo>
                  <a:pt x="113102" y="143708"/>
                </a:lnTo>
                <a:lnTo>
                  <a:pt x="112926" y="143004"/>
                </a:lnTo>
                <a:lnTo>
                  <a:pt x="112399" y="142477"/>
                </a:lnTo>
                <a:lnTo>
                  <a:pt x="111519" y="142301"/>
                </a:lnTo>
                <a:lnTo>
                  <a:pt x="110463" y="142125"/>
                </a:lnTo>
                <a:lnTo>
                  <a:pt x="107649" y="142477"/>
                </a:lnTo>
                <a:lnTo>
                  <a:pt x="103779" y="142301"/>
                </a:lnTo>
                <a:lnTo>
                  <a:pt x="99909" y="142477"/>
                </a:lnTo>
                <a:lnTo>
                  <a:pt x="97975" y="143004"/>
                </a:lnTo>
                <a:lnTo>
                  <a:pt x="96919" y="143532"/>
                </a:lnTo>
                <a:lnTo>
                  <a:pt x="96216" y="144060"/>
                </a:lnTo>
                <a:lnTo>
                  <a:pt x="95512" y="144587"/>
                </a:lnTo>
                <a:lnTo>
                  <a:pt x="94633" y="145643"/>
                </a:lnTo>
                <a:lnTo>
                  <a:pt x="94105" y="146347"/>
                </a:lnTo>
                <a:lnTo>
                  <a:pt x="93753" y="147050"/>
                </a:lnTo>
                <a:lnTo>
                  <a:pt x="93577" y="147930"/>
                </a:lnTo>
                <a:lnTo>
                  <a:pt x="93753" y="148809"/>
                </a:lnTo>
                <a:lnTo>
                  <a:pt x="94105" y="149337"/>
                </a:lnTo>
                <a:lnTo>
                  <a:pt x="96392" y="150568"/>
                </a:lnTo>
                <a:lnTo>
                  <a:pt x="97799" y="153734"/>
                </a:lnTo>
                <a:lnTo>
                  <a:pt x="98151" y="154614"/>
                </a:lnTo>
                <a:lnTo>
                  <a:pt x="98854" y="154965"/>
                </a:lnTo>
                <a:lnTo>
                  <a:pt x="101141" y="155845"/>
                </a:lnTo>
                <a:lnTo>
                  <a:pt x="102548" y="156549"/>
                </a:lnTo>
                <a:lnTo>
                  <a:pt x="103779" y="157428"/>
                </a:lnTo>
                <a:lnTo>
                  <a:pt x="104483" y="157604"/>
                </a:lnTo>
                <a:lnTo>
                  <a:pt x="105187" y="157604"/>
                </a:lnTo>
                <a:lnTo>
                  <a:pt x="105890" y="157252"/>
                </a:lnTo>
                <a:lnTo>
                  <a:pt x="107473" y="155845"/>
                </a:lnTo>
                <a:lnTo>
                  <a:pt x="108177" y="155317"/>
                </a:lnTo>
                <a:lnTo>
                  <a:pt x="109584" y="154790"/>
                </a:lnTo>
                <a:lnTo>
                  <a:pt x="110463" y="154614"/>
                </a:lnTo>
                <a:lnTo>
                  <a:pt x="111519" y="154614"/>
                </a:lnTo>
                <a:lnTo>
                  <a:pt x="112399" y="154614"/>
                </a:lnTo>
                <a:lnTo>
                  <a:pt x="113278" y="154790"/>
                </a:lnTo>
                <a:lnTo>
                  <a:pt x="113982" y="155141"/>
                </a:lnTo>
                <a:lnTo>
                  <a:pt x="114509" y="155669"/>
                </a:lnTo>
                <a:lnTo>
                  <a:pt x="115037" y="156197"/>
                </a:lnTo>
                <a:lnTo>
                  <a:pt x="116796" y="158835"/>
                </a:lnTo>
                <a:lnTo>
                  <a:pt x="117148" y="159363"/>
                </a:lnTo>
                <a:lnTo>
                  <a:pt x="117851" y="159890"/>
                </a:lnTo>
                <a:lnTo>
                  <a:pt x="118554" y="160242"/>
                </a:lnTo>
                <a:lnTo>
                  <a:pt x="120138" y="160770"/>
                </a:lnTo>
                <a:lnTo>
                  <a:pt x="120666" y="161298"/>
                </a:lnTo>
                <a:lnTo>
                  <a:pt x="120841" y="162001"/>
                </a:lnTo>
                <a:lnTo>
                  <a:pt x="120490" y="163233"/>
                </a:lnTo>
                <a:lnTo>
                  <a:pt x="120314" y="164464"/>
                </a:lnTo>
                <a:lnTo>
                  <a:pt x="120666" y="165695"/>
                </a:lnTo>
                <a:lnTo>
                  <a:pt x="121545" y="166399"/>
                </a:lnTo>
                <a:lnTo>
                  <a:pt x="122424" y="166575"/>
                </a:lnTo>
                <a:lnTo>
                  <a:pt x="123480" y="166750"/>
                </a:lnTo>
                <a:lnTo>
                  <a:pt x="124183" y="167102"/>
                </a:lnTo>
                <a:lnTo>
                  <a:pt x="124535" y="167806"/>
                </a:lnTo>
                <a:lnTo>
                  <a:pt x="124711" y="169037"/>
                </a:lnTo>
                <a:lnTo>
                  <a:pt x="123832" y="171500"/>
                </a:lnTo>
                <a:lnTo>
                  <a:pt x="121017" y="177129"/>
                </a:lnTo>
                <a:lnTo>
                  <a:pt x="121017" y="178008"/>
                </a:lnTo>
                <a:lnTo>
                  <a:pt x="121017" y="179063"/>
                </a:lnTo>
                <a:lnTo>
                  <a:pt x="121721" y="180119"/>
                </a:lnTo>
                <a:lnTo>
                  <a:pt x="122600" y="180646"/>
                </a:lnTo>
                <a:lnTo>
                  <a:pt x="124535" y="180998"/>
                </a:lnTo>
                <a:lnTo>
                  <a:pt x="125239" y="181174"/>
                </a:lnTo>
                <a:lnTo>
                  <a:pt x="125942" y="181702"/>
                </a:lnTo>
                <a:lnTo>
                  <a:pt x="133506" y="189089"/>
                </a:lnTo>
                <a:lnTo>
                  <a:pt x="134386" y="190145"/>
                </a:lnTo>
                <a:lnTo>
                  <a:pt x="136496" y="193487"/>
                </a:lnTo>
                <a:lnTo>
                  <a:pt x="136848" y="194191"/>
                </a:lnTo>
                <a:lnTo>
                  <a:pt x="137903" y="198412"/>
                </a:lnTo>
                <a:lnTo>
                  <a:pt x="138255" y="203689"/>
                </a:lnTo>
                <a:lnTo>
                  <a:pt x="137903" y="207559"/>
                </a:lnTo>
                <a:lnTo>
                  <a:pt x="137024" y="211428"/>
                </a:lnTo>
                <a:lnTo>
                  <a:pt x="137200" y="213011"/>
                </a:lnTo>
                <a:lnTo>
                  <a:pt x="137728" y="214067"/>
                </a:lnTo>
                <a:lnTo>
                  <a:pt x="138255" y="214419"/>
                </a:lnTo>
                <a:lnTo>
                  <a:pt x="138959" y="214946"/>
                </a:lnTo>
                <a:lnTo>
                  <a:pt x="139311" y="215826"/>
                </a:lnTo>
                <a:lnTo>
                  <a:pt x="139311" y="217233"/>
                </a:lnTo>
                <a:lnTo>
                  <a:pt x="138783" y="221103"/>
                </a:lnTo>
                <a:lnTo>
                  <a:pt x="138607" y="225324"/>
                </a:lnTo>
                <a:lnTo>
                  <a:pt x="138255" y="227259"/>
                </a:lnTo>
                <a:lnTo>
                  <a:pt x="138079" y="228139"/>
                </a:lnTo>
                <a:lnTo>
                  <a:pt x="134913" y="235526"/>
                </a:lnTo>
                <a:lnTo>
                  <a:pt x="134386" y="237637"/>
                </a:lnTo>
                <a:lnTo>
                  <a:pt x="134210" y="239044"/>
                </a:lnTo>
                <a:lnTo>
                  <a:pt x="134737" y="240627"/>
                </a:lnTo>
                <a:lnTo>
                  <a:pt x="134737" y="241507"/>
                </a:lnTo>
                <a:lnTo>
                  <a:pt x="134737" y="242386"/>
                </a:lnTo>
                <a:lnTo>
                  <a:pt x="134561" y="243266"/>
                </a:lnTo>
                <a:lnTo>
                  <a:pt x="134386" y="244145"/>
                </a:lnTo>
                <a:lnTo>
                  <a:pt x="133858" y="245201"/>
                </a:lnTo>
                <a:lnTo>
                  <a:pt x="132978" y="246256"/>
                </a:lnTo>
                <a:lnTo>
                  <a:pt x="131044" y="248015"/>
                </a:lnTo>
                <a:lnTo>
                  <a:pt x="129988" y="248719"/>
                </a:lnTo>
                <a:lnTo>
                  <a:pt x="128933" y="249070"/>
                </a:lnTo>
                <a:lnTo>
                  <a:pt x="127525" y="249070"/>
                </a:lnTo>
                <a:lnTo>
                  <a:pt x="126822" y="248895"/>
                </a:lnTo>
                <a:lnTo>
                  <a:pt x="126118" y="248543"/>
                </a:lnTo>
                <a:lnTo>
                  <a:pt x="123304" y="246784"/>
                </a:lnTo>
                <a:lnTo>
                  <a:pt x="122600" y="246960"/>
                </a:lnTo>
                <a:lnTo>
                  <a:pt x="121897" y="247135"/>
                </a:lnTo>
                <a:lnTo>
                  <a:pt x="121545" y="248543"/>
                </a:lnTo>
                <a:lnTo>
                  <a:pt x="121369" y="249246"/>
                </a:lnTo>
                <a:lnTo>
                  <a:pt x="121545" y="250126"/>
                </a:lnTo>
                <a:lnTo>
                  <a:pt x="121721" y="251005"/>
                </a:lnTo>
                <a:lnTo>
                  <a:pt x="124007" y="255051"/>
                </a:lnTo>
                <a:lnTo>
                  <a:pt x="124183" y="255755"/>
                </a:lnTo>
                <a:lnTo>
                  <a:pt x="123832" y="256810"/>
                </a:lnTo>
                <a:lnTo>
                  <a:pt x="123128" y="258217"/>
                </a:lnTo>
                <a:lnTo>
                  <a:pt x="118907" y="262966"/>
                </a:lnTo>
                <a:lnTo>
                  <a:pt x="118379" y="263494"/>
                </a:lnTo>
                <a:lnTo>
                  <a:pt x="117675" y="263670"/>
                </a:lnTo>
                <a:lnTo>
                  <a:pt x="116796" y="263670"/>
                </a:lnTo>
                <a:lnTo>
                  <a:pt x="116092" y="263846"/>
                </a:lnTo>
                <a:lnTo>
                  <a:pt x="115212" y="264373"/>
                </a:lnTo>
                <a:lnTo>
                  <a:pt x="114333" y="266132"/>
                </a:lnTo>
                <a:lnTo>
                  <a:pt x="112926" y="267715"/>
                </a:lnTo>
                <a:lnTo>
                  <a:pt x="112046" y="268771"/>
                </a:lnTo>
                <a:lnTo>
                  <a:pt x="107121" y="271585"/>
                </a:lnTo>
                <a:lnTo>
                  <a:pt x="106594" y="271937"/>
                </a:lnTo>
                <a:lnTo>
                  <a:pt x="105714" y="273168"/>
                </a:lnTo>
                <a:lnTo>
                  <a:pt x="104483" y="277390"/>
                </a:lnTo>
                <a:lnTo>
                  <a:pt x="102196" y="292517"/>
                </a:lnTo>
                <a:lnTo>
                  <a:pt x="102724" y="294276"/>
                </a:lnTo>
                <a:lnTo>
                  <a:pt x="102724" y="296211"/>
                </a:lnTo>
                <a:lnTo>
                  <a:pt x="101492" y="304654"/>
                </a:lnTo>
                <a:lnTo>
                  <a:pt x="101141" y="305533"/>
                </a:lnTo>
                <a:lnTo>
                  <a:pt x="100437" y="306413"/>
                </a:lnTo>
                <a:lnTo>
                  <a:pt x="98151" y="307644"/>
                </a:lnTo>
                <a:lnTo>
                  <a:pt x="97095" y="308524"/>
                </a:lnTo>
                <a:lnTo>
                  <a:pt x="94457" y="311866"/>
                </a:lnTo>
                <a:lnTo>
                  <a:pt x="93225" y="312569"/>
                </a:lnTo>
                <a:lnTo>
                  <a:pt x="91994" y="312921"/>
                </a:lnTo>
                <a:lnTo>
                  <a:pt x="91115" y="312745"/>
                </a:lnTo>
                <a:lnTo>
                  <a:pt x="90235" y="312569"/>
                </a:lnTo>
                <a:lnTo>
                  <a:pt x="89356" y="312745"/>
                </a:lnTo>
                <a:lnTo>
                  <a:pt x="88652" y="312921"/>
                </a:lnTo>
                <a:lnTo>
                  <a:pt x="87949" y="313449"/>
                </a:lnTo>
                <a:lnTo>
                  <a:pt x="87421" y="314152"/>
                </a:lnTo>
                <a:lnTo>
                  <a:pt x="85838" y="316087"/>
                </a:lnTo>
                <a:lnTo>
                  <a:pt x="84606" y="317670"/>
                </a:lnTo>
                <a:lnTo>
                  <a:pt x="84079" y="318374"/>
                </a:lnTo>
                <a:lnTo>
                  <a:pt x="83727" y="319429"/>
                </a:lnTo>
                <a:lnTo>
                  <a:pt x="83551" y="321540"/>
                </a:lnTo>
                <a:lnTo>
                  <a:pt x="83551" y="324882"/>
                </a:lnTo>
                <a:lnTo>
                  <a:pt x="83551" y="325234"/>
                </a:lnTo>
                <a:lnTo>
                  <a:pt x="83200" y="326817"/>
                </a:lnTo>
                <a:lnTo>
                  <a:pt x="79857" y="337195"/>
                </a:lnTo>
                <a:lnTo>
                  <a:pt x="78802" y="341944"/>
                </a:lnTo>
                <a:lnTo>
                  <a:pt x="78802" y="343879"/>
                </a:lnTo>
                <a:lnTo>
                  <a:pt x="78626" y="344758"/>
                </a:lnTo>
                <a:lnTo>
                  <a:pt x="78450" y="345638"/>
                </a:lnTo>
                <a:lnTo>
                  <a:pt x="75108" y="354257"/>
                </a:lnTo>
                <a:lnTo>
                  <a:pt x="74580" y="354961"/>
                </a:lnTo>
                <a:lnTo>
                  <a:pt x="73701" y="355488"/>
                </a:lnTo>
                <a:lnTo>
                  <a:pt x="71063" y="356544"/>
                </a:lnTo>
                <a:lnTo>
                  <a:pt x="69480" y="358302"/>
                </a:lnTo>
                <a:lnTo>
                  <a:pt x="65082" y="358302"/>
                </a:lnTo>
                <a:lnTo>
                  <a:pt x="24274" y="357599"/>
                </a:lnTo>
                <a:lnTo>
                  <a:pt x="22339" y="357775"/>
                </a:lnTo>
                <a:lnTo>
                  <a:pt x="20932" y="358478"/>
                </a:lnTo>
                <a:lnTo>
                  <a:pt x="20228" y="359182"/>
                </a:lnTo>
                <a:lnTo>
                  <a:pt x="19700" y="359886"/>
                </a:lnTo>
                <a:lnTo>
                  <a:pt x="18821" y="361117"/>
                </a:lnTo>
                <a:lnTo>
                  <a:pt x="18469" y="361820"/>
                </a:lnTo>
                <a:lnTo>
                  <a:pt x="16183" y="368504"/>
                </a:lnTo>
                <a:lnTo>
                  <a:pt x="15303" y="369912"/>
                </a:lnTo>
                <a:lnTo>
                  <a:pt x="14424" y="370967"/>
                </a:lnTo>
                <a:lnTo>
                  <a:pt x="9674" y="373606"/>
                </a:lnTo>
                <a:lnTo>
                  <a:pt x="7036" y="375364"/>
                </a:lnTo>
                <a:lnTo>
                  <a:pt x="5980" y="376420"/>
                </a:lnTo>
                <a:lnTo>
                  <a:pt x="4573" y="378179"/>
                </a:lnTo>
                <a:lnTo>
                  <a:pt x="4221" y="378883"/>
                </a:lnTo>
                <a:lnTo>
                  <a:pt x="4046" y="379762"/>
                </a:lnTo>
                <a:lnTo>
                  <a:pt x="3870" y="380817"/>
                </a:lnTo>
                <a:lnTo>
                  <a:pt x="4046" y="382224"/>
                </a:lnTo>
                <a:lnTo>
                  <a:pt x="4397" y="383456"/>
                </a:lnTo>
                <a:lnTo>
                  <a:pt x="5277" y="385215"/>
                </a:lnTo>
                <a:lnTo>
                  <a:pt x="6157" y="387501"/>
                </a:lnTo>
                <a:lnTo>
                  <a:pt x="6860" y="388381"/>
                </a:lnTo>
                <a:lnTo>
                  <a:pt x="7563" y="389084"/>
                </a:lnTo>
                <a:lnTo>
                  <a:pt x="12489" y="391371"/>
                </a:lnTo>
                <a:lnTo>
                  <a:pt x="10730" y="398583"/>
                </a:lnTo>
                <a:lnTo>
                  <a:pt x="10906" y="402628"/>
                </a:lnTo>
                <a:lnTo>
                  <a:pt x="11082" y="403684"/>
                </a:lnTo>
                <a:lnTo>
                  <a:pt x="12313" y="406674"/>
                </a:lnTo>
                <a:lnTo>
                  <a:pt x="12489" y="407554"/>
                </a:lnTo>
                <a:lnTo>
                  <a:pt x="12313" y="408257"/>
                </a:lnTo>
                <a:lnTo>
                  <a:pt x="11433" y="408961"/>
                </a:lnTo>
                <a:lnTo>
                  <a:pt x="9850" y="409840"/>
                </a:lnTo>
                <a:lnTo>
                  <a:pt x="9323" y="410544"/>
                </a:lnTo>
                <a:lnTo>
                  <a:pt x="8971" y="411423"/>
                </a:lnTo>
                <a:lnTo>
                  <a:pt x="7036" y="417580"/>
                </a:lnTo>
                <a:lnTo>
                  <a:pt x="6157" y="419163"/>
                </a:lnTo>
                <a:lnTo>
                  <a:pt x="4397" y="421801"/>
                </a:lnTo>
                <a:lnTo>
                  <a:pt x="4046" y="422505"/>
                </a:lnTo>
                <a:lnTo>
                  <a:pt x="4221" y="423208"/>
                </a:lnTo>
                <a:lnTo>
                  <a:pt x="4925" y="423736"/>
                </a:lnTo>
                <a:lnTo>
                  <a:pt x="5805" y="423560"/>
                </a:lnTo>
                <a:lnTo>
                  <a:pt x="6508" y="423384"/>
                </a:lnTo>
                <a:lnTo>
                  <a:pt x="7740" y="422505"/>
                </a:lnTo>
                <a:lnTo>
                  <a:pt x="8443" y="422329"/>
                </a:lnTo>
                <a:lnTo>
                  <a:pt x="9323" y="422329"/>
                </a:lnTo>
                <a:lnTo>
                  <a:pt x="10026" y="422681"/>
                </a:lnTo>
                <a:lnTo>
                  <a:pt x="10554" y="423208"/>
                </a:lnTo>
                <a:lnTo>
                  <a:pt x="10730" y="424264"/>
                </a:lnTo>
                <a:lnTo>
                  <a:pt x="10202" y="425495"/>
                </a:lnTo>
                <a:lnTo>
                  <a:pt x="7036" y="429717"/>
                </a:lnTo>
                <a:lnTo>
                  <a:pt x="5980" y="431652"/>
                </a:lnTo>
                <a:lnTo>
                  <a:pt x="2990" y="438687"/>
                </a:lnTo>
                <a:lnTo>
                  <a:pt x="1935" y="440270"/>
                </a:lnTo>
                <a:lnTo>
                  <a:pt x="1055" y="441150"/>
                </a:lnTo>
                <a:lnTo>
                  <a:pt x="352" y="441678"/>
                </a:lnTo>
                <a:lnTo>
                  <a:pt x="0" y="442381"/>
                </a:lnTo>
                <a:lnTo>
                  <a:pt x="176" y="443613"/>
                </a:lnTo>
                <a:lnTo>
                  <a:pt x="352" y="444316"/>
                </a:lnTo>
                <a:lnTo>
                  <a:pt x="2638" y="445547"/>
                </a:lnTo>
                <a:lnTo>
                  <a:pt x="10378" y="448714"/>
                </a:lnTo>
                <a:lnTo>
                  <a:pt x="18293" y="450824"/>
                </a:lnTo>
                <a:lnTo>
                  <a:pt x="19349" y="451352"/>
                </a:lnTo>
                <a:lnTo>
                  <a:pt x="20053" y="451880"/>
                </a:lnTo>
                <a:lnTo>
                  <a:pt x="20404" y="452583"/>
                </a:lnTo>
                <a:lnTo>
                  <a:pt x="20756" y="453287"/>
                </a:lnTo>
                <a:lnTo>
                  <a:pt x="20756" y="453990"/>
                </a:lnTo>
                <a:lnTo>
                  <a:pt x="20404" y="456805"/>
                </a:lnTo>
                <a:lnTo>
                  <a:pt x="20580" y="457860"/>
                </a:lnTo>
                <a:lnTo>
                  <a:pt x="21283" y="458916"/>
                </a:lnTo>
                <a:lnTo>
                  <a:pt x="22163" y="459443"/>
                </a:lnTo>
                <a:lnTo>
                  <a:pt x="23395" y="459971"/>
                </a:lnTo>
                <a:lnTo>
                  <a:pt x="23746" y="460675"/>
                </a:lnTo>
                <a:lnTo>
                  <a:pt x="23570" y="461202"/>
                </a:lnTo>
                <a:lnTo>
                  <a:pt x="23219" y="462082"/>
                </a:lnTo>
                <a:lnTo>
                  <a:pt x="23042" y="462961"/>
                </a:lnTo>
                <a:lnTo>
                  <a:pt x="23042" y="465424"/>
                </a:lnTo>
                <a:lnTo>
                  <a:pt x="22866" y="466479"/>
                </a:lnTo>
                <a:lnTo>
                  <a:pt x="22339" y="468062"/>
                </a:lnTo>
                <a:lnTo>
                  <a:pt x="22339" y="469118"/>
                </a:lnTo>
                <a:lnTo>
                  <a:pt x="22515" y="470701"/>
                </a:lnTo>
                <a:lnTo>
                  <a:pt x="23746" y="473515"/>
                </a:lnTo>
                <a:lnTo>
                  <a:pt x="24625" y="476505"/>
                </a:lnTo>
                <a:lnTo>
                  <a:pt x="24625" y="477385"/>
                </a:lnTo>
                <a:lnTo>
                  <a:pt x="24450" y="478264"/>
                </a:lnTo>
                <a:lnTo>
                  <a:pt x="23922" y="480199"/>
                </a:lnTo>
                <a:lnTo>
                  <a:pt x="23746" y="481782"/>
                </a:lnTo>
                <a:lnTo>
                  <a:pt x="23746" y="482662"/>
                </a:lnTo>
                <a:lnTo>
                  <a:pt x="23395" y="483717"/>
                </a:lnTo>
                <a:lnTo>
                  <a:pt x="23395" y="484772"/>
                </a:lnTo>
                <a:lnTo>
                  <a:pt x="23042" y="485652"/>
                </a:lnTo>
                <a:lnTo>
                  <a:pt x="22515" y="486180"/>
                </a:lnTo>
                <a:lnTo>
                  <a:pt x="22339" y="487059"/>
                </a:lnTo>
                <a:lnTo>
                  <a:pt x="22866" y="489522"/>
                </a:lnTo>
                <a:lnTo>
                  <a:pt x="22866" y="490753"/>
                </a:lnTo>
                <a:lnTo>
                  <a:pt x="22691" y="491808"/>
                </a:lnTo>
                <a:lnTo>
                  <a:pt x="22866" y="493216"/>
                </a:lnTo>
                <a:lnTo>
                  <a:pt x="23395" y="493919"/>
                </a:lnTo>
                <a:lnTo>
                  <a:pt x="24274" y="494447"/>
                </a:lnTo>
                <a:lnTo>
                  <a:pt x="24625" y="495151"/>
                </a:lnTo>
                <a:lnTo>
                  <a:pt x="24625" y="495854"/>
                </a:lnTo>
                <a:lnTo>
                  <a:pt x="24450" y="496909"/>
                </a:lnTo>
                <a:lnTo>
                  <a:pt x="24802" y="497437"/>
                </a:lnTo>
                <a:lnTo>
                  <a:pt x="25505" y="497261"/>
                </a:lnTo>
                <a:lnTo>
                  <a:pt x="26208" y="497085"/>
                </a:lnTo>
                <a:lnTo>
                  <a:pt x="26912" y="496734"/>
                </a:lnTo>
                <a:lnTo>
                  <a:pt x="27792" y="496734"/>
                </a:lnTo>
                <a:lnTo>
                  <a:pt x="28671" y="496909"/>
                </a:lnTo>
                <a:lnTo>
                  <a:pt x="30078" y="497437"/>
                </a:lnTo>
                <a:lnTo>
                  <a:pt x="30430" y="497613"/>
                </a:lnTo>
                <a:lnTo>
                  <a:pt x="33420" y="500076"/>
                </a:lnTo>
                <a:lnTo>
                  <a:pt x="34476" y="500603"/>
                </a:lnTo>
                <a:lnTo>
                  <a:pt x="38170" y="501659"/>
                </a:lnTo>
                <a:lnTo>
                  <a:pt x="39753" y="502362"/>
                </a:lnTo>
                <a:lnTo>
                  <a:pt x="42215" y="503594"/>
                </a:lnTo>
                <a:lnTo>
                  <a:pt x="44678" y="505177"/>
                </a:lnTo>
                <a:lnTo>
                  <a:pt x="45909" y="505880"/>
                </a:lnTo>
                <a:lnTo>
                  <a:pt x="47140" y="506232"/>
                </a:lnTo>
                <a:lnTo>
                  <a:pt x="48196" y="506408"/>
                </a:lnTo>
                <a:lnTo>
                  <a:pt x="49251" y="506760"/>
                </a:lnTo>
                <a:lnTo>
                  <a:pt x="50131" y="506936"/>
                </a:lnTo>
                <a:lnTo>
                  <a:pt x="52769" y="507463"/>
                </a:lnTo>
                <a:lnTo>
                  <a:pt x="53648" y="507287"/>
                </a:lnTo>
                <a:lnTo>
                  <a:pt x="54177" y="506936"/>
                </a:lnTo>
                <a:lnTo>
                  <a:pt x="54704" y="506584"/>
                </a:lnTo>
                <a:lnTo>
                  <a:pt x="55407" y="506584"/>
                </a:lnTo>
                <a:lnTo>
                  <a:pt x="55760" y="506584"/>
                </a:lnTo>
                <a:lnTo>
                  <a:pt x="58046" y="507639"/>
                </a:lnTo>
                <a:lnTo>
                  <a:pt x="61212" y="509926"/>
                </a:lnTo>
                <a:lnTo>
                  <a:pt x="62268" y="510278"/>
                </a:lnTo>
                <a:lnTo>
                  <a:pt x="64730" y="511333"/>
                </a:lnTo>
                <a:lnTo>
                  <a:pt x="65434" y="511685"/>
                </a:lnTo>
                <a:lnTo>
                  <a:pt x="66137" y="511685"/>
                </a:lnTo>
                <a:lnTo>
                  <a:pt x="67193" y="511509"/>
                </a:lnTo>
                <a:lnTo>
                  <a:pt x="69480" y="509750"/>
                </a:lnTo>
                <a:lnTo>
                  <a:pt x="70359" y="509398"/>
                </a:lnTo>
                <a:lnTo>
                  <a:pt x="71766" y="509222"/>
                </a:lnTo>
                <a:lnTo>
                  <a:pt x="75812" y="509750"/>
                </a:lnTo>
                <a:lnTo>
                  <a:pt x="81792" y="511333"/>
                </a:lnTo>
                <a:lnTo>
                  <a:pt x="83200" y="511685"/>
                </a:lnTo>
                <a:lnTo>
                  <a:pt x="83903" y="512388"/>
                </a:lnTo>
                <a:lnTo>
                  <a:pt x="84255" y="513092"/>
                </a:lnTo>
                <a:lnTo>
                  <a:pt x="84606" y="513796"/>
                </a:lnTo>
                <a:lnTo>
                  <a:pt x="85134" y="514147"/>
                </a:lnTo>
                <a:lnTo>
                  <a:pt x="89884" y="516082"/>
                </a:lnTo>
                <a:lnTo>
                  <a:pt x="91291" y="516434"/>
                </a:lnTo>
                <a:lnTo>
                  <a:pt x="92522" y="516434"/>
                </a:lnTo>
                <a:lnTo>
                  <a:pt x="96040" y="515906"/>
                </a:lnTo>
                <a:lnTo>
                  <a:pt x="103076" y="515730"/>
                </a:lnTo>
                <a:lnTo>
                  <a:pt x="113454" y="513444"/>
                </a:lnTo>
                <a:lnTo>
                  <a:pt x="118554" y="513444"/>
                </a:lnTo>
                <a:lnTo>
                  <a:pt x="119610" y="513796"/>
                </a:lnTo>
                <a:lnTo>
                  <a:pt x="121369" y="515203"/>
                </a:lnTo>
                <a:lnTo>
                  <a:pt x="122600" y="515730"/>
                </a:lnTo>
                <a:lnTo>
                  <a:pt x="129284" y="518017"/>
                </a:lnTo>
                <a:lnTo>
                  <a:pt x="129812" y="518369"/>
                </a:lnTo>
                <a:lnTo>
                  <a:pt x="130340" y="519073"/>
                </a:lnTo>
                <a:lnTo>
                  <a:pt x="131571" y="521183"/>
                </a:lnTo>
                <a:lnTo>
                  <a:pt x="133506" y="522766"/>
                </a:lnTo>
                <a:lnTo>
                  <a:pt x="133506" y="522766"/>
                </a:lnTo>
                <a:lnTo>
                  <a:pt x="135441" y="517138"/>
                </a:lnTo>
                <a:lnTo>
                  <a:pt x="139838" y="509750"/>
                </a:lnTo>
                <a:lnTo>
                  <a:pt x="150920" y="494799"/>
                </a:lnTo>
                <a:lnTo>
                  <a:pt x="151623" y="492512"/>
                </a:lnTo>
                <a:lnTo>
                  <a:pt x="151799" y="490753"/>
                </a:lnTo>
                <a:lnTo>
                  <a:pt x="153206" y="487763"/>
                </a:lnTo>
                <a:lnTo>
                  <a:pt x="155493" y="485828"/>
                </a:lnTo>
                <a:lnTo>
                  <a:pt x="156021" y="483014"/>
                </a:lnTo>
                <a:lnTo>
                  <a:pt x="156548" y="479847"/>
                </a:lnTo>
                <a:lnTo>
                  <a:pt x="156373" y="474395"/>
                </a:lnTo>
                <a:lnTo>
                  <a:pt x="157428" y="469469"/>
                </a:lnTo>
                <a:lnTo>
                  <a:pt x="159187" y="467183"/>
                </a:lnTo>
                <a:lnTo>
                  <a:pt x="160594" y="465072"/>
                </a:lnTo>
                <a:lnTo>
                  <a:pt x="161649" y="462961"/>
                </a:lnTo>
                <a:lnTo>
                  <a:pt x="163409" y="461906"/>
                </a:lnTo>
                <a:lnTo>
                  <a:pt x="163760" y="459092"/>
                </a:lnTo>
                <a:lnTo>
                  <a:pt x="165519" y="457332"/>
                </a:lnTo>
                <a:lnTo>
                  <a:pt x="167630" y="455925"/>
                </a:lnTo>
                <a:lnTo>
                  <a:pt x="172027" y="454694"/>
                </a:lnTo>
                <a:lnTo>
                  <a:pt x="176952" y="451528"/>
                </a:lnTo>
                <a:lnTo>
                  <a:pt x="177656" y="451000"/>
                </a:lnTo>
                <a:lnTo>
                  <a:pt x="179239" y="450297"/>
                </a:lnTo>
                <a:lnTo>
                  <a:pt x="180646" y="450473"/>
                </a:lnTo>
                <a:lnTo>
                  <a:pt x="181350" y="452056"/>
                </a:lnTo>
                <a:lnTo>
                  <a:pt x="181878" y="453639"/>
                </a:lnTo>
                <a:lnTo>
                  <a:pt x="182581" y="455222"/>
                </a:lnTo>
                <a:lnTo>
                  <a:pt x="183988" y="454342"/>
                </a:lnTo>
                <a:lnTo>
                  <a:pt x="185396" y="450297"/>
                </a:lnTo>
                <a:lnTo>
                  <a:pt x="189265" y="449417"/>
                </a:lnTo>
                <a:lnTo>
                  <a:pt x="191904" y="441853"/>
                </a:lnTo>
                <a:lnTo>
                  <a:pt x="193135" y="440447"/>
                </a:lnTo>
                <a:lnTo>
                  <a:pt x="196301" y="437808"/>
                </a:lnTo>
                <a:lnTo>
                  <a:pt x="197708" y="436049"/>
                </a:lnTo>
                <a:lnTo>
                  <a:pt x="203689" y="425671"/>
                </a:lnTo>
                <a:lnTo>
                  <a:pt x="204920" y="424088"/>
                </a:lnTo>
                <a:lnTo>
                  <a:pt x="208438" y="420746"/>
                </a:lnTo>
                <a:lnTo>
                  <a:pt x="211077" y="422681"/>
                </a:lnTo>
                <a:lnTo>
                  <a:pt x="213187" y="420570"/>
                </a:lnTo>
                <a:lnTo>
                  <a:pt x="216353" y="413358"/>
                </a:lnTo>
                <a:lnTo>
                  <a:pt x="223390" y="402628"/>
                </a:lnTo>
                <a:lnTo>
                  <a:pt x="225148" y="395769"/>
                </a:lnTo>
                <a:lnTo>
                  <a:pt x="228666" y="389964"/>
                </a:lnTo>
                <a:lnTo>
                  <a:pt x="230074" y="382752"/>
                </a:lnTo>
                <a:lnTo>
                  <a:pt x="231832" y="379586"/>
                </a:lnTo>
                <a:lnTo>
                  <a:pt x="234119" y="376948"/>
                </a:lnTo>
                <a:lnTo>
                  <a:pt x="236406" y="375189"/>
                </a:lnTo>
                <a:lnTo>
                  <a:pt x="233064" y="373957"/>
                </a:lnTo>
                <a:lnTo>
                  <a:pt x="230425" y="374837"/>
                </a:lnTo>
                <a:lnTo>
                  <a:pt x="228315" y="377123"/>
                </a:lnTo>
                <a:lnTo>
                  <a:pt x="226732" y="377651"/>
                </a:lnTo>
                <a:lnTo>
                  <a:pt x="226907" y="375540"/>
                </a:lnTo>
                <a:lnTo>
                  <a:pt x="223565" y="375892"/>
                </a:lnTo>
                <a:lnTo>
                  <a:pt x="220927" y="375364"/>
                </a:lnTo>
                <a:lnTo>
                  <a:pt x="220223" y="372023"/>
                </a:lnTo>
                <a:lnTo>
                  <a:pt x="221454" y="368856"/>
                </a:lnTo>
                <a:lnTo>
                  <a:pt x="220399" y="368153"/>
                </a:lnTo>
                <a:lnTo>
                  <a:pt x="220047" y="367977"/>
                </a:lnTo>
                <a:lnTo>
                  <a:pt x="219344" y="367801"/>
                </a:lnTo>
                <a:lnTo>
                  <a:pt x="219344" y="366746"/>
                </a:lnTo>
                <a:lnTo>
                  <a:pt x="222334" y="366570"/>
                </a:lnTo>
                <a:lnTo>
                  <a:pt x="223037" y="364987"/>
                </a:lnTo>
                <a:lnTo>
                  <a:pt x="222334" y="363052"/>
                </a:lnTo>
                <a:lnTo>
                  <a:pt x="220399" y="361469"/>
                </a:lnTo>
                <a:lnTo>
                  <a:pt x="225148" y="360589"/>
                </a:lnTo>
                <a:lnTo>
                  <a:pt x="228139" y="360589"/>
                </a:lnTo>
                <a:lnTo>
                  <a:pt x="230425" y="361469"/>
                </a:lnTo>
                <a:lnTo>
                  <a:pt x="231481" y="363228"/>
                </a:lnTo>
                <a:lnTo>
                  <a:pt x="230777" y="367801"/>
                </a:lnTo>
                <a:lnTo>
                  <a:pt x="232360" y="368856"/>
                </a:lnTo>
                <a:lnTo>
                  <a:pt x="233415" y="368153"/>
                </a:lnTo>
                <a:lnTo>
                  <a:pt x="234295" y="366746"/>
                </a:lnTo>
                <a:lnTo>
                  <a:pt x="235350" y="365690"/>
                </a:lnTo>
                <a:lnTo>
                  <a:pt x="236933" y="366218"/>
                </a:lnTo>
                <a:lnTo>
                  <a:pt x="238165" y="367625"/>
                </a:lnTo>
                <a:lnTo>
                  <a:pt x="238516" y="368329"/>
                </a:lnTo>
                <a:lnTo>
                  <a:pt x="239044" y="367977"/>
                </a:lnTo>
                <a:lnTo>
                  <a:pt x="240276" y="366746"/>
                </a:lnTo>
                <a:lnTo>
                  <a:pt x="241682" y="364283"/>
                </a:lnTo>
                <a:lnTo>
                  <a:pt x="244673" y="357599"/>
                </a:lnTo>
                <a:lnTo>
                  <a:pt x="245728" y="356192"/>
                </a:lnTo>
                <a:lnTo>
                  <a:pt x="246432" y="354784"/>
                </a:lnTo>
                <a:lnTo>
                  <a:pt x="248719" y="344758"/>
                </a:lnTo>
                <a:lnTo>
                  <a:pt x="249950" y="341768"/>
                </a:lnTo>
                <a:lnTo>
                  <a:pt x="250302" y="340361"/>
                </a:lnTo>
                <a:lnTo>
                  <a:pt x="249950" y="338778"/>
                </a:lnTo>
                <a:lnTo>
                  <a:pt x="248719" y="335964"/>
                </a:lnTo>
                <a:lnTo>
                  <a:pt x="248367" y="334556"/>
                </a:lnTo>
                <a:lnTo>
                  <a:pt x="248191" y="332270"/>
                </a:lnTo>
                <a:lnTo>
                  <a:pt x="249422" y="330687"/>
                </a:lnTo>
                <a:lnTo>
                  <a:pt x="250477" y="329983"/>
                </a:lnTo>
                <a:lnTo>
                  <a:pt x="251709" y="329807"/>
                </a:lnTo>
                <a:lnTo>
                  <a:pt x="252764" y="329104"/>
                </a:lnTo>
                <a:lnTo>
                  <a:pt x="254875" y="321188"/>
                </a:lnTo>
                <a:lnTo>
                  <a:pt x="254699" y="319253"/>
                </a:lnTo>
                <a:lnTo>
                  <a:pt x="251357" y="319253"/>
                </a:lnTo>
                <a:lnTo>
                  <a:pt x="253468" y="317142"/>
                </a:lnTo>
                <a:lnTo>
                  <a:pt x="259976" y="314856"/>
                </a:lnTo>
                <a:lnTo>
                  <a:pt x="261383" y="312393"/>
                </a:lnTo>
                <a:lnTo>
                  <a:pt x="262087" y="309403"/>
                </a:lnTo>
                <a:lnTo>
                  <a:pt x="270354" y="289175"/>
                </a:lnTo>
                <a:lnTo>
                  <a:pt x="272817" y="286537"/>
                </a:lnTo>
                <a:lnTo>
                  <a:pt x="281259" y="280028"/>
                </a:lnTo>
                <a:lnTo>
                  <a:pt x="298321" y="272641"/>
                </a:lnTo>
                <a:lnTo>
                  <a:pt x="302367" y="269475"/>
                </a:lnTo>
                <a:lnTo>
                  <a:pt x="305358" y="264198"/>
                </a:lnTo>
                <a:lnTo>
                  <a:pt x="316439" y="235702"/>
                </a:lnTo>
                <a:lnTo>
                  <a:pt x="317670" y="229546"/>
                </a:lnTo>
                <a:lnTo>
                  <a:pt x="318198" y="208614"/>
                </a:lnTo>
                <a:lnTo>
                  <a:pt x="315032" y="185747"/>
                </a:lnTo>
                <a:lnTo>
                  <a:pt x="311866" y="156900"/>
                </a:lnTo>
                <a:lnTo>
                  <a:pt x="311338" y="123128"/>
                </a:lnTo>
                <a:lnTo>
                  <a:pt x="314328" y="98326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4"/>
          <p:cNvSpPr/>
          <p:nvPr/>
        </p:nvSpPr>
        <p:spPr>
          <a:xfrm>
            <a:off x="4243497" y="2726694"/>
            <a:ext cx="225310" cy="112655"/>
          </a:xfrm>
          <a:custGeom>
            <a:rect b="b" l="l" r="r" t="t"/>
            <a:pathLst>
              <a:path extrusionOk="0" h="70358" w="140717">
                <a:moveTo>
                  <a:pt x="141245" y="80913"/>
                </a:moveTo>
                <a:lnTo>
                  <a:pt x="140190" y="79681"/>
                </a:lnTo>
                <a:lnTo>
                  <a:pt x="136496" y="77570"/>
                </a:lnTo>
                <a:lnTo>
                  <a:pt x="135441" y="76691"/>
                </a:lnTo>
                <a:lnTo>
                  <a:pt x="134913" y="76163"/>
                </a:lnTo>
                <a:lnTo>
                  <a:pt x="134210" y="74932"/>
                </a:lnTo>
                <a:lnTo>
                  <a:pt x="134034" y="74228"/>
                </a:lnTo>
                <a:lnTo>
                  <a:pt x="133858" y="72997"/>
                </a:lnTo>
                <a:lnTo>
                  <a:pt x="134034" y="70887"/>
                </a:lnTo>
                <a:lnTo>
                  <a:pt x="134913" y="67017"/>
                </a:lnTo>
                <a:lnTo>
                  <a:pt x="135089" y="64027"/>
                </a:lnTo>
                <a:lnTo>
                  <a:pt x="134913" y="62443"/>
                </a:lnTo>
                <a:lnTo>
                  <a:pt x="134385" y="60684"/>
                </a:lnTo>
                <a:lnTo>
                  <a:pt x="134210" y="59981"/>
                </a:lnTo>
                <a:lnTo>
                  <a:pt x="134561" y="54704"/>
                </a:lnTo>
                <a:lnTo>
                  <a:pt x="135265" y="51538"/>
                </a:lnTo>
                <a:lnTo>
                  <a:pt x="137727" y="47316"/>
                </a:lnTo>
                <a:lnTo>
                  <a:pt x="138783" y="45381"/>
                </a:lnTo>
                <a:lnTo>
                  <a:pt x="140542" y="40105"/>
                </a:lnTo>
                <a:lnTo>
                  <a:pt x="141421" y="33068"/>
                </a:lnTo>
                <a:lnTo>
                  <a:pt x="141245" y="31661"/>
                </a:lnTo>
                <a:lnTo>
                  <a:pt x="140366" y="29726"/>
                </a:lnTo>
                <a:lnTo>
                  <a:pt x="140190" y="29023"/>
                </a:lnTo>
                <a:lnTo>
                  <a:pt x="140014" y="26385"/>
                </a:lnTo>
                <a:lnTo>
                  <a:pt x="140190" y="20404"/>
                </a:lnTo>
                <a:lnTo>
                  <a:pt x="140542" y="18645"/>
                </a:lnTo>
                <a:lnTo>
                  <a:pt x="141421" y="16358"/>
                </a:lnTo>
                <a:lnTo>
                  <a:pt x="141597" y="15655"/>
                </a:lnTo>
                <a:lnTo>
                  <a:pt x="141421" y="15127"/>
                </a:lnTo>
                <a:lnTo>
                  <a:pt x="140190" y="14248"/>
                </a:lnTo>
                <a:lnTo>
                  <a:pt x="138079" y="13192"/>
                </a:lnTo>
                <a:lnTo>
                  <a:pt x="133330" y="11433"/>
                </a:lnTo>
                <a:lnTo>
                  <a:pt x="129988" y="9498"/>
                </a:lnTo>
                <a:lnTo>
                  <a:pt x="129460" y="8971"/>
                </a:lnTo>
                <a:lnTo>
                  <a:pt x="127350" y="7915"/>
                </a:lnTo>
                <a:lnTo>
                  <a:pt x="126646" y="7563"/>
                </a:lnTo>
                <a:lnTo>
                  <a:pt x="126118" y="7036"/>
                </a:lnTo>
                <a:lnTo>
                  <a:pt x="125415" y="6156"/>
                </a:lnTo>
                <a:lnTo>
                  <a:pt x="124887" y="4749"/>
                </a:lnTo>
                <a:lnTo>
                  <a:pt x="124711" y="2111"/>
                </a:lnTo>
                <a:lnTo>
                  <a:pt x="124535" y="1231"/>
                </a:lnTo>
                <a:lnTo>
                  <a:pt x="74580" y="176"/>
                </a:lnTo>
                <a:lnTo>
                  <a:pt x="36059" y="0"/>
                </a:lnTo>
                <a:lnTo>
                  <a:pt x="14423" y="0"/>
                </a:lnTo>
                <a:lnTo>
                  <a:pt x="12665" y="1935"/>
                </a:lnTo>
                <a:lnTo>
                  <a:pt x="11785" y="5629"/>
                </a:lnTo>
                <a:lnTo>
                  <a:pt x="9850" y="19173"/>
                </a:lnTo>
                <a:lnTo>
                  <a:pt x="9147" y="21459"/>
                </a:lnTo>
                <a:lnTo>
                  <a:pt x="7740" y="22163"/>
                </a:lnTo>
                <a:lnTo>
                  <a:pt x="7212" y="22691"/>
                </a:lnTo>
                <a:lnTo>
                  <a:pt x="6860" y="23394"/>
                </a:lnTo>
                <a:lnTo>
                  <a:pt x="6508" y="24098"/>
                </a:lnTo>
                <a:lnTo>
                  <a:pt x="6156" y="24977"/>
                </a:lnTo>
                <a:lnTo>
                  <a:pt x="5629" y="30430"/>
                </a:lnTo>
                <a:lnTo>
                  <a:pt x="5980" y="31837"/>
                </a:lnTo>
                <a:lnTo>
                  <a:pt x="6860" y="33245"/>
                </a:lnTo>
                <a:lnTo>
                  <a:pt x="9323" y="34828"/>
                </a:lnTo>
                <a:lnTo>
                  <a:pt x="11082" y="36762"/>
                </a:lnTo>
                <a:lnTo>
                  <a:pt x="9147" y="41863"/>
                </a:lnTo>
                <a:lnTo>
                  <a:pt x="7740" y="44678"/>
                </a:lnTo>
                <a:lnTo>
                  <a:pt x="6860" y="46085"/>
                </a:lnTo>
                <a:lnTo>
                  <a:pt x="5805" y="47140"/>
                </a:lnTo>
                <a:lnTo>
                  <a:pt x="4573" y="48020"/>
                </a:lnTo>
                <a:lnTo>
                  <a:pt x="3342" y="48899"/>
                </a:lnTo>
                <a:lnTo>
                  <a:pt x="1231" y="49603"/>
                </a:lnTo>
                <a:lnTo>
                  <a:pt x="528" y="50131"/>
                </a:lnTo>
                <a:lnTo>
                  <a:pt x="176" y="51010"/>
                </a:lnTo>
                <a:lnTo>
                  <a:pt x="0" y="52593"/>
                </a:lnTo>
                <a:lnTo>
                  <a:pt x="1935" y="62092"/>
                </a:lnTo>
                <a:lnTo>
                  <a:pt x="2463" y="66137"/>
                </a:lnTo>
                <a:lnTo>
                  <a:pt x="2814" y="66841"/>
                </a:lnTo>
                <a:lnTo>
                  <a:pt x="3518" y="67368"/>
                </a:lnTo>
                <a:lnTo>
                  <a:pt x="5629" y="68424"/>
                </a:lnTo>
                <a:lnTo>
                  <a:pt x="6508" y="70359"/>
                </a:lnTo>
                <a:lnTo>
                  <a:pt x="6156" y="71590"/>
                </a:lnTo>
                <a:lnTo>
                  <a:pt x="5277" y="74756"/>
                </a:lnTo>
                <a:lnTo>
                  <a:pt x="4397" y="76691"/>
                </a:lnTo>
                <a:lnTo>
                  <a:pt x="3870" y="78802"/>
                </a:lnTo>
                <a:lnTo>
                  <a:pt x="3694" y="79681"/>
                </a:lnTo>
                <a:lnTo>
                  <a:pt x="3694" y="80561"/>
                </a:lnTo>
                <a:lnTo>
                  <a:pt x="3870" y="81440"/>
                </a:lnTo>
                <a:lnTo>
                  <a:pt x="13896" y="82672"/>
                </a:lnTo>
                <a:lnTo>
                  <a:pt x="61564" y="83023"/>
                </a:lnTo>
                <a:lnTo>
                  <a:pt x="97799" y="83023"/>
                </a:lnTo>
                <a:lnTo>
                  <a:pt x="142125" y="82672"/>
                </a:lnTo>
                <a:close/>
              </a:path>
            </a:pathLst>
          </a:custGeom>
          <a:solidFill>
            <a:schemeClr val="dk1">
              <a:alpha val="20000"/>
            </a:schemeClr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5836438" y="-261761"/>
            <a:ext cx="957567" cy="1154713"/>
          </a:xfrm>
          <a:custGeom>
            <a:rect b="b" l="l" r="r" t="t"/>
            <a:pathLst>
              <a:path extrusionOk="0" h="721178" w="598050">
                <a:moveTo>
                  <a:pt x="608252" y="283722"/>
                </a:moveTo>
                <a:lnTo>
                  <a:pt x="605614" y="280028"/>
                </a:lnTo>
                <a:lnTo>
                  <a:pt x="601040" y="277038"/>
                </a:lnTo>
                <a:lnTo>
                  <a:pt x="586089" y="271937"/>
                </a:lnTo>
                <a:lnTo>
                  <a:pt x="577294" y="267364"/>
                </a:lnTo>
                <a:lnTo>
                  <a:pt x="573424" y="266484"/>
                </a:lnTo>
                <a:lnTo>
                  <a:pt x="571841" y="267715"/>
                </a:lnTo>
                <a:lnTo>
                  <a:pt x="570082" y="268595"/>
                </a:lnTo>
                <a:lnTo>
                  <a:pt x="566037" y="267188"/>
                </a:lnTo>
                <a:lnTo>
                  <a:pt x="559880" y="264198"/>
                </a:lnTo>
                <a:lnTo>
                  <a:pt x="553724" y="259976"/>
                </a:lnTo>
                <a:lnTo>
                  <a:pt x="548623" y="255578"/>
                </a:lnTo>
                <a:lnTo>
                  <a:pt x="544753" y="250653"/>
                </a:lnTo>
                <a:lnTo>
                  <a:pt x="536310" y="233416"/>
                </a:lnTo>
                <a:lnTo>
                  <a:pt x="532968" y="233240"/>
                </a:lnTo>
                <a:lnTo>
                  <a:pt x="529802" y="232712"/>
                </a:lnTo>
                <a:lnTo>
                  <a:pt x="526635" y="231832"/>
                </a:lnTo>
                <a:lnTo>
                  <a:pt x="523822" y="230425"/>
                </a:lnTo>
                <a:lnTo>
                  <a:pt x="514323" y="221630"/>
                </a:lnTo>
                <a:lnTo>
                  <a:pt x="512212" y="220575"/>
                </a:lnTo>
                <a:lnTo>
                  <a:pt x="498316" y="210373"/>
                </a:lnTo>
                <a:lnTo>
                  <a:pt x="487059" y="198764"/>
                </a:lnTo>
                <a:lnTo>
                  <a:pt x="475098" y="183461"/>
                </a:lnTo>
                <a:lnTo>
                  <a:pt x="465951" y="170444"/>
                </a:lnTo>
                <a:lnTo>
                  <a:pt x="464192" y="168861"/>
                </a:lnTo>
                <a:lnTo>
                  <a:pt x="457332" y="165695"/>
                </a:lnTo>
                <a:lnTo>
                  <a:pt x="455925" y="164640"/>
                </a:lnTo>
                <a:lnTo>
                  <a:pt x="447482" y="157076"/>
                </a:lnTo>
                <a:lnTo>
                  <a:pt x="445899" y="154965"/>
                </a:lnTo>
                <a:lnTo>
                  <a:pt x="445019" y="152855"/>
                </a:lnTo>
                <a:lnTo>
                  <a:pt x="443788" y="148281"/>
                </a:lnTo>
                <a:lnTo>
                  <a:pt x="442909" y="145819"/>
                </a:lnTo>
                <a:lnTo>
                  <a:pt x="439039" y="140894"/>
                </a:lnTo>
                <a:lnTo>
                  <a:pt x="436049" y="135089"/>
                </a:lnTo>
                <a:lnTo>
                  <a:pt x="434642" y="133154"/>
                </a:lnTo>
                <a:lnTo>
                  <a:pt x="433059" y="132099"/>
                </a:lnTo>
                <a:lnTo>
                  <a:pt x="430596" y="135441"/>
                </a:lnTo>
                <a:lnTo>
                  <a:pt x="426022" y="135089"/>
                </a:lnTo>
                <a:lnTo>
                  <a:pt x="415997" y="131043"/>
                </a:lnTo>
                <a:lnTo>
                  <a:pt x="406498" y="128933"/>
                </a:lnTo>
                <a:lnTo>
                  <a:pt x="404915" y="127877"/>
                </a:lnTo>
                <a:lnTo>
                  <a:pt x="401397" y="123128"/>
                </a:lnTo>
                <a:lnTo>
                  <a:pt x="399638" y="122073"/>
                </a:lnTo>
                <a:lnTo>
                  <a:pt x="395944" y="120841"/>
                </a:lnTo>
                <a:lnTo>
                  <a:pt x="391371" y="117675"/>
                </a:lnTo>
                <a:lnTo>
                  <a:pt x="387501" y="114157"/>
                </a:lnTo>
                <a:lnTo>
                  <a:pt x="385038" y="110288"/>
                </a:lnTo>
                <a:lnTo>
                  <a:pt x="378003" y="108177"/>
                </a:lnTo>
                <a:lnTo>
                  <a:pt x="375716" y="106418"/>
                </a:lnTo>
                <a:lnTo>
                  <a:pt x="373957" y="104483"/>
                </a:lnTo>
                <a:lnTo>
                  <a:pt x="371846" y="103427"/>
                </a:lnTo>
                <a:lnTo>
                  <a:pt x="369032" y="104131"/>
                </a:lnTo>
                <a:lnTo>
                  <a:pt x="365338" y="95336"/>
                </a:lnTo>
                <a:lnTo>
                  <a:pt x="362700" y="91467"/>
                </a:lnTo>
                <a:lnTo>
                  <a:pt x="359006" y="88300"/>
                </a:lnTo>
                <a:lnTo>
                  <a:pt x="356895" y="87245"/>
                </a:lnTo>
                <a:lnTo>
                  <a:pt x="354608" y="86541"/>
                </a:lnTo>
                <a:lnTo>
                  <a:pt x="348628" y="86366"/>
                </a:lnTo>
                <a:lnTo>
                  <a:pt x="345110" y="85486"/>
                </a:lnTo>
                <a:lnTo>
                  <a:pt x="343527" y="83727"/>
                </a:lnTo>
                <a:lnTo>
                  <a:pt x="342120" y="81440"/>
                </a:lnTo>
                <a:lnTo>
                  <a:pt x="340009" y="79330"/>
                </a:lnTo>
                <a:lnTo>
                  <a:pt x="338602" y="78802"/>
                </a:lnTo>
                <a:lnTo>
                  <a:pt x="335611" y="78626"/>
                </a:lnTo>
                <a:lnTo>
                  <a:pt x="334028" y="78450"/>
                </a:lnTo>
                <a:lnTo>
                  <a:pt x="332797" y="77746"/>
                </a:lnTo>
                <a:lnTo>
                  <a:pt x="328751" y="73877"/>
                </a:lnTo>
                <a:lnTo>
                  <a:pt x="319253" y="67369"/>
                </a:lnTo>
                <a:lnTo>
                  <a:pt x="318725" y="66841"/>
                </a:lnTo>
                <a:lnTo>
                  <a:pt x="318373" y="65961"/>
                </a:lnTo>
                <a:lnTo>
                  <a:pt x="318022" y="65258"/>
                </a:lnTo>
                <a:lnTo>
                  <a:pt x="317142" y="64554"/>
                </a:lnTo>
                <a:lnTo>
                  <a:pt x="316439" y="64378"/>
                </a:lnTo>
                <a:lnTo>
                  <a:pt x="315031" y="64554"/>
                </a:lnTo>
                <a:lnTo>
                  <a:pt x="310282" y="61036"/>
                </a:lnTo>
                <a:lnTo>
                  <a:pt x="307292" y="59981"/>
                </a:lnTo>
                <a:lnTo>
                  <a:pt x="306236" y="58926"/>
                </a:lnTo>
                <a:lnTo>
                  <a:pt x="305533" y="58046"/>
                </a:lnTo>
                <a:lnTo>
                  <a:pt x="304653" y="57518"/>
                </a:lnTo>
                <a:lnTo>
                  <a:pt x="303246" y="57694"/>
                </a:lnTo>
                <a:lnTo>
                  <a:pt x="302191" y="57870"/>
                </a:lnTo>
                <a:lnTo>
                  <a:pt x="300960" y="57870"/>
                </a:lnTo>
                <a:lnTo>
                  <a:pt x="299201" y="57518"/>
                </a:lnTo>
                <a:lnTo>
                  <a:pt x="286184" y="52066"/>
                </a:lnTo>
                <a:lnTo>
                  <a:pt x="284425" y="49955"/>
                </a:lnTo>
                <a:lnTo>
                  <a:pt x="273696" y="44150"/>
                </a:lnTo>
                <a:lnTo>
                  <a:pt x="268243" y="39577"/>
                </a:lnTo>
                <a:lnTo>
                  <a:pt x="267891" y="38873"/>
                </a:lnTo>
                <a:lnTo>
                  <a:pt x="267363" y="36938"/>
                </a:lnTo>
                <a:lnTo>
                  <a:pt x="266660" y="36587"/>
                </a:lnTo>
                <a:lnTo>
                  <a:pt x="264021" y="36763"/>
                </a:lnTo>
                <a:lnTo>
                  <a:pt x="263142" y="36587"/>
                </a:lnTo>
                <a:lnTo>
                  <a:pt x="257689" y="33948"/>
                </a:lnTo>
                <a:lnTo>
                  <a:pt x="255226" y="33420"/>
                </a:lnTo>
                <a:lnTo>
                  <a:pt x="253116" y="34652"/>
                </a:lnTo>
                <a:lnTo>
                  <a:pt x="254171" y="36587"/>
                </a:lnTo>
                <a:lnTo>
                  <a:pt x="253116" y="36587"/>
                </a:lnTo>
                <a:lnTo>
                  <a:pt x="252060" y="36411"/>
                </a:lnTo>
                <a:lnTo>
                  <a:pt x="251181" y="36059"/>
                </a:lnTo>
                <a:lnTo>
                  <a:pt x="250301" y="35531"/>
                </a:lnTo>
                <a:lnTo>
                  <a:pt x="251181" y="34124"/>
                </a:lnTo>
                <a:lnTo>
                  <a:pt x="248718" y="31486"/>
                </a:lnTo>
                <a:lnTo>
                  <a:pt x="245200" y="28847"/>
                </a:lnTo>
                <a:lnTo>
                  <a:pt x="242738" y="27616"/>
                </a:lnTo>
                <a:lnTo>
                  <a:pt x="240979" y="27264"/>
                </a:lnTo>
                <a:lnTo>
                  <a:pt x="239220" y="26209"/>
                </a:lnTo>
                <a:lnTo>
                  <a:pt x="231480" y="18645"/>
                </a:lnTo>
                <a:lnTo>
                  <a:pt x="229897" y="17766"/>
                </a:lnTo>
                <a:lnTo>
                  <a:pt x="225324" y="16710"/>
                </a:lnTo>
                <a:lnTo>
                  <a:pt x="213363" y="8971"/>
                </a:lnTo>
                <a:lnTo>
                  <a:pt x="211077" y="8619"/>
                </a:lnTo>
                <a:lnTo>
                  <a:pt x="203865" y="8971"/>
                </a:lnTo>
                <a:lnTo>
                  <a:pt x="201578" y="8443"/>
                </a:lnTo>
                <a:lnTo>
                  <a:pt x="199291" y="7212"/>
                </a:lnTo>
                <a:lnTo>
                  <a:pt x="197181" y="6332"/>
                </a:lnTo>
                <a:lnTo>
                  <a:pt x="195421" y="6860"/>
                </a:lnTo>
                <a:lnTo>
                  <a:pt x="193662" y="5981"/>
                </a:lnTo>
                <a:lnTo>
                  <a:pt x="192783" y="6860"/>
                </a:lnTo>
                <a:lnTo>
                  <a:pt x="191903" y="8267"/>
                </a:lnTo>
                <a:lnTo>
                  <a:pt x="190320" y="8971"/>
                </a:lnTo>
                <a:lnTo>
                  <a:pt x="188737" y="8267"/>
                </a:lnTo>
                <a:lnTo>
                  <a:pt x="185747" y="5453"/>
                </a:lnTo>
                <a:lnTo>
                  <a:pt x="183812" y="4925"/>
                </a:lnTo>
                <a:lnTo>
                  <a:pt x="171324" y="2990"/>
                </a:lnTo>
                <a:lnTo>
                  <a:pt x="152502" y="2814"/>
                </a:lnTo>
                <a:lnTo>
                  <a:pt x="141421" y="880"/>
                </a:lnTo>
                <a:lnTo>
                  <a:pt x="140718" y="704"/>
                </a:lnTo>
                <a:lnTo>
                  <a:pt x="140189" y="352"/>
                </a:lnTo>
                <a:lnTo>
                  <a:pt x="139310" y="0"/>
                </a:lnTo>
                <a:lnTo>
                  <a:pt x="138431" y="0"/>
                </a:lnTo>
                <a:lnTo>
                  <a:pt x="137376" y="1583"/>
                </a:lnTo>
                <a:lnTo>
                  <a:pt x="136848" y="1935"/>
                </a:lnTo>
                <a:lnTo>
                  <a:pt x="134385" y="2463"/>
                </a:lnTo>
                <a:lnTo>
                  <a:pt x="126470" y="5805"/>
                </a:lnTo>
                <a:lnTo>
                  <a:pt x="101492" y="7915"/>
                </a:lnTo>
                <a:lnTo>
                  <a:pt x="99206" y="8619"/>
                </a:lnTo>
                <a:lnTo>
                  <a:pt x="91994" y="12313"/>
                </a:lnTo>
                <a:lnTo>
                  <a:pt x="90587" y="13896"/>
                </a:lnTo>
                <a:lnTo>
                  <a:pt x="89532" y="13896"/>
                </a:lnTo>
                <a:lnTo>
                  <a:pt x="88652" y="11257"/>
                </a:lnTo>
                <a:lnTo>
                  <a:pt x="87596" y="10554"/>
                </a:lnTo>
                <a:lnTo>
                  <a:pt x="83023" y="10906"/>
                </a:lnTo>
                <a:lnTo>
                  <a:pt x="81792" y="11257"/>
                </a:lnTo>
                <a:lnTo>
                  <a:pt x="81264" y="12489"/>
                </a:lnTo>
                <a:lnTo>
                  <a:pt x="80033" y="12841"/>
                </a:lnTo>
                <a:lnTo>
                  <a:pt x="78802" y="12665"/>
                </a:lnTo>
                <a:lnTo>
                  <a:pt x="75987" y="11961"/>
                </a:lnTo>
                <a:lnTo>
                  <a:pt x="74580" y="11961"/>
                </a:lnTo>
                <a:lnTo>
                  <a:pt x="53472" y="13896"/>
                </a:lnTo>
                <a:lnTo>
                  <a:pt x="52593" y="13896"/>
                </a:lnTo>
                <a:lnTo>
                  <a:pt x="50482" y="12841"/>
                </a:lnTo>
                <a:lnTo>
                  <a:pt x="52417" y="15655"/>
                </a:lnTo>
                <a:lnTo>
                  <a:pt x="53121" y="17238"/>
                </a:lnTo>
                <a:lnTo>
                  <a:pt x="53472" y="18821"/>
                </a:lnTo>
                <a:lnTo>
                  <a:pt x="52593" y="18821"/>
                </a:lnTo>
                <a:lnTo>
                  <a:pt x="49427" y="16007"/>
                </a:lnTo>
                <a:lnTo>
                  <a:pt x="45381" y="14424"/>
                </a:lnTo>
                <a:lnTo>
                  <a:pt x="40984" y="13368"/>
                </a:lnTo>
                <a:lnTo>
                  <a:pt x="36586" y="12841"/>
                </a:lnTo>
                <a:lnTo>
                  <a:pt x="28143" y="12841"/>
                </a:lnTo>
                <a:lnTo>
                  <a:pt x="25681" y="13368"/>
                </a:lnTo>
                <a:lnTo>
                  <a:pt x="21811" y="16007"/>
                </a:lnTo>
                <a:lnTo>
                  <a:pt x="19524" y="16886"/>
                </a:lnTo>
                <a:lnTo>
                  <a:pt x="20580" y="17414"/>
                </a:lnTo>
                <a:lnTo>
                  <a:pt x="21459" y="17590"/>
                </a:lnTo>
                <a:lnTo>
                  <a:pt x="22339" y="17414"/>
                </a:lnTo>
                <a:lnTo>
                  <a:pt x="23746" y="16886"/>
                </a:lnTo>
                <a:lnTo>
                  <a:pt x="24449" y="18645"/>
                </a:lnTo>
                <a:lnTo>
                  <a:pt x="27088" y="20580"/>
                </a:lnTo>
                <a:lnTo>
                  <a:pt x="28143" y="23570"/>
                </a:lnTo>
                <a:lnTo>
                  <a:pt x="30078" y="26912"/>
                </a:lnTo>
                <a:lnTo>
                  <a:pt x="30606" y="29199"/>
                </a:lnTo>
                <a:lnTo>
                  <a:pt x="29902" y="33069"/>
                </a:lnTo>
                <a:lnTo>
                  <a:pt x="29375" y="32717"/>
                </a:lnTo>
                <a:lnTo>
                  <a:pt x="29375" y="34300"/>
                </a:lnTo>
                <a:lnTo>
                  <a:pt x="28671" y="40808"/>
                </a:lnTo>
                <a:lnTo>
                  <a:pt x="28319" y="42039"/>
                </a:lnTo>
                <a:lnTo>
                  <a:pt x="10378" y="70007"/>
                </a:lnTo>
                <a:lnTo>
                  <a:pt x="6508" y="73701"/>
                </a:lnTo>
                <a:lnTo>
                  <a:pt x="3342" y="77219"/>
                </a:lnTo>
                <a:lnTo>
                  <a:pt x="1935" y="81440"/>
                </a:lnTo>
                <a:lnTo>
                  <a:pt x="1231" y="85134"/>
                </a:lnTo>
                <a:lnTo>
                  <a:pt x="0" y="89883"/>
                </a:lnTo>
                <a:lnTo>
                  <a:pt x="0" y="94281"/>
                </a:lnTo>
                <a:lnTo>
                  <a:pt x="1935" y="98678"/>
                </a:lnTo>
                <a:lnTo>
                  <a:pt x="3166" y="102020"/>
                </a:lnTo>
                <a:lnTo>
                  <a:pt x="5804" y="106945"/>
                </a:lnTo>
                <a:lnTo>
                  <a:pt x="9146" y="114685"/>
                </a:lnTo>
                <a:lnTo>
                  <a:pt x="9850" y="116972"/>
                </a:lnTo>
                <a:lnTo>
                  <a:pt x="10729" y="122424"/>
                </a:lnTo>
                <a:lnTo>
                  <a:pt x="11257" y="126822"/>
                </a:lnTo>
                <a:lnTo>
                  <a:pt x="11433" y="127701"/>
                </a:lnTo>
                <a:lnTo>
                  <a:pt x="13720" y="133682"/>
                </a:lnTo>
                <a:lnTo>
                  <a:pt x="18645" y="141245"/>
                </a:lnTo>
                <a:lnTo>
                  <a:pt x="21987" y="144939"/>
                </a:lnTo>
                <a:lnTo>
                  <a:pt x="24098" y="148281"/>
                </a:lnTo>
                <a:lnTo>
                  <a:pt x="25153" y="153382"/>
                </a:lnTo>
                <a:lnTo>
                  <a:pt x="26560" y="157956"/>
                </a:lnTo>
                <a:lnTo>
                  <a:pt x="29375" y="166751"/>
                </a:lnTo>
                <a:lnTo>
                  <a:pt x="30254" y="172027"/>
                </a:lnTo>
                <a:lnTo>
                  <a:pt x="32013" y="182229"/>
                </a:lnTo>
                <a:lnTo>
                  <a:pt x="36586" y="189969"/>
                </a:lnTo>
                <a:lnTo>
                  <a:pt x="39049" y="194190"/>
                </a:lnTo>
                <a:lnTo>
                  <a:pt x="43094" y="196829"/>
                </a:lnTo>
                <a:lnTo>
                  <a:pt x="45909" y="199291"/>
                </a:lnTo>
                <a:lnTo>
                  <a:pt x="48020" y="201578"/>
                </a:lnTo>
                <a:lnTo>
                  <a:pt x="51889" y="210021"/>
                </a:lnTo>
                <a:lnTo>
                  <a:pt x="52769" y="213363"/>
                </a:lnTo>
                <a:lnTo>
                  <a:pt x="54880" y="223213"/>
                </a:lnTo>
                <a:lnTo>
                  <a:pt x="51889" y="228139"/>
                </a:lnTo>
                <a:lnTo>
                  <a:pt x="48020" y="234647"/>
                </a:lnTo>
                <a:lnTo>
                  <a:pt x="45205" y="237989"/>
                </a:lnTo>
                <a:lnTo>
                  <a:pt x="41335" y="241331"/>
                </a:lnTo>
                <a:lnTo>
                  <a:pt x="36938" y="244321"/>
                </a:lnTo>
                <a:lnTo>
                  <a:pt x="32717" y="251005"/>
                </a:lnTo>
                <a:lnTo>
                  <a:pt x="31134" y="253995"/>
                </a:lnTo>
                <a:lnTo>
                  <a:pt x="30958" y="256810"/>
                </a:lnTo>
                <a:lnTo>
                  <a:pt x="30254" y="260680"/>
                </a:lnTo>
                <a:lnTo>
                  <a:pt x="29902" y="265253"/>
                </a:lnTo>
                <a:lnTo>
                  <a:pt x="31485" y="267364"/>
                </a:lnTo>
                <a:lnTo>
                  <a:pt x="32365" y="270706"/>
                </a:lnTo>
                <a:lnTo>
                  <a:pt x="32013" y="275983"/>
                </a:lnTo>
                <a:lnTo>
                  <a:pt x="32365" y="281084"/>
                </a:lnTo>
                <a:lnTo>
                  <a:pt x="34300" y="284074"/>
                </a:lnTo>
                <a:lnTo>
                  <a:pt x="36586" y="288119"/>
                </a:lnTo>
                <a:lnTo>
                  <a:pt x="37818" y="290582"/>
                </a:lnTo>
                <a:lnTo>
                  <a:pt x="39049" y="293924"/>
                </a:lnTo>
                <a:lnTo>
                  <a:pt x="38873" y="303247"/>
                </a:lnTo>
                <a:lnTo>
                  <a:pt x="38521" y="308875"/>
                </a:lnTo>
                <a:lnTo>
                  <a:pt x="39049" y="312217"/>
                </a:lnTo>
                <a:lnTo>
                  <a:pt x="40632" y="314856"/>
                </a:lnTo>
                <a:lnTo>
                  <a:pt x="45205" y="319077"/>
                </a:lnTo>
                <a:lnTo>
                  <a:pt x="47668" y="322244"/>
                </a:lnTo>
                <a:lnTo>
                  <a:pt x="48547" y="326817"/>
                </a:lnTo>
                <a:lnTo>
                  <a:pt x="48547" y="330335"/>
                </a:lnTo>
                <a:lnTo>
                  <a:pt x="50658" y="333677"/>
                </a:lnTo>
                <a:lnTo>
                  <a:pt x="52241" y="337371"/>
                </a:lnTo>
                <a:lnTo>
                  <a:pt x="53824" y="341592"/>
                </a:lnTo>
                <a:lnTo>
                  <a:pt x="56814" y="345638"/>
                </a:lnTo>
                <a:lnTo>
                  <a:pt x="57342" y="351091"/>
                </a:lnTo>
                <a:lnTo>
                  <a:pt x="56814" y="356016"/>
                </a:lnTo>
                <a:lnTo>
                  <a:pt x="55231" y="360765"/>
                </a:lnTo>
                <a:lnTo>
                  <a:pt x="55231" y="365690"/>
                </a:lnTo>
                <a:lnTo>
                  <a:pt x="56463" y="368153"/>
                </a:lnTo>
                <a:lnTo>
                  <a:pt x="59805" y="370791"/>
                </a:lnTo>
                <a:lnTo>
                  <a:pt x="62092" y="374309"/>
                </a:lnTo>
                <a:lnTo>
                  <a:pt x="65258" y="375892"/>
                </a:lnTo>
                <a:lnTo>
                  <a:pt x="67368" y="378179"/>
                </a:lnTo>
                <a:lnTo>
                  <a:pt x="71590" y="380465"/>
                </a:lnTo>
                <a:lnTo>
                  <a:pt x="72997" y="381697"/>
                </a:lnTo>
                <a:lnTo>
                  <a:pt x="74053" y="383632"/>
                </a:lnTo>
                <a:lnTo>
                  <a:pt x="74404" y="386270"/>
                </a:lnTo>
                <a:lnTo>
                  <a:pt x="74404" y="393834"/>
                </a:lnTo>
                <a:lnTo>
                  <a:pt x="77746" y="408785"/>
                </a:lnTo>
                <a:lnTo>
                  <a:pt x="77922" y="410720"/>
                </a:lnTo>
                <a:lnTo>
                  <a:pt x="76691" y="420218"/>
                </a:lnTo>
                <a:lnTo>
                  <a:pt x="77042" y="424440"/>
                </a:lnTo>
                <a:lnTo>
                  <a:pt x="79154" y="432707"/>
                </a:lnTo>
                <a:lnTo>
                  <a:pt x="81088" y="452407"/>
                </a:lnTo>
                <a:lnTo>
                  <a:pt x="83023" y="459267"/>
                </a:lnTo>
                <a:lnTo>
                  <a:pt x="83375" y="461202"/>
                </a:lnTo>
                <a:lnTo>
                  <a:pt x="83023" y="462785"/>
                </a:lnTo>
                <a:lnTo>
                  <a:pt x="81264" y="466303"/>
                </a:lnTo>
                <a:lnTo>
                  <a:pt x="81440" y="467359"/>
                </a:lnTo>
                <a:lnTo>
                  <a:pt x="81440" y="468062"/>
                </a:lnTo>
                <a:lnTo>
                  <a:pt x="84430" y="475098"/>
                </a:lnTo>
                <a:lnTo>
                  <a:pt x="85134" y="477561"/>
                </a:lnTo>
                <a:lnTo>
                  <a:pt x="93929" y="503593"/>
                </a:lnTo>
                <a:lnTo>
                  <a:pt x="94808" y="505177"/>
                </a:lnTo>
                <a:lnTo>
                  <a:pt x="95512" y="507463"/>
                </a:lnTo>
                <a:lnTo>
                  <a:pt x="96040" y="509926"/>
                </a:lnTo>
                <a:lnTo>
                  <a:pt x="96215" y="513971"/>
                </a:lnTo>
                <a:lnTo>
                  <a:pt x="96040" y="516258"/>
                </a:lnTo>
                <a:lnTo>
                  <a:pt x="94984" y="521711"/>
                </a:lnTo>
                <a:lnTo>
                  <a:pt x="94984" y="523822"/>
                </a:lnTo>
                <a:lnTo>
                  <a:pt x="97271" y="534551"/>
                </a:lnTo>
                <a:lnTo>
                  <a:pt x="98678" y="538421"/>
                </a:lnTo>
                <a:lnTo>
                  <a:pt x="103427" y="544929"/>
                </a:lnTo>
                <a:lnTo>
                  <a:pt x="106418" y="549854"/>
                </a:lnTo>
                <a:lnTo>
                  <a:pt x="106769" y="553372"/>
                </a:lnTo>
                <a:lnTo>
                  <a:pt x="106241" y="559705"/>
                </a:lnTo>
                <a:lnTo>
                  <a:pt x="106594" y="561112"/>
                </a:lnTo>
                <a:lnTo>
                  <a:pt x="107824" y="562695"/>
                </a:lnTo>
                <a:lnTo>
                  <a:pt x="109760" y="564278"/>
                </a:lnTo>
                <a:lnTo>
                  <a:pt x="115740" y="566213"/>
                </a:lnTo>
                <a:lnTo>
                  <a:pt x="119082" y="568675"/>
                </a:lnTo>
                <a:lnTo>
                  <a:pt x="121369" y="569731"/>
                </a:lnTo>
                <a:lnTo>
                  <a:pt x="141597" y="573601"/>
                </a:lnTo>
                <a:lnTo>
                  <a:pt x="143004" y="574128"/>
                </a:lnTo>
                <a:lnTo>
                  <a:pt x="144235" y="575008"/>
                </a:lnTo>
                <a:lnTo>
                  <a:pt x="145643" y="578526"/>
                </a:lnTo>
                <a:lnTo>
                  <a:pt x="146346" y="580988"/>
                </a:lnTo>
                <a:lnTo>
                  <a:pt x="147050" y="582044"/>
                </a:lnTo>
                <a:lnTo>
                  <a:pt x="148281" y="583099"/>
                </a:lnTo>
                <a:lnTo>
                  <a:pt x="149688" y="583803"/>
                </a:lnTo>
                <a:lnTo>
                  <a:pt x="150568" y="584506"/>
                </a:lnTo>
                <a:lnTo>
                  <a:pt x="150919" y="585562"/>
                </a:lnTo>
                <a:lnTo>
                  <a:pt x="150919" y="586793"/>
                </a:lnTo>
                <a:lnTo>
                  <a:pt x="150919" y="588728"/>
                </a:lnTo>
                <a:lnTo>
                  <a:pt x="150392" y="591190"/>
                </a:lnTo>
                <a:lnTo>
                  <a:pt x="148105" y="596643"/>
                </a:lnTo>
                <a:lnTo>
                  <a:pt x="147226" y="598226"/>
                </a:lnTo>
                <a:lnTo>
                  <a:pt x="137376" y="611770"/>
                </a:lnTo>
                <a:lnTo>
                  <a:pt x="136848" y="612826"/>
                </a:lnTo>
                <a:lnTo>
                  <a:pt x="126470" y="640617"/>
                </a:lnTo>
                <a:lnTo>
                  <a:pt x="126470" y="642904"/>
                </a:lnTo>
                <a:lnTo>
                  <a:pt x="126997" y="645718"/>
                </a:lnTo>
                <a:lnTo>
                  <a:pt x="128932" y="650819"/>
                </a:lnTo>
                <a:lnTo>
                  <a:pt x="130515" y="653106"/>
                </a:lnTo>
                <a:lnTo>
                  <a:pt x="131747" y="654865"/>
                </a:lnTo>
                <a:lnTo>
                  <a:pt x="132802" y="655920"/>
                </a:lnTo>
                <a:lnTo>
                  <a:pt x="133330" y="658031"/>
                </a:lnTo>
                <a:lnTo>
                  <a:pt x="133681" y="659790"/>
                </a:lnTo>
                <a:lnTo>
                  <a:pt x="132802" y="669113"/>
                </a:lnTo>
                <a:lnTo>
                  <a:pt x="168333" y="669640"/>
                </a:lnTo>
                <a:lnTo>
                  <a:pt x="169916" y="669289"/>
                </a:lnTo>
                <a:lnTo>
                  <a:pt x="171324" y="669289"/>
                </a:lnTo>
                <a:lnTo>
                  <a:pt x="173083" y="669640"/>
                </a:lnTo>
                <a:lnTo>
                  <a:pt x="185923" y="672982"/>
                </a:lnTo>
                <a:lnTo>
                  <a:pt x="189265" y="673158"/>
                </a:lnTo>
                <a:lnTo>
                  <a:pt x="201930" y="671575"/>
                </a:lnTo>
                <a:lnTo>
                  <a:pt x="205096" y="670696"/>
                </a:lnTo>
                <a:lnTo>
                  <a:pt x="210373" y="668057"/>
                </a:lnTo>
                <a:lnTo>
                  <a:pt x="218288" y="664891"/>
                </a:lnTo>
                <a:lnTo>
                  <a:pt x="221454" y="664012"/>
                </a:lnTo>
                <a:lnTo>
                  <a:pt x="233415" y="663132"/>
                </a:lnTo>
                <a:lnTo>
                  <a:pt x="261559" y="666650"/>
                </a:lnTo>
                <a:lnTo>
                  <a:pt x="264549" y="668409"/>
                </a:lnTo>
                <a:lnTo>
                  <a:pt x="272816" y="675973"/>
                </a:lnTo>
                <a:lnTo>
                  <a:pt x="276686" y="679139"/>
                </a:lnTo>
                <a:lnTo>
                  <a:pt x="278973" y="681425"/>
                </a:lnTo>
                <a:lnTo>
                  <a:pt x="279852" y="681953"/>
                </a:lnTo>
                <a:lnTo>
                  <a:pt x="280907" y="682481"/>
                </a:lnTo>
                <a:lnTo>
                  <a:pt x="286536" y="683712"/>
                </a:lnTo>
                <a:lnTo>
                  <a:pt x="287943" y="684240"/>
                </a:lnTo>
                <a:lnTo>
                  <a:pt x="289350" y="685119"/>
                </a:lnTo>
                <a:lnTo>
                  <a:pt x="295331" y="689165"/>
                </a:lnTo>
                <a:lnTo>
                  <a:pt x="300784" y="690924"/>
                </a:lnTo>
                <a:lnTo>
                  <a:pt x="302543" y="691100"/>
                </a:lnTo>
                <a:lnTo>
                  <a:pt x="305709" y="691979"/>
                </a:lnTo>
                <a:lnTo>
                  <a:pt x="306589" y="692507"/>
                </a:lnTo>
                <a:lnTo>
                  <a:pt x="307468" y="693386"/>
                </a:lnTo>
                <a:lnTo>
                  <a:pt x="308523" y="695145"/>
                </a:lnTo>
                <a:lnTo>
                  <a:pt x="309578" y="697256"/>
                </a:lnTo>
                <a:lnTo>
                  <a:pt x="311161" y="701654"/>
                </a:lnTo>
                <a:lnTo>
                  <a:pt x="312041" y="703061"/>
                </a:lnTo>
                <a:lnTo>
                  <a:pt x="318549" y="709921"/>
                </a:lnTo>
                <a:lnTo>
                  <a:pt x="321012" y="711504"/>
                </a:lnTo>
                <a:lnTo>
                  <a:pt x="329807" y="714846"/>
                </a:lnTo>
                <a:lnTo>
                  <a:pt x="331390" y="715549"/>
                </a:lnTo>
                <a:lnTo>
                  <a:pt x="331918" y="715725"/>
                </a:lnTo>
                <a:lnTo>
                  <a:pt x="333501" y="716429"/>
                </a:lnTo>
                <a:lnTo>
                  <a:pt x="338074" y="718892"/>
                </a:lnTo>
                <a:lnTo>
                  <a:pt x="339130" y="719771"/>
                </a:lnTo>
                <a:lnTo>
                  <a:pt x="340185" y="720826"/>
                </a:lnTo>
                <a:lnTo>
                  <a:pt x="341064" y="722058"/>
                </a:lnTo>
                <a:lnTo>
                  <a:pt x="341592" y="723465"/>
                </a:lnTo>
                <a:lnTo>
                  <a:pt x="344758" y="734195"/>
                </a:lnTo>
                <a:lnTo>
                  <a:pt x="345462" y="735602"/>
                </a:lnTo>
                <a:lnTo>
                  <a:pt x="345813" y="736305"/>
                </a:lnTo>
                <a:lnTo>
                  <a:pt x="346165" y="736833"/>
                </a:lnTo>
                <a:lnTo>
                  <a:pt x="347397" y="736657"/>
                </a:lnTo>
                <a:lnTo>
                  <a:pt x="349331" y="735954"/>
                </a:lnTo>
                <a:lnTo>
                  <a:pt x="353201" y="733315"/>
                </a:lnTo>
                <a:lnTo>
                  <a:pt x="355840" y="732260"/>
                </a:lnTo>
                <a:lnTo>
                  <a:pt x="357247" y="731908"/>
                </a:lnTo>
                <a:lnTo>
                  <a:pt x="357775" y="732436"/>
                </a:lnTo>
                <a:lnTo>
                  <a:pt x="359533" y="735778"/>
                </a:lnTo>
                <a:lnTo>
                  <a:pt x="359885" y="736305"/>
                </a:lnTo>
                <a:lnTo>
                  <a:pt x="360589" y="736305"/>
                </a:lnTo>
                <a:lnTo>
                  <a:pt x="361644" y="735954"/>
                </a:lnTo>
                <a:lnTo>
                  <a:pt x="363579" y="733491"/>
                </a:lnTo>
                <a:lnTo>
                  <a:pt x="365162" y="730677"/>
                </a:lnTo>
                <a:lnTo>
                  <a:pt x="366745" y="728390"/>
                </a:lnTo>
                <a:lnTo>
                  <a:pt x="369208" y="723641"/>
                </a:lnTo>
                <a:lnTo>
                  <a:pt x="370439" y="721882"/>
                </a:lnTo>
                <a:lnTo>
                  <a:pt x="373781" y="718540"/>
                </a:lnTo>
                <a:lnTo>
                  <a:pt x="375540" y="715901"/>
                </a:lnTo>
                <a:lnTo>
                  <a:pt x="376068" y="715374"/>
                </a:lnTo>
                <a:lnTo>
                  <a:pt x="376771" y="715022"/>
                </a:lnTo>
                <a:lnTo>
                  <a:pt x="378003" y="714846"/>
                </a:lnTo>
                <a:lnTo>
                  <a:pt x="378882" y="715374"/>
                </a:lnTo>
                <a:lnTo>
                  <a:pt x="379410" y="715901"/>
                </a:lnTo>
                <a:lnTo>
                  <a:pt x="379762" y="716429"/>
                </a:lnTo>
                <a:lnTo>
                  <a:pt x="380289" y="716605"/>
                </a:lnTo>
                <a:lnTo>
                  <a:pt x="380817" y="716253"/>
                </a:lnTo>
                <a:lnTo>
                  <a:pt x="381345" y="715022"/>
                </a:lnTo>
                <a:lnTo>
                  <a:pt x="381872" y="712032"/>
                </a:lnTo>
                <a:lnTo>
                  <a:pt x="382048" y="711152"/>
                </a:lnTo>
                <a:lnTo>
                  <a:pt x="382400" y="710448"/>
                </a:lnTo>
                <a:lnTo>
                  <a:pt x="383279" y="709393"/>
                </a:lnTo>
                <a:lnTo>
                  <a:pt x="384335" y="708865"/>
                </a:lnTo>
                <a:lnTo>
                  <a:pt x="385918" y="708338"/>
                </a:lnTo>
                <a:lnTo>
                  <a:pt x="389084" y="707810"/>
                </a:lnTo>
                <a:lnTo>
                  <a:pt x="390491" y="707810"/>
                </a:lnTo>
                <a:lnTo>
                  <a:pt x="391723" y="708162"/>
                </a:lnTo>
                <a:lnTo>
                  <a:pt x="392250" y="708514"/>
                </a:lnTo>
                <a:lnTo>
                  <a:pt x="392954" y="708338"/>
                </a:lnTo>
                <a:lnTo>
                  <a:pt x="393482" y="707986"/>
                </a:lnTo>
                <a:lnTo>
                  <a:pt x="395065" y="705172"/>
                </a:lnTo>
                <a:lnTo>
                  <a:pt x="396648" y="704116"/>
                </a:lnTo>
                <a:lnTo>
                  <a:pt x="401045" y="702709"/>
                </a:lnTo>
                <a:lnTo>
                  <a:pt x="399638" y="700598"/>
                </a:lnTo>
                <a:lnTo>
                  <a:pt x="399814" y="699543"/>
                </a:lnTo>
                <a:lnTo>
                  <a:pt x="400518" y="698487"/>
                </a:lnTo>
                <a:lnTo>
                  <a:pt x="401397" y="697432"/>
                </a:lnTo>
                <a:lnTo>
                  <a:pt x="405267" y="694618"/>
                </a:lnTo>
                <a:lnTo>
                  <a:pt x="407026" y="693035"/>
                </a:lnTo>
                <a:lnTo>
                  <a:pt x="409664" y="690044"/>
                </a:lnTo>
                <a:lnTo>
                  <a:pt x="410895" y="687758"/>
                </a:lnTo>
                <a:lnTo>
                  <a:pt x="411423" y="685647"/>
                </a:lnTo>
                <a:lnTo>
                  <a:pt x="411423" y="683888"/>
                </a:lnTo>
                <a:lnTo>
                  <a:pt x="410719" y="680546"/>
                </a:lnTo>
                <a:lnTo>
                  <a:pt x="410544" y="678963"/>
                </a:lnTo>
                <a:lnTo>
                  <a:pt x="411423" y="678083"/>
                </a:lnTo>
                <a:lnTo>
                  <a:pt x="414765" y="677028"/>
                </a:lnTo>
                <a:lnTo>
                  <a:pt x="417403" y="674214"/>
                </a:lnTo>
                <a:lnTo>
                  <a:pt x="418635" y="672103"/>
                </a:lnTo>
                <a:lnTo>
                  <a:pt x="420394" y="667530"/>
                </a:lnTo>
                <a:lnTo>
                  <a:pt x="422856" y="664188"/>
                </a:lnTo>
                <a:lnTo>
                  <a:pt x="423736" y="662604"/>
                </a:lnTo>
                <a:lnTo>
                  <a:pt x="424439" y="660845"/>
                </a:lnTo>
                <a:lnTo>
                  <a:pt x="424967" y="659087"/>
                </a:lnTo>
                <a:lnTo>
                  <a:pt x="425319" y="656800"/>
                </a:lnTo>
                <a:lnTo>
                  <a:pt x="425143" y="655041"/>
                </a:lnTo>
                <a:lnTo>
                  <a:pt x="423736" y="650116"/>
                </a:lnTo>
                <a:lnTo>
                  <a:pt x="423208" y="647829"/>
                </a:lnTo>
                <a:lnTo>
                  <a:pt x="422505" y="646598"/>
                </a:lnTo>
                <a:lnTo>
                  <a:pt x="421273" y="645894"/>
                </a:lnTo>
                <a:lnTo>
                  <a:pt x="417931" y="645894"/>
                </a:lnTo>
                <a:lnTo>
                  <a:pt x="416348" y="645543"/>
                </a:lnTo>
                <a:lnTo>
                  <a:pt x="414941" y="644663"/>
                </a:lnTo>
                <a:lnTo>
                  <a:pt x="414061" y="643783"/>
                </a:lnTo>
                <a:lnTo>
                  <a:pt x="413358" y="642552"/>
                </a:lnTo>
                <a:lnTo>
                  <a:pt x="412127" y="639738"/>
                </a:lnTo>
                <a:lnTo>
                  <a:pt x="411247" y="638682"/>
                </a:lnTo>
                <a:lnTo>
                  <a:pt x="409840" y="638155"/>
                </a:lnTo>
                <a:lnTo>
                  <a:pt x="408257" y="637979"/>
                </a:lnTo>
                <a:lnTo>
                  <a:pt x="406498" y="637627"/>
                </a:lnTo>
                <a:lnTo>
                  <a:pt x="405091" y="636748"/>
                </a:lnTo>
                <a:lnTo>
                  <a:pt x="404035" y="635165"/>
                </a:lnTo>
                <a:lnTo>
                  <a:pt x="404035" y="633230"/>
                </a:lnTo>
                <a:lnTo>
                  <a:pt x="405091" y="628129"/>
                </a:lnTo>
                <a:lnTo>
                  <a:pt x="405267" y="626018"/>
                </a:lnTo>
                <a:lnTo>
                  <a:pt x="405091" y="624083"/>
                </a:lnTo>
                <a:lnTo>
                  <a:pt x="404387" y="620917"/>
                </a:lnTo>
                <a:lnTo>
                  <a:pt x="403332" y="617751"/>
                </a:lnTo>
                <a:lnTo>
                  <a:pt x="402628" y="616344"/>
                </a:lnTo>
                <a:lnTo>
                  <a:pt x="401749" y="615288"/>
                </a:lnTo>
                <a:lnTo>
                  <a:pt x="400694" y="614409"/>
                </a:lnTo>
                <a:lnTo>
                  <a:pt x="399286" y="613705"/>
                </a:lnTo>
                <a:lnTo>
                  <a:pt x="396648" y="612826"/>
                </a:lnTo>
                <a:lnTo>
                  <a:pt x="395944" y="612298"/>
                </a:lnTo>
                <a:lnTo>
                  <a:pt x="395416" y="611770"/>
                </a:lnTo>
                <a:lnTo>
                  <a:pt x="394889" y="610539"/>
                </a:lnTo>
                <a:lnTo>
                  <a:pt x="394185" y="607549"/>
                </a:lnTo>
                <a:lnTo>
                  <a:pt x="394185" y="605614"/>
                </a:lnTo>
                <a:lnTo>
                  <a:pt x="394713" y="599633"/>
                </a:lnTo>
                <a:lnTo>
                  <a:pt x="396648" y="596115"/>
                </a:lnTo>
                <a:lnTo>
                  <a:pt x="398935" y="594708"/>
                </a:lnTo>
                <a:lnTo>
                  <a:pt x="401045" y="593653"/>
                </a:lnTo>
                <a:lnTo>
                  <a:pt x="404563" y="591366"/>
                </a:lnTo>
                <a:lnTo>
                  <a:pt x="406322" y="589959"/>
                </a:lnTo>
                <a:lnTo>
                  <a:pt x="407553" y="588376"/>
                </a:lnTo>
                <a:lnTo>
                  <a:pt x="410368" y="581340"/>
                </a:lnTo>
                <a:lnTo>
                  <a:pt x="411951" y="579933"/>
                </a:lnTo>
                <a:lnTo>
                  <a:pt x="412478" y="578350"/>
                </a:lnTo>
                <a:lnTo>
                  <a:pt x="412478" y="576943"/>
                </a:lnTo>
                <a:lnTo>
                  <a:pt x="411951" y="575535"/>
                </a:lnTo>
                <a:lnTo>
                  <a:pt x="411247" y="574304"/>
                </a:lnTo>
                <a:lnTo>
                  <a:pt x="409664" y="572193"/>
                </a:lnTo>
                <a:lnTo>
                  <a:pt x="409136" y="571490"/>
                </a:lnTo>
                <a:lnTo>
                  <a:pt x="408609" y="570434"/>
                </a:lnTo>
                <a:lnTo>
                  <a:pt x="408257" y="569027"/>
                </a:lnTo>
                <a:lnTo>
                  <a:pt x="408081" y="567268"/>
                </a:lnTo>
                <a:lnTo>
                  <a:pt x="408609" y="564806"/>
                </a:lnTo>
                <a:lnTo>
                  <a:pt x="409488" y="562695"/>
                </a:lnTo>
                <a:lnTo>
                  <a:pt x="418283" y="536310"/>
                </a:lnTo>
                <a:lnTo>
                  <a:pt x="420570" y="532792"/>
                </a:lnTo>
                <a:lnTo>
                  <a:pt x="423032" y="530154"/>
                </a:lnTo>
                <a:lnTo>
                  <a:pt x="424615" y="527691"/>
                </a:lnTo>
                <a:lnTo>
                  <a:pt x="425319" y="526108"/>
                </a:lnTo>
                <a:lnTo>
                  <a:pt x="426022" y="522063"/>
                </a:lnTo>
                <a:lnTo>
                  <a:pt x="422505" y="524349"/>
                </a:lnTo>
                <a:lnTo>
                  <a:pt x="420042" y="525053"/>
                </a:lnTo>
                <a:lnTo>
                  <a:pt x="418107" y="525405"/>
                </a:lnTo>
                <a:lnTo>
                  <a:pt x="416524" y="525405"/>
                </a:lnTo>
                <a:lnTo>
                  <a:pt x="415293" y="525053"/>
                </a:lnTo>
                <a:lnTo>
                  <a:pt x="414237" y="524173"/>
                </a:lnTo>
                <a:lnTo>
                  <a:pt x="413886" y="523118"/>
                </a:lnTo>
                <a:lnTo>
                  <a:pt x="414414" y="522063"/>
                </a:lnTo>
                <a:lnTo>
                  <a:pt x="415293" y="521183"/>
                </a:lnTo>
                <a:lnTo>
                  <a:pt x="416348" y="520128"/>
                </a:lnTo>
                <a:lnTo>
                  <a:pt x="416876" y="518721"/>
                </a:lnTo>
                <a:lnTo>
                  <a:pt x="417052" y="516962"/>
                </a:lnTo>
                <a:lnTo>
                  <a:pt x="416876" y="514851"/>
                </a:lnTo>
                <a:lnTo>
                  <a:pt x="417227" y="510981"/>
                </a:lnTo>
                <a:lnTo>
                  <a:pt x="417052" y="507991"/>
                </a:lnTo>
                <a:lnTo>
                  <a:pt x="417403" y="506056"/>
                </a:lnTo>
                <a:lnTo>
                  <a:pt x="418107" y="504649"/>
                </a:lnTo>
                <a:lnTo>
                  <a:pt x="419163" y="503593"/>
                </a:lnTo>
                <a:lnTo>
                  <a:pt x="421625" y="502186"/>
                </a:lnTo>
                <a:lnTo>
                  <a:pt x="422505" y="501131"/>
                </a:lnTo>
                <a:lnTo>
                  <a:pt x="423032" y="499548"/>
                </a:lnTo>
                <a:lnTo>
                  <a:pt x="423384" y="496733"/>
                </a:lnTo>
                <a:lnTo>
                  <a:pt x="424088" y="494974"/>
                </a:lnTo>
                <a:lnTo>
                  <a:pt x="427781" y="492864"/>
                </a:lnTo>
                <a:lnTo>
                  <a:pt x="428485" y="491808"/>
                </a:lnTo>
                <a:lnTo>
                  <a:pt x="429189" y="489873"/>
                </a:lnTo>
                <a:lnTo>
                  <a:pt x="429540" y="487939"/>
                </a:lnTo>
                <a:lnTo>
                  <a:pt x="430772" y="484948"/>
                </a:lnTo>
                <a:lnTo>
                  <a:pt x="432531" y="482310"/>
                </a:lnTo>
                <a:lnTo>
                  <a:pt x="436049" y="478440"/>
                </a:lnTo>
                <a:lnTo>
                  <a:pt x="438687" y="476505"/>
                </a:lnTo>
                <a:lnTo>
                  <a:pt x="440622" y="475450"/>
                </a:lnTo>
                <a:lnTo>
                  <a:pt x="442029" y="475450"/>
                </a:lnTo>
                <a:lnTo>
                  <a:pt x="443436" y="475978"/>
                </a:lnTo>
                <a:lnTo>
                  <a:pt x="444668" y="476505"/>
                </a:lnTo>
                <a:lnTo>
                  <a:pt x="447834" y="479320"/>
                </a:lnTo>
                <a:lnTo>
                  <a:pt x="449065" y="480023"/>
                </a:lnTo>
                <a:lnTo>
                  <a:pt x="451000" y="480023"/>
                </a:lnTo>
                <a:lnTo>
                  <a:pt x="453638" y="479320"/>
                </a:lnTo>
                <a:lnTo>
                  <a:pt x="458915" y="477209"/>
                </a:lnTo>
                <a:lnTo>
                  <a:pt x="461378" y="475626"/>
                </a:lnTo>
                <a:lnTo>
                  <a:pt x="462785" y="474043"/>
                </a:lnTo>
                <a:lnTo>
                  <a:pt x="463313" y="472460"/>
                </a:lnTo>
                <a:lnTo>
                  <a:pt x="464368" y="470349"/>
                </a:lnTo>
                <a:lnTo>
                  <a:pt x="465775" y="468062"/>
                </a:lnTo>
                <a:lnTo>
                  <a:pt x="482310" y="451176"/>
                </a:lnTo>
                <a:lnTo>
                  <a:pt x="483893" y="448890"/>
                </a:lnTo>
                <a:lnTo>
                  <a:pt x="484245" y="447306"/>
                </a:lnTo>
                <a:lnTo>
                  <a:pt x="484069" y="443964"/>
                </a:lnTo>
                <a:lnTo>
                  <a:pt x="484245" y="442381"/>
                </a:lnTo>
                <a:lnTo>
                  <a:pt x="484948" y="440974"/>
                </a:lnTo>
                <a:lnTo>
                  <a:pt x="487938" y="436049"/>
                </a:lnTo>
                <a:lnTo>
                  <a:pt x="491280" y="431652"/>
                </a:lnTo>
                <a:lnTo>
                  <a:pt x="491984" y="429189"/>
                </a:lnTo>
                <a:lnTo>
                  <a:pt x="490753" y="424440"/>
                </a:lnTo>
                <a:lnTo>
                  <a:pt x="490577" y="423560"/>
                </a:lnTo>
                <a:lnTo>
                  <a:pt x="491280" y="420922"/>
                </a:lnTo>
                <a:lnTo>
                  <a:pt x="495678" y="410368"/>
                </a:lnTo>
                <a:lnTo>
                  <a:pt x="498492" y="407026"/>
                </a:lnTo>
                <a:lnTo>
                  <a:pt x="500427" y="405619"/>
                </a:lnTo>
                <a:lnTo>
                  <a:pt x="503241" y="403156"/>
                </a:lnTo>
                <a:lnTo>
                  <a:pt x="513971" y="390140"/>
                </a:lnTo>
                <a:lnTo>
                  <a:pt x="515027" y="388381"/>
                </a:lnTo>
                <a:lnTo>
                  <a:pt x="531385" y="354609"/>
                </a:lnTo>
                <a:lnTo>
                  <a:pt x="542114" y="331918"/>
                </a:lnTo>
                <a:lnTo>
                  <a:pt x="543170" y="330159"/>
                </a:lnTo>
                <a:lnTo>
                  <a:pt x="561639" y="314856"/>
                </a:lnTo>
                <a:lnTo>
                  <a:pt x="563398" y="313801"/>
                </a:lnTo>
                <a:lnTo>
                  <a:pt x="569554" y="310986"/>
                </a:lnTo>
                <a:lnTo>
                  <a:pt x="613881" y="296387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4"/>
          <p:cNvSpPr/>
          <p:nvPr/>
        </p:nvSpPr>
        <p:spPr>
          <a:xfrm>
            <a:off x="4645111" y="1074891"/>
            <a:ext cx="2140444" cy="2337590"/>
          </a:xfrm>
          <a:custGeom>
            <a:rect b="b" l="l" r="r" t="t"/>
            <a:pathLst>
              <a:path extrusionOk="0" h="1459946" w="1336817">
                <a:moveTo>
                  <a:pt x="1157051" y="648533"/>
                </a:moveTo>
                <a:lnTo>
                  <a:pt x="1155996" y="645542"/>
                </a:lnTo>
                <a:lnTo>
                  <a:pt x="1153357" y="643607"/>
                </a:lnTo>
                <a:lnTo>
                  <a:pt x="1147201" y="640617"/>
                </a:lnTo>
                <a:lnTo>
                  <a:pt x="1145266" y="641673"/>
                </a:lnTo>
                <a:lnTo>
                  <a:pt x="1146322" y="643959"/>
                </a:lnTo>
                <a:lnTo>
                  <a:pt x="1147905" y="646070"/>
                </a:lnTo>
                <a:lnTo>
                  <a:pt x="1149136" y="648357"/>
                </a:lnTo>
                <a:lnTo>
                  <a:pt x="1149312" y="650819"/>
                </a:lnTo>
                <a:lnTo>
                  <a:pt x="1148784" y="650467"/>
                </a:lnTo>
                <a:lnTo>
                  <a:pt x="1148608" y="650292"/>
                </a:lnTo>
                <a:lnTo>
                  <a:pt x="1148608" y="650116"/>
                </a:lnTo>
                <a:lnTo>
                  <a:pt x="1148256" y="649764"/>
                </a:lnTo>
                <a:lnTo>
                  <a:pt x="1147377" y="651171"/>
                </a:lnTo>
                <a:lnTo>
                  <a:pt x="1147377" y="652051"/>
                </a:lnTo>
                <a:lnTo>
                  <a:pt x="1148080" y="652578"/>
                </a:lnTo>
                <a:lnTo>
                  <a:pt x="1149488" y="652930"/>
                </a:lnTo>
                <a:lnTo>
                  <a:pt x="1149488" y="653986"/>
                </a:lnTo>
                <a:lnTo>
                  <a:pt x="1140341" y="662253"/>
                </a:lnTo>
                <a:lnTo>
                  <a:pt x="1136295" y="665067"/>
                </a:lnTo>
                <a:lnTo>
                  <a:pt x="1132602" y="667002"/>
                </a:lnTo>
                <a:lnTo>
                  <a:pt x="1131722" y="668233"/>
                </a:lnTo>
                <a:lnTo>
                  <a:pt x="1131370" y="670696"/>
                </a:lnTo>
                <a:lnTo>
                  <a:pt x="1132426" y="677204"/>
                </a:lnTo>
                <a:lnTo>
                  <a:pt x="1132426" y="679491"/>
                </a:lnTo>
                <a:lnTo>
                  <a:pt x="1133481" y="679491"/>
                </a:lnTo>
                <a:lnTo>
                  <a:pt x="1134009" y="678435"/>
                </a:lnTo>
                <a:lnTo>
                  <a:pt x="1134712" y="677556"/>
                </a:lnTo>
                <a:lnTo>
                  <a:pt x="1135768" y="676852"/>
                </a:lnTo>
                <a:lnTo>
                  <a:pt x="1137351" y="676324"/>
                </a:lnTo>
                <a:lnTo>
                  <a:pt x="1139638" y="672982"/>
                </a:lnTo>
                <a:lnTo>
                  <a:pt x="1142452" y="670520"/>
                </a:lnTo>
                <a:lnTo>
                  <a:pt x="1148608" y="666298"/>
                </a:lnTo>
                <a:lnTo>
                  <a:pt x="1153534" y="661725"/>
                </a:lnTo>
                <a:lnTo>
                  <a:pt x="1155996" y="659966"/>
                </a:lnTo>
                <a:lnTo>
                  <a:pt x="1158986" y="659262"/>
                </a:lnTo>
                <a:lnTo>
                  <a:pt x="1161449" y="657855"/>
                </a:lnTo>
                <a:lnTo>
                  <a:pt x="1160745" y="654513"/>
                </a:lnTo>
                <a:lnTo>
                  <a:pt x="1157051" y="648533"/>
                </a:lnTo>
                <a:close/>
                <a:moveTo>
                  <a:pt x="1337522" y="431652"/>
                </a:moveTo>
                <a:lnTo>
                  <a:pt x="1335587" y="433762"/>
                </a:lnTo>
                <a:lnTo>
                  <a:pt x="1333828" y="436225"/>
                </a:lnTo>
                <a:lnTo>
                  <a:pt x="1331893" y="437984"/>
                </a:lnTo>
                <a:lnTo>
                  <a:pt x="1329431" y="439215"/>
                </a:lnTo>
                <a:lnTo>
                  <a:pt x="1326440" y="440095"/>
                </a:lnTo>
                <a:lnTo>
                  <a:pt x="1323450" y="440447"/>
                </a:lnTo>
                <a:lnTo>
                  <a:pt x="1322219" y="440270"/>
                </a:lnTo>
                <a:lnTo>
                  <a:pt x="1313424" y="443261"/>
                </a:lnTo>
                <a:lnTo>
                  <a:pt x="1309202" y="443437"/>
                </a:lnTo>
                <a:lnTo>
                  <a:pt x="1300232" y="440622"/>
                </a:lnTo>
                <a:lnTo>
                  <a:pt x="1297769" y="443788"/>
                </a:lnTo>
                <a:lnTo>
                  <a:pt x="1296537" y="446251"/>
                </a:lnTo>
                <a:lnTo>
                  <a:pt x="1294779" y="447658"/>
                </a:lnTo>
                <a:lnTo>
                  <a:pt x="1293371" y="447658"/>
                </a:lnTo>
                <a:lnTo>
                  <a:pt x="1291085" y="445723"/>
                </a:lnTo>
                <a:lnTo>
                  <a:pt x="1284401" y="444316"/>
                </a:lnTo>
                <a:lnTo>
                  <a:pt x="1281234" y="443261"/>
                </a:lnTo>
                <a:lnTo>
                  <a:pt x="1276309" y="440974"/>
                </a:lnTo>
                <a:lnTo>
                  <a:pt x="1272967" y="436928"/>
                </a:lnTo>
                <a:lnTo>
                  <a:pt x="1270857" y="433410"/>
                </a:lnTo>
                <a:lnTo>
                  <a:pt x="1269625" y="430596"/>
                </a:lnTo>
                <a:lnTo>
                  <a:pt x="1268394" y="428837"/>
                </a:lnTo>
                <a:lnTo>
                  <a:pt x="1266987" y="427958"/>
                </a:lnTo>
                <a:lnTo>
                  <a:pt x="1265404" y="427078"/>
                </a:lnTo>
                <a:lnTo>
                  <a:pt x="1263469" y="425671"/>
                </a:lnTo>
                <a:lnTo>
                  <a:pt x="1262062" y="424088"/>
                </a:lnTo>
                <a:lnTo>
                  <a:pt x="1260830" y="423736"/>
                </a:lnTo>
                <a:lnTo>
                  <a:pt x="1259951" y="424264"/>
                </a:lnTo>
                <a:lnTo>
                  <a:pt x="1259072" y="424967"/>
                </a:lnTo>
                <a:lnTo>
                  <a:pt x="1258016" y="424967"/>
                </a:lnTo>
                <a:lnTo>
                  <a:pt x="1257137" y="424264"/>
                </a:lnTo>
                <a:lnTo>
                  <a:pt x="1255730" y="423736"/>
                </a:lnTo>
                <a:lnTo>
                  <a:pt x="1251156" y="422681"/>
                </a:lnTo>
                <a:lnTo>
                  <a:pt x="1248166" y="420394"/>
                </a:lnTo>
                <a:lnTo>
                  <a:pt x="1246935" y="419163"/>
                </a:lnTo>
                <a:lnTo>
                  <a:pt x="1246055" y="417580"/>
                </a:lnTo>
                <a:lnTo>
                  <a:pt x="1245880" y="416348"/>
                </a:lnTo>
                <a:lnTo>
                  <a:pt x="1246055" y="415117"/>
                </a:lnTo>
                <a:lnTo>
                  <a:pt x="1246759" y="414238"/>
                </a:lnTo>
                <a:lnTo>
                  <a:pt x="1248166" y="411423"/>
                </a:lnTo>
                <a:lnTo>
                  <a:pt x="1247814" y="408785"/>
                </a:lnTo>
                <a:lnTo>
                  <a:pt x="1249221" y="403684"/>
                </a:lnTo>
                <a:lnTo>
                  <a:pt x="1249573" y="400694"/>
                </a:lnTo>
                <a:lnTo>
                  <a:pt x="1249397" y="398759"/>
                </a:lnTo>
                <a:lnTo>
                  <a:pt x="1248518" y="396120"/>
                </a:lnTo>
                <a:lnTo>
                  <a:pt x="1247638" y="394537"/>
                </a:lnTo>
                <a:lnTo>
                  <a:pt x="1246759" y="393482"/>
                </a:lnTo>
                <a:lnTo>
                  <a:pt x="1246231" y="392954"/>
                </a:lnTo>
                <a:lnTo>
                  <a:pt x="1244824" y="392075"/>
                </a:lnTo>
                <a:lnTo>
                  <a:pt x="1240778" y="390316"/>
                </a:lnTo>
                <a:lnTo>
                  <a:pt x="1237436" y="388381"/>
                </a:lnTo>
                <a:lnTo>
                  <a:pt x="1236557" y="387149"/>
                </a:lnTo>
                <a:lnTo>
                  <a:pt x="1235150" y="382049"/>
                </a:lnTo>
                <a:lnTo>
                  <a:pt x="1234094" y="379410"/>
                </a:lnTo>
                <a:lnTo>
                  <a:pt x="1233390" y="375013"/>
                </a:lnTo>
                <a:lnTo>
                  <a:pt x="1231807" y="370088"/>
                </a:lnTo>
                <a:lnTo>
                  <a:pt x="1230752" y="367977"/>
                </a:lnTo>
                <a:lnTo>
                  <a:pt x="1229345" y="366921"/>
                </a:lnTo>
                <a:lnTo>
                  <a:pt x="1227762" y="366218"/>
                </a:lnTo>
                <a:lnTo>
                  <a:pt x="1224948" y="364283"/>
                </a:lnTo>
                <a:lnTo>
                  <a:pt x="1224244" y="363579"/>
                </a:lnTo>
                <a:lnTo>
                  <a:pt x="1220902" y="360941"/>
                </a:lnTo>
                <a:lnTo>
                  <a:pt x="1220198" y="359358"/>
                </a:lnTo>
                <a:lnTo>
                  <a:pt x="1219319" y="355312"/>
                </a:lnTo>
                <a:lnTo>
                  <a:pt x="1216856" y="352674"/>
                </a:lnTo>
                <a:lnTo>
                  <a:pt x="1215098" y="351267"/>
                </a:lnTo>
                <a:lnTo>
                  <a:pt x="1212811" y="348628"/>
                </a:lnTo>
                <a:lnTo>
                  <a:pt x="1211755" y="346693"/>
                </a:lnTo>
                <a:lnTo>
                  <a:pt x="1211228" y="344934"/>
                </a:lnTo>
                <a:lnTo>
                  <a:pt x="1211052" y="340889"/>
                </a:lnTo>
                <a:lnTo>
                  <a:pt x="1211052" y="339130"/>
                </a:lnTo>
                <a:lnTo>
                  <a:pt x="1211403" y="337547"/>
                </a:lnTo>
                <a:lnTo>
                  <a:pt x="1215273" y="329104"/>
                </a:lnTo>
                <a:lnTo>
                  <a:pt x="1216153" y="325058"/>
                </a:lnTo>
                <a:lnTo>
                  <a:pt x="1216856" y="324002"/>
                </a:lnTo>
                <a:lnTo>
                  <a:pt x="1217560" y="322947"/>
                </a:lnTo>
                <a:lnTo>
                  <a:pt x="1218791" y="321716"/>
                </a:lnTo>
                <a:lnTo>
                  <a:pt x="1220374" y="320836"/>
                </a:lnTo>
                <a:lnTo>
                  <a:pt x="1222133" y="320309"/>
                </a:lnTo>
                <a:lnTo>
                  <a:pt x="1224068" y="320133"/>
                </a:lnTo>
                <a:lnTo>
                  <a:pt x="1230752" y="320309"/>
                </a:lnTo>
                <a:lnTo>
                  <a:pt x="1233918" y="320836"/>
                </a:lnTo>
                <a:lnTo>
                  <a:pt x="1235501" y="321188"/>
                </a:lnTo>
                <a:lnTo>
                  <a:pt x="1238492" y="322595"/>
                </a:lnTo>
                <a:lnTo>
                  <a:pt x="1245000" y="327169"/>
                </a:lnTo>
                <a:lnTo>
                  <a:pt x="1246407" y="327696"/>
                </a:lnTo>
                <a:lnTo>
                  <a:pt x="1247286" y="327872"/>
                </a:lnTo>
                <a:lnTo>
                  <a:pt x="1250980" y="326817"/>
                </a:lnTo>
                <a:lnTo>
                  <a:pt x="1265580" y="320485"/>
                </a:lnTo>
                <a:lnTo>
                  <a:pt x="1273671" y="315735"/>
                </a:lnTo>
                <a:lnTo>
                  <a:pt x="1275782" y="313976"/>
                </a:lnTo>
                <a:lnTo>
                  <a:pt x="1277189" y="312217"/>
                </a:lnTo>
                <a:lnTo>
                  <a:pt x="1278068" y="310459"/>
                </a:lnTo>
                <a:lnTo>
                  <a:pt x="1278596" y="308348"/>
                </a:lnTo>
                <a:lnTo>
                  <a:pt x="1278245" y="306765"/>
                </a:lnTo>
                <a:lnTo>
                  <a:pt x="1277717" y="305533"/>
                </a:lnTo>
                <a:lnTo>
                  <a:pt x="1277013" y="304302"/>
                </a:lnTo>
                <a:lnTo>
                  <a:pt x="1274023" y="302543"/>
                </a:lnTo>
                <a:lnTo>
                  <a:pt x="1273319" y="301488"/>
                </a:lnTo>
                <a:lnTo>
                  <a:pt x="1272616" y="300080"/>
                </a:lnTo>
                <a:lnTo>
                  <a:pt x="1272440" y="298497"/>
                </a:lnTo>
                <a:lnTo>
                  <a:pt x="1272440" y="297090"/>
                </a:lnTo>
                <a:lnTo>
                  <a:pt x="1273495" y="292341"/>
                </a:lnTo>
                <a:lnTo>
                  <a:pt x="1274023" y="287943"/>
                </a:lnTo>
                <a:lnTo>
                  <a:pt x="1270857" y="278445"/>
                </a:lnTo>
                <a:lnTo>
                  <a:pt x="1271208" y="276862"/>
                </a:lnTo>
                <a:lnTo>
                  <a:pt x="1271736" y="274927"/>
                </a:lnTo>
                <a:lnTo>
                  <a:pt x="1272616" y="273696"/>
                </a:lnTo>
                <a:lnTo>
                  <a:pt x="1274023" y="270354"/>
                </a:lnTo>
                <a:lnTo>
                  <a:pt x="1274902" y="269123"/>
                </a:lnTo>
                <a:lnTo>
                  <a:pt x="1275958" y="267364"/>
                </a:lnTo>
                <a:lnTo>
                  <a:pt x="1277013" y="265077"/>
                </a:lnTo>
                <a:lnTo>
                  <a:pt x="1278245" y="260855"/>
                </a:lnTo>
                <a:lnTo>
                  <a:pt x="1279828" y="246784"/>
                </a:lnTo>
                <a:lnTo>
                  <a:pt x="1279651" y="240627"/>
                </a:lnTo>
                <a:lnTo>
                  <a:pt x="1279828" y="232712"/>
                </a:lnTo>
                <a:lnTo>
                  <a:pt x="1279475" y="230777"/>
                </a:lnTo>
                <a:lnTo>
                  <a:pt x="1278596" y="227963"/>
                </a:lnTo>
                <a:lnTo>
                  <a:pt x="1272616" y="219344"/>
                </a:lnTo>
                <a:lnTo>
                  <a:pt x="1271560" y="218112"/>
                </a:lnTo>
                <a:lnTo>
                  <a:pt x="1270505" y="217233"/>
                </a:lnTo>
                <a:lnTo>
                  <a:pt x="1268570" y="216002"/>
                </a:lnTo>
                <a:lnTo>
                  <a:pt x="1261358" y="208614"/>
                </a:lnTo>
                <a:lnTo>
                  <a:pt x="1260655" y="207207"/>
                </a:lnTo>
                <a:lnTo>
                  <a:pt x="1260655" y="205800"/>
                </a:lnTo>
                <a:lnTo>
                  <a:pt x="1261006" y="204392"/>
                </a:lnTo>
                <a:lnTo>
                  <a:pt x="1261006" y="202985"/>
                </a:lnTo>
                <a:lnTo>
                  <a:pt x="1260127" y="202106"/>
                </a:lnTo>
                <a:lnTo>
                  <a:pt x="1256961" y="201226"/>
                </a:lnTo>
                <a:lnTo>
                  <a:pt x="1255026" y="200523"/>
                </a:lnTo>
                <a:lnTo>
                  <a:pt x="1253091" y="198764"/>
                </a:lnTo>
                <a:lnTo>
                  <a:pt x="1252036" y="197181"/>
                </a:lnTo>
                <a:lnTo>
                  <a:pt x="1246583" y="184516"/>
                </a:lnTo>
                <a:lnTo>
                  <a:pt x="1243065" y="178712"/>
                </a:lnTo>
                <a:lnTo>
                  <a:pt x="1242361" y="176953"/>
                </a:lnTo>
                <a:lnTo>
                  <a:pt x="1242361" y="175545"/>
                </a:lnTo>
                <a:lnTo>
                  <a:pt x="1243065" y="174314"/>
                </a:lnTo>
                <a:lnTo>
                  <a:pt x="1243944" y="173259"/>
                </a:lnTo>
                <a:lnTo>
                  <a:pt x="1244648" y="172027"/>
                </a:lnTo>
                <a:lnTo>
                  <a:pt x="1246055" y="167630"/>
                </a:lnTo>
                <a:lnTo>
                  <a:pt x="1247638" y="164992"/>
                </a:lnTo>
                <a:lnTo>
                  <a:pt x="1247814" y="163936"/>
                </a:lnTo>
                <a:lnTo>
                  <a:pt x="1247286" y="163057"/>
                </a:lnTo>
                <a:lnTo>
                  <a:pt x="1246583" y="162705"/>
                </a:lnTo>
                <a:lnTo>
                  <a:pt x="1243944" y="162353"/>
                </a:lnTo>
                <a:lnTo>
                  <a:pt x="1242537" y="162001"/>
                </a:lnTo>
                <a:lnTo>
                  <a:pt x="1240954" y="160946"/>
                </a:lnTo>
                <a:lnTo>
                  <a:pt x="1240426" y="159539"/>
                </a:lnTo>
                <a:lnTo>
                  <a:pt x="1240426" y="157956"/>
                </a:lnTo>
                <a:lnTo>
                  <a:pt x="1240954" y="156548"/>
                </a:lnTo>
                <a:lnTo>
                  <a:pt x="1241658" y="155141"/>
                </a:lnTo>
                <a:lnTo>
                  <a:pt x="1243241" y="152855"/>
                </a:lnTo>
                <a:lnTo>
                  <a:pt x="1243768" y="151447"/>
                </a:lnTo>
                <a:lnTo>
                  <a:pt x="1244296" y="149161"/>
                </a:lnTo>
                <a:lnTo>
                  <a:pt x="1244648" y="148457"/>
                </a:lnTo>
                <a:lnTo>
                  <a:pt x="1245176" y="147754"/>
                </a:lnTo>
                <a:lnTo>
                  <a:pt x="1247286" y="146346"/>
                </a:lnTo>
                <a:lnTo>
                  <a:pt x="1246055" y="144412"/>
                </a:lnTo>
                <a:lnTo>
                  <a:pt x="1245352" y="141949"/>
                </a:lnTo>
                <a:lnTo>
                  <a:pt x="1245176" y="139135"/>
                </a:lnTo>
                <a:lnTo>
                  <a:pt x="1243944" y="138431"/>
                </a:lnTo>
                <a:lnTo>
                  <a:pt x="1236381" y="135617"/>
                </a:lnTo>
                <a:lnTo>
                  <a:pt x="1234270" y="134385"/>
                </a:lnTo>
                <a:lnTo>
                  <a:pt x="1232160" y="133506"/>
                </a:lnTo>
                <a:lnTo>
                  <a:pt x="1229521" y="132978"/>
                </a:lnTo>
                <a:lnTo>
                  <a:pt x="1224244" y="132626"/>
                </a:lnTo>
                <a:lnTo>
                  <a:pt x="1222485" y="132275"/>
                </a:lnTo>
                <a:lnTo>
                  <a:pt x="1220902" y="131747"/>
                </a:lnTo>
                <a:lnTo>
                  <a:pt x="1219495" y="130867"/>
                </a:lnTo>
                <a:lnTo>
                  <a:pt x="1218264" y="129812"/>
                </a:lnTo>
                <a:lnTo>
                  <a:pt x="1218087" y="129284"/>
                </a:lnTo>
                <a:lnTo>
                  <a:pt x="1218087" y="128581"/>
                </a:lnTo>
                <a:lnTo>
                  <a:pt x="1217560" y="126822"/>
                </a:lnTo>
                <a:lnTo>
                  <a:pt x="1212986" y="117675"/>
                </a:lnTo>
                <a:lnTo>
                  <a:pt x="1210876" y="113454"/>
                </a:lnTo>
                <a:lnTo>
                  <a:pt x="1205951" y="98151"/>
                </a:lnTo>
                <a:lnTo>
                  <a:pt x="1205599" y="94984"/>
                </a:lnTo>
                <a:lnTo>
                  <a:pt x="1205071" y="93577"/>
                </a:lnTo>
                <a:lnTo>
                  <a:pt x="1202257" y="90235"/>
                </a:lnTo>
                <a:lnTo>
                  <a:pt x="1201378" y="88476"/>
                </a:lnTo>
                <a:lnTo>
                  <a:pt x="1201202" y="86893"/>
                </a:lnTo>
                <a:lnTo>
                  <a:pt x="1201378" y="85310"/>
                </a:lnTo>
                <a:lnTo>
                  <a:pt x="1201729" y="83727"/>
                </a:lnTo>
                <a:lnTo>
                  <a:pt x="1202433" y="82320"/>
                </a:lnTo>
                <a:lnTo>
                  <a:pt x="1201202" y="80209"/>
                </a:lnTo>
                <a:lnTo>
                  <a:pt x="1201905" y="78802"/>
                </a:lnTo>
                <a:lnTo>
                  <a:pt x="1203312" y="77746"/>
                </a:lnTo>
                <a:lnTo>
                  <a:pt x="1204544" y="76339"/>
                </a:lnTo>
                <a:lnTo>
                  <a:pt x="1205071" y="74756"/>
                </a:lnTo>
                <a:lnTo>
                  <a:pt x="1205423" y="72821"/>
                </a:lnTo>
                <a:lnTo>
                  <a:pt x="1205247" y="71238"/>
                </a:lnTo>
                <a:lnTo>
                  <a:pt x="1203840" y="70535"/>
                </a:lnTo>
                <a:lnTo>
                  <a:pt x="1202608" y="69655"/>
                </a:lnTo>
                <a:lnTo>
                  <a:pt x="1201729" y="68072"/>
                </a:lnTo>
                <a:lnTo>
                  <a:pt x="1200322" y="67369"/>
                </a:lnTo>
                <a:lnTo>
                  <a:pt x="1197859" y="68952"/>
                </a:lnTo>
                <a:lnTo>
                  <a:pt x="1194869" y="71414"/>
                </a:lnTo>
                <a:lnTo>
                  <a:pt x="1191351" y="73525"/>
                </a:lnTo>
                <a:lnTo>
                  <a:pt x="1187305" y="74229"/>
                </a:lnTo>
                <a:lnTo>
                  <a:pt x="1184139" y="72997"/>
                </a:lnTo>
                <a:lnTo>
                  <a:pt x="1181501" y="71414"/>
                </a:lnTo>
                <a:lnTo>
                  <a:pt x="1178687" y="70535"/>
                </a:lnTo>
                <a:lnTo>
                  <a:pt x="1176752" y="69304"/>
                </a:lnTo>
                <a:lnTo>
                  <a:pt x="1173762" y="63499"/>
                </a:lnTo>
                <a:lnTo>
                  <a:pt x="1172179" y="61564"/>
                </a:lnTo>
                <a:lnTo>
                  <a:pt x="1177983" y="53473"/>
                </a:lnTo>
                <a:lnTo>
                  <a:pt x="1178862" y="49427"/>
                </a:lnTo>
                <a:lnTo>
                  <a:pt x="1176048" y="45381"/>
                </a:lnTo>
                <a:lnTo>
                  <a:pt x="1169716" y="42743"/>
                </a:lnTo>
                <a:lnTo>
                  <a:pt x="1164439" y="44150"/>
                </a:lnTo>
                <a:lnTo>
                  <a:pt x="1160745" y="48372"/>
                </a:lnTo>
                <a:lnTo>
                  <a:pt x="1158986" y="54352"/>
                </a:lnTo>
                <a:lnTo>
                  <a:pt x="1158986" y="61388"/>
                </a:lnTo>
                <a:lnTo>
                  <a:pt x="1158107" y="64906"/>
                </a:lnTo>
                <a:lnTo>
                  <a:pt x="1155644" y="66313"/>
                </a:lnTo>
                <a:lnTo>
                  <a:pt x="1152830" y="65786"/>
                </a:lnTo>
                <a:lnTo>
                  <a:pt x="1151071" y="64202"/>
                </a:lnTo>
                <a:lnTo>
                  <a:pt x="1145618" y="50658"/>
                </a:lnTo>
                <a:lnTo>
                  <a:pt x="1145090" y="47668"/>
                </a:lnTo>
                <a:lnTo>
                  <a:pt x="1143683" y="45733"/>
                </a:lnTo>
                <a:lnTo>
                  <a:pt x="1140693" y="44150"/>
                </a:lnTo>
                <a:lnTo>
                  <a:pt x="1135064" y="42039"/>
                </a:lnTo>
                <a:lnTo>
                  <a:pt x="1133305" y="40456"/>
                </a:lnTo>
                <a:lnTo>
                  <a:pt x="1132074" y="38873"/>
                </a:lnTo>
                <a:lnTo>
                  <a:pt x="1130491" y="37642"/>
                </a:lnTo>
                <a:lnTo>
                  <a:pt x="1126269" y="36763"/>
                </a:lnTo>
                <a:lnTo>
                  <a:pt x="1123279" y="35355"/>
                </a:lnTo>
                <a:lnTo>
                  <a:pt x="1122048" y="35004"/>
                </a:lnTo>
                <a:lnTo>
                  <a:pt x="1120640" y="35179"/>
                </a:lnTo>
                <a:lnTo>
                  <a:pt x="1116243" y="36938"/>
                </a:lnTo>
                <a:lnTo>
                  <a:pt x="1109207" y="38170"/>
                </a:lnTo>
                <a:lnTo>
                  <a:pt x="1105690" y="37994"/>
                </a:lnTo>
                <a:lnTo>
                  <a:pt x="1104106" y="36411"/>
                </a:lnTo>
                <a:lnTo>
                  <a:pt x="1102875" y="33596"/>
                </a:lnTo>
                <a:lnTo>
                  <a:pt x="1100061" y="31310"/>
                </a:lnTo>
                <a:lnTo>
                  <a:pt x="1096719" y="29727"/>
                </a:lnTo>
                <a:lnTo>
                  <a:pt x="1084582" y="26209"/>
                </a:lnTo>
                <a:lnTo>
                  <a:pt x="1079833" y="25681"/>
                </a:lnTo>
                <a:lnTo>
                  <a:pt x="1078953" y="24977"/>
                </a:lnTo>
                <a:lnTo>
                  <a:pt x="1078425" y="23922"/>
                </a:lnTo>
                <a:lnTo>
                  <a:pt x="1077194" y="22867"/>
                </a:lnTo>
                <a:lnTo>
                  <a:pt x="1075787" y="22339"/>
                </a:lnTo>
                <a:lnTo>
                  <a:pt x="1072093" y="21811"/>
                </a:lnTo>
                <a:lnTo>
                  <a:pt x="1069982" y="22163"/>
                </a:lnTo>
                <a:lnTo>
                  <a:pt x="1068751" y="21635"/>
                </a:lnTo>
                <a:lnTo>
                  <a:pt x="1068223" y="19349"/>
                </a:lnTo>
                <a:lnTo>
                  <a:pt x="1067871" y="18645"/>
                </a:lnTo>
                <a:lnTo>
                  <a:pt x="1067168" y="17414"/>
                </a:lnTo>
                <a:lnTo>
                  <a:pt x="1066464" y="16358"/>
                </a:lnTo>
                <a:lnTo>
                  <a:pt x="1064354" y="14775"/>
                </a:lnTo>
                <a:lnTo>
                  <a:pt x="1061363" y="6860"/>
                </a:lnTo>
                <a:lnTo>
                  <a:pt x="1059076" y="4573"/>
                </a:lnTo>
                <a:lnTo>
                  <a:pt x="1053624" y="3166"/>
                </a:lnTo>
                <a:lnTo>
                  <a:pt x="1048347" y="0"/>
                </a:lnTo>
                <a:lnTo>
                  <a:pt x="1045356" y="0"/>
                </a:lnTo>
                <a:lnTo>
                  <a:pt x="1042366" y="704"/>
                </a:lnTo>
                <a:lnTo>
                  <a:pt x="1012991" y="16534"/>
                </a:lnTo>
                <a:lnTo>
                  <a:pt x="1011057" y="17062"/>
                </a:lnTo>
                <a:lnTo>
                  <a:pt x="1004900" y="17238"/>
                </a:lnTo>
                <a:lnTo>
                  <a:pt x="1002086" y="17766"/>
                </a:lnTo>
                <a:lnTo>
                  <a:pt x="1000503" y="18997"/>
                </a:lnTo>
                <a:lnTo>
                  <a:pt x="1000327" y="21811"/>
                </a:lnTo>
                <a:lnTo>
                  <a:pt x="1002437" y="31486"/>
                </a:lnTo>
                <a:lnTo>
                  <a:pt x="1002086" y="35179"/>
                </a:lnTo>
                <a:lnTo>
                  <a:pt x="1000679" y="36938"/>
                </a:lnTo>
                <a:lnTo>
                  <a:pt x="998216" y="37642"/>
                </a:lnTo>
                <a:lnTo>
                  <a:pt x="994522" y="37994"/>
                </a:lnTo>
                <a:lnTo>
                  <a:pt x="991356" y="38697"/>
                </a:lnTo>
                <a:lnTo>
                  <a:pt x="985200" y="40632"/>
                </a:lnTo>
                <a:lnTo>
                  <a:pt x="975525" y="41336"/>
                </a:lnTo>
                <a:lnTo>
                  <a:pt x="972535" y="42215"/>
                </a:lnTo>
                <a:lnTo>
                  <a:pt x="970600" y="44150"/>
                </a:lnTo>
                <a:lnTo>
                  <a:pt x="970249" y="46789"/>
                </a:lnTo>
                <a:lnTo>
                  <a:pt x="970952" y="50131"/>
                </a:lnTo>
                <a:lnTo>
                  <a:pt x="972008" y="52945"/>
                </a:lnTo>
                <a:lnTo>
                  <a:pt x="973063" y="54176"/>
                </a:lnTo>
                <a:lnTo>
                  <a:pt x="973415" y="55759"/>
                </a:lnTo>
                <a:lnTo>
                  <a:pt x="972711" y="59277"/>
                </a:lnTo>
                <a:lnTo>
                  <a:pt x="971480" y="62971"/>
                </a:lnTo>
                <a:lnTo>
                  <a:pt x="970425" y="65258"/>
                </a:lnTo>
                <a:lnTo>
                  <a:pt x="961981" y="73877"/>
                </a:lnTo>
                <a:lnTo>
                  <a:pt x="959871" y="75284"/>
                </a:lnTo>
                <a:lnTo>
                  <a:pt x="953714" y="76339"/>
                </a:lnTo>
                <a:lnTo>
                  <a:pt x="947558" y="78274"/>
                </a:lnTo>
                <a:lnTo>
                  <a:pt x="941929" y="82320"/>
                </a:lnTo>
                <a:lnTo>
                  <a:pt x="938763" y="84079"/>
                </a:lnTo>
                <a:lnTo>
                  <a:pt x="936124" y="83727"/>
                </a:lnTo>
                <a:lnTo>
                  <a:pt x="935245" y="83375"/>
                </a:lnTo>
                <a:lnTo>
                  <a:pt x="933486" y="83551"/>
                </a:lnTo>
                <a:lnTo>
                  <a:pt x="932606" y="83375"/>
                </a:lnTo>
                <a:lnTo>
                  <a:pt x="931903" y="82672"/>
                </a:lnTo>
                <a:lnTo>
                  <a:pt x="930496" y="80913"/>
                </a:lnTo>
                <a:lnTo>
                  <a:pt x="929616" y="80209"/>
                </a:lnTo>
                <a:lnTo>
                  <a:pt x="927506" y="79154"/>
                </a:lnTo>
                <a:lnTo>
                  <a:pt x="924691" y="78274"/>
                </a:lnTo>
                <a:lnTo>
                  <a:pt x="919062" y="79330"/>
                </a:lnTo>
                <a:lnTo>
                  <a:pt x="915720" y="84255"/>
                </a:lnTo>
                <a:lnTo>
                  <a:pt x="909388" y="111695"/>
                </a:lnTo>
                <a:lnTo>
                  <a:pt x="907629" y="115564"/>
                </a:lnTo>
                <a:lnTo>
                  <a:pt x="907629" y="120665"/>
                </a:lnTo>
                <a:lnTo>
                  <a:pt x="906750" y="122073"/>
                </a:lnTo>
                <a:lnTo>
                  <a:pt x="905519" y="122952"/>
                </a:lnTo>
                <a:lnTo>
                  <a:pt x="904111" y="123480"/>
                </a:lnTo>
                <a:lnTo>
                  <a:pt x="902352" y="123656"/>
                </a:lnTo>
                <a:lnTo>
                  <a:pt x="900593" y="123304"/>
                </a:lnTo>
                <a:lnTo>
                  <a:pt x="897603" y="121897"/>
                </a:lnTo>
                <a:lnTo>
                  <a:pt x="896372" y="121545"/>
                </a:lnTo>
                <a:lnTo>
                  <a:pt x="893733" y="122600"/>
                </a:lnTo>
                <a:lnTo>
                  <a:pt x="890039" y="127174"/>
                </a:lnTo>
                <a:lnTo>
                  <a:pt x="886873" y="128757"/>
                </a:lnTo>
                <a:lnTo>
                  <a:pt x="880893" y="129460"/>
                </a:lnTo>
                <a:lnTo>
                  <a:pt x="878606" y="130692"/>
                </a:lnTo>
                <a:lnTo>
                  <a:pt x="876847" y="135969"/>
                </a:lnTo>
                <a:lnTo>
                  <a:pt x="874912" y="137376"/>
                </a:lnTo>
                <a:lnTo>
                  <a:pt x="865062" y="140718"/>
                </a:lnTo>
                <a:lnTo>
                  <a:pt x="863303" y="140894"/>
                </a:lnTo>
                <a:lnTo>
                  <a:pt x="861720" y="140542"/>
                </a:lnTo>
                <a:lnTo>
                  <a:pt x="858906" y="139135"/>
                </a:lnTo>
                <a:lnTo>
                  <a:pt x="857322" y="138783"/>
                </a:lnTo>
                <a:lnTo>
                  <a:pt x="855915" y="138255"/>
                </a:lnTo>
                <a:lnTo>
                  <a:pt x="852573" y="135617"/>
                </a:lnTo>
                <a:lnTo>
                  <a:pt x="850990" y="134737"/>
                </a:lnTo>
                <a:lnTo>
                  <a:pt x="849935" y="134561"/>
                </a:lnTo>
                <a:lnTo>
                  <a:pt x="846241" y="134913"/>
                </a:lnTo>
                <a:lnTo>
                  <a:pt x="845186" y="135441"/>
                </a:lnTo>
                <a:lnTo>
                  <a:pt x="847472" y="130867"/>
                </a:lnTo>
                <a:lnTo>
                  <a:pt x="848000" y="130340"/>
                </a:lnTo>
                <a:lnTo>
                  <a:pt x="849055" y="129460"/>
                </a:lnTo>
                <a:lnTo>
                  <a:pt x="850990" y="127350"/>
                </a:lnTo>
                <a:lnTo>
                  <a:pt x="852573" y="124887"/>
                </a:lnTo>
                <a:lnTo>
                  <a:pt x="853453" y="122776"/>
                </a:lnTo>
                <a:lnTo>
                  <a:pt x="854508" y="120841"/>
                </a:lnTo>
                <a:lnTo>
                  <a:pt x="855036" y="119610"/>
                </a:lnTo>
                <a:lnTo>
                  <a:pt x="855036" y="118906"/>
                </a:lnTo>
                <a:lnTo>
                  <a:pt x="854860" y="118203"/>
                </a:lnTo>
                <a:lnTo>
                  <a:pt x="854684" y="117499"/>
                </a:lnTo>
                <a:lnTo>
                  <a:pt x="854508" y="116796"/>
                </a:lnTo>
                <a:lnTo>
                  <a:pt x="854508" y="116092"/>
                </a:lnTo>
                <a:lnTo>
                  <a:pt x="854860" y="112750"/>
                </a:lnTo>
                <a:lnTo>
                  <a:pt x="854684" y="111695"/>
                </a:lnTo>
                <a:lnTo>
                  <a:pt x="854332" y="110815"/>
                </a:lnTo>
                <a:lnTo>
                  <a:pt x="853805" y="109760"/>
                </a:lnTo>
                <a:lnTo>
                  <a:pt x="853629" y="109056"/>
                </a:lnTo>
                <a:lnTo>
                  <a:pt x="853453" y="108353"/>
                </a:lnTo>
                <a:lnTo>
                  <a:pt x="852925" y="105187"/>
                </a:lnTo>
                <a:lnTo>
                  <a:pt x="852925" y="104307"/>
                </a:lnTo>
                <a:lnTo>
                  <a:pt x="852925" y="103428"/>
                </a:lnTo>
                <a:lnTo>
                  <a:pt x="853101" y="102548"/>
                </a:lnTo>
                <a:lnTo>
                  <a:pt x="853101" y="101669"/>
                </a:lnTo>
                <a:lnTo>
                  <a:pt x="852925" y="100965"/>
                </a:lnTo>
                <a:lnTo>
                  <a:pt x="852397" y="100261"/>
                </a:lnTo>
                <a:lnTo>
                  <a:pt x="851694" y="99734"/>
                </a:lnTo>
                <a:lnTo>
                  <a:pt x="850287" y="99206"/>
                </a:lnTo>
                <a:lnTo>
                  <a:pt x="847121" y="99030"/>
                </a:lnTo>
                <a:lnTo>
                  <a:pt x="845361" y="98854"/>
                </a:lnTo>
                <a:lnTo>
                  <a:pt x="844658" y="98678"/>
                </a:lnTo>
                <a:lnTo>
                  <a:pt x="836039" y="93050"/>
                </a:lnTo>
                <a:lnTo>
                  <a:pt x="834632" y="92346"/>
                </a:lnTo>
                <a:lnTo>
                  <a:pt x="832873" y="92170"/>
                </a:lnTo>
                <a:lnTo>
                  <a:pt x="832169" y="91818"/>
                </a:lnTo>
                <a:lnTo>
                  <a:pt x="831642" y="91291"/>
                </a:lnTo>
                <a:lnTo>
                  <a:pt x="831290" y="90235"/>
                </a:lnTo>
                <a:lnTo>
                  <a:pt x="831114" y="89180"/>
                </a:lnTo>
                <a:lnTo>
                  <a:pt x="831114" y="88124"/>
                </a:lnTo>
                <a:lnTo>
                  <a:pt x="831465" y="82672"/>
                </a:lnTo>
                <a:lnTo>
                  <a:pt x="831290" y="81792"/>
                </a:lnTo>
                <a:lnTo>
                  <a:pt x="831114" y="81089"/>
                </a:lnTo>
                <a:lnTo>
                  <a:pt x="830762" y="80385"/>
                </a:lnTo>
                <a:lnTo>
                  <a:pt x="830410" y="79681"/>
                </a:lnTo>
                <a:lnTo>
                  <a:pt x="827068" y="76163"/>
                </a:lnTo>
                <a:lnTo>
                  <a:pt x="826365" y="75108"/>
                </a:lnTo>
                <a:lnTo>
                  <a:pt x="825837" y="74229"/>
                </a:lnTo>
                <a:lnTo>
                  <a:pt x="825485" y="72470"/>
                </a:lnTo>
                <a:lnTo>
                  <a:pt x="825485" y="70535"/>
                </a:lnTo>
                <a:lnTo>
                  <a:pt x="826013" y="65961"/>
                </a:lnTo>
                <a:lnTo>
                  <a:pt x="825837" y="64202"/>
                </a:lnTo>
                <a:lnTo>
                  <a:pt x="825133" y="61036"/>
                </a:lnTo>
                <a:lnTo>
                  <a:pt x="825133" y="60157"/>
                </a:lnTo>
                <a:lnTo>
                  <a:pt x="825133" y="59277"/>
                </a:lnTo>
                <a:lnTo>
                  <a:pt x="825837" y="52945"/>
                </a:lnTo>
                <a:lnTo>
                  <a:pt x="826540" y="50483"/>
                </a:lnTo>
                <a:lnTo>
                  <a:pt x="826716" y="49603"/>
                </a:lnTo>
                <a:lnTo>
                  <a:pt x="826716" y="48724"/>
                </a:lnTo>
                <a:lnTo>
                  <a:pt x="826365" y="47844"/>
                </a:lnTo>
                <a:lnTo>
                  <a:pt x="825837" y="46964"/>
                </a:lnTo>
                <a:lnTo>
                  <a:pt x="824957" y="45909"/>
                </a:lnTo>
                <a:lnTo>
                  <a:pt x="823023" y="44150"/>
                </a:lnTo>
                <a:lnTo>
                  <a:pt x="822319" y="43623"/>
                </a:lnTo>
                <a:lnTo>
                  <a:pt x="821615" y="43271"/>
                </a:lnTo>
                <a:lnTo>
                  <a:pt x="820912" y="43095"/>
                </a:lnTo>
                <a:lnTo>
                  <a:pt x="820208" y="43447"/>
                </a:lnTo>
                <a:lnTo>
                  <a:pt x="818977" y="44502"/>
                </a:lnTo>
                <a:lnTo>
                  <a:pt x="818273" y="44854"/>
                </a:lnTo>
                <a:lnTo>
                  <a:pt x="817218" y="44854"/>
                </a:lnTo>
                <a:lnTo>
                  <a:pt x="815987" y="44502"/>
                </a:lnTo>
                <a:lnTo>
                  <a:pt x="814228" y="43447"/>
                </a:lnTo>
                <a:lnTo>
                  <a:pt x="813348" y="42567"/>
                </a:lnTo>
                <a:lnTo>
                  <a:pt x="812645" y="41864"/>
                </a:lnTo>
                <a:lnTo>
                  <a:pt x="812293" y="41160"/>
                </a:lnTo>
                <a:lnTo>
                  <a:pt x="812117" y="40456"/>
                </a:lnTo>
                <a:lnTo>
                  <a:pt x="812117" y="38697"/>
                </a:lnTo>
                <a:lnTo>
                  <a:pt x="811941" y="37994"/>
                </a:lnTo>
                <a:lnTo>
                  <a:pt x="811590" y="37290"/>
                </a:lnTo>
                <a:lnTo>
                  <a:pt x="811237" y="36763"/>
                </a:lnTo>
                <a:lnTo>
                  <a:pt x="810182" y="35883"/>
                </a:lnTo>
                <a:lnTo>
                  <a:pt x="809654" y="35707"/>
                </a:lnTo>
                <a:lnTo>
                  <a:pt x="808951" y="35707"/>
                </a:lnTo>
                <a:lnTo>
                  <a:pt x="807544" y="36059"/>
                </a:lnTo>
                <a:lnTo>
                  <a:pt x="803498" y="37466"/>
                </a:lnTo>
                <a:lnTo>
                  <a:pt x="799980" y="37994"/>
                </a:lnTo>
                <a:lnTo>
                  <a:pt x="798925" y="37994"/>
                </a:lnTo>
                <a:lnTo>
                  <a:pt x="797870" y="37818"/>
                </a:lnTo>
                <a:lnTo>
                  <a:pt x="796814" y="37466"/>
                </a:lnTo>
                <a:lnTo>
                  <a:pt x="795758" y="36587"/>
                </a:lnTo>
                <a:lnTo>
                  <a:pt x="795231" y="35883"/>
                </a:lnTo>
                <a:lnTo>
                  <a:pt x="795055" y="35004"/>
                </a:lnTo>
                <a:lnTo>
                  <a:pt x="795055" y="34124"/>
                </a:lnTo>
                <a:lnTo>
                  <a:pt x="795583" y="30606"/>
                </a:lnTo>
                <a:lnTo>
                  <a:pt x="795583" y="29727"/>
                </a:lnTo>
                <a:lnTo>
                  <a:pt x="795407" y="28847"/>
                </a:lnTo>
                <a:lnTo>
                  <a:pt x="795055" y="28144"/>
                </a:lnTo>
                <a:lnTo>
                  <a:pt x="794703" y="27616"/>
                </a:lnTo>
                <a:lnTo>
                  <a:pt x="793824" y="27088"/>
                </a:lnTo>
                <a:lnTo>
                  <a:pt x="792417" y="26561"/>
                </a:lnTo>
                <a:lnTo>
                  <a:pt x="789426" y="26033"/>
                </a:lnTo>
                <a:lnTo>
                  <a:pt x="786788" y="25857"/>
                </a:lnTo>
                <a:lnTo>
                  <a:pt x="778521" y="26736"/>
                </a:lnTo>
                <a:lnTo>
                  <a:pt x="774827" y="27792"/>
                </a:lnTo>
                <a:lnTo>
                  <a:pt x="772892" y="28847"/>
                </a:lnTo>
                <a:lnTo>
                  <a:pt x="771485" y="29375"/>
                </a:lnTo>
                <a:lnTo>
                  <a:pt x="769022" y="29903"/>
                </a:lnTo>
                <a:lnTo>
                  <a:pt x="767967" y="30078"/>
                </a:lnTo>
                <a:lnTo>
                  <a:pt x="766735" y="30078"/>
                </a:lnTo>
                <a:lnTo>
                  <a:pt x="763569" y="29903"/>
                </a:lnTo>
                <a:lnTo>
                  <a:pt x="762514" y="29727"/>
                </a:lnTo>
                <a:lnTo>
                  <a:pt x="760051" y="28671"/>
                </a:lnTo>
                <a:lnTo>
                  <a:pt x="756006" y="26385"/>
                </a:lnTo>
                <a:lnTo>
                  <a:pt x="753895" y="30606"/>
                </a:lnTo>
                <a:lnTo>
                  <a:pt x="751960" y="36763"/>
                </a:lnTo>
                <a:lnTo>
                  <a:pt x="751256" y="38170"/>
                </a:lnTo>
                <a:lnTo>
                  <a:pt x="750905" y="38697"/>
                </a:lnTo>
                <a:lnTo>
                  <a:pt x="749322" y="40105"/>
                </a:lnTo>
                <a:lnTo>
                  <a:pt x="748443" y="41336"/>
                </a:lnTo>
                <a:lnTo>
                  <a:pt x="747387" y="43271"/>
                </a:lnTo>
                <a:lnTo>
                  <a:pt x="747035" y="43798"/>
                </a:lnTo>
                <a:lnTo>
                  <a:pt x="741934" y="48724"/>
                </a:lnTo>
                <a:lnTo>
                  <a:pt x="741231" y="49955"/>
                </a:lnTo>
                <a:lnTo>
                  <a:pt x="738944" y="56991"/>
                </a:lnTo>
                <a:lnTo>
                  <a:pt x="738240" y="58222"/>
                </a:lnTo>
                <a:lnTo>
                  <a:pt x="737889" y="58574"/>
                </a:lnTo>
                <a:lnTo>
                  <a:pt x="737536" y="58926"/>
                </a:lnTo>
                <a:lnTo>
                  <a:pt x="733315" y="61212"/>
                </a:lnTo>
                <a:lnTo>
                  <a:pt x="732084" y="62092"/>
                </a:lnTo>
                <a:lnTo>
                  <a:pt x="730677" y="63675"/>
                </a:lnTo>
                <a:lnTo>
                  <a:pt x="730149" y="64202"/>
                </a:lnTo>
                <a:lnTo>
                  <a:pt x="729269" y="64554"/>
                </a:lnTo>
                <a:lnTo>
                  <a:pt x="728214" y="64730"/>
                </a:lnTo>
                <a:lnTo>
                  <a:pt x="726279" y="64554"/>
                </a:lnTo>
                <a:lnTo>
                  <a:pt x="725224" y="64202"/>
                </a:lnTo>
                <a:lnTo>
                  <a:pt x="724344" y="63851"/>
                </a:lnTo>
                <a:lnTo>
                  <a:pt x="723641" y="63499"/>
                </a:lnTo>
                <a:lnTo>
                  <a:pt x="722937" y="63323"/>
                </a:lnTo>
                <a:lnTo>
                  <a:pt x="722058" y="63147"/>
                </a:lnTo>
                <a:lnTo>
                  <a:pt x="721178" y="63147"/>
                </a:lnTo>
                <a:lnTo>
                  <a:pt x="719947" y="63323"/>
                </a:lnTo>
                <a:lnTo>
                  <a:pt x="714494" y="65082"/>
                </a:lnTo>
                <a:lnTo>
                  <a:pt x="713087" y="65258"/>
                </a:lnTo>
                <a:lnTo>
                  <a:pt x="707986" y="64906"/>
                </a:lnTo>
                <a:lnTo>
                  <a:pt x="706754" y="65082"/>
                </a:lnTo>
                <a:lnTo>
                  <a:pt x="704820" y="65434"/>
                </a:lnTo>
                <a:lnTo>
                  <a:pt x="703588" y="65786"/>
                </a:lnTo>
                <a:lnTo>
                  <a:pt x="702533" y="66841"/>
                </a:lnTo>
                <a:lnTo>
                  <a:pt x="702181" y="67545"/>
                </a:lnTo>
                <a:lnTo>
                  <a:pt x="702005" y="68248"/>
                </a:lnTo>
                <a:lnTo>
                  <a:pt x="702005" y="68600"/>
                </a:lnTo>
                <a:lnTo>
                  <a:pt x="702005" y="68952"/>
                </a:lnTo>
                <a:lnTo>
                  <a:pt x="703412" y="76163"/>
                </a:lnTo>
                <a:lnTo>
                  <a:pt x="703588" y="83903"/>
                </a:lnTo>
                <a:lnTo>
                  <a:pt x="704116" y="86366"/>
                </a:lnTo>
                <a:lnTo>
                  <a:pt x="704116" y="87949"/>
                </a:lnTo>
                <a:lnTo>
                  <a:pt x="703940" y="88652"/>
                </a:lnTo>
                <a:lnTo>
                  <a:pt x="703588" y="89356"/>
                </a:lnTo>
                <a:lnTo>
                  <a:pt x="703237" y="90059"/>
                </a:lnTo>
                <a:lnTo>
                  <a:pt x="702885" y="90587"/>
                </a:lnTo>
                <a:lnTo>
                  <a:pt x="702005" y="91291"/>
                </a:lnTo>
                <a:lnTo>
                  <a:pt x="696025" y="93401"/>
                </a:lnTo>
                <a:lnTo>
                  <a:pt x="694970" y="93929"/>
                </a:lnTo>
                <a:lnTo>
                  <a:pt x="694442" y="94457"/>
                </a:lnTo>
                <a:lnTo>
                  <a:pt x="694090" y="94984"/>
                </a:lnTo>
                <a:lnTo>
                  <a:pt x="693738" y="95688"/>
                </a:lnTo>
                <a:lnTo>
                  <a:pt x="690924" y="102020"/>
                </a:lnTo>
                <a:lnTo>
                  <a:pt x="689517" y="103603"/>
                </a:lnTo>
                <a:lnTo>
                  <a:pt x="688462" y="104483"/>
                </a:lnTo>
                <a:lnTo>
                  <a:pt x="687230" y="105362"/>
                </a:lnTo>
                <a:lnTo>
                  <a:pt x="686350" y="105714"/>
                </a:lnTo>
                <a:lnTo>
                  <a:pt x="685471" y="105890"/>
                </a:lnTo>
                <a:lnTo>
                  <a:pt x="684064" y="105538"/>
                </a:lnTo>
                <a:lnTo>
                  <a:pt x="683360" y="105011"/>
                </a:lnTo>
                <a:lnTo>
                  <a:pt x="682833" y="104307"/>
                </a:lnTo>
                <a:lnTo>
                  <a:pt x="681953" y="102196"/>
                </a:lnTo>
                <a:lnTo>
                  <a:pt x="681601" y="101493"/>
                </a:lnTo>
                <a:lnTo>
                  <a:pt x="681250" y="100965"/>
                </a:lnTo>
                <a:lnTo>
                  <a:pt x="680722" y="100437"/>
                </a:lnTo>
                <a:lnTo>
                  <a:pt x="680018" y="100086"/>
                </a:lnTo>
                <a:lnTo>
                  <a:pt x="679315" y="99734"/>
                </a:lnTo>
                <a:lnTo>
                  <a:pt x="677732" y="99206"/>
                </a:lnTo>
                <a:lnTo>
                  <a:pt x="676852" y="99206"/>
                </a:lnTo>
                <a:lnTo>
                  <a:pt x="675972" y="99382"/>
                </a:lnTo>
                <a:lnTo>
                  <a:pt x="675093" y="99910"/>
                </a:lnTo>
                <a:lnTo>
                  <a:pt x="674389" y="100437"/>
                </a:lnTo>
                <a:lnTo>
                  <a:pt x="673686" y="100789"/>
                </a:lnTo>
                <a:lnTo>
                  <a:pt x="672806" y="100965"/>
                </a:lnTo>
                <a:lnTo>
                  <a:pt x="671400" y="100613"/>
                </a:lnTo>
                <a:lnTo>
                  <a:pt x="670520" y="100261"/>
                </a:lnTo>
                <a:lnTo>
                  <a:pt x="669640" y="99910"/>
                </a:lnTo>
                <a:lnTo>
                  <a:pt x="668409" y="99206"/>
                </a:lnTo>
                <a:lnTo>
                  <a:pt x="667705" y="99030"/>
                </a:lnTo>
                <a:lnTo>
                  <a:pt x="666826" y="99030"/>
                </a:lnTo>
                <a:lnTo>
                  <a:pt x="665595" y="99558"/>
                </a:lnTo>
                <a:lnTo>
                  <a:pt x="664188" y="100613"/>
                </a:lnTo>
                <a:lnTo>
                  <a:pt x="663484" y="100789"/>
                </a:lnTo>
                <a:lnTo>
                  <a:pt x="662429" y="100261"/>
                </a:lnTo>
                <a:lnTo>
                  <a:pt x="661373" y="99030"/>
                </a:lnTo>
                <a:lnTo>
                  <a:pt x="660670" y="98678"/>
                </a:lnTo>
                <a:lnTo>
                  <a:pt x="659614" y="98678"/>
                </a:lnTo>
                <a:lnTo>
                  <a:pt x="658031" y="99382"/>
                </a:lnTo>
                <a:lnTo>
                  <a:pt x="657152" y="100086"/>
                </a:lnTo>
                <a:lnTo>
                  <a:pt x="656448" y="100789"/>
                </a:lnTo>
                <a:lnTo>
                  <a:pt x="655217" y="102724"/>
                </a:lnTo>
                <a:lnTo>
                  <a:pt x="651171" y="107825"/>
                </a:lnTo>
                <a:lnTo>
                  <a:pt x="650116" y="108704"/>
                </a:lnTo>
                <a:lnTo>
                  <a:pt x="648885" y="109408"/>
                </a:lnTo>
                <a:lnTo>
                  <a:pt x="645190" y="110815"/>
                </a:lnTo>
                <a:lnTo>
                  <a:pt x="643784" y="111519"/>
                </a:lnTo>
                <a:lnTo>
                  <a:pt x="627073" y="114861"/>
                </a:lnTo>
                <a:lnTo>
                  <a:pt x="626018" y="114861"/>
                </a:lnTo>
                <a:lnTo>
                  <a:pt x="624259" y="114509"/>
                </a:lnTo>
                <a:lnTo>
                  <a:pt x="622324" y="113630"/>
                </a:lnTo>
                <a:lnTo>
                  <a:pt x="621620" y="113454"/>
                </a:lnTo>
                <a:lnTo>
                  <a:pt x="620565" y="113454"/>
                </a:lnTo>
                <a:lnTo>
                  <a:pt x="619158" y="113981"/>
                </a:lnTo>
                <a:lnTo>
                  <a:pt x="617575" y="115037"/>
                </a:lnTo>
                <a:lnTo>
                  <a:pt x="616520" y="115916"/>
                </a:lnTo>
                <a:lnTo>
                  <a:pt x="615112" y="117499"/>
                </a:lnTo>
                <a:lnTo>
                  <a:pt x="614408" y="118731"/>
                </a:lnTo>
                <a:lnTo>
                  <a:pt x="613529" y="121897"/>
                </a:lnTo>
                <a:lnTo>
                  <a:pt x="613178" y="122424"/>
                </a:lnTo>
                <a:lnTo>
                  <a:pt x="612825" y="122952"/>
                </a:lnTo>
                <a:lnTo>
                  <a:pt x="612474" y="123304"/>
                </a:lnTo>
                <a:lnTo>
                  <a:pt x="612122" y="123656"/>
                </a:lnTo>
                <a:lnTo>
                  <a:pt x="611066" y="124359"/>
                </a:lnTo>
                <a:lnTo>
                  <a:pt x="609659" y="125063"/>
                </a:lnTo>
                <a:lnTo>
                  <a:pt x="605086" y="126470"/>
                </a:lnTo>
                <a:lnTo>
                  <a:pt x="604383" y="126822"/>
                </a:lnTo>
                <a:lnTo>
                  <a:pt x="603855" y="127350"/>
                </a:lnTo>
                <a:lnTo>
                  <a:pt x="602799" y="128405"/>
                </a:lnTo>
                <a:lnTo>
                  <a:pt x="601568" y="130164"/>
                </a:lnTo>
                <a:lnTo>
                  <a:pt x="598578" y="135265"/>
                </a:lnTo>
                <a:lnTo>
                  <a:pt x="597346" y="136672"/>
                </a:lnTo>
                <a:lnTo>
                  <a:pt x="596291" y="137376"/>
                </a:lnTo>
                <a:lnTo>
                  <a:pt x="595939" y="138255"/>
                </a:lnTo>
                <a:lnTo>
                  <a:pt x="595763" y="140014"/>
                </a:lnTo>
                <a:lnTo>
                  <a:pt x="595588" y="140718"/>
                </a:lnTo>
                <a:lnTo>
                  <a:pt x="595236" y="141245"/>
                </a:lnTo>
                <a:lnTo>
                  <a:pt x="594884" y="141597"/>
                </a:lnTo>
                <a:lnTo>
                  <a:pt x="594708" y="141773"/>
                </a:lnTo>
                <a:lnTo>
                  <a:pt x="592246" y="141597"/>
                </a:lnTo>
                <a:lnTo>
                  <a:pt x="585386" y="140366"/>
                </a:lnTo>
                <a:lnTo>
                  <a:pt x="583979" y="139838"/>
                </a:lnTo>
                <a:lnTo>
                  <a:pt x="583099" y="139662"/>
                </a:lnTo>
                <a:lnTo>
                  <a:pt x="582220" y="139662"/>
                </a:lnTo>
                <a:lnTo>
                  <a:pt x="580812" y="140190"/>
                </a:lnTo>
                <a:lnTo>
                  <a:pt x="580109" y="140718"/>
                </a:lnTo>
                <a:lnTo>
                  <a:pt x="579581" y="141245"/>
                </a:lnTo>
                <a:lnTo>
                  <a:pt x="579229" y="141949"/>
                </a:lnTo>
                <a:lnTo>
                  <a:pt x="577646" y="147930"/>
                </a:lnTo>
                <a:lnTo>
                  <a:pt x="577118" y="149337"/>
                </a:lnTo>
                <a:lnTo>
                  <a:pt x="576415" y="150744"/>
                </a:lnTo>
                <a:lnTo>
                  <a:pt x="575887" y="151271"/>
                </a:lnTo>
                <a:lnTo>
                  <a:pt x="575184" y="151447"/>
                </a:lnTo>
                <a:lnTo>
                  <a:pt x="574128" y="151447"/>
                </a:lnTo>
                <a:lnTo>
                  <a:pt x="572545" y="150744"/>
                </a:lnTo>
                <a:lnTo>
                  <a:pt x="571666" y="150216"/>
                </a:lnTo>
                <a:lnTo>
                  <a:pt x="570962" y="149688"/>
                </a:lnTo>
                <a:lnTo>
                  <a:pt x="568500" y="147050"/>
                </a:lnTo>
                <a:lnTo>
                  <a:pt x="567972" y="146698"/>
                </a:lnTo>
                <a:lnTo>
                  <a:pt x="566564" y="146346"/>
                </a:lnTo>
                <a:lnTo>
                  <a:pt x="560584" y="145467"/>
                </a:lnTo>
                <a:lnTo>
                  <a:pt x="556363" y="145291"/>
                </a:lnTo>
                <a:lnTo>
                  <a:pt x="552141" y="146171"/>
                </a:lnTo>
                <a:lnTo>
                  <a:pt x="549855" y="146171"/>
                </a:lnTo>
                <a:lnTo>
                  <a:pt x="547919" y="146522"/>
                </a:lnTo>
                <a:lnTo>
                  <a:pt x="546512" y="147050"/>
                </a:lnTo>
                <a:lnTo>
                  <a:pt x="545281" y="147754"/>
                </a:lnTo>
                <a:lnTo>
                  <a:pt x="544753" y="148105"/>
                </a:lnTo>
                <a:lnTo>
                  <a:pt x="543698" y="149161"/>
                </a:lnTo>
                <a:lnTo>
                  <a:pt x="542994" y="149337"/>
                </a:lnTo>
                <a:lnTo>
                  <a:pt x="542115" y="149161"/>
                </a:lnTo>
                <a:lnTo>
                  <a:pt x="535079" y="145643"/>
                </a:lnTo>
                <a:lnTo>
                  <a:pt x="531737" y="144763"/>
                </a:lnTo>
                <a:lnTo>
                  <a:pt x="531033" y="144412"/>
                </a:lnTo>
                <a:lnTo>
                  <a:pt x="530330" y="144060"/>
                </a:lnTo>
                <a:lnTo>
                  <a:pt x="529802" y="143532"/>
                </a:lnTo>
                <a:lnTo>
                  <a:pt x="529450" y="143004"/>
                </a:lnTo>
                <a:lnTo>
                  <a:pt x="529099" y="142477"/>
                </a:lnTo>
                <a:lnTo>
                  <a:pt x="528923" y="141949"/>
                </a:lnTo>
                <a:lnTo>
                  <a:pt x="528923" y="141597"/>
                </a:lnTo>
                <a:lnTo>
                  <a:pt x="528923" y="141070"/>
                </a:lnTo>
                <a:lnTo>
                  <a:pt x="529274" y="139662"/>
                </a:lnTo>
                <a:lnTo>
                  <a:pt x="530330" y="137727"/>
                </a:lnTo>
                <a:lnTo>
                  <a:pt x="530682" y="137024"/>
                </a:lnTo>
                <a:lnTo>
                  <a:pt x="530682" y="136320"/>
                </a:lnTo>
                <a:lnTo>
                  <a:pt x="530506" y="135617"/>
                </a:lnTo>
                <a:lnTo>
                  <a:pt x="530154" y="135089"/>
                </a:lnTo>
                <a:lnTo>
                  <a:pt x="529626" y="134561"/>
                </a:lnTo>
                <a:lnTo>
                  <a:pt x="528923" y="134210"/>
                </a:lnTo>
                <a:lnTo>
                  <a:pt x="525581" y="133506"/>
                </a:lnTo>
                <a:lnTo>
                  <a:pt x="523470" y="132451"/>
                </a:lnTo>
                <a:lnTo>
                  <a:pt x="522590" y="132099"/>
                </a:lnTo>
                <a:lnTo>
                  <a:pt x="521183" y="132099"/>
                </a:lnTo>
                <a:lnTo>
                  <a:pt x="518017" y="132802"/>
                </a:lnTo>
                <a:lnTo>
                  <a:pt x="516962" y="132802"/>
                </a:lnTo>
                <a:lnTo>
                  <a:pt x="516258" y="132275"/>
                </a:lnTo>
                <a:lnTo>
                  <a:pt x="515907" y="131571"/>
                </a:lnTo>
                <a:lnTo>
                  <a:pt x="515554" y="130692"/>
                </a:lnTo>
                <a:lnTo>
                  <a:pt x="515379" y="128053"/>
                </a:lnTo>
                <a:lnTo>
                  <a:pt x="515027" y="127350"/>
                </a:lnTo>
                <a:lnTo>
                  <a:pt x="514499" y="126822"/>
                </a:lnTo>
                <a:lnTo>
                  <a:pt x="513795" y="126470"/>
                </a:lnTo>
                <a:lnTo>
                  <a:pt x="507287" y="125063"/>
                </a:lnTo>
                <a:lnTo>
                  <a:pt x="506584" y="124711"/>
                </a:lnTo>
                <a:lnTo>
                  <a:pt x="503770" y="123304"/>
                </a:lnTo>
                <a:lnTo>
                  <a:pt x="502890" y="123128"/>
                </a:lnTo>
                <a:lnTo>
                  <a:pt x="501658" y="123128"/>
                </a:lnTo>
                <a:lnTo>
                  <a:pt x="499548" y="123832"/>
                </a:lnTo>
                <a:lnTo>
                  <a:pt x="496030" y="125415"/>
                </a:lnTo>
                <a:lnTo>
                  <a:pt x="495502" y="125942"/>
                </a:lnTo>
                <a:lnTo>
                  <a:pt x="495151" y="126646"/>
                </a:lnTo>
                <a:lnTo>
                  <a:pt x="494271" y="128933"/>
                </a:lnTo>
                <a:lnTo>
                  <a:pt x="493919" y="129460"/>
                </a:lnTo>
                <a:lnTo>
                  <a:pt x="493391" y="129812"/>
                </a:lnTo>
                <a:lnTo>
                  <a:pt x="492512" y="129988"/>
                </a:lnTo>
                <a:lnTo>
                  <a:pt x="491632" y="129988"/>
                </a:lnTo>
                <a:lnTo>
                  <a:pt x="490753" y="129460"/>
                </a:lnTo>
                <a:lnTo>
                  <a:pt x="489522" y="128405"/>
                </a:lnTo>
                <a:lnTo>
                  <a:pt x="488818" y="128053"/>
                </a:lnTo>
                <a:lnTo>
                  <a:pt x="487763" y="127877"/>
                </a:lnTo>
                <a:lnTo>
                  <a:pt x="486356" y="127877"/>
                </a:lnTo>
                <a:lnTo>
                  <a:pt x="483717" y="128229"/>
                </a:lnTo>
                <a:lnTo>
                  <a:pt x="481782" y="128229"/>
                </a:lnTo>
                <a:lnTo>
                  <a:pt x="477561" y="127701"/>
                </a:lnTo>
                <a:lnTo>
                  <a:pt x="476154" y="127701"/>
                </a:lnTo>
                <a:lnTo>
                  <a:pt x="474922" y="128229"/>
                </a:lnTo>
                <a:lnTo>
                  <a:pt x="474043" y="128757"/>
                </a:lnTo>
                <a:lnTo>
                  <a:pt x="473339" y="129284"/>
                </a:lnTo>
                <a:lnTo>
                  <a:pt x="472460" y="130340"/>
                </a:lnTo>
                <a:lnTo>
                  <a:pt x="471932" y="130692"/>
                </a:lnTo>
                <a:lnTo>
                  <a:pt x="471229" y="131043"/>
                </a:lnTo>
                <a:lnTo>
                  <a:pt x="470349" y="131219"/>
                </a:lnTo>
                <a:lnTo>
                  <a:pt x="469294" y="131219"/>
                </a:lnTo>
                <a:lnTo>
                  <a:pt x="467535" y="130692"/>
                </a:lnTo>
                <a:lnTo>
                  <a:pt x="466655" y="130164"/>
                </a:lnTo>
                <a:lnTo>
                  <a:pt x="465952" y="129636"/>
                </a:lnTo>
                <a:lnTo>
                  <a:pt x="465424" y="129109"/>
                </a:lnTo>
                <a:lnTo>
                  <a:pt x="465072" y="128581"/>
                </a:lnTo>
                <a:lnTo>
                  <a:pt x="461730" y="119082"/>
                </a:lnTo>
                <a:lnTo>
                  <a:pt x="461378" y="118379"/>
                </a:lnTo>
                <a:lnTo>
                  <a:pt x="460850" y="117851"/>
                </a:lnTo>
                <a:lnTo>
                  <a:pt x="459092" y="116620"/>
                </a:lnTo>
                <a:lnTo>
                  <a:pt x="454870" y="112574"/>
                </a:lnTo>
                <a:lnTo>
                  <a:pt x="453990" y="112398"/>
                </a:lnTo>
                <a:lnTo>
                  <a:pt x="452759" y="112750"/>
                </a:lnTo>
                <a:lnTo>
                  <a:pt x="450473" y="114157"/>
                </a:lnTo>
                <a:lnTo>
                  <a:pt x="449417" y="115213"/>
                </a:lnTo>
                <a:lnTo>
                  <a:pt x="448714" y="116268"/>
                </a:lnTo>
                <a:lnTo>
                  <a:pt x="448010" y="118379"/>
                </a:lnTo>
                <a:lnTo>
                  <a:pt x="447482" y="119258"/>
                </a:lnTo>
                <a:lnTo>
                  <a:pt x="446603" y="120138"/>
                </a:lnTo>
                <a:lnTo>
                  <a:pt x="445899" y="120489"/>
                </a:lnTo>
                <a:lnTo>
                  <a:pt x="445020" y="120841"/>
                </a:lnTo>
                <a:lnTo>
                  <a:pt x="443964" y="121017"/>
                </a:lnTo>
                <a:lnTo>
                  <a:pt x="442205" y="121017"/>
                </a:lnTo>
                <a:lnTo>
                  <a:pt x="440095" y="120665"/>
                </a:lnTo>
                <a:lnTo>
                  <a:pt x="439391" y="120314"/>
                </a:lnTo>
                <a:lnTo>
                  <a:pt x="436753" y="118906"/>
                </a:lnTo>
                <a:lnTo>
                  <a:pt x="432003" y="117499"/>
                </a:lnTo>
                <a:lnTo>
                  <a:pt x="430772" y="117675"/>
                </a:lnTo>
                <a:lnTo>
                  <a:pt x="429189" y="118203"/>
                </a:lnTo>
                <a:lnTo>
                  <a:pt x="426550" y="119786"/>
                </a:lnTo>
                <a:lnTo>
                  <a:pt x="425319" y="120841"/>
                </a:lnTo>
                <a:lnTo>
                  <a:pt x="424440" y="121721"/>
                </a:lnTo>
                <a:lnTo>
                  <a:pt x="423033" y="124359"/>
                </a:lnTo>
                <a:lnTo>
                  <a:pt x="422505" y="125942"/>
                </a:lnTo>
                <a:lnTo>
                  <a:pt x="421450" y="131043"/>
                </a:lnTo>
                <a:lnTo>
                  <a:pt x="421098" y="131747"/>
                </a:lnTo>
                <a:lnTo>
                  <a:pt x="420746" y="132275"/>
                </a:lnTo>
                <a:lnTo>
                  <a:pt x="420218" y="132802"/>
                </a:lnTo>
                <a:lnTo>
                  <a:pt x="419691" y="133330"/>
                </a:lnTo>
                <a:lnTo>
                  <a:pt x="418987" y="133682"/>
                </a:lnTo>
                <a:lnTo>
                  <a:pt x="417932" y="133858"/>
                </a:lnTo>
                <a:lnTo>
                  <a:pt x="416524" y="133682"/>
                </a:lnTo>
                <a:lnTo>
                  <a:pt x="410720" y="131923"/>
                </a:lnTo>
                <a:lnTo>
                  <a:pt x="407730" y="131395"/>
                </a:lnTo>
                <a:lnTo>
                  <a:pt x="401925" y="131219"/>
                </a:lnTo>
                <a:lnTo>
                  <a:pt x="400694" y="131747"/>
                </a:lnTo>
                <a:lnTo>
                  <a:pt x="400166" y="132099"/>
                </a:lnTo>
                <a:lnTo>
                  <a:pt x="399286" y="134034"/>
                </a:lnTo>
                <a:lnTo>
                  <a:pt x="398583" y="138783"/>
                </a:lnTo>
                <a:lnTo>
                  <a:pt x="399462" y="141773"/>
                </a:lnTo>
                <a:lnTo>
                  <a:pt x="399990" y="142477"/>
                </a:lnTo>
                <a:lnTo>
                  <a:pt x="402101" y="145467"/>
                </a:lnTo>
                <a:lnTo>
                  <a:pt x="403156" y="146522"/>
                </a:lnTo>
                <a:lnTo>
                  <a:pt x="404739" y="148985"/>
                </a:lnTo>
                <a:lnTo>
                  <a:pt x="405267" y="149513"/>
                </a:lnTo>
                <a:lnTo>
                  <a:pt x="405795" y="150040"/>
                </a:lnTo>
                <a:lnTo>
                  <a:pt x="406850" y="151096"/>
                </a:lnTo>
                <a:lnTo>
                  <a:pt x="407202" y="151799"/>
                </a:lnTo>
                <a:lnTo>
                  <a:pt x="407378" y="152503"/>
                </a:lnTo>
                <a:lnTo>
                  <a:pt x="407554" y="153206"/>
                </a:lnTo>
                <a:lnTo>
                  <a:pt x="411951" y="165695"/>
                </a:lnTo>
                <a:lnTo>
                  <a:pt x="412479" y="169037"/>
                </a:lnTo>
                <a:lnTo>
                  <a:pt x="412655" y="172731"/>
                </a:lnTo>
                <a:lnTo>
                  <a:pt x="413182" y="175194"/>
                </a:lnTo>
                <a:lnTo>
                  <a:pt x="413710" y="176601"/>
                </a:lnTo>
                <a:lnTo>
                  <a:pt x="414062" y="177304"/>
                </a:lnTo>
                <a:lnTo>
                  <a:pt x="414941" y="178360"/>
                </a:lnTo>
                <a:lnTo>
                  <a:pt x="418987" y="181350"/>
                </a:lnTo>
                <a:lnTo>
                  <a:pt x="419515" y="181878"/>
                </a:lnTo>
                <a:lnTo>
                  <a:pt x="419867" y="182405"/>
                </a:lnTo>
                <a:lnTo>
                  <a:pt x="420218" y="183109"/>
                </a:lnTo>
                <a:lnTo>
                  <a:pt x="420922" y="186099"/>
                </a:lnTo>
                <a:lnTo>
                  <a:pt x="421450" y="192431"/>
                </a:lnTo>
                <a:lnTo>
                  <a:pt x="421450" y="193311"/>
                </a:lnTo>
                <a:lnTo>
                  <a:pt x="421098" y="195774"/>
                </a:lnTo>
                <a:lnTo>
                  <a:pt x="420570" y="197708"/>
                </a:lnTo>
                <a:lnTo>
                  <a:pt x="417228" y="204920"/>
                </a:lnTo>
                <a:lnTo>
                  <a:pt x="416700" y="206679"/>
                </a:lnTo>
                <a:lnTo>
                  <a:pt x="416524" y="207910"/>
                </a:lnTo>
                <a:lnTo>
                  <a:pt x="417756" y="210725"/>
                </a:lnTo>
                <a:lnTo>
                  <a:pt x="418459" y="213011"/>
                </a:lnTo>
                <a:lnTo>
                  <a:pt x="418811" y="215826"/>
                </a:lnTo>
                <a:lnTo>
                  <a:pt x="418811" y="217761"/>
                </a:lnTo>
                <a:lnTo>
                  <a:pt x="418459" y="220399"/>
                </a:lnTo>
                <a:lnTo>
                  <a:pt x="417756" y="222334"/>
                </a:lnTo>
                <a:lnTo>
                  <a:pt x="416524" y="224621"/>
                </a:lnTo>
                <a:lnTo>
                  <a:pt x="411248" y="230425"/>
                </a:lnTo>
                <a:lnTo>
                  <a:pt x="410720" y="231305"/>
                </a:lnTo>
                <a:lnTo>
                  <a:pt x="410192" y="232712"/>
                </a:lnTo>
                <a:lnTo>
                  <a:pt x="410016" y="233943"/>
                </a:lnTo>
                <a:lnTo>
                  <a:pt x="410016" y="238692"/>
                </a:lnTo>
                <a:lnTo>
                  <a:pt x="409840" y="239572"/>
                </a:lnTo>
                <a:lnTo>
                  <a:pt x="409313" y="240451"/>
                </a:lnTo>
                <a:lnTo>
                  <a:pt x="408433" y="241331"/>
                </a:lnTo>
                <a:lnTo>
                  <a:pt x="406674" y="242562"/>
                </a:lnTo>
                <a:lnTo>
                  <a:pt x="404739" y="243617"/>
                </a:lnTo>
                <a:lnTo>
                  <a:pt x="404036" y="244145"/>
                </a:lnTo>
                <a:lnTo>
                  <a:pt x="403508" y="244849"/>
                </a:lnTo>
                <a:lnTo>
                  <a:pt x="402628" y="247311"/>
                </a:lnTo>
                <a:lnTo>
                  <a:pt x="402277" y="249246"/>
                </a:lnTo>
                <a:lnTo>
                  <a:pt x="402101" y="249950"/>
                </a:lnTo>
                <a:lnTo>
                  <a:pt x="396824" y="257689"/>
                </a:lnTo>
                <a:lnTo>
                  <a:pt x="395241" y="261207"/>
                </a:lnTo>
                <a:lnTo>
                  <a:pt x="394185" y="265605"/>
                </a:lnTo>
                <a:lnTo>
                  <a:pt x="393482" y="267012"/>
                </a:lnTo>
                <a:lnTo>
                  <a:pt x="392778" y="267715"/>
                </a:lnTo>
                <a:lnTo>
                  <a:pt x="391899" y="268419"/>
                </a:lnTo>
                <a:lnTo>
                  <a:pt x="389260" y="269826"/>
                </a:lnTo>
                <a:lnTo>
                  <a:pt x="388557" y="270530"/>
                </a:lnTo>
                <a:lnTo>
                  <a:pt x="388205" y="271585"/>
                </a:lnTo>
                <a:lnTo>
                  <a:pt x="387501" y="276334"/>
                </a:lnTo>
                <a:lnTo>
                  <a:pt x="386974" y="277918"/>
                </a:lnTo>
                <a:lnTo>
                  <a:pt x="386446" y="278797"/>
                </a:lnTo>
                <a:lnTo>
                  <a:pt x="385566" y="279501"/>
                </a:lnTo>
                <a:lnTo>
                  <a:pt x="383632" y="280380"/>
                </a:lnTo>
                <a:lnTo>
                  <a:pt x="382400" y="280556"/>
                </a:lnTo>
                <a:lnTo>
                  <a:pt x="381345" y="280556"/>
                </a:lnTo>
                <a:lnTo>
                  <a:pt x="379762" y="280204"/>
                </a:lnTo>
                <a:lnTo>
                  <a:pt x="378003" y="280204"/>
                </a:lnTo>
                <a:lnTo>
                  <a:pt x="377123" y="280380"/>
                </a:lnTo>
                <a:lnTo>
                  <a:pt x="375892" y="281260"/>
                </a:lnTo>
                <a:lnTo>
                  <a:pt x="359534" y="298849"/>
                </a:lnTo>
                <a:lnTo>
                  <a:pt x="357423" y="301312"/>
                </a:lnTo>
                <a:lnTo>
                  <a:pt x="354961" y="303071"/>
                </a:lnTo>
                <a:lnTo>
                  <a:pt x="353553" y="303774"/>
                </a:lnTo>
                <a:lnTo>
                  <a:pt x="342999" y="307292"/>
                </a:lnTo>
                <a:lnTo>
                  <a:pt x="342120" y="307468"/>
                </a:lnTo>
                <a:lnTo>
                  <a:pt x="340889" y="307292"/>
                </a:lnTo>
                <a:lnTo>
                  <a:pt x="339481" y="306940"/>
                </a:lnTo>
                <a:lnTo>
                  <a:pt x="329455" y="303071"/>
                </a:lnTo>
                <a:lnTo>
                  <a:pt x="315559" y="301488"/>
                </a:lnTo>
                <a:lnTo>
                  <a:pt x="313625" y="301664"/>
                </a:lnTo>
                <a:lnTo>
                  <a:pt x="312921" y="302015"/>
                </a:lnTo>
                <a:lnTo>
                  <a:pt x="311162" y="303247"/>
                </a:lnTo>
                <a:lnTo>
                  <a:pt x="307116" y="305357"/>
                </a:lnTo>
                <a:lnTo>
                  <a:pt x="302719" y="306765"/>
                </a:lnTo>
                <a:lnTo>
                  <a:pt x="297970" y="307292"/>
                </a:lnTo>
                <a:lnTo>
                  <a:pt x="296387" y="307644"/>
                </a:lnTo>
                <a:lnTo>
                  <a:pt x="295683" y="307996"/>
                </a:lnTo>
                <a:lnTo>
                  <a:pt x="294452" y="308699"/>
                </a:lnTo>
                <a:lnTo>
                  <a:pt x="293924" y="309227"/>
                </a:lnTo>
                <a:lnTo>
                  <a:pt x="291462" y="312921"/>
                </a:lnTo>
                <a:lnTo>
                  <a:pt x="290406" y="313976"/>
                </a:lnTo>
                <a:lnTo>
                  <a:pt x="289879" y="314328"/>
                </a:lnTo>
                <a:lnTo>
                  <a:pt x="289175" y="314680"/>
                </a:lnTo>
                <a:lnTo>
                  <a:pt x="286888" y="315384"/>
                </a:lnTo>
                <a:lnTo>
                  <a:pt x="285481" y="315911"/>
                </a:lnTo>
                <a:lnTo>
                  <a:pt x="284777" y="316263"/>
                </a:lnTo>
                <a:lnTo>
                  <a:pt x="284250" y="316791"/>
                </a:lnTo>
                <a:lnTo>
                  <a:pt x="283898" y="317319"/>
                </a:lnTo>
                <a:lnTo>
                  <a:pt x="282491" y="321012"/>
                </a:lnTo>
                <a:lnTo>
                  <a:pt x="281787" y="322244"/>
                </a:lnTo>
                <a:lnTo>
                  <a:pt x="281260" y="322771"/>
                </a:lnTo>
                <a:lnTo>
                  <a:pt x="280732" y="323299"/>
                </a:lnTo>
                <a:lnTo>
                  <a:pt x="280204" y="323827"/>
                </a:lnTo>
                <a:lnTo>
                  <a:pt x="279500" y="324179"/>
                </a:lnTo>
                <a:lnTo>
                  <a:pt x="277917" y="324706"/>
                </a:lnTo>
                <a:lnTo>
                  <a:pt x="273872" y="325585"/>
                </a:lnTo>
                <a:lnTo>
                  <a:pt x="268067" y="327872"/>
                </a:lnTo>
                <a:lnTo>
                  <a:pt x="266836" y="328576"/>
                </a:lnTo>
                <a:lnTo>
                  <a:pt x="265781" y="329631"/>
                </a:lnTo>
                <a:lnTo>
                  <a:pt x="265429" y="330159"/>
                </a:lnTo>
                <a:lnTo>
                  <a:pt x="260855" y="341064"/>
                </a:lnTo>
                <a:lnTo>
                  <a:pt x="260328" y="341592"/>
                </a:lnTo>
                <a:lnTo>
                  <a:pt x="259800" y="342120"/>
                </a:lnTo>
                <a:lnTo>
                  <a:pt x="259272" y="342472"/>
                </a:lnTo>
                <a:lnTo>
                  <a:pt x="258041" y="343175"/>
                </a:lnTo>
                <a:lnTo>
                  <a:pt x="256634" y="343703"/>
                </a:lnTo>
                <a:lnTo>
                  <a:pt x="255051" y="344055"/>
                </a:lnTo>
                <a:lnTo>
                  <a:pt x="253116" y="344231"/>
                </a:lnTo>
                <a:lnTo>
                  <a:pt x="250829" y="344055"/>
                </a:lnTo>
                <a:lnTo>
                  <a:pt x="239044" y="341768"/>
                </a:lnTo>
                <a:lnTo>
                  <a:pt x="237285" y="341768"/>
                </a:lnTo>
                <a:lnTo>
                  <a:pt x="232184" y="342648"/>
                </a:lnTo>
                <a:lnTo>
                  <a:pt x="230777" y="343175"/>
                </a:lnTo>
                <a:lnTo>
                  <a:pt x="229546" y="343703"/>
                </a:lnTo>
                <a:lnTo>
                  <a:pt x="227611" y="345110"/>
                </a:lnTo>
                <a:lnTo>
                  <a:pt x="226907" y="345462"/>
                </a:lnTo>
                <a:lnTo>
                  <a:pt x="226204" y="345814"/>
                </a:lnTo>
                <a:lnTo>
                  <a:pt x="224621" y="346341"/>
                </a:lnTo>
                <a:lnTo>
                  <a:pt x="222862" y="346693"/>
                </a:lnTo>
                <a:lnTo>
                  <a:pt x="221982" y="346693"/>
                </a:lnTo>
                <a:lnTo>
                  <a:pt x="220927" y="346517"/>
                </a:lnTo>
                <a:lnTo>
                  <a:pt x="219696" y="346166"/>
                </a:lnTo>
                <a:lnTo>
                  <a:pt x="211956" y="342472"/>
                </a:lnTo>
                <a:lnTo>
                  <a:pt x="209318" y="341768"/>
                </a:lnTo>
                <a:lnTo>
                  <a:pt x="208614" y="341416"/>
                </a:lnTo>
                <a:lnTo>
                  <a:pt x="202809" y="337371"/>
                </a:lnTo>
                <a:lnTo>
                  <a:pt x="199819" y="335788"/>
                </a:lnTo>
                <a:lnTo>
                  <a:pt x="193135" y="334029"/>
                </a:lnTo>
                <a:lnTo>
                  <a:pt x="188210" y="330687"/>
                </a:lnTo>
                <a:lnTo>
                  <a:pt x="186627" y="329983"/>
                </a:lnTo>
                <a:lnTo>
                  <a:pt x="185220" y="329631"/>
                </a:lnTo>
                <a:lnTo>
                  <a:pt x="183285" y="329455"/>
                </a:lnTo>
                <a:lnTo>
                  <a:pt x="182405" y="329104"/>
                </a:lnTo>
                <a:lnTo>
                  <a:pt x="181526" y="328400"/>
                </a:lnTo>
                <a:lnTo>
                  <a:pt x="179767" y="325762"/>
                </a:lnTo>
                <a:lnTo>
                  <a:pt x="174138" y="315735"/>
                </a:lnTo>
                <a:lnTo>
                  <a:pt x="165519" y="305885"/>
                </a:lnTo>
                <a:lnTo>
                  <a:pt x="164992" y="305006"/>
                </a:lnTo>
                <a:lnTo>
                  <a:pt x="162529" y="299201"/>
                </a:lnTo>
                <a:lnTo>
                  <a:pt x="162353" y="298322"/>
                </a:lnTo>
                <a:lnTo>
                  <a:pt x="161649" y="293045"/>
                </a:lnTo>
                <a:lnTo>
                  <a:pt x="161474" y="289351"/>
                </a:lnTo>
                <a:lnTo>
                  <a:pt x="160770" y="286009"/>
                </a:lnTo>
                <a:lnTo>
                  <a:pt x="160418" y="285305"/>
                </a:lnTo>
                <a:lnTo>
                  <a:pt x="159011" y="282667"/>
                </a:lnTo>
                <a:lnTo>
                  <a:pt x="154086" y="275455"/>
                </a:lnTo>
                <a:lnTo>
                  <a:pt x="144587" y="265605"/>
                </a:lnTo>
                <a:lnTo>
                  <a:pt x="142829" y="264198"/>
                </a:lnTo>
                <a:lnTo>
                  <a:pt x="141421" y="263318"/>
                </a:lnTo>
                <a:lnTo>
                  <a:pt x="136672" y="262966"/>
                </a:lnTo>
                <a:lnTo>
                  <a:pt x="118907" y="263142"/>
                </a:lnTo>
                <a:lnTo>
                  <a:pt x="117148" y="263670"/>
                </a:lnTo>
                <a:lnTo>
                  <a:pt x="115740" y="264373"/>
                </a:lnTo>
                <a:lnTo>
                  <a:pt x="115037" y="265253"/>
                </a:lnTo>
                <a:lnTo>
                  <a:pt x="114157" y="266660"/>
                </a:lnTo>
                <a:lnTo>
                  <a:pt x="113102" y="269123"/>
                </a:lnTo>
                <a:lnTo>
                  <a:pt x="112574" y="270706"/>
                </a:lnTo>
                <a:lnTo>
                  <a:pt x="112222" y="273872"/>
                </a:lnTo>
                <a:lnTo>
                  <a:pt x="111871" y="275631"/>
                </a:lnTo>
                <a:lnTo>
                  <a:pt x="111519" y="276334"/>
                </a:lnTo>
                <a:lnTo>
                  <a:pt x="110815" y="277390"/>
                </a:lnTo>
                <a:lnTo>
                  <a:pt x="109760" y="278621"/>
                </a:lnTo>
                <a:lnTo>
                  <a:pt x="106242" y="281787"/>
                </a:lnTo>
                <a:lnTo>
                  <a:pt x="104659" y="283018"/>
                </a:lnTo>
                <a:lnTo>
                  <a:pt x="103955" y="283370"/>
                </a:lnTo>
                <a:lnTo>
                  <a:pt x="101845" y="284250"/>
                </a:lnTo>
                <a:lnTo>
                  <a:pt x="99382" y="285833"/>
                </a:lnTo>
                <a:lnTo>
                  <a:pt x="95160" y="287592"/>
                </a:lnTo>
                <a:lnTo>
                  <a:pt x="93753" y="288471"/>
                </a:lnTo>
                <a:lnTo>
                  <a:pt x="89708" y="291462"/>
                </a:lnTo>
                <a:lnTo>
                  <a:pt x="82320" y="295155"/>
                </a:lnTo>
                <a:lnTo>
                  <a:pt x="77746" y="298673"/>
                </a:lnTo>
                <a:lnTo>
                  <a:pt x="76867" y="299025"/>
                </a:lnTo>
                <a:lnTo>
                  <a:pt x="73349" y="299553"/>
                </a:lnTo>
                <a:lnTo>
                  <a:pt x="71238" y="300432"/>
                </a:lnTo>
                <a:lnTo>
                  <a:pt x="70535" y="300784"/>
                </a:lnTo>
                <a:lnTo>
                  <a:pt x="64730" y="306940"/>
                </a:lnTo>
                <a:lnTo>
                  <a:pt x="63323" y="307996"/>
                </a:lnTo>
                <a:lnTo>
                  <a:pt x="55759" y="311514"/>
                </a:lnTo>
                <a:lnTo>
                  <a:pt x="55056" y="311866"/>
                </a:lnTo>
                <a:lnTo>
                  <a:pt x="54001" y="312745"/>
                </a:lnTo>
                <a:lnTo>
                  <a:pt x="48372" y="319077"/>
                </a:lnTo>
                <a:lnTo>
                  <a:pt x="45733" y="321364"/>
                </a:lnTo>
                <a:lnTo>
                  <a:pt x="43798" y="322595"/>
                </a:lnTo>
                <a:lnTo>
                  <a:pt x="39225" y="326113"/>
                </a:lnTo>
                <a:lnTo>
                  <a:pt x="38697" y="326993"/>
                </a:lnTo>
                <a:lnTo>
                  <a:pt x="38346" y="328048"/>
                </a:lnTo>
                <a:lnTo>
                  <a:pt x="38170" y="330159"/>
                </a:lnTo>
                <a:lnTo>
                  <a:pt x="38522" y="331039"/>
                </a:lnTo>
                <a:lnTo>
                  <a:pt x="39225" y="331566"/>
                </a:lnTo>
                <a:lnTo>
                  <a:pt x="40808" y="331918"/>
                </a:lnTo>
                <a:lnTo>
                  <a:pt x="42391" y="332446"/>
                </a:lnTo>
                <a:lnTo>
                  <a:pt x="42919" y="332973"/>
                </a:lnTo>
                <a:lnTo>
                  <a:pt x="43447" y="333501"/>
                </a:lnTo>
                <a:lnTo>
                  <a:pt x="43623" y="334205"/>
                </a:lnTo>
                <a:lnTo>
                  <a:pt x="43623" y="335084"/>
                </a:lnTo>
                <a:lnTo>
                  <a:pt x="43623" y="335964"/>
                </a:lnTo>
                <a:lnTo>
                  <a:pt x="43798" y="336667"/>
                </a:lnTo>
                <a:lnTo>
                  <a:pt x="44502" y="337898"/>
                </a:lnTo>
                <a:lnTo>
                  <a:pt x="49251" y="344231"/>
                </a:lnTo>
                <a:lnTo>
                  <a:pt x="49603" y="344934"/>
                </a:lnTo>
                <a:lnTo>
                  <a:pt x="49779" y="345638"/>
                </a:lnTo>
                <a:lnTo>
                  <a:pt x="49603" y="346693"/>
                </a:lnTo>
                <a:lnTo>
                  <a:pt x="48899" y="347749"/>
                </a:lnTo>
                <a:lnTo>
                  <a:pt x="46964" y="349156"/>
                </a:lnTo>
                <a:lnTo>
                  <a:pt x="45733" y="349859"/>
                </a:lnTo>
                <a:lnTo>
                  <a:pt x="44678" y="350211"/>
                </a:lnTo>
                <a:lnTo>
                  <a:pt x="42039" y="350739"/>
                </a:lnTo>
                <a:lnTo>
                  <a:pt x="36762" y="352498"/>
                </a:lnTo>
                <a:lnTo>
                  <a:pt x="32893" y="354609"/>
                </a:lnTo>
                <a:lnTo>
                  <a:pt x="30430" y="356192"/>
                </a:lnTo>
                <a:lnTo>
                  <a:pt x="29375" y="357247"/>
                </a:lnTo>
                <a:lnTo>
                  <a:pt x="27264" y="360413"/>
                </a:lnTo>
                <a:lnTo>
                  <a:pt x="20052" y="376068"/>
                </a:lnTo>
                <a:lnTo>
                  <a:pt x="15655" y="388205"/>
                </a:lnTo>
                <a:lnTo>
                  <a:pt x="14951" y="389260"/>
                </a:lnTo>
                <a:lnTo>
                  <a:pt x="13896" y="390492"/>
                </a:lnTo>
                <a:lnTo>
                  <a:pt x="10202" y="393306"/>
                </a:lnTo>
                <a:lnTo>
                  <a:pt x="9147" y="393834"/>
                </a:lnTo>
                <a:lnTo>
                  <a:pt x="7740" y="394361"/>
                </a:lnTo>
                <a:lnTo>
                  <a:pt x="5980" y="396296"/>
                </a:lnTo>
                <a:lnTo>
                  <a:pt x="2111" y="402980"/>
                </a:lnTo>
                <a:lnTo>
                  <a:pt x="1407" y="404388"/>
                </a:lnTo>
                <a:lnTo>
                  <a:pt x="176" y="408257"/>
                </a:lnTo>
                <a:lnTo>
                  <a:pt x="0" y="409137"/>
                </a:lnTo>
                <a:lnTo>
                  <a:pt x="0" y="410016"/>
                </a:lnTo>
                <a:lnTo>
                  <a:pt x="176" y="411248"/>
                </a:lnTo>
                <a:lnTo>
                  <a:pt x="528" y="412655"/>
                </a:lnTo>
                <a:lnTo>
                  <a:pt x="1583" y="415117"/>
                </a:lnTo>
                <a:lnTo>
                  <a:pt x="2814" y="417228"/>
                </a:lnTo>
                <a:lnTo>
                  <a:pt x="3870" y="418108"/>
                </a:lnTo>
                <a:lnTo>
                  <a:pt x="9499" y="420746"/>
                </a:lnTo>
                <a:lnTo>
                  <a:pt x="10378" y="421450"/>
                </a:lnTo>
                <a:lnTo>
                  <a:pt x="10730" y="421801"/>
                </a:lnTo>
                <a:lnTo>
                  <a:pt x="11609" y="422681"/>
                </a:lnTo>
                <a:lnTo>
                  <a:pt x="11961" y="423384"/>
                </a:lnTo>
                <a:lnTo>
                  <a:pt x="12665" y="424792"/>
                </a:lnTo>
                <a:lnTo>
                  <a:pt x="13544" y="427254"/>
                </a:lnTo>
                <a:lnTo>
                  <a:pt x="15479" y="431652"/>
                </a:lnTo>
                <a:lnTo>
                  <a:pt x="16007" y="432355"/>
                </a:lnTo>
                <a:lnTo>
                  <a:pt x="16534" y="432883"/>
                </a:lnTo>
                <a:lnTo>
                  <a:pt x="17590" y="433762"/>
                </a:lnTo>
                <a:lnTo>
                  <a:pt x="18821" y="434642"/>
                </a:lnTo>
                <a:lnTo>
                  <a:pt x="20228" y="435170"/>
                </a:lnTo>
                <a:lnTo>
                  <a:pt x="20932" y="435345"/>
                </a:lnTo>
                <a:lnTo>
                  <a:pt x="42567" y="438160"/>
                </a:lnTo>
                <a:lnTo>
                  <a:pt x="55408" y="441853"/>
                </a:lnTo>
                <a:lnTo>
                  <a:pt x="66665" y="447130"/>
                </a:lnTo>
                <a:lnTo>
                  <a:pt x="68424" y="448538"/>
                </a:lnTo>
                <a:lnTo>
                  <a:pt x="70359" y="449769"/>
                </a:lnTo>
                <a:lnTo>
                  <a:pt x="70887" y="450297"/>
                </a:lnTo>
                <a:lnTo>
                  <a:pt x="71063" y="451528"/>
                </a:lnTo>
                <a:lnTo>
                  <a:pt x="70887" y="453287"/>
                </a:lnTo>
                <a:lnTo>
                  <a:pt x="69655" y="457157"/>
                </a:lnTo>
                <a:lnTo>
                  <a:pt x="68776" y="458740"/>
                </a:lnTo>
                <a:lnTo>
                  <a:pt x="67896" y="459795"/>
                </a:lnTo>
                <a:lnTo>
                  <a:pt x="67193" y="460147"/>
                </a:lnTo>
                <a:lnTo>
                  <a:pt x="66665" y="460675"/>
                </a:lnTo>
                <a:lnTo>
                  <a:pt x="66137" y="461202"/>
                </a:lnTo>
                <a:lnTo>
                  <a:pt x="64906" y="462082"/>
                </a:lnTo>
                <a:lnTo>
                  <a:pt x="55056" y="465248"/>
                </a:lnTo>
                <a:lnTo>
                  <a:pt x="47316" y="468590"/>
                </a:lnTo>
                <a:lnTo>
                  <a:pt x="46085" y="469294"/>
                </a:lnTo>
                <a:lnTo>
                  <a:pt x="45030" y="470349"/>
                </a:lnTo>
                <a:lnTo>
                  <a:pt x="44150" y="471404"/>
                </a:lnTo>
                <a:lnTo>
                  <a:pt x="43798" y="471932"/>
                </a:lnTo>
                <a:lnTo>
                  <a:pt x="43447" y="472635"/>
                </a:lnTo>
                <a:lnTo>
                  <a:pt x="42919" y="474219"/>
                </a:lnTo>
                <a:lnTo>
                  <a:pt x="42919" y="475802"/>
                </a:lnTo>
                <a:lnTo>
                  <a:pt x="43798" y="482310"/>
                </a:lnTo>
                <a:lnTo>
                  <a:pt x="44326" y="484245"/>
                </a:lnTo>
                <a:lnTo>
                  <a:pt x="45030" y="485476"/>
                </a:lnTo>
                <a:lnTo>
                  <a:pt x="45733" y="485828"/>
                </a:lnTo>
                <a:lnTo>
                  <a:pt x="46613" y="485828"/>
                </a:lnTo>
                <a:lnTo>
                  <a:pt x="48196" y="485652"/>
                </a:lnTo>
                <a:lnTo>
                  <a:pt x="51362" y="484772"/>
                </a:lnTo>
                <a:lnTo>
                  <a:pt x="54704" y="484245"/>
                </a:lnTo>
                <a:lnTo>
                  <a:pt x="56639" y="484245"/>
                </a:lnTo>
                <a:lnTo>
                  <a:pt x="58398" y="484421"/>
                </a:lnTo>
                <a:lnTo>
                  <a:pt x="59981" y="484772"/>
                </a:lnTo>
                <a:lnTo>
                  <a:pt x="62971" y="486004"/>
                </a:lnTo>
                <a:lnTo>
                  <a:pt x="65610" y="487587"/>
                </a:lnTo>
                <a:lnTo>
                  <a:pt x="68072" y="489346"/>
                </a:lnTo>
                <a:lnTo>
                  <a:pt x="69479" y="490929"/>
                </a:lnTo>
                <a:lnTo>
                  <a:pt x="72646" y="495854"/>
                </a:lnTo>
                <a:lnTo>
                  <a:pt x="72821" y="496557"/>
                </a:lnTo>
                <a:lnTo>
                  <a:pt x="72646" y="497437"/>
                </a:lnTo>
                <a:lnTo>
                  <a:pt x="71766" y="498492"/>
                </a:lnTo>
                <a:lnTo>
                  <a:pt x="70887" y="499020"/>
                </a:lnTo>
                <a:lnTo>
                  <a:pt x="69304" y="499724"/>
                </a:lnTo>
                <a:lnTo>
                  <a:pt x="68600" y="500076"/>
                </a:lnTo>
                <a:lnTo>
                  <a:pt x="67369" y="500955"/>
                </a:lnTo>
                <a:lnTo>
                  <a:pt x="64203" y="503945"/>
                </a:lnTo>
                <a:lnTo>
                  <a:pt x="62971" y="504649"/>
                </a:lnTo>
                <a:lnTo>
                  <a:pt x="54001" y="507639"/>
                </a:lnTo>
                <a:lnTo>
                  <a:pt x="52241" y="508694"/>
                </a:lnTo>
                <a:lnTo>
                  <a:pt x="51714" y="509046"/>
                </a:lnTo>
                <a:lnTo>
                  <a:pt x="51538" y="509222"/>
                </a:lnTo>
                <a:lnTo>
                  <a:pt x="46437" y="516434"/>
                </a:lnTo>
                <a:lnTo>
                  <a:pt x="45381" y="517313"/>
                </a:lnTo>
                <a:lnTo>
                  <a:pt x="43623" y="518545"/>
                </a:lnTo>
                <a:lnTo>
                  <a:pt x="35707" y="522590"/>
                </a:lnTo>
                <a:lnTo>
                  <a:pt x="35179" y="523118"/>
                </a:lnTo>
                <a:lnTo>
                  <a:pt x="34652" y="523646"/>
                </a:lnTo>
                <a:lnTo>
                  <a:pt x="34300" y="524349"/>
                </a:lnTo>
                <a:lnTo>
                  <a:pt x="33948" y="525229"/>
                </a:lnTo>
                <a:lnTo>
                  <a:pt x="33421" y="528219"/>
                </a:lnTo>
                <a:lnTo>
                  <a:pt x="32541" y="559529"/>
                </a:lnTo>
                <a:lnTo>
                  <a:pt x="32893" y="561112"/>
                </a:lnTo>
                <a:lnTo>
                  <a:pt x="35179" y="568148"/>
                </a:lnTo>
                <a:lnTo>
                  <a:pt x="36762" y="571841"/>
                </a:lnTo>
                <a:lnTo>
                  <a:pt x="37818" y="572897"/>
                </a:lnTo>
                <a:lnTo>
                  <a:pt x="39049" y="573776"/>
                </a:lnTo>
                <a:lnTo>
                  <a:pt x="44502" y="576591"/>
                </a:lnTo>
                <a:lnTo>
                  <a:pt x="53824" y="578702"/>
                </a:lnTo>
                <a:lnTo>
                  <a:pt x="55408" y="579229"/>
                </a:lnTo>
                <a:lnTo>
                  <a:pt x="58046" y="580812"/>
                </a:lnTo>
                <a:lnTo>
                  <a:pt x="58574" y="581340"/>
                </a:lnTo>
                <a:lnTo>
                  <a:pt x="59101" y="581868"/>
                </a:lnTo>
                <a:lnTo>
                  <a:pt x="59453" y="582395"/>
                </a:lnTo>
                <a:lnTo>
                  <a:pt x="59805" y="583099"/>
                </a:lnTo>
                <a:lnTo>
                  <a:pt x="59981" y="583627"/>
                </a:lnTo>
                <a:lnTo>
                  <a:pt x="60509" y="596115"/>
                </a:lnTo>
                <a:lnTo>
                  <a:pt x="58222" y="599457"/>
                </a:lnTo>
                <a:lnTo>
                  <a:pt x="57870" y="600513"/>
                </a:lnTo>
                <a:lnTo>
                  <a:pt x="47141" y="616695"/>
                </a:lnTo>
                <a:lnTo>
                  <a:pt x="46261" y="618982"/>
                </a:lnTo>
                <a:lnTo>
                  <a:pt x="45557" y="621796"/>
                </a:lnTo>
                <a:lnTo>
                  <a:pt x="45557" y="623028"/>
                </a:lnTo>
                <a:lnTo>
                  <a:pt x="45557" y="624083"/>
                </a:lnTo>
                <a:lnTo>
                  <a:pt x="45909" y="626545"/>
                </a:lnTo>
                <a:lnTo>
                  <a:pt x="47316" y="629184"/>
                </a:lnTo>
                <a:lnTo>
                  <a:pt x="49251" y="632174"/>
                </a:lnTo>
                <a:lnTo>
                  <a:pt x="51186" y="634637"/>
                </a:lnTo>
                <a:lnTo>
                  <a:pt x="68600" y="647126"/>
                </a:lnTo>
                <a:lnTo>
                  <a:pt x="71063" y="649764"/>
                </a:lnTo>
                <a:lnTo>
                  <a:pt x="71766" y="650995"/>
                </a:lnTo>
                <a:lnTo>
                  <a:pt x="72118" y="651699"/>
                </a:lnTo>
                <a:lnTo>
                  <a:pt x="72294" y="652402"/>
                </a:lnTo>
                <a:lnTo>
                  <a:pt x="72294" y="653458"/>
                </a:lnTo>
                <a:lnTo>
                  <a:pt x="71942" y="654513"/>
                </a:lnTo>
                <a:lnTo>
                  <a:pt x="70887" y="655921"/>
                </a:lnTo>
                <a:lnTo>
                  <a:pt x="70007" y="656624"/>
                </a:lnTo>
                <a:lnTo>
                  <a:pt x="69128" y="657152"/>
                </a:lnTo>
                <a:lnTo>
                  <a:pt x="67720" y="657855"/>
                </a:lnTo>
                <a:lnTo>
                  <a:pt x="59278" y="663660"/>
                </a:lnTo>
                <a:lnTo>
                  <a:pt x="58750" y="664187"/>
                </a:lnTo>
                <a:lnTo>
                  <a:pt x="58398" y="664891"/>
                </a:lnTo>
                <a:lnTo>
                  <a:pt x="57694" y="666474"/>
                </a:lnTo>
                <a:lnTo>
                  <a:pt x="55056" y="683009"/>
                </a:lnTo>
                <a:lnTo>
                  <a:pt x="54880" y="687934"/>
                </a:lnTo>
                <a:lnTo>
                  <a:pt x="55056" y="690572"/>
                </a:lnTo>
                <a:lnTo>
                  <a:pt x="55584" y="691276"/>
                </a:lnTo>
                <a:lnTo>
                  <a:pt x="58926" y="693035"/>
                </a:lnTo>
                <a:lnTo>
                  <a:pt x="69128" y="696553"/>
                </a:lnTo>
                <a:lnTo>
                  <a:pt x="69655" y="697080"/>
                </a:lnTo>
                <a:lnTo>
                  <a:pt x="70007" y="697784"/>
                </a:lnTo>
                <a:lnTo>
                  <a:pt x="70183" y="698488"/>
                </a:lnTo>
                <a:lnTo>
                  <a:pt x="70359" y="699367"/>
                </a:lnTo>
                <a:lnTo>
                  <a:pt x="70359" y="703061"/>
                </a:lnTo>
                <a:lnTo>
                  <a:pt x="70007" y="705171"/>
                </a:lnTo>
                <a:lnTo>
                  <a:pt x="69304" y="707810"/>
                </a:lnTo>
                <a:lnTo>
                  <a:pt x="68952" y="708690"/>
                </a:lnTo>
                <a:lnTo>
                  <a:pt x="68072" y="709745"/>
                </a:lnTo>
                <a:lnTo>
                  <a:pt x="66841" y="710976"/>
                </a:lnTo>
                <a:lnTo>
                  <a:pt x="62444" y="714494"/>
                </a:lnTo>
                <a:lnTo>
                  <a:pt x="59453" y="716429"/>
                </a:lnTo>
                <a:lnTo>
                  <a:pt x="54001" y="719067"/>
                </a:lnTo>
                <a:lnTo>
                  <a:pt x="52593" y="721178"/>
                </a:lnTo>
                <a:lnTo>
                  <a:pt x="49955" y="728038"/>
                </a:lnTo>
                <a:lnTo>
                  <a:pt x="47141" y="739472"/>
                </a:lnTo>
                <a:lnTo>
                  <a:pt x="44326" y="747035"/>
                </a:lnTo>
                <a:lnTo>
                  <a:pt x="42567" y="753719"/>
                </a:lnTo>
                <a:lnTo>
                  <a:pt x="41688" y="755830"/>
                </a:lnTo>
                <a:lnTo>
                  <a:pt x="41512" y="756709"/>
                </a:lnTo>
                <a:lnTo>
                  <a:pt x="41160" y="770605"/>
                </a:lnTo>
                <a:lnTo>
                  <a:pt x="43447" y="788195"/>
                </a:lnTo>
                <a:lnTo>
                  <a:pt x="48724" y="807544"/>
                </a:lnTo>
                <a:lnTo>
                  <a:pt x="55584" y="817218"/>
                </a:lnTo>
                <a:lnTo>
                  <a:pt x="56463" y="818801"/>
                </a:lnTo>
                <a:lnTo>
                  <a:pt x="62444" y="835335"/>
                </a:lnTo>
                <a:lnTo>
                  <a:pt x="62795" y="836039"/>
                </a:lnTo>
                <a:lnTo>
                  <a:pt x="63323" y="836743"/>
                </a:lnTo>
                <a:lnTo>
                  <a:pt x="63851" y="837270"/>
                </a:lnTo>
                <a:lnTo>
                  <a:pt x="71590" y="841492"/>
                </a:lnTo>
                <a:lnTo>
                  <a:pt x="72646" y="842371"/>
                </a:lnTo>
                <a:lnTo>
                  <a:pt x="75636" y="845538"/>
                </a:lnTo>
                <a:lnTo>
                  <a:pt x="79681" y="852749"/>
                </a:lnTo>
                <a:lnTo>
                  <a:pt x="80209" y="853277"/>
                </a:lnTo>
                <a:lnTo>
                  <a:pt x="80737" y="853629"/>
                </a:lnTo>
                <a:lnTo>
                  <a:pt x="86893" y="856971"/>
                </a:lnTo>
                <a:lnTo>
                  <a:pt x="90763" y="858378"/>
                </a:lnTo>
                <a:lnTo>
                  <a:pt x="91466" y="858730"/>
                </a:lnTo>
                <a:lnTo>
                  <a:pt x="91994" y="859258"/>
                </a:lnTo>
                <a:lnTo>
                  <a:pt x="92522" y="859785"/>
                </a:lnTo>
                <a:lnTo>
                  <a:pt x="92874" y="860489"/>
                </a:lnTo>
                <a:lnTo>
                  <a:pt x="93050" y="861720"/>
                </a:lnTo>
                <a:lnTo>
                  <a:pt x="92874" y="863479"/>
                </a:lnTo>
                <a:lnTo>
                  <a:pt x="90763" y="870339"/>
                </a:lnTo>
                <a:lnTo>
                  <a:pt x="86893" y="877727"/>
                </a:lnTo>
                <a:lnTo>
                  <a:pt x="86541" y="878958"/>
                </a:lnTo>
                <a:lnTo>
                  <a:pt x="86366" y="880717"/>
                </a:lnTo>
                <a:lnTo>
                  <a:pt x="86366" y="884411"/>
                </a:lnTo>
                <a:lnTo>
                  <a:pt x="86717" y="887577"/>
                </a:lnTo>
                <a:lnTo>
                  <a:pt x="87597" y="890743"/>
                </a:lnTo>
                <a:lnTo>
                  <a:pt x="87949" y="891447"/>
                </a:lnTo>
                <a:lnTo>
                  <a:pt x="89356" y="894085"/>
                </a:lnTo>
                <a:lnTo>
                  <a:pt x="92170" y="900242"/>
                </a:lnTo>
                <a:lnTo>
                  <a:pt x="92698" y="903583"/>
                </a:lnTo>
                <a:lnTo>
                  <a:pt x="93577" y="906750"/>
                </a:lnTo>
                <a:lnTo>
                  <a:pt x="94281" y="910971"/>
                </a:lnTo>
                <a:lnTo>
                  <a:pt x="93929" y="913610"/>
                </a:lnTo>
                <a:lnTo>
                  <a:pt x="93226" y="915896"/>
                </a:lnTo>
                <a:lnTo>
                  <a:pt x="92522" y="917655"/>
                </a:lnTo>
                <a:lnTo>
                  <a:pt x="91466" y="919238"/>
                </a:lnTo>
                <a:lnTo>
                  <a:pt x="88125" y="922580"/>
                </a:lnTo>
                <a:lnTo>
                  <a:pt x="85486" y="925922"/>
                </a:lnTo>
                <a:lnTo>
                  <a:pt x="78098" y="937356"/>
                </a:lnTo>
                <a:lnTo>
                  <a:pt x="78274" y="938939"/>
                </a:lnTo>
                <a:lnTo>
                  <a:pt x="78626" y="940346"/>
                </a:lnTo>
                <a:lnTo>
                  <a:pt x="80209" y="943864"/>
                </a:lnTo>
                <a:lnTo>
                  <a:pt x="80385" y="944744"/>
                </a:lnTo>
                <a:lnTo>
                  <a:pt x="80561" y="947734"/>
                </a:lnTo>
                <a:lnTo>
                  <a:pt x="80737" y="948437"/>
                </a:lnTo>
                <a:lnTo>
                  <a:pt x="81089" y="949141"/>
                </a:lnTo>
                <a:lnTo>
                  <a:pt x="84783" y="954594"/>
                </a:lnTo>
                <a:lnTo>
                  <a:pt x="84958" y="955297"/>
                </a:lnTo>
                <a:lnTo>
                  <a:pt x="85134" y="956001"/>
                </a:lnTo>
                <a:lnTo>
                  <a:pt x="85134" y="956704"/>
                </a:lnTo>
                <a:lnTo>
                  <a:pt x="84958" y="957056"/>
                </a:lnTo>
                <a:lnTo>
                  <a:pt x="84606" y="957584"/>
                </a:lnTo>
                <a:lnTo>
                  <a:pt x="82848" y="959871"/>
                </a:lnTo>
                <a:lnTo>
                  <a:pt x="82144" y="961102"/>
                </a:lnTo>
                <a:lnTo>
                  <a:pt x="79681" y="967082"/>
                </a:lnTo>
                <a:lnTo>
                  <a:pt x="78626" y="972359"/>
                </a:lnTo>
                <a:lnTo>
                  <a:pt x="75988" y="979043"/>
                </a:lnTo>
                <a:lnTo>
                  <a:pt x="72997" y="984496"/>
                </a:lnTo>
                <a:lnTo>
                  <a:pt x="71238" y="986783"/>
                </a:lnTo>
                <a:lnTo>
                  <a:pt x="70887" y="987486"/>
                </a:lnTo>
                <a:lnTo>
                  <a:pt x="69655" y="990301"/>
                </a:lnTo>
                <a:lnTo>
                  <a:pt x="69479" y="991004"/>
                </a:lnTo>
                <a:lnTo>
                  <a:pt x="69479" y="991884"/>
                </a:lnTo>
                <a:lnTo>
                  <a:pt x="69655" y="992763"/>
                </a:lnTo>
                <a:lnTo>
                  <a:pt x="70183" y="993467"/>
                </a:lnTo>
                <a:lnTo>
                  <a:pt x="71063" y="994171"/>
                </a:lnTo>
                <a:lnTo>
                  <a:pt x="72118" y="993994"/>
                </a:lnTo>
                <a:lnTo>
                  <a:pt x="73349" y="993291"/>
                </a:lnTo>
                <a:lnTo>
                  <a:pt x="75108" y="991004"/>
                </a:lnTo>
                <a:lnTo>
                  <a:pt x="76163" y="990125"/>
                </a:lnTo>
                <a:lnTo>
                  <a:pt x="77043" y="989421"/>
                </a:lnTo>
                <a:lnTo>
                  <a:pt x="84431" y="986431"/>
                </a:lnTo>
                <a:lnTo>
                  <a:pt x="85486" y="985903"/>
                </a:lnTo>
                <a:lnTo>
                  <a:pt x="86190" y="985376"/>
                </a:lnTo>
                <a:lnTo>
                  <a:pt x="86717" y="984848"/>
                </a:lnTo>
                <a:lnTo>
                  <a:pt x="88300" y="982385"/>
                </a:lnTo>
                <a:lnTo>
                  <a:pt x="88828" y="981858"/>
                </a:lnTo>
                <a:lnTo>
                  <a:pt x="89708" y="980626"/>
                </a:lnTo>
                <a:lnTo>
                  <a:pt x="91115" y="977812"/>
                </a:lnTo>
                <a:lnTo>
                  <a:pt x="91994" y="976581"/>
                </a:lnTo>
                <a:lnTo>
                  <a:pt x="92522" y="976053"/>
                </a:lnTo>
                <a:lnTo>
                  <a:pt x="93753" y="975701"/>
                </a:lnTo>
                <a:lnTo>
                  <a:pt x="95512" y="975701"/>
                </a:lnTo>
                <a:lnTo>
                  <a:pt x="103428" y="976757"/>
                </a:lnTo>
                <a:lnTo>
                  <a:pt x="105187" y="977284"/>
                </a:lnTo>
                <a:lnTo>
                  <a:pt x="115916" y="978868"/>
                </a:lnTo>
                <a:lnTo>
                  <a:pt x="117675" y="978692"/>
                </a:lnTo>
                <a:lnTo>
                  <a:pt x="118555" y="978516"/>
                </a:lnTo>
                <a:lnTo>
                  <a:pt x="123304" y="975526"/>
                </a:lnTo>
                <a:lnTo>
                  <a:pt x="128405" y="970952"/>
                </a:lnTo>
                <a:lnTo>
                  <a:pt x="129988" y="968841"/>
                </a:lnTo>
                <a:lnTo>
                  <a:pt x="130867" y="965499"/>
                </a:lnTo>
                <a:lnTo>
                  <a:pt x="131395" y="963916"/>
                </a:lnTo>
                <a:lnTo>
                  <a:pt x="131923" y="963213"/>
                </a:lnTo>
                <a:lnTo>
                  <a:pt x="134385" y="961454"/>
                </a:lnTo>
                <a:lnTo>
                  <a:pt x="136320" y="960398"/>
                </a:lnTo>
                <a:lnTo>
                  <a:pt x="139135" y="957760"/>
                </a:lnTo>
                <a:lnTo>
                  <a:pt x="139662" y="957056"/>
                </a:lnTo>
                <a:lnTo>
                  <a:pt x="139838" y="956880"/>
                </a:lnTo>
                <a:lnTo>
                  <a:pt x="140542" y="955297"/>
                </a:lnTo>
                <a:lnTo>
                  <a:pt x="141070" y="954594"/>
                </a:lnTo>
                <a:lnTo>
                  <a:pt x="142653" y="952835"/>
                </a:lnTo>
                <a:lnTo>
                  <a:pt x="143708" y="951252"/>
                </a:lnTo>
                <a:lnTo>
                  <a:pt x="145115" y="949669"/>
                </a:lnTo>
                <a:lnTo>
                  <a:pt x="145467" y="948965"/>
                </a:lnTo>
                <a:lnTo>
                  <a:pt x="145643" y="948261"/>
                </a:lnTo>
                <a:lnTo>
                  <a:pt x="145995" y="947558"/>
                </a:lnTo>
                <a:lnTo>
                  <a:pt x="146698" y="947030"/>
                </a:lnTo>
                <a:lnTo>
                  <a:pt x="150216" y="946854"/>
                </a:lnTo>
                <a:lnTo>
                  <a:pt x="151096" y="947030"/>
                </a:lnTo>
                <a:lnTo>
                  <a:pt x="151975" y="947206"/>
                </a:lnTo>
                <a:lnTo>
                  <a:pt x="152679" y="947558"/>
                </a:lnTo>
                <a:lnTo>
                  <a:pt x="154438" y="948437"/>
                </a:lnTo>
                <a:lnTo>
                  <a:pt x="154965" y="948613"/>
                </a:lnTo>
                <a:lnTo>
                  <a:pt x="155669" y="948613"/>
                </a:lnTo>
                <a:lnTo>
                  <a:pt x="159890" y="947910"/>
                </a:lnTo>
                <a:lnTo>
                  <a:pt x="162705" y="946854"/>
                </a:lnTo>
                <a:lnTo>
                  <a:pt x="167982" y="943688"/>
                </a:lnTo>
                <a:lnTo>
                  <a:pt x="172027" y="940346"/>
                </a:lnTo>
                <a:lnTo>
                  <a:pt x="174314" y="937884"/>
                </a:lnTo>
                <a:lnTo>
                  <a:pt x="175018" y="937356"/>
                </a:lnTo>
                <a:lnTo>
                  <a:pt x="175897" y="936828"/>
                </a:lnTo>
                <a:lnTo>
                  <a:pt x="178536" y="936124"/>
                </a:lnTo>
                <a:lnTo>
                  <a:pt x="179591" y="935773"/>
                </a:lnTo>
                <a:lnTo>
                  <a:pt x="180471" y="935245"/>
                </a:lnTo>
                <a:lnTo>
                  <a:pt x="181878" y="932958"/>
                </a:lnTo>
                <a:lnTo>
                  <a:pt x="182581" y="932079"/>
                </a:lnTo>
                <a:lnTo>
                  <a:pt x="183637" y="931199"/>
                </a:lnTo>
                <a:lnTo>
                  <a:pt x="184868" y="929792"/>
                </a:lnTo>
                <a:lnTo>
                  <a:pt x="185220" y="929089"/>
                </a:lnTo>
                <a:lnTo>
                  <a:pt x="186099" y="926978"/>
                </a:lnTo>
                <a:lnTo>
                  <a:pt x="186627" y="926274"/>
                </a:lnTo>
                <a:lnTo>
                  <a:pt x="191904" y="921525"/>
                </a:lnTo>
                <a:lnTo>
                  <a:pt x="192431" y="920997"/>
                </a:lnTo>
                <a:lnTo>
                  <a:pt x="192783" y="920294"/>
                </a:lnTo>
                <a:lnTo>
                  <a:pt x="193487" y="918887"/>
                </a:lnTo>
                <a:lnTo>
                  <a:pt x="193839" y="918183"/>
                </a:lnTo>
                <a:lnTo>
                  <a:pt x="194366" y="917655"/>
                </a:lnTo>
                <a:lnTo>
                  <a:pt x="195246" y="917128"/>
                </a:lnTo>
                <a:lnTo>
                  <a:pt x="196477" y="916600"/>
                </a:lnTo>
                <a:lnTo>
                  <a:pt x="198236" y="916248"/>
                </a:lnTo>
                <a:lnTo>
                  <a:pt x="201402" y="916424"/>
                </a:lnTo>
                <a:lnTo>
                  <a:pt x="202106" y="916248"/>
                </a:lnTo>
                <a:lnTo>
                  <a:pt x="204393" y="915545"/>
                </a:lnTo>
                <a:lnTo>
                  <a:pt x="205976" y="915193"/>
                </a:lnTo>
                <a:lnTo>
                  <a:pt x="206855" y="915369"/>
                </a:lnTo>
                <a:lnTo>
                  <a:pt x="207559" y="915545"/>
                </a:lnTo>
                <a:lnTo>
                  <a:pt x="208438" y="915720"/>
                </a:lnTo>
                <a:lnTo>
                  <a:pt x="209318" y="915545"/>
                </a:lnTo>
                <a:lnTo>
                  <a:pt x="212132" y="914665"/>
                </a:lnTo>
                <a:lnTo>
                  <a:pt x="244321" y="896548"/>
                </a:lnTo>
                <a:lnTo>
                  <a:pt x="247663" y="893557"/>
                </a:lnTo>
                <a:lnTo>
                  <a:pt x="247839" y="892678"/>
                </a:lnTo>
                <a:lnTo>
                  <a:pt x="247839" y="891271"/>
                </a:lnTo>
                <a:lnTo>
                  <a:pt x="248191" y="890567"/>
                </a:lnTo>
                <a:lnTo>
                  <a:pt x="250478" y="887225"/>
                </a:lnTo>
                <a:lnTo>
                  <a:pt x="250829" y="885642"/>
                </a:lnTo>
                <a:lnTo>
                  <a:pt x="250829" y="885114"/>
                </a:lnTo>
                <a:lnTo>
                  <a:pt x="251181" y="884411"/>
                </a:lnTo>
                <a:lnTo>
                  <a:pt x="252061" y="883883"/>
                </a:lnTo>
                <a:lnTo>
                  <a:pt x="253820" y="883180"/>
                </a:lnTo>
                <a:lnTo>
                  <a:pt x="255578" y="882300"/>
                </a:lnTo>
                <a:lnTo>
                  <a:pt x="270178" y="872977"/>
                </a:lnTo>
                <a:lnTo>
                  <a:pt x="272641" y="870515"/>
                </a:lnTo>
                <a:lnTo>
                  <a:pt x="275279" y="868580"/>
                </a:lnTo>
                <a:lnTo>
                  <a:pt x="275807" y="867876"/>
                </a:lnTo>
                <a:lnTo>
                  <a:pt x="276510" y="867173"/>
                </a:lnTo>
                <a:lnTo>
                  <a:pt x="277566" y="866469"/>
                </a:lnTo>
                <a:lnTo>
                  <a:pt x="279852" y="865590"/>
                </a:lnTo>
                <a:lnTo>
                  <a:pt x="283546" y="862951"/>
                </a:lnTo>
                <a:lnTo>
                  <a:pt x="287768" y="860665"/>
                </a:lnTo>
                <a:lnTo>
                  <a:pt x="288999" y="859785"/>
                </a:lnTo>
                <a:lnTo>
                  <a:pt x="290934" y="858730"/>
                </a:lnTo>
                <a:lnTo>
                  <a:pt x="304830" y="854156"/>
                </a:lnTo>
                <a:lnTo>
                  <a:pt x="313800" y="849407"/>
                </a:lnTo>
                <a:lnTo>
                  <a:pt x="318726" y="848176"/>
                </a:lnTo>
                <a:lnTo>
                  <a:pt x="320485" y="848000"/>
                </a:lnTo>
                <a:lnTo>
                  <a:pt x="321716" y="847296"/>
                </a:lnTo>
                <a:lnTo>
                  <a:pt x="324530" y="845010"/>
                </a:lnTo>
                <a:lnTo>
                  <a:pt x="325762" y="844306"/>
                </a:lnTo>
                <a:lnTo>
                  <a:pt x="326465" y="844130"/>
                </a:lnTo>
                <a:lnTo>
                  <a:pt x="327345" y="844306"/>
                </a:lnTo>
                <a:lnTo>
                  <a:pt x="329983" y="845186"/>
                </a:lnTo>
                <a:lnTo>
                  <a:pt x="331038" y="845186"/>
                </a:lnTo>
                <a:lnTo>
                  <a:pt x="332621" y="844834"/>
                </a:lnTo>
                <a:lnTo>
                  <a:pt x="333501" y="844834"/>
                </a:lnTo>
                <a:lnTo>
                  <a:pt x="334556" y="845010"/>
                </a:lnTo>
                <a:lnTo>
                  <a:pt x="336843" y="845889"/>
                </a:lnTo>
                <a:lnTo>
                  <a:pt x="337722" y="846065"/>
                </a:lnTo>
                <a:lnTo>
                  <a:pt x="338426" y="845889"/>
                </a:lnTo>
                <a:lnTo>
                  <a:pt x="338954" y="845361"/>
                </a:lnTo>
                <a:lnTo>
                  <a:pt x="339306" y="844658"/>
                </a:lnTo>
                <a:lnTo>
                  <a:pt x="339833" y="844130"/>
                </a:lnTo>
                <a:lnTo>
                  <a:pt x="340361" y="843954"/>
                </a:lnTo>
                <a:lnTo>
                  <a:pt x="340889" y="843603"/>
                </a:lnTo>
                <a:lnTo>
                  <a:pt x="341416" y="843427"/>
                </a:lnTo>
                <a:lnTo>
                  <a:pt x="342120" y="843603"/>
                </a:lnTo>
                <a:lnTo>
                  <a:pt x="343351" y="844834"/>
                </a:lnTo>
                <a:lnTo>
                  <a:pt x="344758" y="845889"/>
                </a:lnTo>
                <a:lnTo>
                  <a:pt x="347397" y="847472"/>
                </a:lnTo>
                <a:lnTo>
                  <a:pt x="348804" y="848000"/>
                </a:lnTo>
                <a:lnTo>
                  <a:pt x="350035" y="848176"/>
                </a:lnTo>
                <a:lnTo>
                  <a:pt x="351618" y="847824"/>
                </a:lnTo>
                <a:lnTo>
                  <a:pt x="352498" y="847824"/>
                </a:lnTo>
                <a:lnTo>
                  <a:pt x="353377" y="848176"/>
                </a:lnTo>
                <a:lnTo>
                  <a:pt x="354081" y="848879"/>
                </a:lnTo>
                <a:lnTo>
                  <a:pt x="355136" y="849055"/>
                </a:lnTo>
                <a:lnTo>
                  <a:pt x="355840" y="848879"/>
                </a:lnTo>
                <a:lnTo>
                  <a:pt x="357071" y="848000"/>
                </a:lnTo>
                <a:lnTo>
                  <a:pt x="357775" y="847824"/>
                </a:lnTo>
                <a:lnTo>
                  <a:pt x="358830" y="847824"/>
                </a:lnTo>
                <a:lnTo>
                  <a:pt x="360061" y="848000"/>
                </a:lnTo>
                <a:lnTo>
                  <a:pt x="361644" y="848528"/>
                </a:lnTo>
                <a:lnTo>
                  <a:pt x="363052" y="848704"/>
                </a:lnTo>
                <a:lnTo>
                  <a:pt x="364459" y="849055"/>
                </a:lnTo>
                <a:lnTo>
                  <a:pt x="366746" y="849935"/>
                </a:lnTo>
                <a:lnTo>
                  <a:pt x="368153" y="850287"/>
                </a:lnTo>
                <a:lnTo>
                  <a:pt x="369208" y="850287"/>
                </a:lnTo>
                <a:lnTo>
                  <a:pt x="369912" y="849935"/>
                </a:lnTo>
                <a:lnTo>
                  <a:pt x="371846" y="848704"/>
                </a:lnTo>
                <a:lnTo>
                  <a:pt x="372374" y="848352"/>
                </a:lnTo>
                <a:lnTo>
                  <a:pt x="373078" y="848176"/>
                </a:lnTo>
                <a:lnTo>
                  <a:pt x="373781" y="848352"/>
                </a:lnTo>
                <a:lnTo>
                  <a:pt x="374837" y="848704"/>
                </a:lnTo>
                <a:lnTo>
                  <a:pt x="376772" y="849935"/>
                </a:lnTo>
                <a:lnTo>
                  <a:pt x="380114" y="852573"/>
                </a:lnTo>
                <a:lnTo>
                  <a:pt x="381169" y="852925"/>
                </a:lnTo>
                <a:lnTo>
                  <a:pt x="384511" y="853101"/>
                </a:lnTo>
                <a:lnTo>
                  <a:pt x="385566" y="853101"/>
                </a:lnTo>
                <a:lnTo>
                  <a:pt x="387150" y="852749"/>
                </a:lnTo>
                <a:lnTo>
                  <a:pt x="388029" y="852749"/>
                </a:lnTo>
                <a:lnTo>
                  <a:pt x="388909" y="852749"/>
                </a:lnTo>
                <a:lnTo>
                  <a:pt x="389788" y="852925"/>
                </a:lnTo>
                <a:lnTo>
                  <a:pt x="390668" y="853277"/>
                </a:lnTo>
                <a:lnTo>
                  <a:pt x="393306" y="854684"/>
                </a:lnTo>
                <a:lnTo>
                  <a:pt x="394361" y="855036"/>
                </a:lnTo>
                <a:lnTo>
                  <a:pt x="395241" y="855036"/>
                </a:lnTo>
                <a:lnTo>
                  <a:pt x="395945" y="854860"/>
                </a:lnTo>
                <a:lnTo>
                  <a:pt x="396824" y="854860"/>
                </a:lnTo>
                <a:lnTo>
                  <a:pt x="397879" y="855212"/>
                </a:lnTo>
                <a:lnTo>
                  <a:pt x="399111" y="855915"/>
                </a:lnTo>
                <a:lnTo>
                  <a:pt x="400870" y="857498"/>
                </a:lnTo>
                <a:lnTo>
                  <a:pt x="403156" y="858730"/>
                </a:lnTo>
                <a:lnTo>
                  <a:pt x="403508" y="859258"/>
                </a:lnTo>
                <a:lnTo>
                  <a:pt x="401397" y="862424"/>
                </a:lnTo>
                <a:lnTo>
                  <a:pt x="398759" y="866645"/>
                </a:lnTo>
                <a:lnTo>
                  <a:pt x="396648" y="871394"/>
                </a:lnTo>
                <a:lnTo>
                  <a:pt x="395241" y="877727"/>
                </a:lnTo>
                <a:lnTo>
                  <a:pt x="392426" y="882476"/>
                </a:lnTo>
                <a:lnTo>
                  <a:pt x="391723" y="884763"/>
                </a:lnTo>
                <a:lnTo>
                  <a:pt x="391547" y="886697"/>
                </a:lnTo>
                <a:lnTo>
                  <a:pt x="390140" y="891798"/>
                </a:lnTo>
                <a:lnTo>
                  <a:pt x="390668" y="893557"/>
                </a:lnTo>
                <a:lnTo>
                  <a:pt x="391019" y="894437"/>
                </a:lnTo>
                <a:lnTo>
                  <a:pt x="392251" y="896372"/>
                </a:lnTo>
                <a:lnTo>
                  <a:pt x="392602" y="897251"/>
                </a:lnTo>
                <a:lnTo>
                  <a:pt x="392778" y="898131"/>
                </a:lnTo>
                <a:lnTo>
                  <a:pt x="392954" y="899890"/>
                </a:lnTo>
                <a:lnTo>
                  <a:pt x="392954" y="900769"/>
                </a:lnTo>
                <a:lnTo>
                  <a:pt x="392778" y="901649"/>
                </a:lnTo>
                <a:lnTo>
                  <a:pt x="392426" y="902352"/>
                </a:lnTo>
                <a:lnTo>
                  <a:pt x="392251" y="903056"/>
                </a:lnTo>
                <a:lnTo>
                  <a:pt x="392251" y="903935"/>
                </a:lnTo>
                <a:lnTo>
                  <a:pt x="392426" y="904815"/>
                </a:lnTo>
                <a:lnTo>
                  <a:pt x="392778" y="906398"/>
                </a:lnTo>
                <a:lnTo>
                  <a:pt x="393130" y="907277"/>
                </a:lnTo>
                <a:lnTo>
                  <a:pt x="393658" y="908157"/>
                </a:lnTo>
                <a:lnTo>
                  <a:pt x="395241" y="909916"/>
                </a:lnTo>
                <a:lnTo>
                  <a:pt x="395945" y="910443"/>
                </a:lnTo>
                <a:lnTo>
                  <a:pt x="397176" y="911147"/>
                </a:lnTo>
                <a:lnTo>
                  <a:pt x="398583" y="911675"/>
                </a:lnTo>
                <a:lnTo>
                  <a:pt x="411423" y="914313"/>
                </a:lnTo>
                <a:lnTo>
                  <a:pt x="412655" y="914841"/>
                </a:lnTo>
                <a:lnTo>
                  <a:pt x="414414" y="916072"/>
                </a:lnTo>
                <a:lnTo>
                  <a:pt x="415469" y="917831"/>
                </a:lnTo>
                <a:lnTo>
                  <a:pt x="415997" y="918183"/>
                </a:lnTo>
                <a:lnTo>
                  <a:pt x="447130" y="925922"/>
                </a:lnTo>
                <a:lnTo>
                  <a:pt x="453639" y="924339"/>
                </a:lnTo>
                <a:lnTo>
                  <a:pt x="454342" y="923812"/>
                </a:lnTo>
                <a:lnTo>
                  <a:pt x="454694" y="923284"/>
                </a:lnTo>
                <a:lnTo>
                  <a:pt x="455925" y="921525"/>
                </a:lnTo>
                <a:lnTo>
                  <a:pt x="456277" y="920997"/>
                </a:lnTo>
                <a:lnTo>
                  <a:pt x="457332" y="919942"/>
                </a:lnTo>
                <a:lnTo>
                  <a:pt x="459092" y="918535"/>
                </a:lnTo>
                <a:lnTo>
                  <a:pt x="459619" y="918007"/>
                </a:lnTo>
                <a:lnTo>
                  <a:pt x="459971" y="917479"/>
                </a:lnTo>
                <a:lnTo>
                  <a:pt x="460323" y="916776"/>
                </a:lnTo>
                <a:lnTo>
                  <a:pt x="460675" y="915017"/>
                </a:lnTo>
                <a:lnTo>
                  <a:pt x="461026" y="914313"/>
                </a:lnTo>
                <a:lnTo>
                  <a:pt x="461378" y="913785"/>
                </a:lnTo>
                <a:lnTo>
                  <a:pt x="461906" y="913258"/>
                </a:lnTo>
                <a:lnTo>
                  <a:pt x="462434" y="912906"/>
                </a:lnTo>
                <a:lnTo>
                  <a:pt x="477561" y="905694"/>
                </a:lnTo>
                <a:lnTo>
                  <a:pt x="482486" y="904463"/>
                </a:lnTo>
                <a:lnTo>
                  <a:pt x="485300" y="903232"/>
                </a:lnTo>
                <a:lnTo>
                  <a:pt x="486180" y="903056"/>
                </a:lnTo>
                <a:lnTo>
                  <a:pt x="487939" y="902880"/>
                </a:lnTo>
                <a:lnTo>
                  <a:pt x="492688" y="902704"/>
                </a:lnTo>
                <a:lnTo>
                  <a:pt x="495326" y="903056"/>
                </a:lnTo>
                <a:lnTo>
                  <a:pt x="499196" y="904287"/>
                </a:lnTo>
                <a:lnTo>
                  <a:pt x="502714" y="905870"/>
                </a:lnTo>
                <a:lnTo>
                  <a:pt x="509222" y="907102"/>
                </a:lnTo>
                <a:lnTo>
                  <a:pt x="510102" y="907102"/>
                </a:lnTo>
                <a:lnTo>
                  <a:pt x="511861" y="906925"/>
                </a:lnTo>
                <a:lnTo>
                  <a:pt x="513620" y="907102"/>
                </a:lnTo>
                <a:lnTo>
                  <a:pt x="519952" y="909564"/>
                </a:lnTo>
                <a:lnTo>
                  <a:pt x="521183" y="909740"/>
                </a:lnTo>
                <a:lnTo>
                  <a:pt x="523822" y="909388"/>
                </a:lnTo>
                <a:lnTo>
                  <a:pt x="525581" y="909564"/>
                </a:lnTo>
                <a:lnTo>
                  <a:pt x="526636" y="910092"/>
                </a:lnTo>
                <a:lnTo>
                  <a:pt x="527867" y="910971"/>
                </a:lnTo>
                <a:lnTo>
                  <a:pt x="529978" y="912906"/>
                </a:lnTo>
                <a:lnTo>
                  <a:pt x="531033" y="913962"/>
                </a:lnTo>
                <a:lnTo>
                  <a:pt x="531737" y="914841"/>
                </a:lnTo>
                <a:lnTo>
                  <a:pt x="533320" y="918359"/>
                </a:lnTo>
                <a:lnTo>
                  <a:pt x="533672" y="919062"/>
                </a:lnTo>
                <a:lnTo>
                  <a:pt x="534727" y="920118"/>
                </a:lnTo>
                <a:lnTo>
                  <a:pt x="546161" y="928385"/>
                </a:lnTo>
                <a:lnTo>
                  <a:pt x="548799" y="931024"/>
                </a:lnTo>
                <a:lnTo>
                  <a:pt x="555483" y="936124"/>
                </a:lnTo>
                <a:lnTo>
                  <a:pt x="557242" y="937884"/>
                </a:lnTo>
                <a:lnTo>
                  <a:pt x="564278" y="942457"/>
                </a:lnTo>
                <a:lnTo>
                  <a:pt x="565334" y="943336"/>
                </a:lnTo>
                <a:lnTo>
                  <a:pt x="566741" y="945095"/>
                </a:lnTo>
                <a:lnTo>
                  <a:pt x="567444" y="945799"/>
                </a:lnTo>
                <a:lnTo>
                  <a:pt x="570259" y="947734"/>
                </a:lnTo>
                <a:lnTo>
                  <a:pt x="571490" y="948437"/>
                </a:lnTo>
                <a:lnTo>
                  <a:pt x="572721" y="948789"/>
                </a:lnTo>
                <a:lnTo>
                  <a:pt x="574656" y="948789"/>
                </a:lnTo>
                <a:lnTo>
                  <a:pt x="579933" y="947734"/>
                </a:lnTo>
                <a:lnTo>
                  <a:pt x="580812" y="947734"/>
                </a:lnTo>
                <a:lnTo>
                  <a:pt x="581516" y="948086"/>
                </a:lnTo>
                <a:lnTo>
                  <a:pt x="583451" y="950196"/>
                </a:lnTo>
                <a:lnTo>
                  <a:pt x="588552" y="952131"/>
                </a:lnTo>
                <a:lnTo>
                  <a:pt x="592597" y="954946"/>
                </a:lnTo>
                <a:lnTo>
                  <a:pt x="593653" y="956001"/>
                </a:lnTo>
                <a:lnTo>
                  <a:pt x="595412" y="958112"/>
                </a:lnTo>
                <a:lnTo>
                  <a:pt x="597346" y="959167"/>
                </a:lnTo>
                <a:lnTo>
                  <a:pt x="602096" y="963037"/>
                </a:lnTo>
                <a:lnTo>
                  <a:pt x="620037" y="971128"/>
                </a:lnTo>
                <a:lnTo>
                  <a:pt x="623028" y="973063"/>
                </a:lnTo>
                <a:lnTo>
                  <a:pt x="626721" y="974470"/>
                </a:lnTo>
                <a:lnTo>
                  <a:pt x="634109" y="976053"/>
                </a:lnTo>
                <a:lnTo>
                  <a:pt x="635692" y="976053"/>
                </a:lnTo>
                <a:lnTo>
                  <a:pt x="636396" y="975701"/>
                </a:lnTo>
                <a:lnTo>
                  <a:pt x="638682" y="974118"/>
                </a:lnTo>
                <a:lnTo>
                  <a:pt x="639562" y="974118"/>
                </a:lnTo>
                <a:lnTo>
                  <a:pt x="640441" y="974470"/>
                </a:lnTo>
                <a:lnTo>
                  <a:pt x="641321" y="975526"/>
                </a:lnTo>
                <a:lnTo>
                  <a:pt x="642376" y="977109"/>
                </a:lnTo>
                <a:lnTo>
                  <a:pt x="643080" y="977812"/>
                </a:lnTo>
                <a:lnTo>
                  <a:pt x="644135" y="978516"/>
                </a:lnTo>
                <a:lnTo>
                  <a:pt x="647126" y="980099"/>
                </a:lnTo>
                <a:lnTo>
                  <a:pt x="647829" y="980802"/>
                </a:lnTo>
                <a:lnTo>
                  <a:pt x="649764" y="982913"/>
                </a:lnTo>
                <a:lnTo>
                  <a:pt x="650116" y="983617"/>
                </a:lnTo>
                <a:lnTo>
                  <a:pt x="650468" y="984320"/>
                </a:lnTo>
                <a:lnTo>
                  <a:pt x="650995" y="985024"/>
                </a:lnTo>
                <a:lnTo>
                  <a:pt x="651699" y="985552"/>
                </a:lnTo>
                <a:lnTo>
                  <a:pt x="653106" y="985728"/>
                </a:lnTo>
                <a:lnTo>
                  <a:pt x="654161" y="985552"/>
                </a:lnTo>
                <a:lnTo>
                  <a:pt x="657152" y="984320"/>
                </a:lnTo>
                <a:lnTo>
                  <a:pt x="658031" y="984144"/>
                </a:lnTo>
                <a:lnTo>
                  <a:pt x="659263" y="983969"/>
                </a:lnTo>
                <a:lnTo>
                  <a:pt x="661022" y="984144"/>
                </a:lnTo>
                <a:lnTo>
                  <a:pt x="664891" y="983441"/>
                </a:lnTo>
                <a:lnTo>
                  <a:pt x="666474" y="983441"/>
                </a:lnTo>
                <a:lnTo>
                  <a:pt x="671223" y="984496"/>
                </a:lnTo>
                <a:lnTo>
                  <a:pt x="672455" y="984496"/>
                </a:lnTo>
                <a:lnTo>
                  <a:pt x="673334" y="984144"/>
                </a:lnTo>
                <a:lnTo>
                  <a:pt x="674038" y="983793"/>
                </a:lnTo>
                <a:lnTo>
                  <a:pt x="675445" y="983265"/>
                </a:lnTo>
                <a:lnTo>
                  <a:pt x="676149" y="982913"/>
                </a:lnTo>
                <a:lnTo>
                  <a:pt x="681074" y="980626"/>
                </a:lnTo>
                <a:lnTo>
                  <a:pt x="683536" y="979043"/>
                </a:lnTo>
                <a:lnTo>
                  <a:pt x="684592" y="977988"/>
                </a:lnTo>
                <a:lnTo>
                  <a:pt x="685119" y="977460"/>
                </a:lnTo>
                <a:lnTo>
                  <a:pt x="685647" y="976933"/>
                </a:lnTo>
                <a:lnTo>
                  <a:pt x="686350" y="976757"/>
                </a:lnTo>
                <a:lnTo>
                  <a:pt x="690045" y="976581"/>
                </a:lnTo>
                <a:lnTo>
                  <a:pt x="690924" y="976405"/>
                </a:lnTo>
                <a:lnTo>
                  <a:pt x="691628" y="976053"/>
                </a:lnTo>
                <a:lnTo>
                  <a:pt x="693562" y="974998"/>
                </a:lnTo>
                <a:lnTo>
                  <a:pt x="737536" y="1013871"/>
                </a:lnTo>
                <a:lnTo>
                  <a:pt x="757765" y="1032868"/>
                </a:lnTo>
                <a:lnTo>
                  <a:pt x="762162" y="1066112"/>
                </a:lnTo>
                <a:lnTo>
                  <a:pt x="763393" y="1069982"/>
                </a:lnTo>
                <a:lnTo>
                  <a:pt x="767439" y="1069279"/>
                </a:lnTo>
                <a:lnTo>
                  <a:pt x="774123" y="1071214"/>
                </a:lnTo>
                <a:lnTo>
                  <a:pt x="780983" y="1072269"/>
                </a:lnTo>
                <a:lnTo>
                  <a:pt x="782214" y="1072621"/>
                </a:lnTo>
                <a:lnTo>
                  <a:pt x="782918" y="1072972"/>
                </a:lnTo>
                <a:lnTo>
                  <a:pt x="787316" y="1075787"/>
                </a:lnTo>
                <a:lnTo>
                  <a:pt x="789954" y="1075435"/>
                </a:lnTo>
                <a:lnTo>
                  <a:pt x="796638" y="1071565"/>
                </a:lnTo>
                <a:lnTo>
                  <a:pt x="802443" y="1070158"/>
                </a:lnTo>
                <a:lnTo>
                  <a:pt x="806137" y="1068751"/>
                </a:lnTo>
                <a:lnTo>
                  <a:pt x="811062" y="1064353"/>
                </a:lnTo>
                <a:lnTo>
                  <a:pt x="812293" y="1062595"/>
                </a:lnTo>
                <a:lnTo>
                  <a:pt x="812820" y="1062067"/>
                </a:lnTo>
                <a:lnTo>
                  <a:pt x="813524" y="1061715"/>
                </a:lnTo>
                <a:lnTo>
                  <a:pt x="815107" y="1061363"/>
                </a:lnTo>
                <a:lnTo>
                  <a:pt x="815811" y="1061012"/>
                </a:lnTo>
                <a:lnTo>
                  <a:pt x="817042" y="1060132"/>
                </a:lnTo>
                <a:lnTo>
                  <a:pt x="817745" y="1059780"/>
                </a:lnTo>
                <a:lnTo>
                  <a:pt x="818449" y="1059604"/>
                </a:lnTo>
                <a:lnTo>
                  <a:pt x="819681" y="1059780"/>
                </a:lnTo>
                <a:lnTo>
                  <a:pt x="821088" y="1060308"/>
                </a:lnTo>
                <a:lnTo>
                  <a:pt x="824957" y="1062595"/>
                </a:lnTo>
                <a:lnTo>
                  <a:pt x="826189" y="1063122"/>
                </a:lnTo>
                <a:lnTo>
                  <a:pt x="827948" y="1063122"/>
                </a:lnTo>
                <a:lnTo>
                  <a:pt x="829003" y="1062946"/>
                </a:lnTo>
                <a:lnTo>
                  <a:pt x="830762" y="1062419"/>
                </a:lnTo>
                <a:lnTo>
                  <a:pt x="833577" y="1061187"/>
                </a:lnTo>
                <a:lnTo>
                  <a:pt x="834280" y="1061012"/>
                </a:lnTo>
                <a:lnTo>
                  <a:pt x="834984" y="1061012"/>
                </a:lnTo>
                <a:lnTo>
                  <a:pt x="836215" y="1061187"/>
                </a:lnTo>
                <a:lnTo>
                  <a:pt x="837622" y="1061715"/>
                </a:lnTo>
                <a:lnTo>
                  <a:pt x="839733" y="1062946"/>
                </a:lnTo>
                <a:lnTo>
                  <a:pt x="840788" y="1063826"/>
                </a:lnTo>
                <a:lnTo>
                  <a:pt x="841492" y="1064529"/>
                </a:lnTo>
                <a:lnTo>
                  <a:pt x="844834" y="1069279"/>
                </a:lnTo>
                <a:lnTo>
                  <a:pt x="845538" y="1069806"/>
                </a:lnTo>
                <a:lnTo>
                  <a:pt x="846593" y="1069982"/>
                </a:lnTo>
                <a:lnTo>
                  <a:pt x="848176" y="1069806"/>
                </a:lnTo>
                <a:lnTo>
                  <a:pt x="850111" y="1069103"/>
                </a:lnTo>
                <a:lnTo>
                  <a:pt x="852749" y="1067695"/>
                </a:lnTo>
                <a:lnTo>
                  <a:pt x="854156" y="1066992"/>
                </a:lnTo>
                <a:lnTo>
                  <a:pt x="858202" y="1065937"/>
                </a:lnTo>
                <a:lnTo>
                  <a:pt x="859081" y="1065937"/>
                </a:lnTo>
                <a:lnTo>
                  <a:pt x="860840" y="1066288"/>
                </a:lnTo>
                <a:lnTo>
                  <a:pt x="863303" y="1067168"/>
                </a:lnTo>
                <a:lnTo>
                  <a:pt x="870691" y="1071038"/>
                </a:lnTo>
                <a:lnTo>
                  <a:pt x="872098" y="1072093"/>
                </a:lnTo>
                <a:lnTo>
                  <a:pt x="875088" y="1077370"/>
                </a:lnTo>
                <a:lnTo>
                  <a:pt x="875616" y="1077898"/>
                </a:lnTo>
                <a:lnTo>
                  <a:pt x="876320" y="1078249"/>
                </a:lnTo>
                <a:lnTo>
                  <a:pt x="877726" y="1078074"/>
                </a:lnTo>
                <a:lnTo>
                  <a:pt x="878430" y="1077722"/>
                </a:lnTo>
                <a:lnTo>
                  <a:pt x="879134" y="1077194"/>
                </a:lnTo>
                <a:lnTo>
                  <a:pt x="879837" y="1076842"/>
                </a:lnTo>
                <a:lnTo>
                  <a:pt x="880541" y="1076490"/>
                </a:lnTo>
                <a:lnTo>
                  <a:pt x="882828" y="1076139"/>
                </a:lnTo>
                <a:lnTo>
                  <a:pt x="883355" y="1075963"/>
                </a:lnTo>
                <a:lnTo>
                  <a:pt x="885994" y="1074732"/>
                </a:lnTo>
                <a:lnTo>
                  <a:pt x="886697" y="1074555"/>
                </a:lnTo>
                <a:lnTo>
                  <a:pt x="888280" y="1074907"/>
                </a:lnTo>
                <a:lnTo>
                  <a:pt x="899890" y="1080008"/>
                </a:lnTo>
                <a:lnTo>
                  <a:pt x="904287" y="1081415"/>
                </a:lnTo>
                <a:lnTo>
                  <a:pt x="907629" y="1082119"/>
                </a:lnTo>
                <a:lnTo>
                  <a:pt x="910619" y="1082119"/>
                </a:lnTo>
                <a:lnTo>
                  <a:pt x="913082" y="1081415"/>
                </a:lnTo>
                <a:lnTo>
                  <a:pt x="913961" y="1081240"/>
                </a:lnTo>
                <a:lnTo>
                  <a:pt x="921349" y="1081064"/>
                </a:lnTo>
                <a:lnTo>
                  <a:pt x="923108" y="1081415"/>
                </a:lnTo>
                <a:lnTo>
                  <a:pt x="923987" y="1081943"/>
                </a:lnTo>
                <a:lnTo>
                  <a:pt x="924867" y="1082647"/>
                </a:lnTo>
                <a:lnTo>
                  <a:pt x="925570" y="1084230"/>
                </a:lnTo>
                <a:lnTo>
                  <a:pt x="925570" y="1085109"/>
                </a:lnTo>
                <a:lnTo>
                  <a:pt x="925395" y="1085989"/>
                </a:lnTo>
                <a:lnTo>
                  <a:pt x="925219" y="1086692"/>
                </a:lnTo>
                <a:lnTo>
                  <a:pt x="925395" y="1087396"/>
                </a:lnTo>
                <a:lnTo>
                  <a:pt x="925923" y="1087924"/>
                </a:lnTo>
                <a:lnTo>
                  <a:pt x="926802" y="1088275"/>
                </a:lnTo>
                <a:lnTo>
                  <a:pt x="929265" y="1088803"/>
                </a:lnTo>
                <a:lnTo>
                  <a:pt x="929968" y="1089331"/>
                </a:lnTo>
                <a:lnTo>
                  <a:pt x="930320" y="1090210"/>
                </a:lnTo>
                <a:lnTo>
                  <a:pt x="930144" y="1091794"/>
                </a:lnTo>
                <a:lnTo>
                  <a:pt x="930320" y="1092497"/>
                </a:lnTo>
                <a:lnTo>
                  <a:pt x="930848" y="1092849"/>
                </a:lnTo>
                <a:lnTo>
                  <a:pt x="931903" y="1092849"/>
                </a:lnTo>
                <a:lnTo>
                  <a:pt x="932782" y="1092673"/>
                </a:lnTo>
                <a:lnTo>
                  <a:pt x="934365" y="1092145"/>
                </a:lnTo>
                <a:lnTo>
                  <a:pt x="935245" y="1092145"/>
                </a:lnTo>
                <a:lnTo>
                  <a:pt x="936300" y="1092145"/>
                </a:lnTo>
                <a:lnTo>
                  <a:pt x="938235" y="1093025"/>
                </a:lnTo>
                <a:lnTo>
                  <a:pt x="940522" y="1094256"/>
                </a:lnTo>
                <a:lnTo>
                  <a:pt x="944919" y="1097422"/>
                </a:lnTo>
                <a:lnTo>
                  <a:pt x="946678" y="1099005"/>
                </a:lnTo>
                <a:lnTo>
                  <a:pt x="947734" y="1100237"/>
                </a:lnTo>
                <a:lnTo>
                  <a:pt x="948437" y="1102523"/>
                </a:lnTo>
                <a:lnTo>
                  <a:pt x="949141" y="1103754"/>
                </a:lnTo>
                <a:lnTo>
                  <a:pt x="949844" y="1104458"/>
                </a:lnTo>
                <a:lnTo>
                  <a:pt x="950724" y="1105162"/>
                </a:lnTo>
                <a:lnTo>
                  <a:pt x="954769" y="1107448"/>
                </a:lnTo>
                <a:lnTo>
                  <a:pt x="955825" y="1107800"/>
                </a:lnTo>
                <a:lnTo>
                  <a:pt x="956705" y="1107976"/>
                </a:lnTo>
                <a:lnTo>
                  <a:pt x="957760" y="1107976"/>
                </a:lnTo>
                <a:lnTo>
                  <a:pt x="959343" y="1107624"/>
                </a:lnTo>
                <a:lnTo>
                  <a:pt x="961805" y="1107624"/>
                </a:lnTo>
                <a:lnTo>
                  <a:pt x="965147" y="1108680"/>
                </a:lnTo>
                <a:lnTo>
                  <a:pt x="966203" y="1110087"/>
                </a:lnTo>
                <a:lnTo>
                  <a:pt x="966379" y="1110966"/>
                </a:lnTo>
                <a:lnTo>
                  <a:pt x="967082" y="1112725"/>
                </a:lnTo>
                <a:lnTo>
                  <a:pt x="968314" y="1114660"/>
                </a:lnTo>
                <a:lnTo>
                  <a:pt x="969369" y="1115716"/>
                </a:lnTo>
                <a:lnTo>
                  <a:pt x="971655" y="1117650"/>
                </a:lnTo>
                <a:lnTo>
                  <a:pt x="972183" y="1118178"/>
                </a:lnTo>
                <a:lnTo>
                  <a:pt x="972535" y="1118882"/>
                </a:lnTo>
                <a:lnTo>
                  <a:pt x="972887" y="1119761"/>
                </a:lnTo>
                <a:lnTo>
                  <a:pt x="973415" y="1121872"/>
                </a:lnTo>
                <a:lnTo>
                  <a:pt x="973767" y="1122576"/>
                </a:lnTo>
                <a:lnTo>
                  <a:pt x="975350" y="1125214"/>
                </a:lnTo>
                <a:lnTo>
                  <a:pt x="975877" y="1126797"/>
                </a:lnTo>
                <a:lnTo>
                  <a:pt x="976053" y="1127852"/>
                </a:lnTo>
                <a:lnTo>
                  <a:pt x="976053" y="1129084"/>
                </a:lnTo>
                <a:lnTo>
                  <a:pt x="975525" y="1130667"/>
                </a:lnTo>
                <a:lnTo>
                  <a:pt x="974470" y="1131370"/>
                </a:lnTo>
                <a:lnTo>
                  <a:pt x="972711" y="1131898"/>
                </a:lnTo>
                <a:lnTo>
                  <a:pt x="972008" y="1132778"/>
                </a:lnTo>
                <a:lnTo>
                  <a:pt x="971128" y="1134185"/>
                </a:lnTo>
                <a:lnTo>
                  <a:pt x="969017" y="1138758"/>
                </a:lnTo>
                <a:lnTo>
                  <a:pt x="968314" y="1141221"/>
                </a:lnTo>
                <a:lnTo>
                  <a:pt x="968138" y="1145090"/>
                </a:lnTo>
                <a:lnTo>
                  <a:pt x="967962" y="1147553"/>
                </a:lnTo>
                <a:lnTo>
                  <a:pt x="967610" y="1149312"/>
                </a:lnTo>
                <a:lnTo>
                  <a:pt x="966203" y="1153006"/>
                </a:lnTo>
                <a:lnTo>
                  <a:pt x="964620" y="1155644"/>
                </a:lnTo>
                <a:lnTo>
                  <a:pt x="963740" y="1156524"/>
                </a:lnTo>
                <a:lnTo>
                  <a:pt x="960222" y="1159866"/>
                </a:lnTo>
                <a:lnTo>
                  <a:pt x="957935" y="1161625"/>
                </a:lnTo>
                <a:lnTo>
                  <a:pt x="947558" y="1167957"/>
                </a:lnTo>
                <a:lnTo>
                  <a:pt x="936476" y="1184140"/>
                </a:lnTo>
                <a:lnTo>
                  <a:pt x="935597" y="1186426"/>
                </a:lnTo>
                <a:lnTo>
                  <a:pt x="936124" y="1188009"/>
                </a:lnTo>
                <a:lnTo>
                  <a:pt x="936300" y="1188889"/>
                </a:lnTo>
                <a:lnTo>
                  <a:pt x="936300" y="1189768"/>
                </a:lnTo>
                <a:lnTo>
                  <a:pt x="935948" y="1190472"/>
                </a:lnTo>
                <a:lnTo>
                  <a:pt x="935421" y="1191175"/>
                </a:lnTo>
                <a:lnTo>
                  <a:pt x="934365" y="1191527"/>
                </a:lnTo>
                <a:lnTo>
                  <a:pt x="933486" y="1191527"/>
                </a:lnTo>
                <a:lnTo>
                  <a:pt x="932606" y="1191351"/>
                </a:lnTo>
                <a:lnTo>
                  <a:pt x="931023" y="1190823"/>
                </a:lnTo>
                <a:lnTo>
                  <a:pt x="929265" y="1190472"/>
                </a:lnTo>
                <a:lnTo>
                  <a:pt x="927506" y="1190648"/>
                </a:lnTo>
                <a:lnTo>
                  <a:pt x="919238" y="1193814"/>
                </a:lnTo>
                <a:lnTo>
                  <a:pt x="918535" y="1194166"/>
                </a:lnTo>
                <a:lnTo>
                  <a:pt x="917831" y="1194869"/>
                </a:lnTo>
                <a:lnTo>
                  <a:pt x="917128" y="1196100"/>
                </a:lnTo>
                <a:lnTo>
                  <a:pt x="916424" y="1198387"/>
                </a:lnTo>
                <a:lnTo>
                  <a:pt x="916072" y="1199794"/>
                </a:lnTo>
                <a:lnTo>
                  <a:pt x="916072" y="1201026"/>
                </a:lnTo>
                <a:lnTo>
                  <a:pt x="916600" y="1205599"/>
                </a:lnTo>
                <a:lnTo>
                  <a:pt x="916248" y="1211579"/>
                </a:lnTo>
                <a:lnTo>
                  <a:pt x="914665" y="1220550"/>
                </a:lnTo>
                <a:lnTo>
                  <a:pt x="914665" y="1221430"/>
                </a:lnTo>
                <a:lnTo>
                  <a:pt x="914665" y="1222309"/>
                </a:lnTo>
                <a:lnTo>
                  <a:pt x="914841" y="1223013"/>
                </a:lnTo>
                <a:lnTo>
                  <a:pt x="915193" y="1223716"/>
                </a:lnTo>
                <a:lnTo>
                  <a:pt x="917655" y="1226355"/>
                </a:lnTo>
                <a:lnTo>
                  <a:pt x="918535" y="1227586"/>
                </a:lnTo>
                <a:lnTo>
                  <a:pt x="919766" y="1230576"/>
                </a:lnTo>
                <a:lnTo>
                  <a:pt x="920118" y="1232159"/>
                </a:lnTo>
                <a:lnTo>
                  <a:pt x="920294" y="1233039"/>
                </a:lnTo>
                <a:lnTo>
                  <a:pt x="920294" y="1233918"/>
                </a:lnTo>
                <a:lnTo>
                  <a:pt x="919766" y="1234974"/>
                </a:lnTo>
                <a:lnTo>
                  <a:pt x="918711" y="1235853"/>
                </a:lnTo>
                <a:lnTo>
                  <a:pt x="916424" y="1237084"/>
                </a:lnTo>
                <a:lnTo>
                  <a:pt x="915369" y="1237788"/>
                </a:lnTo>
                <a:lnTo>
                  <a:pt x="914489" y="1238492"/>
                </a:lnTo>
                <a:lnTo>
                  <a:pt x="914137" y="1239195"/>
                </a:lnTo>
                <a:lnTo>
                  <a:pt x="913258" y="1240427"/>
                </a:lnTo>
                <a:lnTo>
                  <a:pt x="912730" y="1240954"/>
                </a:lnTo>
                <a:lnTo>
                  <a:pt x="910619" y="1241306"/>
                </a:lnTo>
                <a:lnTo>
                  <a:pt x="907453" y="1241658"/>
                </a:lnTo>
                <a:lnTo>
                  <a:pt x="896372" y="1241658"/>
                </a:lnTo>
                <a:lnTo>
                  <a:pt x="891271" y="1240778"/>
                </a:lnTo>
                <a:lnTo>
                  <a:pt x="887049" y="1239371"/>
                </a:lnTo>
                <a:lnTo>
                  <a:pt x="886346" y="1239371"/>
                </a:lnTo>
                <a:lnTo>
                  <a:pt x="885818" y="1239723"/>
                </a:lnTo>
                <a:lnTo>
                  <a:pt x="885290" y="1240250"/>
                </a:lnTo>
                <a:lnTo>
                  <a:pt x="884235" y="1242361"/>
                </a:lnTo>
                <a:lnTo>
                  <a:pt x="883883" y="1243065"/>
                </a:lnTo>
                <a:lnTo>
                  <a:pt x="880717" y="1246231"/>
                </a:lnTo>
                <a:lnTo>
                  <a:pt x="880189" y="1246759"/>
                </a:lnTo>
                <a:lnTo>
                  <a:pt x="879837" y="1247462"/>
                </a:lnTo>
                <a:lnTo>
                  <a:pt x="879134" y="1248870"/>
                </a:lnTo>
                <a:lnTo>
                  <a:pt x="875440" y="1268394"/>
                </a:lnTo>
                <a:lnTo>
                  <a:pt x="872977" y="1274375"/>
                </a:lnTo>
                <a:lnTo>
                  <a:pt x="872098" y="1277717"/>
                </a:lnTo>
                <a:lnTo>
                  <a:pt x="872098" y="1279652"/>
                </a:lnTo>
                <a:lnTo>
                  <a:pt x="873857" y="1286160"/>
                </a:lnTo>
                <a:lnTo>
                  <a:pt x="874033" y="1287919"/>
                </a:lnTo>
                <a:lnTo>
                  <a:pt x="874033" y="1289326"/>
                </a:lnTo>
                <a:lnTo>
                  <a:pt x="873857" y="1290205"/>
                </a:lnTo>
                <a:lnTo>
                  <a:pt x="873505" y="1291964"/>
                </a:lnTo>
                <a:lnTo>
                  <a:pt x="873505" y="1293196"/>
                </a:lnTo>
                <a:lnTo>
                  <a:pt x="873857" y="1296714"/>
                </a:lnTo>
                <a:lnTo>
                  <a:pt x="873857" y="1297945"/>
                </a:lnTo>
                <a:lnTo>
                  <a:pt x="873681" y="1299000"/>
                </a:lnTo>
                <a:lnTo>
                  <a:pt x="873329" y="1299704"/>
                </a:lnTo>
                <a:lnTo>
                  <a:pt x="872977" y="1300231"/>
                </a:lnTo>
                <a:lnTo>
                  <a:pt x="872450" y="1300759"/>
                </a:lnTo>
                <a:lnTo>
                  <a:pt x="870339" y="1301814"/>
                </a:lnTo>
                <a:lnTo>
                  <a:pt x="869811" y="1302342"/>
                </a:lnTo>
                <a:lnTo>
                  <a:pt x="869284" y="1303046"/>
                </a:lnTo>
                <a:lnTo>
                  <a:pt x="868228" y="1305157"/>
                </a:lnTo>
                <a:lnTo>
                  <a:pt x="867876" y="1306916"/>
                </a:lnTo>
                <a:lnTo>
                  <a:pt x="867525" y="1314127"/>
                </a:lnTo>
                <a:lnTo>
                  <a:pt x="866997" y="1317821"/>
                </a:lnTo>
                <a:lnTo>
                  <a:pt x="866997" y="1318701"/>
                </a:lnTo>
                <a:lnTo>
                  <a:pt x="867349" y="1319756"/>
                </a:lnTo>
                <a:lnTo>
                  <a:pt x="868052" y="1320636"/>
                </a:lnTo>
                <a:lnTo>
                  <a:pt x="869811" y="1321515"/>
                </a:lnTo>
                <a:lnTo>
                  <a:pt x="870867" y="1321515"/>
                </a:lnTo>
                <a:lnTo>
                  <a:pt x="871746" y="1321339"/>
                </a:lnTo>
                <a:lnTo>
                  <a:pt x="872274" y="1320811"/>
                </a:lnTo>
                <a:lnTo>
                  <a:pt x="872626" y="1320108"/>
                </a:lnTo>
                <a:lnTo>
                  <a:pt x="873681" y="1317118"/>
                </a:lnTo>
                <a:lnTo>
                  <a:pt x="874033" y="1316414"/>
                </a:lnTo>
                <a:lnTo>
                  <a:pt x="874560" y="1315886"/>
                </a:lnTo>
                <a:lnTo>
                  <a:pt x="875264" y="1315535"/>
                </a:lnTo>
                <a:lnTo>
                  <a:pt x="877023" y="1315359"/>
                </a:lnTo>
                <a:lnTo>
                  <a:pt x="877903" y="1315183"/>
                </a:lnTo>
                <a:lnTo>
                  <a:pt x="879134" y="1314479"/>
                </a:lnTo>
                <a:lnTo>
                  <a:pt x="879837" y="1314479"/>
                </a:lnTo>
                <a:lnTo>
                  <a:pt x="880541" y="1314831"/>
                </a:lnTo>
                <a:lnTo>
                  <a:pt x="880893" y="1316238"/>
                </a:lnTo>
                <a:lnTo>
                  <a:pt x="880717" y="1317118"/>
                </a:lnTo>
                <a:lnTo>
                  <a:pt x="880365" y="1317997"/>
                </a:lnTo>
                <a:lnTo>
                  <a:pt x="878079" y="1320987"/>
                </a:lnTo>
                <a:lnTo>
                  <a:pt x="877726" y="1321691"/>
                </a:lnTo>
                <a:lnTo>
                  <a:pt x="877375" y="1322395"/>
                </a:lnTo>
                <a:lnTo>
                  <a:pt x="877199" y="1323274"/>
                </a:lnTo>
                <a:lnTo>
                  <a:pt x="877375" y="1324153"/>
                </a:lnTo>
                <a:lnTo>
                  <a:pt x="877903" y="1324857"/>
                </a:lnTo>
                <a:lnTo>
                  <a:pt x="878958" y="1325209"/>
                </a:lnTo>
                <a:lnTo>
                  <a:pt x="879837" y="1325033"/>
                </a:lnTo>
                <a:lnTo>
                  <a:pt x="880541" y="1324681"/>
                </a:lnTo>
                <a:lnTo>
                  <a:pt x="881772" y="1323802"/>
                </a:lnTo>
                <a:lnTo>
                  <a:pt x="882300" y="1323450"/>
                </a:lnTo>
                <a:lnTo>
                  <a:pt x="882828" y="1323274"/>
                </a:lnTo>
                <a:lnTo>
                  <a:pt x="883355" y="1323274"/>
                </a:lnTo>
                <a:lnTo>
                  <a:pt x="884059" y="1323802"/>
                </a:lnTo>
                <a:lnTo>
                  <a:pt x="884763" y="1324857"/>
                </a:lnTo>
                <a:lnTo>
                  <a:pt x="885642" y="1326968"/>
                </a:lnTo>
                <a:lnTo>
                  <a:pt x="885994" y="1328375"/>
                </a:lnTo>
                <a:lnTo>
                  <a:pt x="886170" y="1329606"/>
                </a:lnTo>
                <a:lnTo>
                  <a:pt x="885994" y="1330486"/>
                </a:lnTo>
                <a:lnTo>
                  <a:pt x="883883" y="1335763"/>
                </a:lnTo>
                <a:lnTo>
                  <a:pt x="883707" y="1336818"/>
                </a:lnTo>
                <a:lnTo>
                  <a:pt x="883531" y="1338753"/>
                </a:lnTo>
                <a:lnTo>
                  <a:pt x="883531" y="1339633"/>
                </a:lnTo>
                <a:lnTo>
                  <a:pt x="884235" y="1343150"/>
                </a:lnTo>
                <a:lnTo>
                  <a:pt x="884763" y="1344030"/>
                </a:lnTo>
                <a:lnTo>
                  <a:pt x="885466" y="1344733"/>
                </a:lnTo>
                <a:lnTo>
                  <a:pt x="887225" y="1345261"/>
                </a:lnTo>
                <a:lnTo>
                  <a:pt x="888280" y="1345261"/>
                </a:lnTo>
                <a:lnTo>
                  <a:pt x="889336" y="1345085"/>
                </a:lnTo>
                <a:lnTo>
                  <a:pt x="890039" y="1344909"/>
                </a:lnTo>
                <a:lnTo>
                  <a:pt x="891799" y="1344558"/>
                </a:lnTo>
                <a:lnTo>
                  <a:pt x="893733" y="1344558"/>
                </a:lnTo>
                <a:lnTo>
                  <a:pt x="895492" y="1344909"/>
                </a:lnTo>
                <a:lnTo>
                  <a:pt x="896372" y="1345437"/>
                </a:lnTo>
                <a:lnTo>
                  <a:pt x="897075" y="1346317"/>
                </a:lnTo>
                <a:lnTo>
                  <a:pt x="898131" y="1348252"/>
                </a:lnTo>
                <a:lnTo>
                  <a:pt x="899362" y="1353352"/>
                </a:lnTo>
                <a:lnTo>
                  <a:pt x="900066" y="1354760"/>
                </a:lnTo>
                <a:lnTo>
                  <a:pt x="900945" y="1355639"/>
                </a:lnTo>
                <a:lnTo>
                  <a:pt x="902176" y="1356695"/>
                </a:lnTo>
                <a:lnTo>
                  <a:pt x="908157" y="1360388"/>
                </a:lnTo>
                <a:lnTo>
                  <a:pt x="908861" y="1361092"/>
                </a:lnTo>
                <a:lnTo>
                  <a:pt x="909740" y="1361972"/>
                </a:lnTo>
                <a:lnTo>
                  <a:pt x="910971" y="1363730"/>
                </a:lnTo>
                <a:lnTo>
                  <a:pt x="911499" y="1364962"/>
                </a:lnTo>
                <a:lnTo>
                  <a:pt x="912027" y="1366897"/>
                </a:lnTo>
                <a:lnTo>
                  <a:pt x="912906" y="1367776"/>
                </a:lnTo>
                <a:lnTo>
                  <a:pt x="914313" y="1368655"/>
                </a:lnTo>
                <a:lnTo>
                  <a:pt x="920294" y="1371470"/>
                </a:lnTo>
                <a:lnTo>
                  <a:pt x="922053" y="1372701"/>
                </a:lnTo>
                <a:lnTo>
                  <a:pt x="925570" y="1376219"/>
                </a:lnTo>
                <a:lnTo>
                  <a:pt x="927506" y="1380089"/>
                </a:lnTo>
                <a:lnTo>
                  <a:pt x="928385" y="1382903"/>
                </a:lnTo>
                <a:lnTo>
                  <a:pt x="928737" y="1384134"/>
                </a:lnTo>
                <a:lnTo>
                  <a:pt x="928737" y="1385366"/>
                </a:lnTo>
                <a:lnTo>
                  <a:pt x="928561" y="1387125"/>
                </a:lnTo>
                <a:lnTo>
                  <a:pt x="927681" y="1390291"/>
                </a:lnTo>
                <a:lnTo>
                  <a:pt x="927154" y="1391874"/>
                </a:lnTo>
                <a:lnTo>
                  <a:pt x="926626" y="1392929"/>
                </a:lnTo>
                <a:lnTo>
                  <a:pt x="924340" y="1395920"/>
                </a:lnTo>
                <a:lnTo>
                  <a:pt x="923460" y="1397151"/>
                </a:lnTo>
                <a:lnTo>
                  <a:pt x="922756" y="1398558"/>
                </a:lnTo>
                <a:lnTo>
                  <a:pt x="922581" y="1399437"/>
                </a:lnTo>
                <a:lnTo>
                  <a:pt x="922932" y="1402252"/>
                </a:lnTo>
                <a:lnTo>
                  <a:pt x="925747" y="1408760"/>
                </a:lnTo>
                <a:lnTo>
                  <a:pt x="929089" y="1413509"/>
                </a:lnTo>
                <a:lnTo>
                  <a:pt x="1003669" y="1461353"/>
                </a:lnTo>
                <a:lnTo>
                  <a:pt x="1003669" y="1461353"/>
                </a:lnTo>
                <a:lnTo>
                  <a:pt x="1005604" y="1453790"/>
                </a:lnTo>
                <a:lnTo>
                  <a:pt x="1010705" y="1441477"/>
                </a:lnTo>
                <a:lnTo>
                  <a:pt x="1028998" y="1412982"/>
                </a:lnTo>
                <a:lnTo>
                  <a:pt x="1036210" y="1404187"/>
                </a:lnTo>
                <a:lnTo>
                  <a:pt x="1040959" y="1400141"/>
                </a:lnTo>
                <a:lnTo>
                  <a:pt x="1046060" y="1397503"/>
                </a:lnTo>
                <a:lnTo>
                  <a:pt x="1056086" y="1395568"/>
                </a:lnTo>
                <a:lnTo>
                  <a:pt x="1059780" y="1393105"/>
                </a:lnTo>
                <a:lnTo>
                  <a:pt x="1061012" y="1392577"/>
                </a:lnTo>
                <a:lnTo>
                  <a:pt x="1061891" y="1391874"/>
                </a:lnTo>
                <a:lnTo>
                  <a:pt x="1062243" y="1390643"/>
                </a:lnTo>
                <a:lnTo>
                  <a:pt x="1062418" y="1388708"/>
                </a:lnTo>
                <a:lnTo>
                  <a:pt x="1062946" y="1387300"/>
                </a:lnTo>
                <a:lnTo>
                  <a:pt x="1064354" y="1384838"/>
                </a:lnTo>
                <a:lnTo>
                  <a:pt x="1080184" y="1368128"/>
                </a:lnTo>
                <a:lnTo>
                  <a:pt x="1081943" y="1363378"/>
                </a:lnTo>
                <a:lnTo>
                  <a:pt x="1080536" y="1360037"/>
                </a:lnTo>
                <a:lnTo>
                  <a:pt x="1077721" y="1356518"/>
                </a:lnTo>
                <a:lnTo>
                  <a:pt x="1075259" y="1351418"/>
                </a:lnTo>
                <a:lnTo>
                  <a:pt x="1074555" y="1348075"/>
                </a:lnTo>
                <a:lnTo>
                  <a:pt x="1074908" y="1328903"/>
                </a:lnTo>
                <a:lnTo>
                  <a:pt x="1074380" y="1325561"/>
                </a:lnTo>
                <a:lnTo>
                  <a:pt x="1071565" y="1318173"/>
                </a:lnTo>
                <a:lnTo>
                  <a:pt x="1070334" y="1304981"/>
                </a:lnTo>
                <a:lnTo>
                  <a:pt x="1071565" y="1284753"/>
                </a:lnTo>
                <a:lnTo>
                  <a:pt x="1072445" y="1282114"/>
                </a:lnTo>
                <a:lnTo>
                  <a:pt x="1075083" y="1277717"/>
                </a:lnTo>
                <a:lnTo>
                  <a:pt x="1077194" y="1271736"/>
                </a:lnTo>
                <a:lnTo>
                  <a:pt x="1080008" y="1252739"/>
                </a:lnTo>
                <a:lnTo>
                  <a:pt x="1083878" y="1244824"/>
                </a:lnTo>
                <a:lnTo>
                  <a:pt x="1084230" y="1243944"/>
                </a:lnTo>
                <a:lnTo>
                  <a:pt x="1084230" y="1241834"/>
                </a:lnTo>
                <a:lnTo>
                  <a:pt x="1082471" y="1238316"/>
                </a:lnTo>
                <a:lnTo>
                  <a:pt x="1082119" y="1236557"/>
                </a:lnTo>
                <a:lnTo>
                  <a:pt x="1082119" y="1229873"/>
                </a:lnTo>
                <a:lnTo>
                  <a:pt x="1088451" y="1208413"/>
                </a:lnTo>
                <a:lnTo>
                  <a:pt x="1093025" y="1181325"/>
                </a:lnTo>
                <a:lnTo>
                  <a:pt x="1094432" y="1178159"/>
                </a:lnTo>
                <a:lnTo>
                  <a:pt x="1094608" y="1176752"/>
                </a:lnTo>
                <a:lnTo>
                  <a:pt x="1093904" y="1175169"/>
                </a:lnTo>
                <a:lnTo>
                  <a:pt x="1099181" y="1167077"/>
                </a:lnTo>
                <a:lnTo>
                  <a:pt x="1100764" y="1163560"/>
                </a:lnTo>
                <a:lnTo>
                  <a:pt x="1100940" y="1158634"/>
                </a:lnTo>
                <a:lnTo>
                  <a:pt x="1100588" y="1154589"/>
                </a:lnTo>
                <a:lnTo>
                  <a:pt x="1100940" y="1150895"/>
                </a:lnTo>
                <a:lnTo>
                  <a:pt x="1101995" y="1147553"/>
                </a:lnTo>
                <a:lnTo>
                  <a:pt x="1107976" y="1136999"/>
                </a:lnTo>
                <a:lnTo>
                  <a:pt x="1108679" y="1134536"/>
                </a:lnTo>
                <a:lnTo>
                  <a:pt x="1109383" y="1121696"/>
                </a:lnTo>
                <a:lnTo>
                  <a:pt x="1109911" y="1119409"/>
                </a:lnTo>
                <a:lnTo>
                  <a:pt x="1112022" y="1115188"/>
                </a:lnTo>
                <a:lnTo>
                  <a:pt x="1112725" y="1112901"/>
                </a:lnTo>
                <a:lnTo>
                  <a:pt x="1112725" y="1110087"/>
                </a:lnTo>
                <a:lnTo>
                  <a:pt x="1116419" y="1100237"/>
                </a:lnTo>
                <a:lnTo>
                  <a:pt x="1116771" y="1097070"/>
                </a:lnTo>
                <a:lnTo>
                  <a:pt x="1117474" y="1094960"/>
                </a:lnTo>
                <a:lnTo>
                  <a:pt x="1120816" y="1089683"/>
                </a:lnTo>
                <a:lnTo>
                  <a:pt x="1121520" y="1087396"/>
                </a:lnTo>
                <a:lnTo>
                  <a:pt x="1121168" y="1085813"/>
                </a:lnTo>
                <a:lnTo>
                  <a:pt x="1119233" y="1082647"/>
                </a:lnTo>
                <a:lnTo>
                  <a:pt x="1118530" y="1081240"/>
                </a:lnTo>
                <a:lnTo>
                  <a:pt x="1117650" y="1076842"/>
                </a:lnTo>
                <a:lnTo>
                  <a:pt x="1117123" y="1075611"/>
                </a:lnTo>
                <a:lnTo>
                  <a:pt x="1115364" y="1072972"/>
                </a:lnTo>
                <a:lnTo>
                  <a:pt x="1112549" y="1066640"/>
                </a:lnTo>
                <a:lnTo>
                  <a:pt x="1109735" y="1044125"/>
                </a:lnTo>
                <a:lnTo>
                  <a:pt x="1105337" y="1020731"/>
                </a:lnTo>
                <a:lnTo>
                  <a:pt x="1104458" y="1007891"/>
                </a:lnTo>
                <a:lnTo>
                  <a:pt x="1101292" y="994171"/>
                </a:lnTo>
                <a:lnTo>
                  <a:pt x="1100237" y="954946"/>
                </a:lnTo>
                <a:lnTo>
                  <a:pt x="1098126" y="944392"/>
                </a:lnTo>
                <a:lnTo>
                  <a:pt x="1097598" y="937884"/>
                </a:lnTo>
                <a:lnTo>
                  <a:pt x="1098126" y="931727"/>
                </a:lnTo>
                <a:lnTo>
                  <a:pt x="1097070" y="931551"/>
                </a:lnTo>
                <a:lnTo>
                  <a:pt x="1095663" y="931903"/>
                </a:lnTo>
                <a:lnTo>
                  <a:pt x="1094256" y="932079"/>
                </a:lnTo>
                <a:lnTo>
                  <a:pt x="1093377" y="931199"/>
                </a:lnTo>
                <a:lnTo>
                  <a:pt x="1093553" y="929616"/>
                </a:lnTo>
                <a:lnTo>
                  <a:pt x="1094608" y="928913"/>
                </a:lnTo>
                <a:lnTo>
                  <a:pt x="1096367" y="928385"/>
                </a:lnTo>
                <a:lnTo>
                  <a:pt x="1095839" y="926450"/>
                </a:lnTo>
                <a:lnTo>
                  <a:pt x="1093728" y="924339"/>
                </a:lnTo>
                <a:lnTo>
                  <a:pt x="1093200" y="922580"/>
                </a:lnTo>
                <a:lnTo>
                  <a:pt x="1091266" y="910795"/>
                </a:lnTo>
                <a:lnTo>
                  <a:pt x="1091442" y="907805"/>
                </a:lnTo>
                <a:lnTo>
                  <a:pt x="1092849" y="902880"/>
                </a:lnTo>
                <a:lnTo>
                  <a:pt x="1093553" y="898307"/>
                </a:lnTo>
                <a:lnTo>
                  <a:pt x="1096191" y="890391"/>
                </a:lnTo>
                <a:lnTo>
                  <a:pt x="1097246" y="878958"/>
                </a:lnTo>
                <a:lnTo>
                  <a:pt x="1100237" y="871746"/>
                </a:lnTo>
                <a:lnTo>
                  <a:pt x="1100237" y="869284"/>
                </a:lnTo>
                <a:lnTo>
                  <a:pt x="1099885" y="866997"/>
                </a:lnTo>
                <a:lnTo>
                  <a:pt x="1100061" y="865062"/>
                </a:lnTo>
                <a:lnTo>
                  <a:pt x="1101292" y="863655"/>
                </a:lnTo>
                <a:lnTo>
                  <a:pt x="1100412" y="861720"/>
                </a:lnTo>
                <a:lnTo>
                  <a:pt x="1101116" y="860137"/>
                </a:lnTo>
                <a:lnTo>
                  <a:pt x="1102347" y="858554"/>
                </a:lnTo>
                <a:lnTo>
                  <a:pt x="1103403" y="856795"/>
                </a:lnTo>
                <a:lnTo>
                  <a:pt x="1103578" y="854860"/>
                </a:lnTo>
                <a:lnTo>
                  <a:pt x="1102347" y="850111"/>
                </a:lnTo>
                <a:lnTo>
                  <a:pt x="1102347" y="843954"/>
                </a:lnTo>
                <a:lnTo>
                  <a:pt x="1102699" y="841844"/>
                </a:lnTo>
                <a:lnTo>
                  <a:pt x="1105337" y="837270"/>
                </a:lnTo>
                <a:lnTo>
                  <a:pt x="1105690" y="835511"/>
                </a:lnTo>
                <a:lnTo>
                  <a:pt x="1105865" y="831993"/>
                </a:lnTo>
                <a:lnTo>
                  <a:pt x="1106217" y="830234"/>
                </a:lnTo>
                <a:lnTo>
                  <a:pt x="1106920" y="828476"/>
                </a:lnTo>
                <a:lnTo>
                  <a:pt x="1108679" y="825485"/>
                </a:lnTo>
                <a:lnTo>
                  <a:pt x="1112022" y="810886"/>
                </a:lnTo>
                <a:lnTo>
                  <a:pt x="1111318" y="807720"/>
                </a:lnTo>
                <a:lnTo>
                  <a:pt x="1111142" y="794879"/>
                </a:lnTo>
                <a:lnTo>
                  <a:pt x="1110262" y="793648"/>
                </a:lnTo>
                <a:lnTo>
                  <a:pt x="1108328" y="793824"/>
                </a:lnTo>
                <a:lnTo>
                  <a:pt x="1106217" y="794879"/>
                </a:lnTo>
                <a:lnTo>
                  <a:pt x="1104634" y="795934"/>
                </a:lnTo>
                <a:lnTo>
                  <a:pt x="1103227" y="797694"/>
                </a:lnTo>
                <a:lnTo>
                  <a:pt x="1102347" y="799804"/>
                </a:lnTo>
                <a:lnTo>
                  <a:pt x="1102699" y="801211"/>
                </a:lnTo>
                <a:lnTo>
                  <a:pt x="1105162" y="800684"/>
                </a:lnTo>
                <a:lnTo>
                  <a:pt x="1104458" y="802091"/>
                </a:lnTo>
                <a:lnTo>
                  <a:pt x="1104106" y="802619"/>
                </a:lnTo>
                <a:lnTo>
                  <a:pt x="1105865" y="802970"/>
                </a:lnTo>
                <a:lnTo>
                  <a:pt x="1107096" y="803498"/>
                </a:lnTo>
                <a:lnTo>
                  <a:pt x="1107800" y="804554"/>
                </a:lnTo>
                <a:lnTo>
                  <a:pt x="1108152" y="806137"/>
                </a:lnTo>
                <a:lnTo>
                  <a:pt x="1107800" y="806664"/>
                </a:lnTo>
                <a:lnTo>
                  <a:pt x="1106393" y="806840"/>
                </a:lnTo>
                <a:lnTo>
                  <a:pt x="1105690" y="807192"/>
                </a:lnTo>
                <a:lnTo>
                  <a:pt x="1105162" y="808071"/>
                </a:lnTo>
                <a:lnTo>
                  <a:pt x="1105513" y="808423"/>
                </a:lnTo>
                <a:lnTo>
                  <a:pt x="1106041" y="808775"/>
                </a:lnTo>
                <a:lnTo>
                  <a:pt x="1106041" y="809479"/>
                </a:lnTo>
                <a:lnTo>
                  <a:pt x="1105162" y="812117"/>
                </a:lnTo>
                <a:lnTo>
                  <a:pt x="1104986" y="813876"/>
                </a:lnTo>
                <a:lnTo>
                  <a:pt x="1105690" y="814580"/>
                </a:lnTo>
                <a:lnTo>
                  <a:pt x="1106920" y="815283"/>
                </a:lnTo>
                <a:lnTo>
                  <a:pt x="1107096" y="816690"/>
                </a:lnTo>
                <a:lnTo>
                  <a:pt x="1106920" y="818449"/>
                </a:lnTo>
                <a:lnTo>
                  <a:pt x="1107096" y="819681"/>
                </a:lnTo>
                <a:lnTo>
                  <a:pt x="1100412" y="823199"/>
                </a:lnTo>
                <a:lnTo>
                  <a:pt x="1097246" y="824254"/>
                </a:lnTo>
                <a:lnTo>
                  <a:pt x="1094432" y="824606"/>
                </a:lnTo>
                <a:lnTo>
                  <a:pt x="1091442" y="826189"/>
                </a:lnTo>
                <a:lnTo>
                  <a:pt x="1092321" y="829707"/>
                </a:lnTo>
                <a:lnTo>
                  <a:pt x="1095663" y="836039"/>
                </a:lnTo>
                <a:lnTo>
                  <a:pt x="1094783" y="836039"/>
                </a:lnTo>
                <a:lnTo>
                  <a:pt x="1093904" y="833928"/>
                </a:lnTo>
                <a:lnTo>
                  <a:pt x="1092497" y="833049"/>
                </a:lnTo>
                <a:lnTo>
                  <a:pt x="1090914" y="832345"/>
                </a:lnTo>
                <a:lnTo>
                  <a:pt x="1089683" y="830938"/>
                </a:lnTo>
                <a:lnTo>
                  <a:pt x="1089507" y="829003"/>
                </a:lnTo>
                <a:lnTo>
                  <a:pt x="1090034" y="827244"/>
                </a:lnTo>
                <a:lnTo>
                  <a:pt x="1090914" y="825837"/>
                </a:lnTo>
                <a:lnTo>
                  <a:pt x="1091794" y="824958"/>
                </a:lnTo>
                <a:lnTo>
                  <a:pt x="1090034" y="822847"/>
                </a:lnTo>
                <a:lnTo>
                  <a:pt x="1090386" y="821439"/>
                </a:lnTo>
                <a:lnTo>
                  <a:pt x="1092849" y="818977"/>
                </a:lnTo>
                <a:lnTo>
                  <a:pt x="1094960" y="821264"/>
                </a:lnTo>
                <a:lnTo>
                  <a:pt x="1096719" y="821791"/>
                </a:lnTo>
                <a:lnTo>
                  <a:pt x="1102523" y="820912"/>
                </a:lnTo>
                <a:lnTo>
                  <a:pt x="1103578" y="820384"/>
                </a:lnTo>
                <a:lnTo>
                  <a:pt x="1103754" y="819153"/>
                </a:lnTo>
                <a:lnTo>
                  <a:pt x="1103227" y="817570"/>
                </a:lnTo>
                <a:lnTo>
                  <a:pt x="1101292" y="814404"/>
                </a:lnTo>
                <a:lnTo>
                  <a:pt x="1101292" y="812821"/>
                </a:lnTo>
                <a:lnTo>
                  <a:pt x="1101644" y="811237"/>
                </a:lnTo>
                <a:lnTo>
                  <a:pt x="1101820" y="809479"/>
                </a:lnTo>
                <a:lnTo>
                  <a:pt x="1101116" y="807720"/>
                </a:lnTo>
                <a:lnTo>
                  <a:pt x="1099533" y="805257"/>
                </a:lnTo>
                <a:lnTo>
                  <a:pt x="1097422" y="803146"/>
                </a:lnTo>
                <a:lnTo>
                  <a:pt x="1094608" y="801915"/>
                </a:lnTo>
                <a:lnTo>
                  <a:pt x="1092321" y="800508"/>
                </a:lnTo>
                <a:lnTo>
                  <a:pt x="1091442" y="800156"/>
                </a:lnTo>
                <a:lnTo>
                  <a:pt x="1090386" y="795231"/>
                </a:lnTo>
                <a:lnTo>
                  <a:pt x="1089858" y="793824"/>
                </a:lnTo>
                <a:lnTo>
                  <a:pt x="1090914" y="789778"/>
                </a:lnTo>
                <a:lnTo>
                  <a:pt x="1093553" y="791009"/>
                </a:lnTo>
                <a:lnTo>
                  <a:pt x="1095663" y="791537"/>
                </a:lnTo>
                <a:lnTo>
                  <a:pt x="1099533" y="791713"/>
                </a:lnTo>
                <a:lnTo>
                  <a:pt x="1100764" y="790834"/>
                </a:lnTo>
                <a:lnTo>
                  <a:pt x="1101644" y="789074"/>
                </a:lnTo>
                <a:lnTo>
                  <a:pt x="1101116" y="787315"/>
                </a:lnTo>
                <a:lnTo>
                  <a:pt x="1096015" y="785732"/>
                </a:lnTo>
                <a:lnTo>
                  <a:pt x="1094432" y="783622"/>
                </a:lnTo>
                <a:lnTo>
                  <a:pt x="1091970" y="778521"/>
                </a:lnTo>
                <a:lnTo>
                  <a:pt x="1090386" y="776762"/>
                </a:lnTo>
                <a:lnTo>
                  <a:pt x="1084054" y="773420"/>
                </a:lnTo>
                <a:lnTo>
                  <a:pt x="1084758" y="772189"/>
                </a:lnTo>
                <a:lnTo>
                  <a:pt x="1084933" y="770957"/>
                </a:lnTo>
                <a:lnTo>
                  <a:pt x="1084758" y="769726"/>
                </a:lnTo>
                <a:lnTo>
                  <a:pt x="1084054" y="768495"/>
                </a:lnTo>
                <a:lnTo>
                  <a:pt x="1079833" y="771661"/>
                </a:lnTo>
                <a:lnTo>
                  <a:pt x="1079129" y="770605"/>
                </a:lnTo>
                <a:lnTo>
                  <a:pt x="1080184" y="767967"/>
                </a:lnTo>
                <a:lnTo>
                  <a:pt x="1081416" y="766560"/>
                </a:lnTo>
                <a:lnTo>
                  <a:pt x="1084582" y="766384"/>
                </a:lnTo>
                <a:lnTo>
                  <a:pt x="1086165" y="766560"/>
                </a:lnTo>
                <a:lnTo>
                  <a:pt x="1087396" y="767087"/>
                </a:lnTo>
                <a:lnTo>
                  <a:pt x="1088100" y="771309"/>
                </a:lnTo>
                <a:lnTo>
                  <a:pt x="1088627" y="771485"/>
                </a:lnTo>
                <a:lnTo>
                  <a:pt x="1089331" y="771309"/>
                </a:lnTo>
                <a:lnTo>
                  <a:pt x="1090034" y="771661"/>
                </a:lnTo>
                <a:lnTo>
                  <a:pt x="1091090" y="772716"/>
                </a:lnTo>
                <a:lnTo>
                  <a:pt x="1092145" y="773420"/>
                </a:lnTo>
                <a:lnTo>
                  <a:pt x="1093025" y="774299"/>
                </a:lnTo>
                <a:lnTo>
                  <a:pt x="1094080" y="775882"/>
                </a:lnTo>
                <a:lnTo>
                  <a:pt x="1094608" y="777465"/>
                </a:lnTo>
                <a:lnTo>
                  <a:pt x="1094960" y="779224"/>
                </a:lnTo>
                <a:lnTo>
                  <a:pt x="1095487" y="780983"/>
                </a:lnTo>
                <a:lnTo>
                  <a:pt x="1096543" y="782390"/>
                </a:lnTo>
                <a:lnTo>
                  <a:pt x="1099181" y="784853"/>
                </a:lnTo>
                <a:lnTo>
                  <a:pt x="1100588" y="785557"/>
                </a:lnTo>
                <a:lnTo>
                  <a:pt x="1102523" y="785908"/>
                </a:lnTo>
                <a:lnTo>
                  <a:pt x="1103754" y="785381"/>
                </a:lnTo>
                <a:lnTo>
                  <a:pt x="1103578" y="784149"/>
                </a:lnTo>
                <a:lnTo>
                  <a:pt x="1102171" y="781863"/>
                </a:lnTo>
                <a:lnTo>
                  <a:pt x="1101820" y="779224"/>
                </a:lnTo>
                <a:lnTo>
                  <a:pt x="1102171" y="770078"/>
                </a:lnTo>
                <a:lnTo>
                  <a:pt x="1103051" y="766735"/>
                </a:lnTo>
                <a:lnTo>
                  <a:pt x="1104634" y="764097"/>
                </a:lnTo>
                <a:lnTo>
                  <a:pt x="1105865" y="761283"/>
                </a:lnTo>
                <a:lnTo>
                  <a:pt x="1105513" y="757413"/>
                </a:lnTo>
                <a:lnTo>
                  <a:pt x="1103930" y="754071"/>
                </a:lnTo>
                <a:lnTo>
                  <a:pt x="1102347" y="751433"/>
                </a:lnTo>
                <a:lnTo>
                  <a:pt x="1100940" y="748442"/>
                </a:lnTo>
                <a:lnTo>
                  <a:pt x="1100412" y="744573"/>
                </a:lnTo>
                <a:lnTo>
                  <a:pt x="1100940" y="743341"/>
                </a:lnTo>
                <a:lnTo>
                  <a:pt x="1101820" y="742462"/>
                </a:lnTo>
                <a:lnTo>
                  <a:pt x="1102347" y="741582"/>
                </a:lnTo>
                <a:lnTo>
                  <a:pt x="1101995" y="740527"/>
                </a:lnTo>
                <a:lnTo>
                  <a:pt x="1100940" y="738768"/>
                </a:lnTo>
                <a:lnTo>
                  <a:pt x="1100412" y="736130"/>
                </a:lnTo>
                <a:lnTo>
                  <a:pt x="1099709" y="734898"/>
                </a:lnTo>
                <a:lnTo>
                  <a:pt x="1096015" y="732963"/>
                </a:lnTo>
                <a:lnTo>
                  <a:pt x="1092849" y="734546"/>
                </a:lnTo>
                <a:lnTo>
                  <a:pt x="1090562" y="737888"/>
                </a:lnTo>
                <a:lnTo>
                  <a:pt x="1089683" y="741407"/>
                </a:lnTo>
                <a:lnTo>
                  <a:pt x="1090210" y="748618"/>
                </a:lnTo>
                <a:lnTo>
                  <a:pt x="1088803" y="750729"/>
                </a:lnTo>
                <a:lnTo>
                  <a:pt x="1084582" y="751081"/>
                </a:lnTo>
                <a:lnTo>
                  <a:pt x="1084582" y="750025"/>
                </a:lnTo>
                <a:lnTo>
                  <a:pt x="1088100" y="749146"/>
                </a:lnTo>
                <a:lnTo>
                  <a:pt x="1089155" y="746859"/>
                </a:lnTo>
                <a:lnTo>
                  <a:pt x="1088627" y="740175"/>
                </a:lnTo>
                <a:lnTo>
                  <a:pt x="1088979" y="737185"/>
                </a:lnTo>
                <a:lnTo>
                  <a:pt x="1089858" y="734370"/>
                </a:lnTo>
                <a:lnTo>
                  <a:pt x="1091090" y="732084"/>
                </a:lnTo>
                <a:lnTo>
                  <a:pt x="1092673" y="730677"/>
                </a:lnTo>
                <a:lnTo>
                  <a:pt x="1091442" y="726279"/>
                </a:lnTo>
                <a:lnTo>
                  <a:pt x="1092321" y="720299"/>
                </a:lnTo>
                <a:lnTo>
                  <a:pt x="1095663" y="710273"/>
                </a:lnTo>
                <a:lnTo>
                  <a:pt x="1096015" y="711680"/>
                </a:lnTo>
                <a:lnTo>
                  <a:pt x="1096191" y="712911"/>
                </a:lnTo>
                <a:lnTo>
                  <a:pt x="1096015" y="713966"/>
                </a:lnTo>
                <a:lnTo>
                  <a:pt x="1095663" y="715198"/>
                </a:lnTo>
                <a:lnTo>
                  <a:pt x="1100061" y="714318"/>
                </a:lnTo>
                <a:lnTo>
                  <a:pt x="1101644" y="714318"/>
                </a:lnTo>
                <a:lnTo>
                  <a:pt x="1103051" y="714846"/>
                </a:lnTo>
                <a:lnTo>
                  <a:pt x="1106745" y="717308"/>
                </a:lnTo>
                <a:lnTo>
                  <a:pt x="1108152" y="716077"/>
                </a:lnTo>
                <a:lnTo>
                  <a:pt x="1107800" y="713791"/>
                </a:lnTo>
                <a:lnTo>
                  <a:pt x="1105690" y="709217"/>
                </a:lnTo>
                <a:lnTo>
                  <a:pt x="1106745" y="706227"/>
                </a:lnTo>
                <a:lnTo>
                  <a:pt x="1107624" y="700071"/>
                </a:lnTo>
                <a:lnTo>
                  <a:pt x="1109032" y="697432"/>
                </a:lnTo>
                <a:lnTo>
                  <a:pt x="1111318" y="695321"/>
                </a:lnTo>
                <a:lnTo>
                  <a:pt x="1119585" y="689693"/>
                </a:lnTo>
                <a:lnTo>
                  <a:pt x="1123103" y="685823"/>
                </a:lnTo>
                <a:lnTo>
                  <a:pt x="1124510" y="684768"/>
                </a:lnTo>
                <a:lnTo>
                  <a:pt x="1126093" y="684240"/>
                </a:lnTo>
                <a:lnTo>
                  <a:pt x="1127677" y="684064"/>
                </a:lnTo>
                <a:lnTo>
                  <a:pt x="1128908" y="683536"/>
                </a:lnTo>
                <a:lnTo>
                  <a:pt x="1129435" y="682129"/>
                </a:lnTo>
                <a:lnTo>
                  <a:pt x="1119409" y="679491"/>
                </a:lnTo>
                <a:lnTo>
                  <a:pt x="1118178" y="678963"/>
                </a:lnTo>
                <a:lnTo>
                  <a:pt x="1117298" y="678435"/>
                </a:lnTo>
                <a:lnTo>
                  <a:pt x="1116771" y="677732"/>
                </a:lnTo>
                <a:lnTo>
                  <a:pt x="1116419" y="676676"/>
                </a:lnTo>
                <a:lnTo>
                  <a:pt x="1116243" y="674917"/>
                </a:lnTo>
                <a:lnTo>
                  <a:pt x="1116595" y="672806"/>
                </a:lnTo>
                <a:lnTo>
                  <a:pt x="1117474" y="671048"/>
                </a:lnTo>
                <a:lnTo>
                  <a:pt x="1118882" y="670344"/>
                </a:lnTo>
                <a:lnTo>
                  <a:pt x="1122048" y="669640"/>
                </a:lnTo>
                <a:lnTo>
                  <a:pt x="1125214" y="668057"/>
                </a:lnTo>
                <a:lnTo>
                  <a:pt x="1128028" y="666122"/>
                </a:lnTo>
                <a:lnTo>
                  <a:pt x="1130139" y="664187"/>
                </a:lnTo>
                <a:lnTo>
                  <a:pt x="1132250" y="661901"/>
                </a:lnTo>
                <a:lnTo>
                  <a:pt x="1135064" y="657679"/>
                </a:lnTo>
                <a:lnTo>
                  <a:pt x="1136823" y="655569"/>
                </a:lnTo>
                <a:lnTo>
                  <a:pt x="1137351" y="654337"/>
                </a:lnTo>
                <a:lnTo>
                  <a:pt x="1137527" y="652754"/>
                </a:lnTo>
                <a:lnTo>
                  <a:pt x="1137351" y="649588"/>
                </a:lnTo>
                <a:lnTo>
                  <a:pt x="1137527" y="647829"/>
                </a:lnTo>
                <a:lnTo>
                  <a:pt x="1138055" y="646598"/>
                </a:lnTo>
                <a:lnTo>
                  <a:pt x="1138758" y="645542"/>
                </a:lnTo>
                <a:lnTo>
                  <a:pt x="1139638" y="643432"/>
                </a:lnTo>
                <a:lnTo>
                  <a:pt x="1139989" y="642904"/>
                </a:lnTo>
                <a:lnTo>
                  <a:pt x="1141397" y="642024"/>
                </a:lnTo>
                <a:lnTo>
                  <a:pt x="1139461" y="641321"/>
                </a:lnTo>
                <a:lnTo>
                  <a:pt x="1137351" y="640793"/>
                </a:lnTo>
                <a:lnTo>
                  <a:pt x="1135416" y="640793"/>
                </a:lnTo>
                <a:lnTo>
                  <a:pt x="1133833" y="641673"/>
                </a:lnTo>
                <a:lnTo>
                  <a:pt x="1132777" y="642024"/>
                </a:lnTo>
                <a:lnTo>
                  <a:pt x="1132074" y="641145"/>
                </a:lnTo>
                <a:lnTo>
                  <a:pt x="1131546" y="639738"/>
                </a:lnTo>
                <a:lnTo>
                  <a:pt x="1130843" y="638682"/>
                </a:lnTo>
                <a:lnTo>
                  <a:pt x="1129963" y="638682"/>
                </a:lnTo>
                <a:lnTo>
                  <a:pt x="1128732" y="639386"/>
                </a:lnTo>
                <a:lnTo>
                  <a:pt x="1126445" y="641321"/>
                </a:lnTo>
                <a:lnTo>
                  <a:pt x="1125390" y="640441"/>
                </a:lnTo>
                <a:lnTo>
                  <a:pt x="1122575" y="639034"/>
                </a:lnTo>
                <a:lnTo>
                  <a:pt x="1121520" y="638155"/>
                </a:lnTo>
                <a:lnTo>
                  <a:pt x="1120816" y="636572"/>
                </a:lnTo>
                <a:lnTo>
                  <a:pt x="1120465" y="634461"/>
                </a:lnTo>
                <a:lnTo>
                  <a:pt x="1120465" y="632702"/>
                </a:lnTo>
                <a:lnTo>
                  <a:pt x="1120640" y="631998"/>
                </a:lnTo>
                <a:lnTo>
                  <a:pt x="1119585" y="630415"/>
                </a:lnTo>
                <a:lnTo>
                  <a:pt x="1118706" y="630064"/>
                </a:lnTo>
                <a:lnTo>
                  <a:pt x="1117826" y="629888"/>
                </a:lnTo>
                <a:lnTo>
                  <a:pt x="1116771" y="629008"/>
                </a:lnTo>
                <a:lnTo>
                  <a:pt x="1115540" y="627249"/>
                </a:lnTo>
                <a:lnTo>
                  <a:pt x="1113957" y="623731"/>
                </a:lnTo>
                <a:lnTo>
                  <a:pt x="1112725" y="621972"/>
                </a:lnTo>
                <a:lnTo>
                  <a:pt x="1114660" y="621093"/>
                </a:lnTo>
                <a:lnTo>
                  <a:pt x="1115364" y="619685"/>
                </a:lnTo>
                <a:lnTo>
                  <a:pt x="1115715" y="617927"/>
                </a:lnTo>
                <a:lnTo>
                  <a:pt x="1116771" y="615816"/>
                </a:lnTo>
                <a:lnTo>
                  <a:pt x="1118706" y="614233"/>
                </a:lnTo>
                <a:lnTo>
                  <a:pt x="1120465" y="613353"/>
                </a:lnTo>
                <a:lnTo>
                  <a:pt x="1121344" y="612122"/>
                </a:lnTo>
                <a:lnTo>
                  <a:pt x="1120640" y="609835"/>
                </a:lnTo>
                <a:lnTo>
                  <a:pt x="1121696" y="609835"/>
                </a:lnTo>
                <a:lnTo>
                  <a:pt x="1123631" y="612825"/>
                </a:lnTo>
                <a:lnTo>
                  <a:pt x="1120465" y="615464"/>
                </a:lnTo>
                <a:lnTo>
                  <a:pt x="1118882" y="617399"/>
                </a:lnTo>
                <a:lnTo>
                  <a:pt x="1118706" y="619862"/>
                </a:lnTo>
                <a:lnTo>
                  <a:pt x="1121520" y="630767"/>
                </a:lnTo>
                <a:lnTo>
                  <a:pt x="1122752" y="633933"/>
                </a:lnTo>
                <a:lnTo>
                  <a:pt x="1124335" y="635340"/>
                </a:lnTo>
                <a:lnTo>
                  <a:pt x="1125742" y="635692"/>
                </a:lnTo>
                <a:lnTo>
                  <a:pt x="1127325" y="637099"/>
                </a:lnTo>
                <a:lnTo>
                  <a:pt x="1128908" y="637275"/>
                </a:lnTo>
                <a:lnTo>
                  <a:pt x="1129963" y="636748"/>
                </a:lnTo>
                <a:lnTo>
                  <a:pt x="1131546" y="634637"/>
                </a:lnTo>
                <a:lnTo>
                  <a:pt x="1132426" y="634285"/>
                </a:lnTo>
                <a:lnTo>
                  <a:pt x="1134360" y="632702"/>
                </a:lnTo>
                <a:lnTo>
                  <a:pt x="1139989" y="622148"/>
                </a:lnTo>
                <a:lnTo>
                  <a:pt x="1138230" y="620389"/>
                </a:lnTo>
                <a:lnTo>
                  <a:pt x="1138230" y="618630"/>
                </a:lnTo>
                <a:lnTo>
                  <a:pt x="1140165" y="614936"/>
                </a:lnTo>
                <a:lnTo>
                  <a:pt x="1140693" y="614409"/>
                </a:lnTo>
                <a:lnTo>
                  <a:pt x="1141397" y="614057"/>
                </a:lnTo>
                <a:lnTo>
                  <a:pt x="1141924" y="613529"/>
                </a:lnTo>
                <a:lnTo>
                  <a:pt x="1142100" y="612298"/>
                </a:lnTo>
                <a:lnTo>
                  <a:pt x="1142100" y="608252"/>
                </a:lnTo>
                <a:lnTo>
                  <a:pt x="1142452" y="605086"/>
                </a:lnTo>
                <a:lnTo>
                  <a:pt x="1143331" y="602448"/>
                </a:lnTo>
                <a:lnTo>
                  <a:pt x="1145970" y="597523"/>
                </a:lnTo>
                <a:lnTo>
                  <a:pt x="1146849" y="597523"/>
                </a:lnTo>
                <a:lnTo>
                  <a:pt x="1146673" y="600161"/>
                </a:lnTo>
                <a:lnTo>
                  <a:pt x="1146146" y="602096"/>
                </a:lnTo>
                <a:lnTo>
                  <a:pt x="1146146" y="603679"/>
                </a:lnTo>
                <a:lnTo>
                  <a:pt x="1147729" y="605614"/>
                </a:lnTo>
                <a:lnTo>
                  <a:pt x="1150191" y="606669"/>
                </a:lnTo>
                <a:lnTo>
                  <a:pt x="1151774" y="606669"/>
                </a:lnTo>
                <a:lnTo>
                  <a:pt x="1152830" y="607373"/>
                </a:lnTo>
                <a:lnTo>
                  <a:pt x="1154413" y="613705"/>
                </a:lnTo>
                <a:lnTo>
                  <a:pt x="1155996" y="616871"/>
                </a:lnTo>
                <a:lnTo>
                  <a:pt x="1158986" y="618454"/>
                </a:lnTo>
                <a:lnTo>
                  <a:pt x="1163559" y="616695"/>
                </a:lnTo>
                <a:lnTo>
                  <a:pt x="1166022" y="618806"/>
                </a:lnTo>
                <a:lnTo>
                  <a:pt x="1168309" y="619685"/>
                </a:lnTo>
                <a:lnTo>
                  <a:pt x="1170596" y="619862"/>
                </a:lnTo>
                <a:lnTo>
                  <a:pt x="1173234" y="619862"/>
                </a:lnTo>
                <a:lnTo>
                  <a:pt x="1174641" y="630064"/>
                </a:lnTo>
                <a:lnTo>
                  <a:pt x="1174641" y="630943"/>
                </a:lnTo>
                <a:lnTo>
                  <a:pt x="1174289" y="631471"/>
                </a:lnTo>
                <a:lnTo>
                  <a:pt x="1174113" y="631998"/>
                </a:lnTo>
                <a:lnTo>
                  <a:pt x="1174289" y="632526"/>
                </a:lnTo>
                <a:lnTo>
                  <a:pt x="1175521" y="633933"/>
                </a:lnTo>
                <a:lnTo>
                  <a:pt x="1175872" y="634637"/>
                </a:lnTo>
                <a:lnTo>
                  <a:pt x="1175872" y="635692"/>
                </a:lnTo>
                <a:lnTo>
                  <a:pt x="1176400" y="636572"/>
                </a:lnTo>
                <a:lnTo>
                  <a:pt x="1177455" y="637627"/>
                </a:lnTo>
                <a:lnTo>
                  <a:pt x="1178159" y="639034"/>
                </a:lnTo>
                <a:lnTo>
                  <a:pt x="1175872" y="643607"/>
                </a:lnTo>
                <a:lnTo>
                  <a:pt x="1176400" y="646070"/>
                </a:lnTo>
                <a:lnTo>
                  <a:pt x="1177631" y="648533"/>
                </a:lnTo>
                <a:lnTo>
                  <a:pt x="1177807" y="651347"/>
                </a:lnTo>
                <a:lnTo>
                  <a:pt x="1176576" y="648533"/>
                </a:lnTo>
                <a:lnTo>
                  <a:pt x="1174817" y="648884"/>
                </a:lnTo>
                <a:lnTo>
                  <a:pt x="1173409" y="650819"/>
                </a:lnTo>
                <a:lnTo>
                  <a:pt x="1171826" y="656096"/>
                </a:lnTo>
                <a:lnTo>
                  <a:pt x="1168837" y="661549"/>
                </a:lnTo>
                <a:lnTo>
                  <a:pt x="1169716" y="663484"/>
                </a:lnTo>
                <a:lnTo>
                  <a:pt x="1173058" y="664187"/>
                </a:lnTo>
                <a:lnTo>
                  <a:pt x="1176400" y="663132"/>
                </a:lnTo>
                <a:lnTo>
                  <a:pt x="1179566" y="661373"/>
                </a:lnTo>
                <a:lnTo>
                  <a:pt x="1183612" y="659790"/>
                </a:lnTo>
                <a:lnTo>
                  <a:pt x="1186602" y="656976"/>
                </a:lnTo>
                <a:lnTo>
                  <a:pt x="1188009" y="656272"/>
                </a:lnTo>
                <a:lnTo>
                  <a:pt x="1189768" y="656272"/>
                </a:lnTo>
                <a:lnTo>
                  <a:pt x="1193110" y="655744"/>
                </a:lnTo>
                <a:lnTo>
                  <a:pt x="1194693" y="655217"/>
                </a:lnTo>
                <a:lnTo>
                  <a:pt x="1197859" y="653458"/>
                </a:lnTo>
                <a:lnTo>
                  <a:pt x="1200674" y="651171"/>
                </a:lnTo>
                <a:lnTo>
                  <a:pt x="1204895" y="645191"/>
                </a:lnTo>
                <a:lnTo>
                  <a:pt x="1216328" y="634109"/>
                </a:lnTo>
                <a:lnTo>
                  <a:pt x="1226179" y="621445"/>
                </a:lnTo>
                <a:lnTo>
                  <a:pt x="1236557" y="609484"/>
                </a:lnTo>
                <a:lnTo>
                  <a:pt x="1238140" y="608428"/>
                </a:lnTo>
                <a:lnTo>
                  <a:pt x="1239899" y="607549"/>
                </a:lnTo>
                <a:lnTo>
                  <a:pt x="1247463" y="595940"/>
                </a:lnTo>
                <a:lnTo>
                  <a:pt x="1256961" y="583099"/>
                </a:lnTo>
                <a:lnTo>
                  <a:pt x="1266108" y="569379"/>
                </a:lnTo>
                <a:lnTo>
                  <a:pt x="1278420" y="551965"/>
                </a:lnTo>
                <a:lnTo>
                  <a:pt x="1288446" y="532968"/>
                </a:lnTo>
                <a:lnTo>
                  <a:pt x="1297593" y="520128"/>
                </a:lnTo>
                <a:lnTo>
                  <a:pt x="1300935" y="512037"/>
                </a:lnTo>
                <a:lnTo>
                  <a:pt x="1304981" y="505352"/>
                </a:lnTo>
                <a:lnTo>
                  <a:pt x="1313424" y="483893"/>
                </a:lnTo>
                <a:lnTo>
                  <a:pt x="1316766" y="479672"/>
                </a:lnTo>
                <a:lnTo>
                  <a:pt x="1318173" y="477385"/>
                </a:lnTo>
                <a:lnTo>
                  <a:pt x="1318877" y="471932"/>
                </a:lnTo>
                <a:lnTo>
                  <a:pt x="1329782" y="449065"/>
                </a:lnTo>
                <a:lnTo>
                  <a:pt x="1339456" y="434993"/>
                </a:lnTo>
                <a:lnTo>
                  <a:pt x="1340512" y="432179"/>
                </a:lnTo>
                <a:lnTo>
                  <a:pt x="1337522" y="431652"/>
                </a:lnTo>
                <a:close/>
                <a:moveTo>
                  <a:pt x="1104810" y="735250"/>
                </a:moveTo>
                <a:lnTo>
                  <a:pt x="1104106" y="736657"/>
                </a:lnTo>
                <a:lnTo>
                  <a:pt x="1103754" y="741055"/>
                </a:lnTo>
                <a:lnTo>
                  <a:pt x="1103227" y="742638"/>
                </a:lnTo>
                <a:lnTo>
                  <a:pt x="1103051" y="744924"/>
                </a:lnTo>
                <a:lnTo>
                  <a:pt x="1103930" y="748794"/>
                </a:lnTo>
                <a:lnTo>
                  <a:pt x="1107096" y="753719"/>
                </a:lnTo>
                <a:lnTo>
                  <a:pt x="1108328" y="757589"/>
                </a:lnTo>
                <a:lnTo>
                  <a:pt x="1110087" y="757237"/>
                </a:lnTo>
                <a:lnTo>
                  <a:pt x="1112549" y="757237"/>
                </a:lnTo>
                <a:lnTo>
                  <a:pt x="1112725" y="758996"/>
                </a:lnTo>
                <a:lnTo>
                  <a:pt x="1113605" y="759700"/>
                </a:lnTo>
                <a:lnTo>
                  <a:pt x="1115188" y="759700"/>
                </a:lnTo>
                <a:lnTo>
                  <a:pt x="1116419" y="754775"/>
                </a:lnTo>
                <a:lnTo>
                  <a:pt x="1116067" y="753367"/>
                </a:lnTo>
                <a:lnTo>
                  <a:pt x="1114484" y="751960"/>
                </a:lnTo>
                <a:lnTo>
                  <a:pt x="1114484" y="749673"/>
                </a:lnTo>
                <a:lnTo>
                  <a:pt x="1114660" y="748794"/>
                </a:lnTo>
                <a:lnTo>
                  <a:pt x="1113253" y="747739"/>
                </a:lnTo>
                <a:lnTo>
                  <a:pt x="1112901" y="745980"/>
                </a:lnTo>
                <a:lnTo>
                  <a:pt x="1110790" y="744045"/>
                </a:lnTo>
                <a:lnTo>
                  <a:pt x="1110439" y="742286"/>
                </a:lnTo>
                <a:lnTo>
                  <a:pt x="1111142" y="739472"/>
                </a:lnTo>
                <a:lnTo>
                  <a:pt x="1112022" y="737361"/>
                </a:lnTo>
                <a:lnTo>
                  <a:pt x="1113429" y="735250"/>
                </a:lnTo>
                <a:lnTo>
                  <a:pt x="1114132" y="733315"/>
                </a:lnTo>
                <a:lnTo>
                  <a:pt x="1113077" y="731556"/>
                </a:lnTo>
                <a:lnTo>
                  <a:pt x="1115540" y="729621"/>
                </a:lnTo>
                <a:lnTo>
                  <a:pt x="1116067" y="726983"/>
                </a:lnTo>
                <a:lnTo>
                  <a:pt x="1114660" y="717308"/>
                </a:lnTo>
                <a:lnTo>
                  <a:pt x="1113253" y="716429"/>
                </a:lnTo>
                <a:lnTo>
                  <a:pt x="1109032" y="718012"/>
                </a:lnTo>
                <a:lnTo>
                  <a:pt x="1105865" y="718540"/>
                </a:lnTo>
                <a:lnTo>
                  <a:pt x="1103227" y="718012"/>
                </a:lnTo>
                <a:lnTo>
                  <a:pt x="1100940" y="717308"/>
                </a:lnTo>
                <a:lnTo>
                  <a:pt x="1098653" y="716957"/>
                </a:lnTo>
                <a:lnTo>
                  <a:pt x="1096191" y="717836"/>
                </a:lnTo>
                <a:lnTo>
                  <a:pt x="1094783" y="719771"/>
                </a:lnTo>
                <a:lnTo>
                  <a:pt x="1094783" y="722410"/>
                </a:lnTo>
                <a:lnTo>
                  <a:pt x="1096015" y="725224"/>
                </a:lnTo>
                <a:lnTo>
                  <a:pt x="1094256" y="727510"/>
                </a:lnTo>
                <a:lnTo>
                  <a:pt x="1097070" y="729621"/>
                </a:lnTo>
                <a:lnTo>
                  <a:pt x="1104106" y="732260"/>
                </a:lnTo>
                <a:lnTo>
                  <a:pt x="1105690" y="733491"/>
                </a:lnTo>
                <a:lnTo>
                  <a:pt x="1105690" y="734195"/>
                </a:lnTo>
                <a:lnTo>
                  <a:pt x="1104810" y="735250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4"/>
          <p:cNvSpPr/>
          <p:nvPr/>
        </p:nvSpPr>
        <p:spPr>
          <a:xfrm>
            <a:off x="-1713132" y="-1426048"/>
            <a:ext cx="4055577" cy="2788209"/>
          </a:xfrm>
          <a:custGeom>
            <a:rect b="b" l="l" r="r" t="t"/>
            <a:pathLst>
              <a:path extrusionOk="0" h="1741381" w="2532918">
                <a:moveTo>
                  <a:pt x="2541361" y="649764"/>
                </a:moveTo>
                <a:lnTo>
                  <a:pt x="2539954" y="650643"/>
                </a:lnTo>
                <a:lnTo>
                  <a:pt x="2538899" y="651347"/>
                </a:lnTo>
                <a:lnTo>
                  <a:pt x="2537844" y="652402"/>
                </a:lnTo>
                <a:lnTo>
                  <a:pt x="2537316" y="652578"/>
                </a:lnTo>
                <a:lnTo>
                  <a:pt x="2536964" y="652578"/>
                </a:lnTo>
                <a:lnTo>
                  <a:pt x="2536261" y="652402"/>
                </a:lnTo>
                <a:lnTo>
                  <a:pt x="2533094" y="651699"/>
                </a:lnTo>
                <a:lnTo>
                  <a:pt x="2530456" y="651523"/>
                </a:lnTo>
                <a:lnTo>
                  <a:pt x="2527114" y="650819"/>
                </a:lnTo>
                <a:lnTo>
                  <a:pt x="2525707" y="650292"/>
                </a:lnTo>
                <a:lnTo>
                  <a:pt x="2525003" y="649940"/>
                </a:lnTo>
                <a:lnTo>
                  <a:pt x="2524475" y="649236"/>
                </a:lnTo>
                <a:lnTo>
                  <a:pt x="2524299" y="648181"/>
                </a:lnTo>
                <a:lnTo>
                  <a:pt x="2524299" y="647301"/>
                </a:lnTo>
                <a:lnTo>
                  <a:pt x="2524299" y="646422"/>
                </a:lnTo>
                <a:lnTo>
                  <a:pt x="2525355" y="642376"/>
                </a:lnTo>
                <a:lnTo>
                  <a:pt x="2525355" y="641497"/>
                </a:lnTo>
                <a:lnTo>
                  <a:pt x="2525355" y="640617"/>
                </a:lnTo>
                <a:lnTo>
                  <a:pt x="2525179" y="639738"/>
                </a:lnTo>
                <a:lnTo>
                  <a:pt x="2524651" y="638155"/>
                </a:lnTo>
                <a:lnTo>
                  <a:pt x="2524299" y="637451"/>
                </a:lnTo>
                <a:lnTo>
                  <a:pt x="2523596" y="636923"/>
                </a:lnTo>
                <a:lnTo>
                  <a:pt x="2522541" y="636572"/>
                </a:lnTo>
                <a:lnTo>
                  <a:pt x="2521661" y="636572"/>
                </a:lnTo>
                <a:lnTo>
                  <a:pt x="2520781" y="636748"/>
                </a:lnTo>
                <a:lnTo>
                  <a:pt x="2519198" y="637099"/>
                </a:lnTo>
                <a:lnTo>
                  <a:pt x="2511635" y="639738"/>
                </a:lnTo>
                <a:lnTo>
                  <a:pt x="2510931" y="640090"/>
                </a:lnTo>
                <a:lnTo>
                  <a:pt x="2504599" y="644663"/>
                </a:lnTo>
                <a:lnTo>
                  <a:pt x="2503719" y="645015"/>
                </a:lnTo>
                <a:lnTo>
                  <a:pt x="2502664" y="645367"/>
                </a:lnTo>
                <a:lnTo>
                  <a:pt x="2501433" y="645191"/>
                </a:lnTo>
                <a:lnTo>
                  <a:pt x="2498619" y="644135"/>
                </a:lnTo>
                <a:lnTo>
                  <a:pt x="2495452" y="643256"/>
                </a:lnTo>
                <a:lnTo>
                  <a:pt x="2494045" y="642728"/>
                </a:lnTo>
                <a:lnTo>
                  <a:pt x="2492638" y="642200"/>
                </a:lnTo>
                <a:lnTo>
                  <a:pt x="2490175" y="640617"/>
                </a:lnTo>
                <a:lnTo>
                  <a:pt x="2488944" y="639914"/>
                </a:lnTo>
                <a:lnTo>
                  <a:pt x="2487537" y="639386"/>
                </a:lnTo>
                <a:lnTo>
                  <a:pt x="2486130" y="638682"/>
                </a:lnTo>
                <a:lnTo>
                  <a:pt x="2484899" y="637451"/>
                </a:lnTo>
                <a:lnTo>
                  <a:pt x="2484371" y="635340"/>
                </a:lnTo>
                <a:lnTo>
                  <a:pt x="2484195" y="633581"/>
                </a:lnTo>
                <a:lnTo>
                  <a:pt x="2484547" y="631822"/>
                </a:lnTo>
                <a:lnTo>
                  <a:pt x="2486657" y="624259"/>
                </a:lnTo>
                <a:lnTo>
                  <a:pt x="2487009" y="622676"/>
                </a:lnTo>
                <a:lnTo>
                  <a:pt x="2487009" y="621093"/>
                </a:lnTo>
                <a:lnTo>
                  <a:pt x="2486482" y="619510"/>
                </a:lnTo>
                <a:lnTo>
                  <a:pt x="2485426" y="618454"/>
                </a:lnTo>
                <a:lnTo>
                  <a:pt x="2483667" y="617751"/>
                </a:lnTo>
                <a:lnTo>
                  <a:pt x="2481908" y="617927"/>
                </a:lnTo>
                <a:lnTo>
                  <a:pt x="2478566" y="618454"/>
                </a:lnTo>
                <a:lnTo>
                  <a:pt x="2476807" y="618454"/>
                </a:lnTo>
                <a:lnTo>
                  <a:pt x="2475048" y="618278"/>
                </a:lnTo>
                <a:lnTo>
                  <a:pt x="2473641" y="617751"/>
                </a:lnTo>
                <a:lnTo>
                  <a:pt x="2472234" y="617223"/>
                </a:lnTo>
                <a:lnTo>
                  <a:pt x="2471003" y="616519"/>
                </a:lnTo>
                <a:lnTo>
                  <a:pt x="2461680" y="609835"/>
                </a:lnTo>
                <a:lnTo>
                  <a:pt x="2459042" y="608428"/>
                </a:lnTo>
                <a:lnTo>
                  <a:pt x="2453237" y="606493"/>
                </a:lnTo>
                <a:lnTo>
                  <a:pt x="2450598" y="605262"/>
                </a:lnTo>
                <a:lnTo>
                  <a:pt x="2448840" y="603855"/>
                </a:lnTo>
                <a:lnTo>
                  <a:pt x="2441980" y="596643"/>
                </a:lnTo>
                <a:lnTo>
                  <a:pt x="2438989" y="592070"/>
                </a:lnTo>
                <a:lnTo>
                  <a:pt x="2437406" y="587320"/>
                </a:lnTo>
                <a:lnTo>
                  <a:pt x="2436703" y="585913"/>
                </a:lnTo>
                <a:lnTo>
                  <a:pt x="2434944" y="584858"/>
                </a:lnTo>
                <a:lnTo>
                  <a:pt x="2431426" y="583978"/>
                </a:lnTo>
                <a:lnTo>
                  <a:pt x="2429843" y="583099"/>
                </a:lnTo>
                <a:lnTo>
                  <a:pt x="2425269" y="579933"/>
                </a:lnTo>
                <a:lnTo>
                  <a:pt x="2422983" y="579229"/>
                </a:lnTo>
                <a:lnTo>
                  <a:pt x="2420872" y="579053"/>
                </a:lnTo>
                <a:lnTo>
                  <a:pt x="2415771" y="579581"/>
                </a:lnTo>
                <a:lnTo>
                  <a:pt x="2414188" y="579229"/>
                </a:lnTo>
                <a:lnTo>
                  <a:pt x="2413133" y="578350"/>
                </a:lnTo>
                <a:lnTo>
                  <a:pt x="2412956" y="576415"/>
                </a:lnTo>
                <a:lnTo>
                  <a:pt x="2412956" y="573249"/>
                </a:lnTo>
                <a:lnTo>
                  <a:pt x="2412429" y="572193"/>
                </a:lnTo>
                <a:lnTo>
                  <a:pt x="2411198" y="571666"/>
                </a:lnTo>
                <a:lnTo>
                  <a:pt x="2409790" y="571842"/>
                </a:lnTo>
                <a:lnTo>
                  <a:pt x="2406976" y="573073"/>
                </a:lnTo>
                <a:lnTo>
                  <a:pt x="2403810" y="573776"/>
                </a:lnTo>
                <a:lnTo>
                  <a:pt x="2402051" y="574128"/>
                </a:lnTo>
                <a:lnTo>
                  <a:pt x="2400292" y="573952"/>
                </a:lnTo>
                <a:lnTo>
                  <a:pt x="2398885" y="573600"/>
                </a:lnTo>
                <a:lnTo>
                  <a:pt x="2396246" y="572193"/>
                </a:lnTo>
                <a:lnTo>
                  <a:pt x="2394839" y="571842"/>
                </a:lnTo>
                <a:lnTo>
                  <a:pt x="2391849" y="571490"/>
                </a:lnTo>
                <a:lnTo>
                  <a:pt x="2390442" y="570962"/>
                </a:lnTo>
                <a:lnTo>
                  <a:pt x="2384285" y="568324"/>
                </a:lnTo>
                <a:lnTo>
                  <a:pt x="2382526" y="567444"/>
                </a:lnTo>
                <a:lnTo>
                  <a:pt x="2378833" y="564982"/>
                </a:lnTo>
                <a:lnTo>
                  <a:pt x="2374963" y="563047"/>
                </a:lnTo>
                <a:lnTo>
                  <a:pt x="2370565" y="560232"/>
                </a:lnTo>
                <a:lnTo>
                  <a:pt x="2367399" y="558473"/>
                </a:lnTo>
                <a:lnTo>
                  <a:pt x="2354031" y="553900"/>
                </a:lnTo>
                <a:lnTo>
                  <a:pt x="2352272" y="553021"/>
                </a:lnTo>
                <a:lnTo>
                  <a:pt x="2350689" y="551437"/>
                </a:lnTo>
                <a:lnTo>
                  <a:pt x="2349282" y="548799"/>
                </a:lnTo>
                <a:lnTo>
                  <a:pt x="2348051" y="547040"/>
                </a:lnTo>
                <a:lnTo>
                  <a:pt x="2346643" y="545985"/>
                </a:lnTo>
                <a:lnTo>
                  <a:pt x="2345236" y="545633"/>
                </a:lnTo>
                <a:lnTo>
                  <a:pt x="2342422" y="545281"/>
                </a:lnTo>
                <a:lnTo>
                  <a:pt x="2340487" y="543874"/>
                </a:lnTo>
                <a:lnTo>
                  <a:pt x="2338024" y="541411"/>
                </a:lnTo>
                <a:lnTo>
                  <a:pt x="2333803" y="536310"/>
                </a:lnTo>
                <a:lnTo>
                  <a:pt x="2331164" y="534024"/>
                </a:lnTo>
                <a:lnTo>
                  <a:pt x="2329054" y="532616"/>
                </a:lnTo>
                <a:lnTo>
                  <a:pt x="2318148" y="529626"/>
                </a:lnTo>
                <a:lnTo>
                  <a:pt x="2316213" y="528395"/>
                </a:lnTo>
                <a:lnTo>
                  <a:pt x="2313927" y="526284"/>
                </a:lnTo>
                <a:lnTo>
                  <a:pt x="2310584" y="522414"/>
                </a:lnTo>
                <a:lnTo>
                  <a:pt x="2308474" y="520128"/>
                </a:lnTo>
                <a:lnTo>
                  <a:pt x="2306715" y="518896"/>
                </a:lnTo>
                <a:lnTo>
                  <a:pt x="2303021" y="517489"/>
                </a:lnTo>
                <a:lnTo>
                  <a:pt x="2291939" y="511685"/>
                </a:lnTo>
                <a:lnTo>
                  <a:pt x="2290180" y="510278"/>
                </a:lnTo>
                <a:lnTo>
                  <a:pt x="2288597" y="508519"/>
                </a:lnTo>
                <a:lnTo>
                  <a:pt x="2287190" y="505528"/>
                </a:lnTo>
                <a:lnTo>
                  <a:pt x="2286135" y="503769"/>
                </a:lnTo>
                <a:lnTo>
                  <a:pt x="2284728" y="502714"/>
                </a:lnTo>
                <a:lnTo>
                  <a:pt x="2281913" y="502890"/>
                </a:lnTo>
                <a:lnTo>
                  <a:pt x="2280330" y="502538"/>
                </a:lnTo>
                <a:lnTo>
                  <a:pt x="2278747" y="501834"/>
                </a:lnTo>
                <a:lnTo>
                  <a:pt x="2276988" y="500251"/>
                </a:lnTo>
                <a:lnTo>
                  <a:pt x="2274877" y="497965"/>
                </a:lnTo>
                <a:lnTo>
                  <a:pt x="2269600" y="489522"/>
                </a:lnTo>
                <a:lnTo>
                  <a:pt x="2268193" y="488114"/>
                </a:lnTo>
                <a:lnTo>
                  <a:pt x="2266786" y="487235"/>
                </a:lnTo>
                <a:lnTo>
                  <a:pt x="2265027" y="487059"/>
                </a:lnTo>
                <a:lnTo>
                  <a:pt x="2261861" y="487235"/>
                </a:lnTo>
                <a:lnTo>
                  <a:pt x="2260454" y="487059"/>
                </a:lnTo>
                <a:lnTo>
                  <a:pt x="2259047" y="486356"/>
                </a:lnTo>
                <a:lnTo>
                  <a:pt x="2257639" y="485476"/>
                </a:lnTo>
                <a:lnTo>
                  <a:pt x="2247086" y="475450"/>
                </a:lnTo>
                <a:lnTo>
                  <a:pt x="2245854" y="474043"/>
                </a:lnTo>
                <a:lnTo>
                  <a:pt x="2244799" y="472284"/>
                </a:lnTo>
                <a:lnTo>
                  <a:pt x="2244095" y="470349"/>
                </a:lnTo>
                <a:lnTo>
                  <a:pt x="2243744" y="467359"/>
                </a:lnTo>
                <a:lnTo>
                  <a:pt x="2243744" y="463489"/>
                </a:lnTo>
                <a:lnTo>
                  <a:pt x="2243392" y="461730"/>
                </a:lnTo>
                <a:lnTo>
                  <a:pt x="2242864" y="459619"/>
                </a:lnTo>
                <a:lnTo>
                  <a:pt x="2241633" y="456805"/>
                </a:lnTo>
                <a:lnTo>
                  <a:pt x="2241105" y="453815"/>
                </a:lnTo>
                <a:lnTo>
                  <a:pt x="2239522" y="448362"/>
                </a:lnTo>
                <a:lnTo>
                  <a:pt x="2238467" y="446427"/>
                </a:lnTo>
                <a:lnTo>
                  <a:pt x="2236532" y="444492"/>
                </a:lnTo>
                <a:lnTo>
                  <a:pt x="2234773" y="443613"/>
                </a:lnTo>
                <a:lnTo>
                  <a:pt x="2231783" y="442557"/>
                </a:lnTo>
                <a:lnTo>
                  <a:pt x="2230903" y="442029"/>
                </a:lnTo>
                <a:lnTo>
                  <a:pt x="2224043" y="435873"/>
                </a:lnTo>
                <a:lnTo>
                  <a:pt x="2222284" y="434818"/>
                </a:lnTo>
                <a:lnTo>
                  <a:pt x="2220701" y="434290"/>
                </a:lnTo>
                <a:lnTo>
                  <a:pt x="2219118" y="434642"/>
                </a:lnTo>
                <a:lnTo>
                  <a:pt x="2215776" y="435521"/>
                </a:lnTo>
                <a:lnTo>
                  <a:pt x="2214017" y="435345"/>
                </a:lnTo>
                <a:lnTo>
                  <a:pt x="2212434" y="434466"/>
                </a:lnTo>
                <a:lnTo>
                  <a:pt x="2201352" y="424264"/>
                </a:lnTo>
                <a:lnTo>
                  <a:pt x="2196251" y="418107"/>
                </a:lnTo>
                <a:lnTo>
                  <a:pt x="2195196" y="416173"/>
                </a:lnTo>
                <a:lnTo>
                  <a:pt x="2194492" y="413710"/>
                </a:lnTo>
                <a:lnTo>
                  <a:pt x="2194492" y="409664"/>
                </a:lnTo>
                <a:lnTo>
                  <a:pt x="2195548" y="402980"/>
                </a:lnTo>
                <a:lnTo>
                  <a:pt x="2195548" y="396648"/>
                </a:lnTo>
                <a:lnTo>
                  <a:pt x="2196075" y="394185"/>
                </a:lnTo>
                <a:lnTo>
                  <a:pt x="2196955" y="392075"/>
                </a:lnTo>
                <a:lnTo>
                  <a:pt x="2197483" y="390316"/>
                </a:lnTo>
                <a:lnTo>
                  <a:pt x="2197483" y="388381"/>
                </a:lnTo>
                <a:lnTo>
                  <a:pt x="2195900" y="386094"/>
                </a:lnTo>
                <a:lnTo>
                  <a:pt x="2194316" y="384687"/>
                </a:lnTo>
                <a:lnTo>
                  <a:pt x="2192558" y="383807"/>
                </a:lnTo>
                <a:lnTo>
                  <a:pt x="2185170" y="380641"/>
                </a:lnTo>
                <a:lnTo>
                  <a:pt x="2183587" y="379762"/>
                </a:lnTo>
                <a:lnTo>
                  <a:pt x="2182180" y="378707"/>
                </a:lnTo>
                <a:lnTo>
                  <a:pt x="2180948" y="377475"/>
                </a:lnTo>
                <a:lnTo>
                  <a:pt x="2180069" y="376068"/>
                </a:lnTo>
                <a:lnTo>
                  <a:pt x="2179365" y="374661"/>
                </a:lnTo>
                <a:lnTo>
                  <a:pt x="2178310" y="370263"/>
                </a:lnTo>
                <a:lnTo>
                  <a:pt x="2177958" y="365338"/>
                </a:lnTo>
                <a:lnTo>
                  <a:pt x="2177958" y="348804"/>
                </a:lnTo>
                <a:lnTo>
                  <a:pt x="2179013" y="340713"/>
                </a:lnTo>
                <a:lnTo>
                  <a:pt x="2179717" y="339130"/>
                </a:lnTo>
                <a:lnTo>
                  <a:pt x="2180069" y="335612"/>
                </a:lnTo>
                <a:lnTo>
                  <a:pt x="2176903" y="291110"/>
                </a:lnTo>
                <a:lnTo>
                  <a:pt x="2046035" y="290406"/>
                </a:lnTo>
                <a:lnTo>
                  <a:pt x="2008921" y="291286"/>
                </a:lnTo>
                <a:lnTo>
                  <a:pt x="2005403" y="293045"/>
                </a:lnTo>
                <a:lnTo>
                  <a:pt x="2004699" y="294100"/>
                </a:lnTo>
                <a:lnTo>
                  <a:pt x="2004523" y="295507"/>
                </a:lnTo>
                <a:lnTo>
                  <a:pt x="2004348" y="296914"/>
                </a:lnTo>
                <a:lnTo>
                  <a:pt x="2003468" y="298322"/>
                </a:lnTo>
                <a:lnTo>
                  <a:pt x="2002589" y="299729"/>
                </a:lnTo>
                <a:lnTo>
                  <a:pt x="2001181" y="300784"/>
                </a:lnTo>
                <a:lnTo>
                  <a:pt x="1998191" y="302543"/>
                </a:lnTo>
                <a:lnTo>
                  <a:pt x="1996784" y="303071"/>
                </a:lnTo>
                <a:lnTo>
                  <a:pt x="1995201" y="303950"/>
                </a:lnTo>
                <a:lnTo>
                  <a:pt x="1993970" y="304830"/>
                </a:lnTo>
                <a:lnTo>
                  <a:pt x="1992914" y="306413"/>
                </a:lnTo>
                <a:lnTo>
                  <a:pt x="1992562" y="307820"/>
                </a:lnTo>
                <a:lnTo>
                  <a:pt x="1992562" y="309227"/>
                </a:lnTo>
                <a:lnTo>
                  <a:pt x="1992914" y="310810"/>
                </a:lnTo>
                <a:lnTo>
                  <a:pt x="1992738" y="312393"/>
                </a:lnTo>
                <a:lnTo>
                  <a:pt x="1992211" y="313976"/>
                </a:lnTo>
                <a:lnTo>
                  <a:pt x="1987637" y="322771"/>
                </a:lnTo>
                <a:lnTo>
                  <a:pt x="1981657" y="328752"/>
                </a:lnTo>
                <a:lnTo>
                  <a:pt x="1980601" y="330159"/>
                </a:lnTo>
                <a:lnTo>
                  <a:pt x="1979898" y="331566"/>
                </a:lnTo>
                <a:lnTo>
                  <a:pt x="1979370" y="332973"/>
                </a:lnTo>
                <a:lnTo>
                  <a:pt x="1977787" y="336139"/>
                </a:lnTo>
                <a:lnTo>
                  <a:pt x="1977259" y="337722"/>
                </a:lnTo>
                <a:lnTo>
                  <a:pt x="1976556" y="342296"/>
                </a:lnTo>
                <a:lnTo>
                  <a:pt x="1976204" y="343703"/>
                </a:lnTo>
                <a:lnTo>
                  <a:pt x="1975500" y="345286"/>
                </a:lnTo>
                <a:lnTo>
                  <a:pt x="1970575" y="352322"/>
                </a:lnTo>
                <a:lnTo>
                  <a:pt x="1968113" y="354960"/>
                </a:lnTo>
                <a:lnTo>
                  <a:pt x="1967409" y="356368"/>
                </a:lnTo>
                <a:lnTo>
                  <a:pt x="1967233" y="357775"/>
                </a:lnTo>
                <a:lnTo>
                  <a:pt x="1966881" y="364986"/>
                </a:lnTo>
                <a:lnTo>
                  <a:pt x="1966706" y="366394"/>
                </a:lnTo>
                <a:lnTo>
                  <a:pt x="1966178" y="367977"/>
                </a:lnTo>
                <a:lnTo>
                  <a:pt x="1963891" y="372374"/>
                </a:lnTo>
                <a:lnTo>
                  <a:pt x="1963012" y="375013"/>
                </a:lnTo>
                <a:lnTo>
                  <a:pt x="1960725" y="379410"/>
                </a:lnTo>
                <a:lnTo>
                  <a:pt x="1960197" y="380817"/>
                </a:lnTo>
                <a:lnTo>
                  <a:pt x="1959318" y="383807"/>
                </a:lnTo>
                <a:lnTo>
                  <a:pt x="1958790" y="385391"/>
                </a:lnTo>
                <a:lnTo>
                  <a:pt x="1957207" y="387853"/>
                </a:lnTo>
                <a:lnTo>
                  <a:pt x="1956679" y="389260"/>
                </a:lnTo>
                <a:lnTo>
                  <a:pt x="1956152" y="390843"/>
                </a:lnTo>
                <a:lnTo>
                  <a:pt x="1955096" y="396472"/>
                </a:lnTo>
                <a:lnTo>
                  <a:pt x="1955096" y="397527"/>
                </a:lnTo>
                <a:lnTo>
                  <a:pt x="1955272" y="398759"/>
                </a:lnTo>
                <a:lnTo>
                  <a:pt x="1956152" y="401573"/>
                </a:lnTo>
                <a:lnTo>
                  <a:pt x="1956855" y="402980"/>
                </a:lnTo>
                <a:lnTo>
                  <a:pt x="1957735" y="404212"/>
                </a:lnTo>
                <a:lnTo>
                  <a:pt x="1966178" y="413534"/>
                </a:lnTo>
                <a:lnTo>
                  <a:pt x="1966881" y="414765"/>
                </a:lnTo>
                <a:lnTo>
                  <a:pt x="1967585" y="416173"/>
                </a:lnTo>
                <a:lnTo>
                  <a:pt x="1967937" y="417756"/>
                </a:lnTo>
                <a:lnTo>
                  <a:pt x="1967937" y="419515"/>
                </a:lnTo>
                <a:lnTo>
                  <a:pt x="1967937" y="420746"/>
                </a:lnTo>
                <a:lnTo>
                  <a:pt x="1967409" y="422153"/>
                </a:lnTo>
                <a:lnTo>
                  <a:pt x="1966706" y="423384"/>
                </a:lnTo>
                <a:lnTo>
                  <a:pt x="1965650" y="424264"/>
                </a:lnTo>
                <a:lnTo>
                  <a:pt x="1964419" y="424967"/>
                </a:lnTo>
                <a:lnTo>
                  <a:pt x="1962836" y="425671"/>
                </a:lnTo>
                <a:lnTo>
                  <a:pt x="1957735" y="426550"/>
                </a:lnTo>
                <a:lnTo>
                  <a:pt x="1953689" y="428485"/>
                </a:lnTo>
                <a:lnTo>
                  <a:pt x="1944191" y="430948"/>
                </a:lnTo>
                <a:lnTo>
                  <a:pt x="1942959" y="431652"/>
                </a:lnTo>
                <a:lnTo>
                  <a:pt x="1942080" y="432883"/>
                </a:lnTo>
                <a:lnTo>
                  <a:pt x="1941728" y="434290"/>
                </a:lnTo>
                <a:lnTo>
                  <a:pt x="1941201" y="435521"/>
                </a:lnTo>
                <a:lnTo>
                  <a:pt x="1940321" y="436401"/>
                </a:lnTo>
                <a:lnTo>
                  <a:pt x="1939793" y="437104"/>
                </a:lnTo>
                <a:lnTo>
                  <a:pt x="1939266" y="437984"/>
                </a:lnTo>
                <a:lnTo>
                  <a:pt x="1938914" y="441150"/>
                </a:lnTo>
                <a:lnTo>
                  <a:pt x="1938386" y="442557"/>
                </a:lnTo>
                <a:lnTo>
                  <a:pt x="1937331" y="443613"/>
                </a:lnTo>
                <a:lnTo>
                  <a:pt x="1936099" y="444316"/>
                </a:lnTo>
                <a:lnTo>
                  <a:pt x="1934341" y="444492"/>
                </a:lnTo>
                <a:lnTo>
                  <a:pt x="1930471" y="443964"/>
                </a:lnTo>
                <a:lnTo>
                  <a:pt x="1927481" y="444492"/>
                </a:lnTo>
                <a:lnTo>
                  <a:pt x="1925018" y="444316"/>
                </a:lnTo>
                <a:lnTo>
                  <a:pt x="1923963" y="444844"/>
                </a:lnTo>
                <a:lnTo>
                  <a:pt x="1923435" y="445371"/>
                </a:lnTo>
                <a:lnTo>
                  <a:pt x="1922731" y="446075"/>
                </a:lnTo>
                <a:lnTo>
                  <a:pt x="1921676" y="446955"/>
                </a:lnTo>
                <a:lnTo>
                  <a:pt x="1920445" y="447658"/>
                </a:lnTo>
                <a:lnTo>
                  <a:pt x="1919213" y="448010"/>
                </a:lnTo>
                <a:lnTo>
                  <a:pt x="1917806" y="448010"/>
                </a:lnTo>
                <a:lnTo>
                  <a:pt x="1914112" y="447306"/>
                </a:lnTo>
                <a:lnTo>
                  <a:pt x="1905142" y="446603"/>
                </a:lnTo>
                <a:lnTo>
                  <a:pt x="1903559" y="446075"/>
                </a:lnTo>
                <a:lnTo>
                  <a:pt x="1902327" y="445020"/>
                </a:lnTo>
                <a:lnTo>
                  <a:pt x="1901448" y="443085"/>
                </a:lnTo>
                <a:lnTo>
                  <a:pt x="1901272" y="441326"/>
                </a:lnTo>
                <a:lnTo>
                  <a:pt x="1901624" y="438336"/>
                </a:lnTo>
                <a:lnTo>
                  <a:pt x="1901096" y="437280"/>
                </a:lnTo>
                <a:lnTo>
                  <a:pt x="1900216" y="436225"/>
                </a:lnTo>
                <a:lnTo>
                  <a:pt x="1899513" y="435169"/>
                </a:lnTo>
                <a:lnTo>
                  <a:pt x="1898809" y="432003"/>
                </a:lnTo>
                <a:lnTo>
                  <a:pt x="1895115" y="424967"/>
                </a:lnTo>
                <a:lnTo>
                  <a:pt x="1893708" y="423033"/>
                </a:lnTo>
                <a:lnTo>
                  <a:pt x="1889663" y="419866"/>
                </a:lnTo>
                <a:lnTo>
                  <a:pt x="1886321" y="415997"/>
                </a:lnTo>
                <a:lnTo>
                  <a:pt x="1884034" y="414238"/>
                </a:lnTo>
                <a:lnTo>
                  <a:pt x="1882275" y="413358"/>
                </a:lnTo>
                <a:lnTo>
                  <a:pt x="1880868" y="412127"/>
                </a:lnTo>
                <a:lnTo>
                  <a:pt x="1879812" y="410896"/>
                </a:lnTo>
                <a:lnTo>
                  <a:pt x="1878757" y="408961"/>
                </a:lnTo>
                <a:lnTo>
                  <a:pt x="1877702" y="405443"/>
                </a:lnTo>
                <a:lnTo>
                  <a:pt x="1876822" y="404036"/>
                </a:lnTo>
                <a:lnTo>
                  <a:pt x="1874887" y="402980"/>
                </a:lnTo>
                <a:lnTo>
                  <a:pt x="1873128" y="402628"/>
                </a:lnTo>
                <a:lnTo>
                  <a:pt x="1867324" y="402453"/>
                </a:lnTo>
                <a:lnTo>
                  <a:pt x="1865389" y="402277"/>
                </a:lnTo>
                <a:lnTo>
                  <a:pt x="1858001" y="400166"/>
                </a:lnTo>
                <a:lnTo>
                  <a:pt x="1856594" y="399462"/>
                </a:lnTo>
                <a:lnTo>
                  <a:pt x="1855539" y="398583"/>
                </a:lnTo>
                <a:lnTo>
                  <a:pt x="1852900" y="395944"/>
                </a:lnTo>
                <a:lnTo>
                  <a:pt x="1852196" y="395593"/>
                </a:lnTo>
                <a:lnTo>
                  <a:pt x="1851141" y="395065"/>
                </a:lnTo>
                <a:lnTo>
                  <a:pt x="1849734" y="394537"/>
                </a:lnTo>
                <a:lnTo>
                  <a:pt x="1847975" y="394361"/>
                </a:lnTo>
                <a:lnTo>
                  <a:pt x="1846216" y="394361"/>
                </a:lnTo>
                <a:lnTo>
                  <a:pt x="1841467" y="395417"/>
                </a:lnTo>
                <a:lnTo>
                  <a:pt x="1839884" y="395417"/>
                </a:lnTo>
                <a:lnTo>
                  <a:pt x="1837069" y="395065"/>
                </a:lnTo>
                <a:lnTo>
                  <a:pt x="1836366" y="395065"/>
                </a:lnTo>
                <a:lnTo>
                  <a:pt x="1835135" y="395241"/>
                </a:lnTo>
                <a:lnTo>
                  <a:pt x="1834607" y="395768"/>
                </a:lnTo>
                <a:lnTo>
                  <a:pt x="1834079" y="396120"/>
                </a:lnTo>
                <a:lnTo>
                  <a:pt x="1833903" y="396824"/>
                </a:lnTo>
                <a:lnTo>
                  <a:pt x="1833200" y="399462"/>
                </a:lnTo>
                <a:lnTo>
                  <a:pt x="1832672" y="400870"/>
                </a:lnTo>
                <a:lnTo>
                  <a:pt x="1831792" y="402101"/>
                </a:lnTo>
                <a:lnTo>
                  <a:pt x="1830913" y="403156"/>
                </a:lnTo>
                <a:lnTo>
                  <a:pt x="1829858" y="404036"/>
                </a:lnTo>
                <a:lnTo>
                  <a:pt x="1828626" y="404739"/>
                </a:lnTo>
                <a:lnTo>
                  <a:pt x="1817017" y="408961"/>
                </a:lnTo>
                <a:lnTo>
                  <a:pt x="1811740" y="410016"/>
                </a:lnTo>
                <a:lnTo>
                  <a:pt x="1810333" y="410544"/>
                </a:lnTo>
                <a:lnTo>
                  <a:pt x="1799955" y="416173"/>
                </a:lnTo>
                <a:lnTo>
                  <a:pt x="1798724" y="416876"/>
                </a:lnTo>
                <a:lnTo>
                  <a:pt x="1797844" y="417932"/>
                </a:lnTo>
                <a:lnTo>
                  <a:pt x="1796965" y="419163"/>
                </a:lnTo>
                <a:lnTo>
                  <a:pt x="1795909" y="421977"/>
                </a:lnTo>
                <a:lnTo>
                  <a:pt x="1795206" y="423033"/>
                </a:lnTo>
                <a:lnTo>
                  <a:pt x="1794502" y="424088"/>
                </a:lnTo>
                <a:lnTo>
                  <a:pt x="1790984" y="426902"/>
                </a:lnTo>
                <a:lnTo>
                  <a:pt x="1789929" y="427958"/>
                </a:lnTo>
                <a:lnTo>
                  <a:pt x="1789225" y="429189"/>
                </a:lnTo>
                <a:lnTo>
                  <a:pt x="1788522" y="430596"/>
                </a:lnTo>
                <a:lnTo>
                  <a:pt x="1787291" y="435169"/>
                </a:lnTo>
                <a:lnTo>
                  <a:pt x="1786411" y="443964"/>
                </a:lnTo>
                <a:lnTo>
                  <a:pt x="1785883" y="445196"/>
                </a:lnTo>
                <a:lnTo>
                  <a:pt x="1782717" y="452232"/>
                </a:lnTo>
                <a:lnTo>
                  <a:pt x="1782014" y="455222"/>
                </a:lnTo>
                <a:lnTo>
                  <a:pt x="1781838" y="456981"/>
                </a:lnTo>
                <a:lnTo>
                  <a:pt x="1782190" y="460499"/>
                </a:lnTo>
                <a:lnTo>
                  <a:pt x="1785004" y="471580"/>
                </a:lnTo>
                <a:lnTo>
                  <a:pt x="1785180" y="473339"/>
                </a:lnTo>
                <a:lnTo>
                  <a:pt x="1785004" y="474922"/>
                </a:lnTo>
                <a:lnTo>
                  <a:pt x="1784300" y="476329"/>
                </a:lnTo>
                <a:lnTo>
                  <a:pt x="1783597" y="477561"/>
                </a:lnTo>
                <a:lnTo>
                  <a:pt x="1782893" y="478792"/>
                </a:lnTo>
                <a:lnTo>
                  <a:pt x="1782541" y="480375"/>
                </a:lnTo>
                <a:lnTo>
                  <a:pt x="1782541" y="482134"/>
                </a:lnTo>
                <a:lnTo>
                  <a:pt x="1782893" y="487411"/>
                </a:lnTo>
                <a:lnTo>
                  <a:pt x="1782717" y="488994"/>
                </a:lnTo>
                <a:lnTo>
                  <a:pt x="1780255" y="498317"/>
                </a:lnTo>
                <a:lnTo>
                  <a:pt x="1776385" y="508167"/>
                </a:lnTo>
                <a:lnTo>
                  <a:pt x="1776033" y="509750"/>
                </a:lnTo>
                <a:lnTo>
                  <a:pt x="1776209" y="511333"/>
                </a:lnTo>
                <a:lnTo>
                  <a:pt x="1779023" y="526284"/>
                </a:lnTo>
                <a:lnTo>
                  <a:pt x="1779023" y="528923"/>
                </a:lnTo>
                <a:lnTo>
                  <a:pt x="1777088" y="528395"/>
                </a:lnTo>
                <a:lnTo>
                  <a:pt x="1776385" y="528043"/>
                </a:lnTo>
                <a:lnTo>
                  <a:pt x="1773395" y="526988"/>
                </a:lnTo>
                <a:lnTo>
                  <a:pt x="1767414" y="526108"/>
                </a:lnTo>
                <a:lnTo>
                  <a:pt x="1763720" y="525932"/>
                </a:lnTo>
                <a:lnTo>
                  <a:pt x="1762841" y="525932"/>
                </a:lnTo>
                <a:lnTo>
                  <a:pt x="1761785" y="525229"/>
                </a:lnTo>
                <a:lnTo>
                  <a:pt x="1760554" y="524173"/>
                </a:lnTo>
                <a:lnTo>
                  <a:pt x="1758268" y="521711"/>
                </a:lnTo>
                <a:lnTo>
                  <a:pt x="1757036" y="520831"/>
                </a:lnTo>
                <a:lnTo>
                  <a:pt x="1755805" y="520480"/>
                </a:lnTo>
                <a:lnTo>
                  <a:pt x="1752815" y="521183"/>
                </a:lnTo>
                <a:lnTo>
                  <a:pt x="1746658" y="524173"/>
                </a:lnTo>
                <a:lnTo>
                  <a:pt x="1745779" y="524349"/>
                </a:lnTo>
                <a:lnTo>
                  <a:pt x="1744196" y="524525"/>
                </a:lnTo>
                <a:lnTo>
                  <a:pt x="1743316" y="524525"/>
                </a:lnTo>
                <a:lnTo>
                  <a:pt x="1742437" y="524525"/>
                </a:lnTo>
                <a:lnTo>
                  <a:pt x="1741557" y="524349"/>
                </a:lnTo>
                <a:lnTo>
                  <a:pt x="1740678" y="523997"/>
                </a:lnTo>
                <a:lnTo>
                  <a:pt x="1739798" y="523294"/>
                </a:lnTo>
                <a:lnTo>
                  <a:pt x="1739271" y="522766"/>
                </a:lnTo>
                <a:lnTo>
                  <a:pt x="1738567" y="521887"/>
                </a:lnTo>
                <a:lnTo>
                  <a:pt x="1730124" y="503945"/>
                </a:lnTo>
                <a:lnTo>
                  <a:pt x="1729596" y="503418"/>
                </a:lnTo>
                <a:lnTo>
                  <a:pt x="1728541" y="502362"/>
                </a:lnTo>
                <a:lnTo>
                  <a:pt x="1727486" y="501659"/>
                </a:lnTo>
                <a:lnTo>
                  <a:pt x="1726782" y="501307"/>
                </a:lnTo>
                <a:lnTo>
                  <a:pt x="1725902" y="500955"/>
                </a:lnTo>
                <a:lnTo>
                  <a:pt x="1724671" y="500603"/>
                </a:lnTo>
                <a:lnTo>
                  <a:pt x="1723440" y="499724"/>
                </a:lnTo>
                <a:lnTo>
                  <a:pt x="1722209" y="497965"/>
                </a:lnTo>
                <a:lnTo>
                  <a:pt x="1719922" y="493215"/>
                </a:lnTo>
                <a:lnTo>
                  <a:pt x="1718339" y="490929"/>
                </a:lnTo>
                <a:lnTo>
                  <a:pt x="1716932" y="489346"/>
                </a:lnTo>
                <a:lnTo>
                  <a:pt x="1715876" y="488466"/>
                </a:lnTo>
                <a:lnTo>
                  <a:pt x="1709368" y="484948"/>
                </a:lnTo>
                <a:lnTo>
                  <a:pt x="1700573" y="478088"/>
                </a:lnTo>
                <a:lnTo>
                  <a:pt x="1699342" y="477561"/>
                </a:lnTo>
                <a:lnTo>
                  <a:pt x="1697759" y="477033"/>
                </a:lnTo>
                <a:lnTo>
                  <a:pt x="1694945" y="476857"/>
                </a:lnTo>
                <a:lnTo>
                  <a:pt x="1693361" y="476505"/>
                </a:lnTo>
                <a:lnTo>
                  <a:pt x="1692130" y="475802"/>
                </a:lnTo>
                <a:lnTo>
                  <a:pt x="1691251" y="474922"/>
                </a:lnTo>
                <a:lnTo>
                  <a:pt x="1685622" y="465776"/>
                </a:lnTo>
                <a:lnTo>
                  <a:pt x="1683511" y="464368"/>
                </a:lnTo>
                <a:lnTo>
                  <a:pt x="1681576" y="463313"/>
                </a:lnTo>
                <a:lnTo>
                  <a:pt x="1679993" y="462961"/>
                </a:lnTo>
                <a:lnTo>
                  <a:pt x="1677355" y="461730"/>
                </a:lnTo>
                <a:lnTo>
                  <a:pt x="1674892" y="460147"/>
                </a:lnTo>
                <a:lnTo>
                  <a:pt x="1665042" y="450297"/>
                </a:lnTo>
                <a:lnTo>
                  <a:pt x="1661700" y="445547"/>
                </a:lnTo>
                <a:lnTo>
                  <a:pt x="1659941" y="443437"/>
                </a:lnTo>
                <a:lnTo>
                  <a:pt x="1658710" y="442557"/>
                </a:lnTo>
                <a:lnTo>
                  <a:pt x="1657478" y="441854"/>
                </a:lnTo>
                <a:lnTo>
                  <a:pt x="1650267" y="439391"/>
                </a:lnTo>
                <a:lnTo>
                  <a:pt x="1649035" y="438687"/>
                </a:lnTo>
                <a:lnTo>
                  <a:pt x="1648332" y="438160"/>
                </a:lnTo>
                <a:lnTo>
                  <a:pt x="1647804" y="437104"/>
                </a:lnTo>
                <a:lnTo>
                  <a:pt x="1647276" y="435521"/>
                </a:lnTo>
                <a:lnTo>
                  <a:pt x="1647101" y="433059"/>
                </a:lnTo>
                <a:lnTo>
                  <a:pt x="1647276" y="430948"/>
                </a:lnTo>
                <a:lnTo>
                  <a:pt x="1647804" y="425847"/>
                </a:lnTo>
                <a:lnTo>
                  <a:pt x="1648332" y="424792"/>
                </a:lnTo>
                <a:lnTo>
                  <a:pt x="1648859" y="424264"/>
                </a:lnTo>
                <a:lnTo>
                  <a:pt x="1649915" y="423912"/>
                </a:lnTo>
                <a:lnTo>
                  <a:pt x="1651498" y="424088"/>
                </a:lnTo>
                <a:lnTo>
                  <a:pt x="1657654" y="425671"/>
                </a:lnTo>
                <a:lnTo>
                  <a:pt x="1659062" y="426199"/>
                </a:lnTo>
                <a:lnTo>
                  <a:pt x="1661524" y="427782"/>
                </a:lnTo>
                <a:lnTo>
                  <a:pt x="1663107" y="427958"/>
                </a:lnTo>
                <a:lnTo>
                  <a:pt x="1664690" y="427958"/>
                </a:lnTo>
                <a:lnTo>
                  <a:pt x="1665922" y="427254"/>
                </a:lnTo>
                <a:lnTo>
                  <a:pt x="1666801" y="426199"/>
                </a:lnTo>
                <a:lnTo>
                  <a:pt x="1668208" y="423560"/>
                </a:lnTo>
                <a:lnTo>
                  <a:pt x="1669088" y="422681"/>
                </a:lnTo>
                <a:lnTo>
                  <a:pt x="1671726" y="421098"/>
                </a:lnTo>
                <a:lnTo>
                  <a:pt x="1672782" y="420042"/>
                </a:lnTo>
                <a:lnTo>
                  <a:pt x="1675596" y="416524"/>
                </a:lnTo>
                <a:lnTo>
                  <a:pt x="1676299" y="415117"/>
                </a:lnTo>
                <a:lnTo>
                  <a:pt x="1676651" y="413534"/>
                </a:lnTo>
                <a:lnTo>
                  <a:pt x="1676827" y="411951"/>
                </a:lnTo>
                <a:lnTo>
                  <a:pt x="1674540" y="398935"/>
                </a:lnTo>
                <a:lnTo>
                  <a:pt x="1673485" y="397000"/>
                </a:lnTo>
                <a:lnTo>
                  <a:pt x="1672957" y="396296"/>
                </a:lnTo>
                <a:lnTo>
                  <a:pt x="1672254" y="395593"/>
                </a:lnTo>
                <a:lnTo>
                  <a:pt x="1669088" y="393658"/>
                </a:lnTo>
                <a:lnTo>
                  <a:pt x="1667856" y="392602"/>
                </a:lnTo>
                <a:lnTo>
                  <a:pt x="1666977" y="391371"/>
                </a:lnTo>
                <a:lnTo>
                  <a:pt x="1666449" y="389788"/>
                </a:lnTo>
                <a:lnTo>
                  <a:pt x="1666273" y="387501"/>
                </a:lnTo>
                <a:lnTo>
                  <a:pt x="1667329" y="380465"/>
                </a:lnTo>
                <a:lnTo>
                  <a:pt x="1667153" y="376772"/>
                </a:lnTo>
                <a:lnTo>
                  <a:pt x="1666801" y="373078"/>
                </a:lnTo>
                <a:lnTo>
                  <a:pt x="1666273" y="370967"/>
                </a:lnTo>
                <a:lnTo>
                  <a:pt x="1665394" y="368504"/>
                </a:lnTo>
                <a:lnTo>
                  <a:pt x="1661876" y="362700"/>
                </a:lnTo>
                <a:lnTo>
                  <a:pt x="1660469" y="360941"/>
                </a:lnTo>
                <a:lnTo>
                  <a:pt x="1659062" y="360061"/>
                </a:lnTo>
                <a:lnTo>
                  <a:pt x="1654488" y="358302"/>
                </a:lnTo>
                <a:lnTo>
                  <a:pt x="1652905" y="357247"/>
                </a:lnTo>
                <a:lnTo>
                  <a:pt x="1651498" y="356016"/>
                </a:lnTo>
                <a:lnTo>
                  <a:pt x="1650091" y="353905"/>
                </a:lnTo>
                <a:lnTo>
                  <a:pt x="1648859" y="351091"/>
                </a:lnTo>
                <a:lnTo>
                  <a:pt x="1646573" y="341592"/>
                </a:lnTo>
                <a:lnTo>
                  <a:pt x="1645517" y="339306"/>
                </a:lnTo>
                <a:lnTo>
                  <a:pt x="1643231" y="336139"/>
                </a:lnTo>
                <a:lnTo>
                  <a:pt x="1641472" y="333853"/>
                </a:lnTo>
                <a:lnTo>
                  <a:pt x="1638130" y="330687"/>
                </a:lnTo>
                <a:lnTo>
                  <a:pt x="1636723" y="328576"/>
                </a:lnTo>
                <a:lnTo>
                  <a:pt x="1635667" y="325234"/>
                </a:lnTo>
                <a:lnTo>
                  <a:pt x="1635843" y="322771"/>
                </a:lnTo>
                <a:lnTo>
                  <a:pt x="1636723" y="321188"/>
                </a:lnTo>
                <a:lnTo>
                  <a:pt x="1638130" y="320485"/>
                </a:lnTo>
                <a:lnTo>
                  <a:pt x="1639537" y="319957"/>
                </a:lnTo>
                <a:lnTo>
                  <a:pt x="1640768" y="318901"/>
                </a:lnTo>
                <a:lnTo>
                  <a:pt x="1641648" y="317494"/>
                </a:lnTo>
                <a:lnTo>
                  <a:pt x="1644462" y="309931"/>
                </a:lnTo>
                <a:lnTo>
                  <a:pt x="1644286" y="308172"/>
                </a:lnTo>
                <a:lnTo>
                  <a:pt x="1643583" y="306237"/>
                </a:lnTo>
                <a:lnTo>
                  <a:pt x="1640241" y="301839"/>
                </a:lnTo>
                <a:lnTo>
                  <a:pt x="1639009" y="300080"/>
                </a:lnTo>
                <a:lnTo>
                  <a:pt x="1638482" y="298322"/>
                </a:lnTo>
                <a:lnTo>
                  <a:pt x="1638306" y="287944"/>
                </a:lnTo>
                <a:lnTo>
                  <a:pt x="1638657" y="286361"/>
                </a:lnTo>
                <a:lnTo>
                  <a:pt x="1639537" y="284777"/>
                </a:lnTo>
                <a:lnTo>
                  <a:pt x="1643231" y="278445"/>
                </a:lnTo>
                <a:lnTo>
                  <a:pt x="1643934" y="277038"/>
                </a:lnTo>
                <a:lnTo>
                  <a:pt x="1644110" y="275455"/>
                </a:lnTo>
                <a:lnTo>
                  <a:pt x="1644110" y="273696"/>
                </a:lnTo>
                <a:lnTo>
                  <a:pt x="1642527" y="266132"/>
                </a:lnTo>
                <a:lnTo>
                  <a:pt x="1642703" y="264549"/>
                </a:lnTo>
                <a:lnTo>
                  <a:pt x="1643055" y="263142"/>
                </a:lnTo>
                <a:lnTo>
                  <a:pt x="1643758" y="261735"/>
                </a:lnTo>
                <a:lnTo>
                  <a:pt x="1644990" y="260328"/>
                </a:lnTo>
                <a:lnTo>
                  <a:pt x="1647628" y="258217"/>
                </a:lnTo>
                <a:lnTo>
                  <a:pt x="1648332" y="257337"/>
                </a:lnTo>
                <a:lnTo>
                  <a:pt x="1649035" y="256106"/>
                </a:lnTo>
                <a:lnTo>
                  <a:pt x="1650091" y="253116"/>
                </a:lnTo>
                <a:lnTo>
                  <a:pt x="1650794" y="249774"/>
                </a:lnTo>
                <a:lnTo>
                  <a:pt x="1650970" y="248543"/>
                </a:lnTo>
                <a:lnTo>
                  <a:pt x="1650267" y="245552"/>
                </a:lnTo>
                <a:lnTo>
                  <a:pt x="1642527" y="225676"/>
                </a:lnTo>
                <a:lnTo>
                  <a:pt x="1641824" y="222334"/>
                </a:lnTo>
                <a:lnTo>
                  <a:pt x="1641648" y="220751"/>
                </a:lnTo>
                <a:lnTo>
                  <a:pt x="1642000" y="219168"/>
                </a:lnTo>
                <a:lnTo>
                  <a:pt x="1642879" y="217761"/>
                </a:lnTo>
                <a:lnTo>
                  <a:pt x="1644286" y="216529"/>
                </a:lnTo>
                <a:lnTo>
                  <a:pt x="1645693" y="215650"/>
                </a:lnTo>
                <a:lnTo>
                  <a:pt x="1648156" y="214419"/>
                </a:lnTo>
                <a:lnTo>
                  <a:pt x="1650443" y="212836"/>
                </a:lnTo>
                <a:lnTo>
                  <a:pt x="1653609" y="210197"/>
                </a:lnTo>
                <a:lnTo>
                  <a:pt x="1656071" y="207207"/>
                </a:lnTo>
                <a:lnTo>
                  <a:pt x="1655719" y="204392"/>
                </a:lnTo>
                <a:lnTo>
                  <a:pt x="1654312" y="200347"/>
                </a:lnTo>
                <a:lnTo>
                  <a:pt x="1647804" y="187682"/>
                </a:lnTo>
                <a:lnTo>
                  <a:pt x="1646749" y="184516"/>
                </a:lnTo>
                <a:lnTo>
                  <a:pt x="1646045" y="170444"/>
                </a:lnTo>
                <a:lnTo>
                  <a:pt x="1645166" y="167278"/>
                </a:lnTo>
                <a:lnTo>
                  <a:pt x="1641120" y="159715"/>
                </a:lnTo>
                <a:lnTo>
                  <a:pt x="1640416" y="158132"/>
                </a:lnTo>
                <a:lnTo>
                  <a:pt x="1640065" y="156724"/>
                </a:lnTo>
                <a:lnTo>
                  <a:pt x="1639889" y="151975"/>
                </a:lnTo>
                <a:lnTo>
                  <a:pt x="1631446" y="126646"/>
                </a:lnTo>
                <a:lnTo>
                  <a:pt x="1631270" y="124711"/>
                </a:lnTo>
                <a:lnTo>
                  <a:pt x="1631622" y="122952"/>
                </a:lnTo>
                <a:lnTo>
                  <a:pt x="1631446" y="121017"/>
                </a:lnTo>
                <a:lnTo>
                  <a:pt x="1630214" y="118731"/>
                </a:lnTo>
                <a:lnTo>
                  <a:pt x="1626696" y="115213"/>
                </a:lnTo>
                <a:lnTo>
                  <a:pt x="1624586" y="113630"/>
                </a:lnTo>
                <a:lnTo>
                  <a:pt x="1622475" y="112222"/>
                </a:lnTo>
                <a:lnTo>
                  <a:pt x="1621068" y="111519"/>
                </a:lnTo>
                <a:lnTo>
                  <a:pt x="1619661" y="110639"/>
                </a:lnTo>
                <a:lnTo>
                  <a:pt x="1617902" y="109056"/>
                </a:lnTo>
                <a:lnTo>
                  <a:pt x="1616143" y="107121"/>
                </a:lnTo>
                <a:lnTo>
                  <a:pt x="1613856" y="103955"/>
                </a:lnTo>
                <a:lnTo>
                  <a:pt x="1611218" y="98854"/>
                </a:lnTo>
                <a:lnTo>
                  <a:pt x="1606468" y="91642"/>
                </a:lnTo>
                <a:lnTo>
                  <a:pt x="1606116" y="89532"/>
                </a:lnTo>
                <a:lnTo>
                  <a:pt x="1606820" y="87773"/>
                </a:lnTo>
                <a:lnTo>
                  <a:pt x="1609283" y="85310"/>
                </a:lnTo>
                <a:lnTo>
                  <a:pt x="1609986" y="83727"/>
                </a:lnTo>
                <a:lnTo>
                  <a:pt x="1611393" y="78626"/>
                </a:lnTo>
                <a:lnTo>
                  <a:pt x="1612273" y="77395"/>
                </a:lnTo>
                <a:lnTo>
                  <a:pt x="1616143" y="74932"/>
                </a:lnTo>
                <a:lnTo>
                  <a:pt x="1617022" y="73701"/>
                </a:lnTo>
                <a:lnTo>
                  <a:pt x="1617198" y="72294"/>
                </a:lnTo>
                <a:lnTo>
                  <a:pt x="1616143" y="67544"/>
                </a:lnTo>
                <a:lnTo>
                  <a:pt x="1614384" y="61564"/>
                </a:lnTo>
                <a:lnTo>
                  <a:pt x="1614208" y="59981"/>
                </a:lnTo>
                <a:lnTo>
                  <a:pt x="1614384" y="58398"/>
                </a:lnTo>
                <a:lnTo>
                  <a:pt x="1614911" y="56639"/>
                </a:lnTo>
                <a:lnTo>
                  <a:pt x="1615967" y="55056"/>
                </a:lnTo>
                <a:lnTo>
                  <a:pt x="1619485" y="50131"/>
                </a:lnTo>
                <a:lnTo>
                  <a:pt x="1620188" y="48548"/>
                </a:lnTo>
                <a:lnTo>
                  <a:pt x="1620364" y="46965"/>
                </a:lnTo>
                <a:lnTo>
                  <a:pt x="1620012" y="45030"/>
                </a:lnTo>
                <a:lnTo>
                  <a:pt x="1619309" y="43447"/>
                </a:lnTo>
                <a:lnTo>
                  <a:pt x="1618077" y="41863"/>
                </a:lnTo>
                <a:lnTo>
                  <a:pt x="1616494" y="40632"/>
                </a:lnTo>
                <a:lnTo>
                  <a:pt x="1614735" y="39753"/>
                </a:lnTo>
                <a:lnTo>
                  <a:pt x="1609986" y="38170"/>
                </a:lnTo>
                <a:lnTo>
                  <a:pt x="1601367" y="33069"/>
                </a:lnTo>
                <a:lnTo>
                  <a:pt x="1597498" y="31486"/>
                </a:lnTo>
                <a:lnTo>
                  <a:pt x="1595563" y="31310"/>
                </a:lnTo>
                <a:lnTo>
                  <a:pt x="1590462" y="31486"/>
                </a:lnTo>
                <a:lnTo>
                  <a:pt x="1588527" y="31310"/>
                </a:lnTo>
                <a:lnTo>
                  <a:pt x="1585712" y="30606"/>
                </a:lnTo>
                <a:lnTo>
                  <a:pt x="1583778" y="30430"/>
                </a:lnTo>
                <a:lnTo>
                  <a:pt x="1582019" y="30606"/>
                </a:lnTo>
                <a:lnTo>
                  <a:pt x="1579028" y="31310"/>
                </a:lnTo>
                <a:lnTo>
                  <a:pt x="1577093" y="31486"/>
                </a:lnTo>
                <a:lnTo>
                  <a:pt x="1574807" y="31134"/>
                </a:lnTo>
                <a:lnTo>
                  <a:pt x="1570937" y="29551"/>
                </a:lnTo>
                <a:lnTo>
                  <a:pt x="1568123" y="28144"/>
                </a:lnTo>
                <a:lnTo>
                  <a:pt x="1564957" y="25681"/>
                </a:lnTo>
                <a:lnTo>
                  <a:pt x="1560031" y="20052"/>
                </a:lnTo>
                <a:lnTo>
                  <a:pt x="1557569" y="17590"/>
                </a:lnTo>
                <a:lnTo>
                  <a:pt x="1556514" y="15655"/>
                </a:lnTo>
                <a:lnTo>
                  <a:pt x="1556338" y="13896"/>
                </a:lnTo>
                <a:lnTo>
                  <a:pt x="1556338" y="10906"/>
                </a:lnTo>
                <a:lnTo>
                  <a:pt x="1555458" y="9498"/>
                </a:lnTo>
                <a:lnTo>
                  <a:pt x="1553699" y="8443"/>
                </a:lnTo>
                <a:lnTo>
                  <a:pt x="1550357" y="8267"/>
                </a:lnTo>
                <a:lnTo>
                  <a:pt x="1548070" y="8443"/>
                </a:lnTo>
                <a:lnTo>
                  <a:pt x="1546311" y="8971"/>
                </a:lnTo>
                <a:lnTo>
                  <a:pt x="1541738" y="10730"/>
                </a:lnTo>
                <a:lnTo>
                  <a:pt x="1540155" y="11257"/>
                </a:lnTo>
                <a:lnTo>
                  <a:pt x="1538396" y="11433"/>
                </a:lnTo>
                <a:lnTo>
                  <a:pt x="1536813" y="11609"/>
                </a:lnTo>
                <a:lnTo>
                  <a:pt x="1533295" y="11082"/>
                </a:lnTo>
                <a:lnTo>
                  <a:pt x="1531008" y="10378"/>
                </a:lnTo>
                <a:lnTo>
                  <a:pt x="1526787" y="7915"/>
                </a:lnTo>
                <a:lnTo>
                  <a:pt x="1520103" y="1055"/>
                </a:lnTo>
                <a:lnTo>
                  <a:pt x="1519047" y="0"/>
                </a:lnTo>
                <a:lnTo>
                  <a:pt x="1516937" y="4573"/>
                </a:lnTo>
                <a:lnTo>
                  <a:pt x="1516409" y="6860"/>
                </a:lnTo>
                <a:lnTo>
                  <a:pt x="1516761" y="9498"/>
                </a:lnTo>
                <a:lnTo>
                  <a:pt x="1515354" y="12489"/>
                </a:lnTo>
                <a:lnTo>
                  <a:pt x="1510780" y="14424"/>
                </a:lnTo>
                <a:lnTo>
                  <a:pt x="1500930" y="16183"/>
                </a:lnTo>
                <a:lnTo>
                  <a:pt x="1499523" y="16183"/>
                </a:lnTo>
                <a:lnTo>
                  <a:pt x="1495301" y="15655"/>
                </a:lnTo>
                <a:lnTo>
                  <a:pt x="1493542" y="15831"/>
                </a:lnTo>
                <a:lnTo>
                  <a:pt x="1485451" y="19525"/>
                </a:lnTo>
                <a:lnTo>
                  <a:pt x="1464168" y="36235"/>
                </a:lnTo>
                <a:lnTo>
                  <a:pt x="1461177" y="37818"/>
                </a:lnTo>
                <a:lnTo>
                  <a:pt x="1458539" y="38170"/>
                </a:lnTo>
                <a:lnTo>
                  <a:pt x="1441125" y="37994"/>
                </a:lnTo>
                <a:lnTo>
                  <a:pt x="1435672" y="38521"/>
                </a:lnTo>
                <a:lnTo>
                  <a:pt x="1430395" y="40280"/>
                </a:lnTo>
                <a:lnTo>
                  <a:pt x="1424239" y="44678"/>
                </a:lnTo>
                <a:lnTo>
                  <a:pt x="1421776" y="49603"/>
                </a:lnTo>
                <a:lnTo>
                  <a:pt x="1420897" y="62092"/>
                </a:lnTo>
                <a:lnTo>
                  <a:pt x="1418610" y="71062"/>
                </a:lnTo>
                <a:lnTo>
                  <a:pt x="1419138" y="79857"/>
                </a:lnTo>
                <a:lnTo>
                  <a:pt x="1418610" y="82672"/>
                </a:lnTo>
                <a:lnTo>
                  <a:pt x="1417907" y="85310"/>
                </a:lnTo>
                <a:lnTo>
                  <a:pt x="1416148" y="88828"/>
                </a:lnTo>
                <a:lnTo>
                  <a:pt x="1413685" y="92346"/>
                </a:lnTo>
                <a:lnTo>
                  <a:pt x="1410695" y="95336"/>
                </a:lnTo>
                <a:lnTo>
                  <a:pt x="1403835" y="99206"/>
                </a:lnTo>
                <a:lnTo>
                  <a:pt x="1395744" y="106945"/>
                </a:lnTo>
                <a:lnTo>
                  <a:pt x="1385717" y="114333"/>
                </a:lnTo>
                <a:lnTo>
                  <a:pt x="1382727" y="117499"/>
                </a:lnTo>
                <a:lnTo>
                  <a:pt x="1380089" y="123304"/>
                </a:lnTo>
                <a:lnTo>
                  <a:pt x="1378154" y="125942"/>
                </a:lnTo>
                <a:lnTo>
                  <a:pt x="1375691" y="126998"/>
                </a:lnTo>
                <a:lnTo>
                  <a:pt x="1372877" y="125590"/>
                </a:lnTo>
                <a:lnTo>
                  <a:pt x="1372173" y="122248"/>
                </a:lnTo>
                <a:lnTo>
                  <a:pt x="1372701" y="118555"/>
                </a:lnTo>
                <a:lnTo>
                  <a:pt x="1373580" y="115740"/>
                </a:lnTo>
                <a:lnTo>
                  <a:pt x="1376571" y="109936"/>
                </a:lnTo>
                <a:lnTo>
                  <a:pt x="1376571" y="106945"/>
                </a:lnTo>
                <a:lnTo>
                  <a:pt x="1373405" y="105186"/>
                </a:lnTo>
                <a:lnTo>
                  <a:pt x="1370063" y="105538"/>
                </a:lnTo>
                <a:lnTo>
                  <a:pt x="1366545" y="107473"/>
                </a:lnTo>
                <a:lnTo>
                  <a:pt x="1360388" y="111871"/>
                </a:lnTo>
                <a:lnTo>
                  <a:pt x="1352649" y="115916"/>
                </a:lnTo>
                <a:lnTo>
                  <a:pt x="1349307" y="118203"/>
                </a:lnTo>
                <a:lnTo>
                  <a:pt x="1346492" y="121721"/>
                </a:lnTo>
                <a:lnTo>
                  <a:pt x="1343502" y="128229"/>
                </a:lnTo>
                <a:lnTo>
                  <a:pt x="1341567" y="131043"/>
                </a:lnTo>
                <a:lnTo>
                  <a:pt x="1323098" y="143180"/>
                </a:lnTo>
                <a:lnTo>
                  <a:pt x="1320284" y="143708"/>
                </a:lnTo>
                <a:lnTo>
                  <a:pt x="1317293" y="143180"/>
                </a:lnTo>
                <a:lnTo>
                  <a:pt x="1309906" y="139838"/>
                </a:lnTo>
                <a:lnTo>
                  <a:pt x="1307443" y="139838"/>
                </a:lnTo>
                <a:lnTo>
                  <a:pt x="1304981" y="141597"/>
                </a:lnTo>
                <a:lnTo>
                  <a:pt x="1301814" y="144939"/>
                </a:lnTo>
                <a:lnTo>
                  <a:pt x="1298824" y="147226"/>
                </a:lnTo>
                <a:lnTo>
                  <a:pt x="1296362" y="147929"/>
                </a:lnTo>
                <a:lnTo>
                  <a:pt x="1293723" y="148105"/>
                </a:lnTo>
                <a:lnTo>
                  <a:pt x="1290381" y="148985"/>
                </a:lnTo>
                <a:lnTo>
                  <a:pt x="1288798" y="149864"/>
                </a:lnTo>
                <a:lnTo>
                  <a:pt x="1284049" y="154086"/>
                </a:lnTo>
                <a:lnTo>
                  <a:pt x="1283521" y="154438"/>
                </a:lnTo>
                <a:lnTo>
                  <a:pt x="1281938" y="154965"/>
                </a:lnTo>
                <a:lnTo>
                  <a:pt x="1281410" y="155317"/>
                </a:lnTo>
                <a:lnTo>
                  <a:pt x="1281059" y="156197"/>
                </a:lnTo>
                <a:lnTo>
                  <a:pt x="1280883" y="158132"/>
                </a:lnTo>
                <a:lnTo>
                  <a:pt x="1280707" y="158659"/>
                </a:lnTo>
                <a:lnTo>
                  <a:pt x="1275254" y="159890"/>
                </a:lnTo>
                <a:lnTo>
                  <a:pt x="1269274" y="159363"/>
                </a:lnTo>
                <a:lnTo>
                  <a:pt x="1263997" y="160594"/>
                </a:lnTo>
                <a:lnTo>
                  <a:pt x="1260655" y="167454"/>
                </a:lnTo>
                <a:lnTo>
                  <a:pt x="1259423" y="179415"/>
                </a:lnTo>
                <a:lnTo>
                  <a:pt x="1257840" y="185396"/>
                </a:lnTo>
                <a:lnTo>
                  <a:pt x="1254322" y="189969"/>
                </a:lnTo>
                <a:lnTo>
                  <a:pt x="1251508" y="191376"/>
                </a:lnTo>
                <a:lnTo>
                  <a:pt x="1248518" y="191552"/>
                </a:lnTo>
                <a:lnTo>
                  <a:pt x="1242537" y="190672"/>
                </a:lnTo>
                <a:lnTo>
                  <a:pt x="1238667" y="190672"/>
                </a:lnTo>
                <a:lnTo>
                  <a:pt x="1236205" y="191904"/>
                </a:lnTo>
                <a:lnTo>
                  <a:pt x="1227234" y="202809"/>
                </a:lnTo>
                <a:lnTo>
                  <a:pt x="1225651" y="205448"/>
                </a:lnTo>
                <a:lnTo>
                  <a:pt x="1224244" y="209142"/>
                </a:lnTo>
                <a:lnTo>
                  <a:pt x="1224068" y="210197"/>
                </a:lnTo>
                <a:lnTo>
                  <a:pt x="1224244" y="214419"/>
                </a:lnTo>
                <a:lnTo>
                  <a:pt x="1223716" y="216353"/>
                </a:lnTo>
                <a:lnTo>
                  <a:pt x="1220902" y="219344"/>
                </a:lnTo>
                <a:lnTo>
                  <a:pt x="1218263" y="223741"/>
                </a:lnTo>
                <a:lnTo>
                  <a:pt x="1215097" y="226380"/>
                </a:lnTo>
                <a:lnTo>
                  <a:pt x="1211403" y="228314"/>
                </a:lnTo>
                <a:lnTo>
                  <a:pt x="1208237" y="229546"/>
                </a:lnTo>
                <a:lnTo>
                  <a:pt x="1204895" y="229722"/>
                </a:lnTo>
                <a:lnTo>
                  <a:pt x="1202257" y="228842"/>
                </a:lnTo>
                <a:lnTo>
                  <a:pt x="1200322" y="226731"/>
                </a:lnTo>
                <a:lnTo>
                  <a:pt x="1198739" y="223565"/>
                </a:lnTo>
                <a:lnTo>
                  <a:pt x="1198387" y="216705"/>
                </a:lnTo>
                <a:lnTo>
                  <a:pt x="1201905" y="211077"/>
                </a:lnTo>
                <a:lnTo>
                  <a:pt x="1206302" y="205624"/>
                </a:lnTo>
                <a:lnTo>
                  <a:pt x="1208589" y="198764"/>
                </a:lnTo>
                <a:lnTo>
                  <a:pt x="1208413" y="195422"/>
                </a:lnTo>
                <a:lnTo>
                  <a:pt x="1207534" y="192256"/>
                </a:lnTo>
                <a:lnTo>
                  <a:pt x="1205951" y="189265"/>
                </a:lnTo>
                <a:lnTo>
                  <a:pt x="1202433" y="185044"/>
                </a:lnTo>
                <a:lnTo>
                  <a:pt x="1200850" y="183461"/>
                </a:lnTo>
                <a:lnTo>
                  <a:pt x="1199091" y="182229"/>
                </a:lnTo>
                <a:lnTo>
                  <a:pt x="1197156" y="181350"/>
                </a:lnTo>
                <a:lnTo>
                  <a:pt x="1195397" y="181174"/>
                </a:lnTo>
                <a:lnTo>
                  <a:pt x="1192407" y="181526"/>
                </a:lnTo>
                <a:lnTo>
                  <a:pt x="1181853" y="181174"/>
                </a:lnTo>
                <a:lnTo>
                  <a:pt x="1178862" y="181526"/>
                </a:lnTo>
                <a:lnTo>
                  <a:pt x="1175345" y="182757"/>
                </a:lnTo>
                <a:lnTo>
                  <a:pt x="1169540" y="186275"/>
                </a:lnTo>
                <a:lnTo>
                  <a:pt x="1156875" y="192080"/>
                </a:lnTo>
                <a:lnTo>
                  <a:pt x="1154061" y="194015"/>
                </a:lnTo>
                <a:lnTo>
                  <a:pt x="1150719" y="197181"/>
                </a:lnTo>
                <a:lnTo>
                  <a:pt x="1145090" y="203865"/>
                </a:lnTo>
                <a:lnTo>
                  <a:pt x="1142100" y="206855"/>
                </a:lnTo>
                <a:lnTo>
                  <a:pt x="1139110" y="208614"/>
                </a:lnTo>
                <a:lnTo>
                  <a:pt x="1136295" y="209493"/>
                </a:lnTo>
                <a:lnTo>
                  <a:pt x="1129963" y="209845"/>
                </a:lnTo>
                <a:lnTo>
                  <a:pt x="1126797" y="211252"/>
                </a:lnTo>
                <a:lnTo>
                  <a:pt x="1122048" y="216353"/>
                </a:lnTo>
                <a:lnTo>
                  <a:pt x="1118706" y="217936"/>
                </a:lnTo>
                <a:lnTo>
                  <a:pt x="1115539" y="217585"/>
                </a:lnTo>
                <a:lnTo>
                  <a:pt x="1113077" y="216178"/>
                </a:lnTo>
                <a:lnTo>
                  <a:pt x="1110790" y="214419"/>
                </a:lnTo>
                <a:lnTo>
                  <a:pt x="1107800" y="213187"/>
                </a:lnTo>
                <a:lnTo>
                  <a:pt x="1104986" y="213363"/>
                </a:lnTo>
                <a:lnTo>
                  <a:pt x="1096718" y="215826"/>
                </a:lnTo>
                <a:lnTo>
                  <a:pt x="1087748" y="213715"/>
                </a:lnTo>
                <a:lnTo>
                  <a:pt x="1078953" y="207559"/>
                </a:lnTo>
                <a:lnTo>
                  <a:pt x="1072796" y="202106"/>
                </a:lnTo>
                <a:lnTo>
                  <a:pt x="1070158" y="199643"/>
                </a:lnTo>
                <a:lnTo>
                  <a:pt x="1063122" y="193487"/>
                </a:lnTo>
                <a:lnTo>
                  <a:pt x="1053096" y="184692"/>
                </a:lnTo>
                <a:lnTo>
                  <a:pt x="1041839" y="174490"/>
                </a:lnTo>
                <a:lnTo>
                  <a:pt x="1030405" y="164288"/>
                </a:lnTo>
                <a:lnTo>
                  <a:pt x="1020379" y="155493"/>
                </a:lnTo>
                <a:lnTo>
                  <a:pt x="1013343" y="149161"/>
                </a:lnTo>
                <a:lnTo>
                  <a:pt x="1010705" y="146698"/>
                </a:lnTo>
                <a:lnTo>
                  <a:pt x="1005252" y="147929"/>
                </a:lnTo>
                <a:lnTo>
                  <a:pt x="995753" y="150568"/>
                </a:lnTo>
                <a:lnTo>
                  <a:pt x="983089" y="153910"/>
                </a:lnTo>
                <a:lnTo>
                  <a:pt x="980099" y="153558"/>
                </a:lnTo>
                <a:lnTo>
                  <a:pt x="978867" y="149864"/>
                </a:lnTo>
                <a:lnTo>
                  <a:pt x="978340" y="142301"/>
                </a:lnTo>
                <a:lnTo>
                  <a:pt x="981858" y="100613"/>
                </a:lnTo>
                <a:lnTo>
                  <a:pt x="980450" y="91466"/>
                </a:lnTo>
                <a:lnTo>
                  <a:pt x="975525" y="76163"/>
                </a:lnTo>
                <a:lnTo>
                  <a:pt x="969897" y="64906"/>
                </a:lnTo>
                <a:lnTo>
                  <a:pt x="954066" y="43974"/>
                </a:lnTo>
                <a:lnTo>
                  <a:pt x="950548" y="37818"/>
                </a:lnTo>
                <a:lnTo>
                  <a:pt x="945799" y="26560"/>
                </a:lnTo>
                <a:lnTo>
                  <a:pt x="942984" y="21108"/>
                </a:lnTo>
                <a:lnTo>
                  <a:pt x="939291" y="17590"/>
                </a:lnTo>
                <a:lnTo>
                  <a:pt x="937004" y="16358"/>
                </a:lnTo>
                <a:lnTo>
                  <a:pt x="930672" y="14248"/>
                </a:lnTo>
                <a:lnTo>
                  <a:pt x="928561" y="14072"/>
                </a:lnTo>
                <a:lnTo>
                  <a:pt x="927154" y="14775"/>
                </a:lnTo>
                <a:lnTo>
                  <a:pt x="924691" y="17414"/>
                </a:lnTo>
                <a:lnTo>
                  <a:pt x="923284" y="17941"/>
                </a:lnTo>
                <a:lnTo>
                  <a:pt x="918183" y="18645"/>
                </a:lnTo>
                <a:lnTo>
                  <a:pt x="915720" y="20228"/>
                </a:lnTo>
                <a:lnTo>
                  <a:pt x="911851" y="23570"/>
                </a:lnTo>
                <a:lnTo>
                  <a:pt x="906222" y="26209"/>
                </a:lnTo>
                <a:lnTo>
                  <a:pt x="894964" y="37994"/>
                </a:lnTo>
                <a:lnTo>
                  <a:pt x="877375" y="61388"/>
                </a:lnTo>
                <a:lnTo>
                  <a:pt x="872977" y="65434"/>
                </a:lnTo>
                <a:lnTo>
                  <a:pt x="867173" y="68776"/>
                </a:lnTo>
                <a:lnTo>
                  <a:pt x="862424" y="70535"/>
                </a:lnTo>
                <a:lnTo>
                  <a:pt x="857147" y="71590"/>
                </a:lnTo>
                <a:lnTo>
                  <a:pt x="852046" y="71766"/>
                </a:lnTo>
                <a:lnTo>
                  <a:pt x="847121" y="70359"/>
                </a:lnTo>
                <a:lnTo>
                  <a:pt x="842195" y="66489"/>
                </a:lnTo>
                <a:lnTo>
                  <a:pt x="838326" y="60860"/>
                </a:lnTo>
                <a:lnTo>
                  <a:pt x="835335" y="54528"/>
                </a:lnTo>
                <a:lnTo>
                  <a:pt x="832169" y="45206"/>
                </a:lnTo>
                <a:lnTo>
                  <a:pt x="830762" y="42567"/>
                </a:lnTo>
                <a:lnTo>
                  <a:pt x="828475" y="40632"/>
                </a:lnTo>
                <a:lnTo>
                  <a:pt x="825133" y="39225"/>
                </a:lnTo>
                <a:lnTo>
                  <a:pt x="822143" y="38521"/>
                </a:lnTo>
                <a:lnTo>
                  <a:pt x="821088" y="38170"/>
                </a:lnTo>
                <a:lnTo>
                  <a:pt x="819856" y="36938"/>
                </a:lnTo>
                <a:lnTo>
                  <a:pt x="819505" y="35883"/>
                </a:lnTo>
                <a:lnTo>
                  <a:pt x="819505" y="33069"/>
                </a:lnTo>
                <a:lnTo>
                  <a:pt x="818801" y="32013"/>
                </a:lnTo>
                <a:lnTo>
                  <a:pt x="817570" y="33069"/>
                </a:lnTo>
                <a:lnTo>
                  <a:pt x="808951" y="54704"/>
                </a:lnTo>
                <a:lnTo>
                  <a:pt x="805961" y="58926"/>
                </a:lnTo>
                <a:lnTo>
                  <a:pt x="807016" y="59453"/>
                </a:lnTo>
                <a:lnTo>
                  <a:pt x="810710" y="59981"/>
                </a:lnTo>
                <a:lnTo>
                  <a:pt x="812117" y="61740"/>
                </a:lnTo>
                <a:lnTo>
                  <a:pt x="811765" y="64906"/>
                </a:lnTo>
                <a:lnTo>
                  <a:pt x="812117" y="67544"/>
                </a:lnTo>
                <a:lnTo>
                  <a:pt x="817570" y="67720"/>
                </a:lnTo>
                <a:lnTo>
                  <a:pt x="818625" y="68424"/>
                </a:lnTo>
                <a:lnTo>
                  <a:pt x="819153" y="69655"/>
                </a:lnTo>
                <a:lnTo>
                  <a:pt x="818977" y="71414"/>
                </a:lnTo>
                <a:lnTo>
                  <a:pt x="819329" y="72470"/>
                </a:lnTo>
                <a:lnTo>
                  <a:pt x="820560" y="73349"/>
                </a:lnTo>
                <a:lnTo>
                  <a:pt x="823023" y="74580"/>
                </a:lnTo>
                <a:lnTo>
                  <a:pt x="812117" y="74580"/>
                </a:lnTo>
                <a:lnTo>
                  <a:pt x="805081" y="74580"/>
                </a:lnTo>
                <a:lnTo>
                  <a:pt x="786788" y="74580"/>
                </a:lnTo>
                <a:lnTo>
                  <a:pt x="760755" y="74580"/>
                </a:lnTo>
                <a:lnTo>
                  <a:pt x="731028" y="74580"/>
                </a:lnTo>
                <a:lnTo>
                  <a:pt x="701126" y="74756"/>
                </a:lnTo>
                <a:lnTo>
                  <a:pt x="675269" y="74756"/>
                </a:lnTo>
                <a:lnTo>
                  <a:pt x="656800" y="74756"/>
                </a:lnTo>
                <a:lnTo>
                  <a:pt x="649764" y="74756"/>
                </a:lnTo>
                <a:lnTo>
                  <a:pt x="643783" y="74053"/>
                </a:lnTo>
                <a:lnTo>
                  <a:pt x="632878" y="69303"/>
                </a:lnTo>
                <a:lnTo>
                  <a:pt x="622148" y="67193"/>
                </a:lnTo>
                <a:lnTo>
                  <a:pt x="616695" y="67544"/>
                </a:lnTo>
                <a:lnTo>
                  <a:pt x="606669" y="71942"/>
                </a:lnTo>
                <a:lnTo>
                  <a:pt x="600689" y="72470"/>
                </a:lnTo>
                <a:lnTo>
                  <a:pt x="597522" y="72118"/>
                </a:lnTo>
                <a:lnTo>
                  <a:pt x="594884" y="71942"/>
                </a:lnTo>
                <a:lnTo>
                  <a:pt x="592421" y="72470"/>
                </a:lnTo>
                <a:lnTo>
                  <a:pt x="586265" y="75812"/>
                </a:lnTo>
                <a:lnTo>
                  <a:pt x="583451" y="76515"/>
                </a:lnTo>
                <a:lnTo>
                  <a:pt x="578701" y="76515"/>
                </a:lnTo>
                <a:lnTo>
                  <a:pt x="576415" y="76515"/>
                </a:lnTo>
                <a:lnTo>
                  <a:pt x="577470" y="82144"/>
                </a:lnTo>
                <a:lnTo>
                  <a:pt x="577470" y="92170"/>
                </a:lnTo>
                <a:lnTo>
                  <a:pt x="577470" y="102020"/>
                </a:lnTo>
                <a:lnTo>
                  <a:pt x="577294" y="112046"/>
                </a:lnTo>
                <a:lnTo>
                  <a:pt x="577294" y="121897"/>
                </a:lnTo>
                <a:lnTo>
                  <a:pt x="577294" y="131923"/>
                </a:lnTo>
                <a:lnTo>
                  <a:pt x="577118" y="141773"/>
                </a:lnTo>
                <a:lnTo>
                  <a:pt x="577118" y="151799"/>
                </a:lnTo>
                <a:lnTo>
                  <a:pt x="577118" y="161649"/>
                </a:lnTo>
                <a:lnTo>
                  <a:pt x="576943" y="170444"/>
                </a:lnTo>
                <a:lnTo>
                  <a:pt x="580285" y="170620"/>
                </a:lnTo>
                <a:lnTo>
                  <a:pt x="586441" y="166750"/>
                </a:lnTo>
                <a:lnTo>
                  <a:pt x="590135" y="165871"/>
                </a:lnTo>
                <a:lnTo>
                  <a:pt x="591894" y="165871"/>
                </a:lnTo>
                <a:lnTo>
                  <a:pt x="593829" y="166223"/>
                </a:lnTo>
                <a:lnTo>
                  <a:pt x="595060" y="166926"/>
                </a:lnTo>
                <a:lnTo>
                  <a:pt x="595236" y="170093"/>
                </a:lnTo>
                <a:lnTo>
                  <a:pt x="596819" y="170444"/>
                </a:lnTo>
                <a:lnTo>
                  <a:pt x="610891" y="168509"/>
                </a:lnTo>
                <a:lnTo>
                  <a:pt x="614233" y="168509"/>
                </a:lnTo>
                <a:lnTo>
                  <a:pt x="620565" y="170796"/>
                </a:lnTo>
                <a:lnTo>
                  <a:pt x="622148" y="170972"/>
                </a:lnTo>
                <a:lnTo>
                  <a:pt x="626897" y="170796"/>
                </a:lnTo>
                <a:lnTo>
                  <a:pt x="631471" y="170268"/>
                </a:lnTo>
                <a:lnTo>
                  <a:pt x="632878" y="170444"/>
                </a:lnTo>
                <a:lnTo>
                  <a:pt x="634109" y="170972"/>
                </a:lnTo>
                <a:lnTo>
                  <a:pt x="634813" y="171676"/>
                </a:lnTo>
                <a:lnTo>
                  <a:pt x="635340" y="172203"/>
                </a:lnTo>
                <a:lnTo>
                  <a:pt x="636044" y="172907"/>
                </a:lnTo>
                <a:lnTo>
                  <a:pt x="638682" y="174490"/>
                </a:lnTo>
                <a:lnTo>
                  <a:pt x="640265" y="174842"/>
                </a:lnTo>
                <a:lnTo>
                  <a:pt x="647125" y="169917"/>
                </a:lnTo>
                <a:lnTo>
                  <a:pt x="649412" y="169213"/>
                </a:lnTo>
                <a:lnTo>
                  <a:pt x="651875" y="169741"/>
                </a:lnTo>
                <a:lnTo>
                  <a:pt x="659086" y="173435"/>
                </a:lnTo>
                <a:lnTo>
                  <a:pt x="661197" y="174842"/>
                </a:lnTo>
                <a:lnTo>
                  <a:pt x="663660" y="178008"/>
                </a:lnTo>
                <a:lnTo>
                  <a:pt x="666122" y="179591"/>
                </a:lnTo>
                <a:lnTo>
                  <a:pt x="667178" y="180646"/>
                </a:lnTo>
                <a:lnTo>
                  <a:pt x="667705" y="182054"/>
                </a:lnTo>
                <a:lnTo>
                  <a:pt x="667705" y="183637"/>
                </a:lnTo>
                <a:lnTo>
                  <a:pt x="668233" y="185220"/>
                </a:lnTo>
                <a:lnTo>
                  <a:pt x="671399" y="187154"/>
                </a:lnTo>
                <a:lnTo>
                  <a:pt x="670520" y="192431"/>
                </a:lnTo>
                <a:lnTo>
                  <a:pt x="672982" y="194542"/>
                </a:lnTo>
                <a:lnTo>
                  <a:pt x="676324" y="195949"/>
                </a:lnTo>
                <a:lnTo>
                  <a:pt x="678083" y="196829"/>
                </a:lnTo>
                <a:lnTo>
                  <a:pt x="678963" y="198060"/>
                </a:lnTo>
                <a:lnTo>
                  <a:pt x="678963" y="199995"/>
                </a:lnTo>
                <a:lnTo>
                  <a:pt x="677907" y="200699"/>
                </a:lnTo>
                <a:lnTo>
                  <a:pt x="676500" y="201050"/>
                </a:lnTo>
                <a:lnTo>
                  <a:pt x="675621" y="201578"/>
                </a:lnTo>
                <a:lnTo>
                  <a:pt x="675269" y="204568"/>
                </a:lnTo>
                <a:lnTo>
                  <a:pt x="676676" y="210901"/>
                </a:lnTo>
                <a:lnTo>
                  <a:pt x="676676" y="214243"/>
                </a:lnTo>
                <a:lnTo>
                  <a:pt x="675797" y="215826"/>
                </a:lnTo>
                <a:lnTo>
                  <a:pt x="674214" y="216881"/>
                </a:lnTo>
                <a:lnTo>
                  <a:pt x="673158" y="218288"/>
                </a:lnTo>
                <a:lnTo>
                  <a:pt x="673686" y="220223"/>
                </a:lnTo>
                <a:lnTo>
                  <a:pt x="674741" y="221279"/>
                </a:lnTo>
                <a:lnTo>
                  <a:pt x="677907" y="222862"/>
                </a:lnTo>
                <a:lnTo>
                  <a:pt x="678963" y="223741"/>
                </a:lnTo>
                <a:lnTo>
                  <a:pt x="680546" y="227083"/>
                </a:lnTo>
                <a:lnTo>
                  <a:pt x="681074" y="229546"/>
                </a:lnTo>
                <a:lnTo>
                  <a:pt x="680194" y="231481"/>
                </a:lnTo>
                <a:lnTo>
                  <a:pt x="677556" y="232360"/>
                </a:lnTo>
                <a:lnTo>
                  <a:pt x="676148" y="232184"/>
                </a:lnTo>
                <a:lnTo>
                  <a:pt x="673510" y="231129"/>
                </a:lnTo>
                <a:lnTo>
                  <a:pt x="671927" y="231129"/>
                </a:lnTo>
                <a:lnTo>
                  <a:pt x="670872" y="231832"/>
                </a:lnTo>
                <a:lnTo>
                  <a:pt x="669289" y="234119"/>
                </a:lnTo>
                <a:lnTo>
                  <a:pt x="668233" y="234647"/>
                </a:lnTo>
                <a:lnTo>
                  <a:pt x="665946" y="234823"/>
                </a:lnTo>
                <a:lnTo>
                  <a:pt x="660494" y="234119"/>
                </a:lnTo>
                <a:lnTo>
                  <a:pt x="657855" y="234295"/>
                </a:lnTo>
                <a:lnTo>
                  <a:pt x="658559" y="230249"/>
                </a:lnTo>
                <a:lnTo>
                  <a:pt x="657152" y="228666"/>
                </a:lnTo>
                <a:lnTo>
                  <a:pt x="654513" y="228666"/>
                </a:lnTo>
                <a:lnTo>
                  <a:pt x="651347" y="229546"/>
                </a:lnTo>
                <a:lnTo>
                  <a:pt x="648357" y="230953"/>
                </a:lnTo>
                <a:lnTo>
                  <a:pt x="647477" y="230425"/>
                </a:lnTo>
                <a:lnTo>
                  <a:pt x="637099" y="220047"/>
                </a:lnTo>
                <a:lnTo>
                  <a:pt x="634461" y="218288"/>
                </a:lnTo>
                <a:lnTo>
                  <a:pt x="631471" y="217585"/>
                </a:lnTo>
                <a:lnTo>
                  <a:pt x="627777" y="218112"/>
                </a:lnTo>
                <a:lnTo>
                  <a:pt x="624962" y="219344"/>
                </a:lnTo>
                <a:lnTo>
                  <a:pt x="620213" y="222334"/>
                </a:lnTo>
                <a:lnTo>
                  <a:pt x="617575" y="222686"/>
                </a:lnTo>
                <a:lnTo>
                  <a:pt x="614585" y="223917"/>
                </a:lnTo>
                <a:lnTo>
                  <a:pt x="613177" y="227083"/>
                </a:lnTo>
                <a:lnTo>
                  <a:pt x="610891" y="229546"/>
                </a:lnTo>
                <a:lnTo>
                  <a:pt x="606317" y="228490"/>
                </a:lnTo>
                <a:lnTo>
                  <a:pt x="602096" y="226731"/>
                </a:lnTo>
                <a:lnTo>
                  <a:pt x="599985" y="226907"/>
                </a:lnTo>
                <a:lnTo>
                  <a:pt x="594356" y="231305"/>
                </a:lnTo>
                <a:lnTo>
                  <a:pt x="589431" y="233943"/>
                </a:lnTo>
                <a:lnTo>
                  <a:pt x="583803" y="235878"/>
                </a:lnTo>
                <a:lnTo>
                  <a:pt x="577998" y="237109"/>
                </a:lnTo>
                <a:lnTo>
                  <a:pt x="567972" y="237637"/>
                </a:lnTo>
                <a:lnTo>
                  <a:pt x="565157" y="238516"/>
                </a:lnTo>
                <a:lnTo>
                  <a:pt x="562343" y="238868"/>
                </a:lnTo>
                <a:lnTo>
                  <a:pt x="558825" y="238341"/>
                </a:lnTo>
                <a:lnTo>
                  <a:pt x="555659" y="238341"/>
                </a:lnTo>
                <a:lnTo>
                  <a:pt x="552493" y="239748"/>
                </a:lnTo>
                <a:lnTo>
                  <a:pt x="549679" y="240627"/>
                </a:lnTo>
                <a:lnTo>
                  <a:pt x="547568" y="238516"/>
                </a:lnTo>
                <a:lnTo>
                  <a:pt x="547216" y="248718"/>
                </a:lnTo>
                <a:lnTo>
                  <a:pt x="547216" y="252412"/>
                </a:lnTo>
                <a:lnTo>
                  <a:pt x="546864" y="262087"/>
                </a:lnTo>
                <a:lnTo>
                  <a:pt x="546512" y="275807"/>
                </a:lnTo>
                <a:lnTo>
                  <a:pt x="546161" y="291637"/>
                </a:lnTo>
                <a:lnTo>
                  <a:pt x="545633" y="307292"/>
                </a:lnTo>
                <a:lnTo>
                  <a:pt x="545281" y="321012"/>
                </a:lnTo>
                <a:lnTo>
                  <a:pt x="544929" y="330862"/>
                </a:lnTo>
                <a:lnTo>
                  <a:pt x="544929" y="334556"/>
                </a:lnTo>
                <a:lnTo>
                  <a:pt x="544753" y="341768"/>
                </a:lnTo>
                <a:lnTo>
                  <a:pt x="545633" y="346869"/>
                </a:lnTo>
                <a:lnTo>
                  <a:pt x="547216" y="349859"/>
                </a:lnTo>
                <a:lnTo>
                  <a:pt x="552845" y="356368"/>
                </a:lnTo>
                <a:lnTo>
                  <a:pt x="560408" y="363052"/>
                </a:lnTo>
                <a:lnTo>
                  <a:pt x="563574" y="367977"/>
                </a:lnTo>
                <a:lnTo>
                  <a:pt x="565157" y="369208"/>
                </a:lnTo>
                <a:lnTo>
                  <a:pt x="567796" y="370263"/>
                </a:lnTo>
                <a:lnTo>
                  <a:pt x="573600" y="371495"/>
                </a:lnTo>
                <a:lnTo>
                  <a:pt x="576063" y="373078"/>
                </a:lnTo>
                <a:lnTo>
                  <a:pt x="577118" y="374485"/>
                </a:lnTo>
                <a:lnTo>
                  <a:pt x="578526" y="377651"/>
                </a:lnTo>
                <a:lnTo>
                  <a:pt x="579581" y="379234"/>
                </a:lnTo>
                <a:lnTo>
                  <a:pt x="580988" y="380114"/>
                </a:lnTo>
                <a:lnTo>
                  <a:pt x="584330" y="381697"/>
                </a:lnTo>
                <a:lnTo>
                  <a:pt x="585913" y="382752"/>
                </a:lnTo>
                <a:lnTo>
                  <a:pt x="590135" y="387501"/>
                </a:lnTo>
                <a:lnTo>
                  <a:pt x="592421" y="389260"/>
                </a:lnTo>
                <a:lnTo>
                  <a:pt x="604031" y="393658"/>
                </a:lnTo>
                <a:lnTo>
                  <a:pt x="606493" y="394889"/>
                </a:lnTo>
                <a:lnTo>
                  <a:pt x="609132" y="397000"/>
                </a:lnTo>
                <a:lnTo>
                  <a:pt x="610891" y="399638"/>
                </a:lnTo>
                <a:lnTo>
                  <a:pt x="612122" y="402453"/>
                </a:lnTo>
                <a:lnTo>
                  <a:pt x="612650" y="405795"/>
                </a:lnTo>
                <a:lnTo>
                  <a:pt x="612825" y="410016"/>
                </a:lnTo>
                <a:lnTo>
                  <a:pt x="613177" y="411423"/>
                </a:lnTo>
                <a:lnTo>
                  <a:pt x="613881" y="413006"/>
                </a:lnTo>
                <a:lnTo>
                  <a:pt x="614760" y="414062"/>
                </a:lnTo>
                <a:lnTo>
                  <a:pt x="615640" y="415293"/>
                </a:lnTo>
                <a:lnTo>
                  <a:pt x="615992" y="417052"/>
                </a:lnTo>
                <a:lnTo>
                  <a:pt x="615112" y="420394"/>
                </a:lnTo>
                <a:lnTo>
                  <a:pt x="610539" y="427254"/>
                </a:lnTo>
                <a:lnTo>
                  <a:pt x="609659" y="429893"/>
                </a:lnTo>
                <a:lnTo>
                  <a:pt x="611067" y="433235"/>
                </a:lnTo>
                <a:lnTo>
                  <a:pt x="616519" y="439391"/>
                </a:lnTo>
                <a:lnTo>
                  <a:pt x="617751" y="441502"/>
                </a:lnTo>
                <a:lnTo>
                  <a:pt x="617223" y="445196"/>
                </a:lnTo>
                <a:lnTo>
                  <a:pt x="617575" y="446603"/>
                </a:lnTo>
                <a:lnTo>
                  <a:pt x="618982" y="448714"/>
                </a:lnTo>
                <a:lnTo>
                  <a:pt x="620037" y="449593"/>
                </a:lnTo>
                <a:lnTo>
                  <a:pt x="621093" y="450121"/>
                </a:lnTo>
                <a:lnTo>
                  <a:pt x="621972" y="450824"/>
                </a:lnTo>
                <a:lnTo>
                  <a:pt x="622852" y="452407"/>
                </a:lnTo>
                <a:lnTo>
                  <a:pt x="623028" y="454166"/>
                </a:lnTo>
                <a:lnTo>
                  <a:pt x="622676" y="455574"/>
                </a:lnTo>
                <a:lnTo>
                  <a:pt x="622676" y="456981"/>
                </a:lnTo>
                <a:lnTo>
                  <a:pt x="623555" y="458916"/>
                </a:lnTo>
                <a:lnTo>
                  <a:pt x="624787" y="459971"/>
                </a:lnTo>
                <a:lnTo>
                  <a:pt x="627953" y="461202"/>
                </a:lnTo>
                <a:lnTo>
                  <a:pt x="629360" y="462082"/>
                </a:lnTo>
                <a:lnTo>
                  <a:pt x="632526" y="466655"/>
                </a:lnTo>
                <a:lnTo>
                  <a:pt x="633405" y="467359"/>
                </a:lnTo>
                <a:lnTo>
                  <a:pt x="634813" y="467710"/>
                </a:lnTo>
                <a:lnTo>
                  <a:pt x="635692" y="467886"/>
                </a:lnTo>
                <a:lnTo>
                  <a:pt x="636044" y="468590"/>
                </a:lnTo>
                <a:lnTo>
                  <a:pt x="636572" y="469645"/>
                </a:lnTo>
                <a:lnTo>
                  <a:pt x="636396" y="469997"/>
                </a:lnTo>
                <a:lnTo>
                  <a:pt x="637099" y="475450"/>
                </a:lnTo>
                <a:lnTo>
                  <a:pt x="636748" y="477033"/>
                </a:lnTo>
                <a:lnTo>
                  <a:pt x="635868" y="480023"/>
                </a:lnTo>
                <a:lnTo>
                  <a:pt x="635868" y="481782"/>
                </a:lnTo>
                <a:lnTo>
                  <a:pt x="641321" y="490577"/>
                </a:lnTo>
                <a:lnTo>
                  <a:pt x="642904" y="494799"/>
                </a:lnTo>
                <a:lnTo>
                  <a:pt x="639738" y="502890"/>
                </a:lnTo>
                <a:lnTo>
                  <a:pt x="639914" y="503066"/>
                </a:lnTo>
                <a:lnTo>
                  <a:pt x="640265" y="509574"/>
                </a:lnTo>
                <a:lnTo>
                  <a:pt x="637803" y="522942"/>
                </a:lnTo>
                <a:lnTo>
                  <a:pt x="637979" y="529626"/>
                </a:lnTo>
                <a:lnTo>
                  <a:pt x="635340" y="539476"/>
                </a:lnTo>
                <a:lnTo>
                  <a:pt x="635340" y="542467"/>
                </a:lnTo>
                <a:lnTo>
                  <a:pt x="633230" y="549678"/>
                </a:lnTo>
                <a:lnTo>
                  <a:pt x="631647" y="558473"/>
                </a:lnTo>
                <a:lnTo>
                  <a:pt x="627249" y="581868"/>
                </a:lnTo>
                <a:lnTo>
                  <a:pt x="623028" y="605262"/>
                </a:lnTo>
                <a:lnTo>
                  <a:pt x="618806" y="628480"/>
                </a:lnTo>
                <a:lnTo>
                  <a:pt x="614409" y="651875"/>
                </a:lnTo>
                <a:lnTo>
                  <a:pt x="610187" y="675269"/>
                </a:lnTo>
                <a:lnTo>
                  <a:pt x="605966" y="698663"/>
                </a:lnTo>
                <a:lnTo>
                  <a:pt x="601568" y="721882"/>
                </a:lnTo>
                <a:lnTo>
                  <a:pt x="597347" y="745276"/>
                </a:lnTo>
                <a:lnTo>
                  <a:pt x="593125" y="768670"/>
                </a:lnTo>
                <a:lnTo>
                  <a:pt x="588904" y="792065"/>
                </a:lnTo>
                <a:lnTo>
                  <a:pt x="584506" y="815283"/>
                </a:lnTo>
                <a:lnTo>
                  <a:pt x="580285" y="838677"/>
                </a:lnTo>
                <a:lnTo>
                  <a:pt x="576063" y="862072"/>
                </a:lnTo>
                <a:lnTo>
                  <a:pt x="571666" y="885466"/>
                </a:lnTo>
                <a:lnTo>
                  <a:pt x="567444" y="908860"/>
                </a:lnTo>
                <a:lnTo>
                  <a:pt x="563223" y="932255"/>
                </a:lnTo>
                <a:lnTo>
                  <a:pt x="563047" y="932606"/>
                </a:lnTo>
                <a:lnTo>
                  <a:pt x="562871" y="932958"/>
                </a:lnTo>
                <a:lnTo>
                  <a:pt x="562695" y="933134"/>
                </a:lnTo>
                <a:lnTo>
                  <a:pt x="562519" y="933486"/>
                </a:lnTo>
                <a:lnTo>
                  <a:pt x="562343" y="933838"/>
                </a:lnTo>
                <a:lnTo>
                  <a:pt x="562167" y="934190"/>
                </a:lnTo>
                <a:lnTo>
                  <a:pt x="561991" y="934541"/>
                </a:lnTo>
                <a:lnTo>
                  <a:pt x="561815" y="934893"/>
                </a:lnTo>
                <a:lnTo>
                  <a:pt x="561639" y="935069"/>
                </a:lnTo>
                <a:lnTo>
                  <a:pt x="561464" y="935421"/>
                </a:lnTo>
                <a:lnTo>
                  <a:pt x="561464" y="935773"/>
                </a:lnTo>
                <a:lnTo>
                  <a:pt x="561288" y="936124"/>
                </a:lnTo>
                <a:lnTo>
                  <a:pt x="561112" y="936476"/>
                </a:lnTo>
                <a:lnTo>
                  <a:pt x="560936" y="936652"/>
                </a:lnTo>
                <a:lnTo>
                  <a:pt x="560760" y="937004"/>
                </a:lnTo>
                <a:lnTo>
                  <a:pt x="560584" y="937356"/>
                </a:lnTo>
                <a:lnTo>
                  <a:pt x="560936" y="941401"/>
                </a:lnTo>
                <a:lnTo>
                  <a:pt x="559529" y="945271"/>
                </a:lnTo>
                <a:lnTo>
                  <a:pt x="557066" y="948789"/>
                </a:lnTo>
                <a:lnTo>
                  <a:pt x="552141" y="952307"/>
                </a:lnTo>
                <a:lnTo>
                  <a:pt x="550030" y="952483"/>
                </a:lnTo>
                <a:lnTo>
                  <a:pt x="548095" y="951955"/>
                </a:lnTo>
                <a:lnTo>
                  <a:pt x="546336" y="950724"/>
                </a:lnTo>
                <a:lnTo>
                  <a:pt x="544402" y="948965"/>
                </a:lnTo>
                <a:lnTo>
                  <a:pt x="543698" y="947910"/>
                </a:lnTo>
                <a:lnTo>
                  <a:pt x="542994" y="944216"/>
                </a:lnTo>
                <a:lnTo>
                  <a:pt x="541411" y="941577"/>
                </a:lnTo>
                <a:lnTo>
                  <a:pt x="538421" y="940522"/>
                </a:lnTo>
                <a:lnTo>
                  <a:pt x="535255" y="940874"/>
                </a:lnTo>
                <a:lnTo>
                  <a:pt x="532616" y="942281"/>
                </a:lnTo>
                <a:lnTo>
                  <a:pt x="530682" y="944919"/>
                </a:lnTo>
                <a:lnTo>
                  <a:pt x="528219" y="950372"/>
                </a:lnTo>
                <a:lnTo>
                  <a:pt x="525581" y="952835"/>
                </a:lnTo>
                <a:lnTo>
                  <a:pt x="523822" y="950724"/>
                </a:lnTo>
                <a:lnTo>
                  <a:pt x="522766" y="948437"/>
                </a:lnTo>
                <a:lnTo>
                  <a:pt x="521711" y="947206"/>
                </a:lnTo>
                <a:lnTo>
                  <a:pt x="520655" y="946854"/>
                </a:lnTo>
                <a:lnTo>
                  <a:pt x="519424" y="946854"/>
                </a:lnTo>
                <a:lnTo>
                  <a:pt x="518017" y="946502"/>
                </a:lnTo>
                <a:lnTo>
                  <a:pt x="510805" y="940874"/>
                </a:lnTo>
                <a:lnTo>
                  <a:pt x="509398" y="938939"/>
                </a:lnTo>
                <a:lnTo>
                  <a:pt x="509046" y="936300"/>
                </a:lnTo>
                <a:lnTo>
                  <a:pt x="510453" y="930848"/>
                </a:lnTo>
                <a:lnTo>
                  <a:pt x="510102" y="927857"/>
                </a:lnTo>
                <a:lnTo>
                  <a:pt x="509046" y="925747"/>
                </a:lnTo>
                <a:lnTo>
                  <a:pt x="507287" y="923812"/>
                </a:lnTo>
                <a:lnTo>
                  <a:pt x="505528" y="923284"/>
                </a:lnTo>
                <a:lnTo>
                  <a:pt x="502890" y="927505"/>
                </a:lnTo>
                <a:lnTo>
                  <a:pt x="500955" y="926978"/>
                </a:lnTo>
                <a:lnTo>
                  <a:pt x="497437" y="923636"/>
                </a:lnTo>
                <a:lnTo>
                  <a:pt x="494974" y="922756"/>
                </a:lnTo>
                <a:lnTo>
                  <a:pt x="492864" y="922580"/>
                </a:lnTo>
                <a:lnTo>
                  <a:pt x="490753" y="922932"/>
                </a:lnTo>
                <a:lnTo>
                  <a:pt x="488466" y="923988"/>
                </a:lnTo>
                <a:lnTo>
                  <a:pt x="482486" y="928737"/>
                </a:lnTo>
                <a:lnTo>
                  <a:pt x="480375" y="929440"/>
                </a:lnTo>
                <a:lnTo>
                  <a:pt x="478792" y="928561"/>
                </a:lnTo>
                <a:lnTo>
                  <a:pt x="478264" y="926450"/>
                </a:lnTo>
                <a:lnTo>
                  <a:pt x="477737" y="924339"/>
                </a:lnTo>
                <a:lnTo>
                  <a:pt x="475450" y="923460"/>
                </a:lnTo>
                <a:lnTo>
                  <a:pt x="472987" y="924691"/>
                </a:lnTo>
                <a:lnTo>
                  <a:pt x="472108" y="927154"/>
                </a:lnTo>
                <a:lnTo>
                  <a:pt x="471404" y="929792"/>
                </a:lnTo>
                <a:lnTo>
                  <a:pt x="470173" y="931199"/>
                </a:lnTo>
                <a:lnTo>
                  <a:pt x="463313" y="927330"/>
                </a:lnTo>
                <a:lnTo>
                  <a:pt x="463313" y="925043"/>
                </a:lnTo>
                <a:lnTo>
                  <a:pt x="463665" y="922404"/>
                </a:lnTo>
                <a:lnTo>
                  <a:pt x="463489" y="920294"/>
                </a:lnTo>
                <a:lnTo>
                  <a:pt x="461202" y="919766"/>
                </a:lnTo>
                <a:lnTo>
                  <a:pt x="458916" y="920821"/>
                </a:lnTo>
                <a:lnTo>
                  <a:pt x="457508" y="922404"/>
                </a:lnTo>
                <a:lnTo>
                  <a:pt x="455925" y="926802"/>
                </a:lnTo>
                <a:lnTo>
                  <a:pt x="454342" y="928033"/>
                </a:lnTo>
                <a:lnTo>
                  <a:pt x="451704" y="928033"/>
                </a:lnTo>
                <a:lnTo>
                  <a:pt x="442733" y="925571"/>
                </a:lnTo>
                <a:lnTo>
                  <a:pt x="441150" y="925747"/>
                </a:lnTo>
                <a:lnTo>
                  <a:pt x="434290" y="929089"/>
                </a:lnTo>
                <a:lnTo>
                  <a:pt x="432355" y="930848"/>
                </a:lnTo>
                <a:lnTo>
                  <a:pt x="431827" y="932782"/>
                </a:lnTo>
                <a:lnTo>
                  <a:pt x="433059" y="936300"/>
                </a:lnTo>
                <a:lnTo>
                  <a:pt x="432707" y="937532"/>
                </a:lnTo>
                <a:lnTo>
                  <a:pt x="430420" y="938411"/>
                </a:lnTo>
                <a:lnTo>
                  <a:pt x="428134" y="939466"/>
                </a:lnTo>
                <a:lnTo>
                  <a:pt x="427078" y="941577"/>
                </a:lnTo>
                <a:lnTo>
                  <a:pt x="426375" y="944216"/>
                </a:lnTo>
                <a:lnTo>
                  <a:pt x="424792" y="946502"/>
                </a:lnTo>
                <a:lnTo>
                  <a:pt x="420570" y="950724"/>
                </a:lnTo>
                <a:lnTo>
                  <a:pt x="418635" y="953186"/>
                </a:lnTo>
                <a:lnTo>
                  <a:pt x="417404" y="955825"/>
                </a:lnTo>
                <a:lnTo>
                  <a:pt x="414414" y="958991"/>
                </a:lnTo>
                <a:lnTo>
                  <a:pt x="411247" y="956177"/>
                </a:lnTo>
                <a:lnTo>
                  <a:pt x="408961" y="953538"/>
                </a:lnTo>
                <a:lnTo>
                  <a:pt x="408257" y="956704"/>
                </a:lnTo>
                <a:lnTo>
                  <a:pt x="405443" y="958991"/>
                </a:lnTo>
                <a:lnTo>
                  <a:pt x="397879" y="955825"/>
                </a:lnTo>
                <a:lnTo>
                  <a:pt x="394361" y="957232"/>
                </a:lnTo>
                <a:lnTo>
                  <a:pt x="392426" y="960574"/>
                </a:lnTo>
                <a:lnTo>
                  <a:pt x="391019" y="961454"/>
                </a:lnTo>
                <a:lnTo>
                  <a:pt x="388733" y="960926"/>
                </a:lnTo>
                <a:lnTo>
                  <a:pt x="387501" y="959871"/>
                </a:lnTo>
                <a:lnTo>
                  <a:pt x="386094" y="956704"/>
                </a:lnTo>
                <a:lnTo>
                  <a:pt x="385039" y="955649"/>
                </a:lnTo>
                <a:lnTo>
                  <a:pt x="382576" y="957056"/>
                </a:lnTo>
                <a:lnTo>
                  <a:pt x="380465" y="960398"/>
                </a:lnTo>
                <a:lnTo>
                  <a:pt x="378531" y="962685"/>
                </a:lnTo>
                <a:lnTo>
                  <a:pt x="374661" y="958287"/>
                </a:lnTo>
                <a:lnTo>
                  <a:pt x="371143" y="957584"/>
                </a:lnTo>
                <a:lnTo>
                  <a:pt x="367801" y="958287"/>
                </a:lnTo>
                <a:lnTo>
                  <a:pt x="365338" y="960398"/>
                </a:lnTo>
                <a:lnTo>
                  <a:pt x="364986" y="962157"/>
                </a:lnTo>
                <a:lnTo>
                  <a:pt x="365338" y="963564"/>
                </a:lnTo>
                <a:lnTo>
                  <a:pt x="365338" y="964972"/>
                </a:lnTo>
                <a:lnTo>
                  <a:pt x="363931" y="966906"/>
                </a:lnTo>
                <a:lnTo>
                  <a:pt x="363403" y="966731"/>
                </a:lnTo>
                <a:lnTo>
                  <a:pt x="362524" y="966379"/>
                </a:lnTo>
                <a:lnTo>
                  <a:pt x="361644" y="966203"/>
                </a:lnTo>
                <a:lnTo>
                  <a:pt x="360765" y="966731"/>
                </a:lnTo>
                <a:lnTo>
                  <a:pt x="359358" y="968314"/>
                </a:lnTo>
                <a:lnTo>
                  <a:pt x="358830" y="968841"/>
                </a:lnTo>
                <a:lnTo>
                  <a:pt x="356895" y="969721"/>
                </a:lnTo>
                <a:lnTo>
                  <a:pt x="355664" y="968841"/>
                </a:lnTo>
                <a:lnTo>
                  <a:pt x="354784" y="967258"/>
                </a:lnTo>
                <a:lnTo>
                  <a:pt x="353377" y="966203"/>
                </a:lnTo>
                <a:lnTo>
                  <a:pt x="351442" y="966027"/>
                </a:lnTo>
                <a:lnTo>
                  <a:pt x="344582" y="966906"/>
                </a:lnTo>
                <a:lnTo>
                  <a:pt x="340185" y="967082"/>
                </a:lnTo>
                <a:lnTo>
                  <a:pt x="338074" y="967258"/>
                </a:lnTo>
                <a:lnTo>
                  <a:pt x="335963" y="968138"/>
                </a:lnTo>
                <a:lnTo>
                  <a:pt x="335084" y="969369"/>
                </a:lnTo>
                <a:lnTo>
                  <a:pt x="334205" y="972535"/>
                </a:lnTo>
                <a:lnTo>
                  <a:pt x="333325" y="973415"/>
                </a:lnTo>
                <a:lnTo>
                  <a:pt x="332270" y="973415"/>
                </a:lnTo>
                <a:lnTo>
                  <a:pt x="328576" y="972711"/>
                </a:lnTo>
                <a:lnTo>
                  <a:pt x="326465" y="972887"/>
                </a:lnTo>
                <a:lnTo>
                  <a:pt x="319957" y="975701"/>
                </a:lnTo>
                <a:lnTo>
                  <a:pt x="320485" y="972535"/>
                </a:lnTo>
                <a:lnTo>
                  <a:pt x="318901" y="973063"/>
                </a:lnTo>
                <a:lnTo>
                  <a:pt x="315911" y="975877"/>
                </a:lnTo>
                <a:lnTo>
                  <a:pt x="314152" y="976581"/>
                </a:lnTo>
                <a:lnTo>
                  <a:pt x="312921" y="976757"/>
                </a:lnTo>
                <a:lnTo>
                  <a:pt x="311690" y="976229"/>
                </a:lnTo>
                <a:lnTo>
                  <a:pt x="310282" y="974646"/>
                </a:lnTo>
                <a:lnTo>
                  <a:pt x="307820" y="972887"/>
                </a:lnTo>
                <a:lnTo>
                  <a:pt x="306413" y="973415"/>
                </a:lnTo>
                <a:lnTo>
                  <a:pt x="304654" y="974646"/>
                </a:lnTo>
                <a:lnTo>
                  <a:pt x="302015" y="974998"/>
                </a:lnTo>
                <a:lnTo>
                  <a:pt x="300256" y="974470"/>
                </a:lnTo>
                <a:lnTo>
                  <a:pt x="296914" y="972887"/>
                </a:lnTo>
                <a:lnTo>
                  <a:pt x="295507" y="972711"/>
                </a:lnTo>
                <a:lnTo>
                  <a:pt x="294276" y="973415"/>
                </a:lnTo>
                <a:lnTo>
                  <a:pt x="293924" y="974294"/>
                </a:lnTo>
                <a:lnTo>
                  <a:pt x="293748" y="975349"/>
                </a:lnTo>
                <a:lnTo>
                  <a:pt x="293220" y="976053"/>
                </a:lnTo>
                <a:lnTo>
                  <a:pt x="292165" y="976229"/>
                </a:lnTo>
                <a:lnTo>
                  <a:pt x="280028" y="977636"/>
                </a:lnTo>
                <a:lnTo>
                  <a:pt x="277566" y="978340"/>
                </a:lnTo>
                <a:lnTo>
                  <a:pt x="273872" y="980978"/>
                </a:lnTo>
                <a:lnTo>
                  <a:pt x="267012" y="987486"/>
                </a:lnTo>
                <a:lnTo>
                  <a:pt x="262614" y="988893"/>
                </a:lnTo>
                <a:lnTo>
                  <a:pt x="260328" y="991004"/>
                </a:lnTo>
                <a:lnTo>
                  <a:pt x="258921" y="991884"/>
                </a:lnTo>
                <a:lnTo>
                  <a:pt x="257689" y="992060"/>
                </a:lnTo>
                <a:lnTo>
                  <a:pt x="256282" y="991708"/>
                </a:lnTo>
                <a:lnTo>
                  <a:pt x="254875" y="991004"/>
                </a:lnTo>
                <a:lnTo>
                  <a:pt x="253644" y="990828"/>
                </a:lnTo>
                <a:lnTo>
                  <a:pt x="252588" y="992060"/>
                </a:lnTo>
                <a:lnTo>
                  <a:pt x="249950" y="997337"/>
                </a:lnTo>
                <a:lnTo>
                  <a:pt x="248367" y="999447"/>
                </a:lnTo>
                <a:lnTo>
                  <a:pt x="245552" y="1001734"/>
                </a:lnTo>
                <a:lnTo>
                  <a:pt x="237461" y="1006131"/>
                </a:lnTo>
                <a:lnTo>
                  <a:pt x="230073" y="1011760"/>
                </a:lnTo>
                <a:lnTo>
                  <a:pt x="227435" y="1013167"/>
                </a:lnTo>
                <a:lnTo>
                  <a:pt x="224796" y="1014047"/>
                </a:lnTo>
                <a:lnTo>
                  <a:pt x="222862" y="1014223"/>
                </a:lnTo>
                <a:lnTo>
                  <a:pt x="217409" y="1013343"/>
                </a:lnTo>
                <a:lnTo>
                  <a:pt x="215650" y="1013871"/>
                </a:lnTo>
                <a:lnTo>
                  <a:pt x="214946" y="1014750"/>
                </a:lnTo>
                <a:lnTo>
                  <a:pt x="214594" y="1015982"/>
                </a:lnTo>
                <a:lnTo>
                  <a:pt x="213891" y="1016685"/>
                </a:lnTo>
                <a:lnTo>
                  <a:pt x="207910" y="1018268"/>
                </a:lnTo>
                <a:lnTo>
                  <a:pt x="206327" y="1020027"/>
                </a:lnTo>
                <a:lnTo>
                  <a:pt x="205272" y="1027943"/>
                </a:lnTo>
                <a:lnTo>
                  <a:pt x="203689" y="1030229"/>
                </a:lnTo>
                <a:lnTo>
                  <a:pt x="201226" y="1031988"/>
                </a:lnTo>
                <a:lnTo>
                  <a:pt x="198060" y="1033571"/>
                </a:lnTo>
                <a:lnTo>
                  <a:pt x="197357" y="1033747"/>
                </a:lnTo>
                <a:lnTo>
                  <a:pt x="195422" y="1033747"/>
                </a:lnTo>
                <a:lnTo>
                  <a:pt x="194718" y="1034099"/>
                </a:lnTo>
                <a:lnTo>
                  <a:pt x="194190" y="1034803"/>
                </a:lnTo>
                <a:lnTo>
                  <a:pt x="194190" y="1035682"/>
                </a:lnTo>
                <a:lnTo>
                  <a:pt x="194190" y="1036562"/>
                </a:lnTo>
                <a:lnTo>
                  <a:pt x="194015" y="1037089"/>
                </a:lnTo>
                <a:lnTo>
                  <a:pt x="193311" y="1038497"/>
                </a:lnTo>
                <a:lnTo>
                  <a:pt x="192783" y="1039728"/>
                </a:lnTo>
                <a:lnTo>
                  <a:pt x="191904" y="1040607"/>
                </a:lnTo>
                <a:lnTo>
                  <a:pt x="189793" y="1040607"/>
                </a:lnTo>
                <a:lnTo>
                  <a:pt x="187155" y="1040959"/>
                </a:lnTo>
                <a:lnTo>
                  <a:pt x="184516" y="1042190"/>
                </a:lnTo>
                <a:lnTo>
                  <a:pt x="182229" y="1043949"/>
                </a:lnTo>
                <a:lnTo>
                  <a:pt x="178711" y="1047819"/>
                </a:lnTo>
                <a:lnTo>
                  <a:pt x="174666" y="1049578"/>
                </a:lnTo>
                <a:lnTo>
                  <a:pt x="172731" y="1051513"/>
                </a:lnTo>
                <a:lnTo>
                  <a:pt x="172027" y="1053096"/>
                </a:lnTo>
                <a:lnTo>
                  <a:pt x="172027" y="1054503"/>
                </a:lnTo>
                <a:lnTo>
                  <a:pt x="171500" y="1055734"/>
                </a:lnTo>
                <a:lnTo>
                  <a:pt x="170093" y="1056966"/>
                </a:lnTo>
                <a:lnTo>
                  <a:pt x="168861" y="1057493"/>
                </a:lnTo>
                <a:lnTo>
                  <a:pt x="160946" y="1057493"/>
                </a:lnTo>
                <a:lnTo>
                  <a:pt x="157956" y="1056614"/>
                </a:lnTo>
                <a:lnTo>
                  <a:pt x="155141" y="1056262"/>
                </a:lnTo>
                <a:lnTo>
                  <a:pt x="153382" y="1057669"/>
                </a:lnTo>
                <a:lnTo>
                  <a:pt x="151447" y="1059956"/>
                </a:lnTo>
                <a:lnTo>
                  <a:pt x="148985" y="1061187"/>
                </a:lnTo>
                <a:lnTo>
                  <a:pt x="143004" y="1062243"/>
                </a:lnTo>
                <a:lnTo>
                  <a:pt x="142301" y="1062243"/>
                </a:lnTo>
                <a:lnTo>
                  <a:pt x="140366" y="1061539"/>
                </a:lnTo>
                <a:lnTo>
                  <a:pt x="139662" y="1061715"/>
                </a:lnTo>
                <a:lnTo>
                  <a:pt x="139311" y="1062419"/>
                </a:lnTo>
                <a:lnTo>
                  <a:pt x="139135" y="1064529"/>
                </a:lnTo>
                <a:lnTo>
                  <a:pt x="138959" y="1065057"/>
                </a:lnTo>
                <a:lnTo>
                  <a:pt x="136848" y="1066112"/>
                </a:lnTo>
                <a:lnTo>
                  <a:pt x="135793" y="1066464"/>
                </a:lnTo>
                <a:lnTo>
                  <a:pt x="133858" y="1066464"/>
                </a:lnTo>
                <a:lnTo>
                  <a:pt x="130340" y="1067344"/>
                </a:lnTo>
                <a:lnTo>
                  <a:pt x="129812" y="1069630"/>
                </a:lnTo>
                <a:lnTo>
                  <a:pt x="130867" y="1072093"/>
                </a:lnTo>
                <a:lnTo>
                  <a:pt x="132099" y="1074204"/>
                </a:lnTo>
                <a:lnTo>
                  <a:pt x="132978" y="1076490"/>
                </a:lnTo>
                <a:lnTo>
                  <a:pt x="133682" y="1085461"/>
                </a:lnTo>
                <a:lnTo>
                  <a:pt x="133506" y="1087748"/>
                </a:lnTo>
                <a:lnTo>
                  <a:pt x="132099" y="1089683"/>
                </a:lnTo>
                <a:lnTo>
                  <a:pt x="130516" y="1091618"/>
                </a:lnTo>
                <a:lnTo>
                  <a:pt x="129460" y="1093728"/>
                </a:lnTo>
                <a:lnTo>
                  <a:pt x="128581" y="1100061"/>
                </a:lnTo>
                <a:lnTo>
                  <a:pt x="127877" y="1102347"/>
                </a:lnTo>
                <a:lnTo>
                  <a:pt x="123656" y="1111318"/>
                </a:lnTo>
                <a:lnTo>
                  <a:pt x="122248" y="1115891"/>
                </a:lnTo>
                <a:lnTo>
                  <a:pt x="122952" y="1120816"/>
                </a:lnTo>
                <a:lnTo>
                  <a:pt x="124183" y="1125390"/>
                </a:lnTo>
                <a:lnTo>
                  <a:pt x="124183" y="1129435"/>
                </a:lnTo>
                <a:lnTo>
                  <a:pt x="121721" y="1142979"/>
                </a:lnTo>
                <a:lnTo>
                  <a:pt x="120314" y="1147201"/>
                </a:lnTo>
                <a:lnTo>
                  <a:pt x="118203" y="1151247"/>
                </a:lnTo>
                <a:lnTo>
                  <a:pt x="103076" y="1171299"/>
                </a:lnTo>
                <a:lnTo>
                  <a:pt x="97975" y="1175872"/>
                </a:lnTo>
                <a:lnTo>
                  <a:pt x="89708" y="1194341"/>
                </a:lnTo>
                <a:lnTo>
                  <a:pt x="86541" y="1199442"/>
                </a:lnTo>
                <a:lnTo>
                  <a:pt x="84255" y="1204895"/>
                </a:lnTo>
                <a:lnTo>
                  <a:pt x="84079" y="1211579"/>
                </a:lnTo>
                <a:lnTo>
                  <a:pt x="85486" y="1215097"/>
                </a:lnTo>
                <a:lnTo>
                  <a:pt x="92522" y="1223013"/>
                </a:lnTo>
                <a:lnTo>
                  <a:pt x="93401" y="1225651"/>
                </a:lnTo>
                <a:lnTo>
                  <a:pt x="94809" y="1237260"/>
                </a:lnTo>
                <a:lnTo>
                  <a:pt x="95688" y="1240602"/>
                </a:lnTo>
                <a:lnTo>
                  <a:pt x="98854" y="1247286"/>
                </a:lnTo>
                <a:lnTo>
                  <a:pt x="99910" y="1250629"/>
                </a:lnTo>
                <a:lnTo>
                  <a:pt x="99910" y="1253795"/>
                </a:lnTo>
                <a:lnTo>
                  <a:pt x="99206" y="1256961"/>
                </a:lnTo>
                <a:lnTo>
                  <a:pt x="96919" y="1262941"/>
                </a:lnTo>
                <a:lnTo>
                  <a:pt x="93401" y="1268922"/>
                </a:lnTo>
                <a:lnTo>
                  <a:pt x="89356" y="1273143"/>
                </a:lnTo>
                <a:lnTo>
                  <a:pt x="84431" y="1275782"/>
                </a:lnTo>
                <a:lnTo>
                  <a:pt x="77747" y="1277541"/>
                </a:lnTo>
                <a:lnTo>
                  <a:pt x="67544" y="1277541"/>
                </a:lnTo>
                <a:lnTo>
                  <a:pt x="64378" y="1278596"/>
                </a:lnTo>
                <a:lnTo>
                  <a:pt x="59277" y="1283345"/>
                </a:lnTo>
                <a:lnTo>
                  <a:pt x="53473" y="1286687"/>
                </a:lnTo>
                <a:lnTo>
                  <a:pt x="43622" y="1295306"/>
                </a:lnTo>
                <a:lnTo>
                  <a:pt x="31837" y="1301990"/>
                </a:lnTo>
                <a:lnTo>
                  <a:pt x="24626" y="1307795"/>
                </a:lnTo>
                <a:lnTo>
                  <a:pt x="20580" y="1310258"/>
                </a:lnTo>
                <a:lnTo>
                  <a:pt x="18645" y="1311841"/>
                </a:lnTo>
                <a:lnTo>
                  <a:pt x="16886" y="1315535"/>
                </a:lnTo>
                <a:lnTo>
                  <a:pt x="15479" y="1317294"/>
                </a:lnTo>
                <a:lnTo>
                  <a:pt x="9323" y="1321163"/>
                </a:lnTo>
                <a:lnTo>
                  <a:pt x="7739" y="1322922"/>
                </a:lnTo>
                <a:lnTo>
                  <a:pt x="6860" y="1325385"/>
                </a:lnTo>
                <a:lnTo>
                  <a:pt x="6508" y="1333300"/>
                </a:lnTo>
                <a:lnTo>
                  <a:pt x="2990" y="1346668"/>
                </a:lnTo>
                <a:lnTo>
                  <a:pt x="879" y="1350714"/>
                </a:lnTo>
                <a:lnTo>
                  <a:pt x="0" y="1354232"/>
                </a:lnTo>
                <a:lnTo>
                  <a:pt x="879" y="1356519"/>
                </a:lnTo>
                <a:lnTo>
                  <a:pt x="2638" y="1357222"/>
                </a:lnTo>
                <a:lnTo>
                  <a:pt x="167454" y="1425646"/>
                </a:lnTo>
                <a:lnTo>
                  <a:pt x="501307" y="1508318"/>
                </a:lnTo>
                <a:lnTo>
                  <a:pt x="583627" y="1551764"/>
                </a:lnTo>
                <a:lnTo>
                  <a:pt x="1017213" y="1754574"/>
                </a:lnTo>
                <a:lnTo>
                  <a:pt x="1025128" y="1748241"/>
                </a:lnTo>
                <a:lnTo>
                  <a:pt x="1026535" y="1746834"/>
                </a:lnTo>
                <a:lnTo>
                  <a:pt x="1028119" y="1744548"/>
                </a:lnTo>
                <a:lnTo>
                  <a:pt x="1028822" y="1743140"/>
                </a:lnTo>
                <a:lnTo>
                  <a:pt x="1029878" y="1741557"/>
                </a:lnTo>
                <a:lnTo>
                  <a:pt x="1031285" y="1741206"/>
                </a:lnTo>
                <a:lnTo>
                  <a:pt x="1034803" y="1741557"/>
                </a:lnTo>
                <a:lnTo>
                  <a:pt x="1036913" y="1741557"/>
                </a:lnTo>
                <a:lnTo>
                  <a:pt x="1046060" y="1732762"/>
                </a:lnTo>
                <a:lnTo>
                  <a:pt x="1051161" y="1729069"/>
                </a:lnTo>
                <a:lnTo>
                  <a:pt x="1052744" y="1728541"/>
                </a:lnTo>
                <a:lnTo>
                  <a:pt x="1061011" y="1726254"/>
                </a:lnTo>
                <a:lnTo>
                  <a:pt x="1064881" y="1724847"/>
                </a:lnTo>
                <a:lnTo>
                  <a:pt x="1066640" y="1723264"/>
                </a:lnTo>
                <a:lnTo>
                  <a:pt x="1069103" y="1719394"/>
                </a:lnTo>
                <a:lnTo>
                  <a:pt x="1079481" y="1708489"/>
                </a:lnTo>
                <a:lnTo>
                  <a:pt x="1080888" y="1706554"/>
                </a:lnTo>
                <a:lnTo>
                  <a:pt x="1081240" y="1704795"/>
                </a:lnTo>
                <a:lnTo>
                  <a:pt x="1081591" y="1701805"/>
                </a:lnTo>
                <a:lnTo>
                  <a:pt x="1081415" y="1700221"/>
                </a:lnTo>
                <a:lnTo>
                  <a:pt x="1079832" y="1694769"/>
                </a:lnTo>
                <a:lnTo>
                  <a:pt x="1079656" y="1693010"/>
                </a:lnTo>
                <a:lnTo>
                  <a:pt x="1080536" y="1691075"/>
                </a:lnTo>
                <a:lnTo>
                  <a:pt x="1081767" y="1690371"/>
                </a:lnTo>
                <a:lnTo>
                  <a:pt x="1083174" y="1690371"/>
                </a:lnTo>
                <a:lnTo>
                  <a:pt x="1086165" y="1691251"/>
                </a:lnTo>
                <a:lnTo>
                  <a:pt x="1087572" y="1691603"/>
                </a:lnTo>
                <a:lnTo>
                  <a:pt x="1090562" y="1691603"/>
                </a:lnTo>
                <a:lnTo>
                  <a:pt x="1094784" y="1692306"/>
                </a:lnTo>
                <a:lnTo>
                  <a:pt x="1098126" y="1691427"/>
                </a:lnTo>
                <a:lnTo>
                  <a:pt x="1100412" y="1691075"/>
                </a:lnTo>
                <a:lnTo>
                  <a:pt x="1102171" y="1691075"/>
                </a:lnTo>
                <a:lnTo>
                  <a:pt x="1105337" y="1692130"/>
                </a:lnTo>
                <a:lnTo>
                  <a:pt x="1109207" y="1692834"/>
                </a:lnTo>
                <a:lnTo>
                  <a:pt x="1116243" y="1693537"/>
                </a:lnTo>
                <a:lnTo>
                  <a:pt x="1123103" y="1693010"/>
                </a:lnTo>
                <a:lnTo>
                  <a:pt x="1138230" y="1690371"/>
                </a:lnTo>
                <a:lnTo>
                  <a:pt x="1140869" y="1690195"/>
                </a:lnTo>
                <a:lnTo>
                  <a:pt x="1145090" y="1690899"/>
                </a:lnTo>
                <a:lnTo>
                  <a:pt x="1146673" y="1691427"/>
                </a:lnTo>
                <a:lnTo>
                  <a:pt x="1148432" y="1692306"/>
                </a:lnTo>
                <a:lnTo>
                  <a:pt x="1150191" y="1693889"/>
                </a:lnTo>
                <a:lnTo>
                  <a:pt x="1153181" y="1697055"/>
                </a:lnTo>
                <a:lnTo>
                  <a:pt x="1156348" y="1701453"/>
                </a:lnTo>
                <a:lnTo>
                  <a:pt x="1157755" y="1702684"/>
                </a:lnTo>
                <a:lnTo>
                  <a:pt x="1162152" y="1704267"/>
                </a:lnTo>
                <a:lnTo>
                  <a:pt x="1162680" y="1704795"/>
                </a:lnTo>
                <a:lnTo>
                  <a:pt x="1162856" y="1705323"/>
                </a:lnTo>
                <a:lnTo>
                  <a:pt x="1163208" y="1706026"/>
                </a:lnTo>
                <a:lnTo>
                  <a:pt x="1163911" y="1707081"/>
                </a:lnTo>
                <a:lnTo>
                  <a:pt x="1164967" y="1707961"/>
                </a:lnTo>
                <a:lnTo>
                  <a:pt x="1168133" y="1709544"/>
                </a:lnTo>
                <a:lnTo>
                  <a:pt x="1169188" y="1710599"/>
                </a:lnTo>
                <a:lnTo>
                  <a:pt x="1170771" y="1713414"/>
                </a:lnTo>
                <a:lnTo>
                  <a:pt x="1172002" y="1714645"/>
                </a:lnTo>
                <a:lnTo>
                  <a:pt x="1174289" y="1715173"/>
                </a:lnTo>
                <a:lnTo>
                  <a:pt x="1176048" y="1714821"/>
                </a:lnTo>
                <a:lnTo>
                  <a:pt x="1177983" y="1713941"/>
                </a:lnTo>
                <a:lnTo>
                  <a:pt x="1180094" y="1712534"/>
                </a:lnTo>
                <a:lnTo>
                  <a:pt x="1183436" y="1710951"/>
                </a:lnTo>
                <a:lnTo>
                  <a:pt x="1185371" y="1709720"/>
                </a:lnTo>
                <a:lnTo>
                  <a:pt x="1186602" y="1708313"/>
                </a:lnTo>
                <a:lnTo>
                  <a:pt x="1187130" y="1707081"/>
                </a:lnTo>
                <a:lnTo>
                  <a:pt x="1188009" y="1702156"/>
                </a:lnTo>
                <a:lnTo>
                  <a:pt x="1188537" y="1700749"/>
                </a:lnTo>
                <a:lnTo>
                  <a:pt x="1189768" y="1699166"/>
                </a:lnTo>
                <a:lnTo>
                  <a:pt x="1191703" y="1697407"/>
                </a:lnTo>
                <a:lnTo>
                  <a:pt x="1201905" y="1692306"/>
                </a:lnTo>
                <a:lnTo>
                  <a:pt x="1204016" y="1691778"/>
                </a:lnTo>
                <a:lnTo>
                  <a:pt x="1205775" y="1691778"/>
                </a:lnTo>
                <a:lnTo>
                  <a:pt x="1207358" y="1692130"/>
                </a:lnTo>
                <a:lnTo>
                  <a:pt x="1208765" y="1692834"/>
                </a:lnTo>
                <a:lnTo>
                  <a:pt x="1209996" y="1693713"/>
                </a:lnTo>
                <a:lnTo>
                  <a:pt x="1210876" y="1694769"/>
                </a:lnTo>
                <a:lnTo>
                  <a:pt x="1211403" y="1695648"/>
                </a:lnTo>
                <a:lnTo>
                  <a:pt x="1212459" y="1696879"/>
                </a:lnTo>
                <a:lnTo>
                  <a:pt x="1213690" y="1698111"/>
                </a:lnTo>
                <a:lnTo>
                  <a:pt x="1216504" y="1698638"/>
                </a:lnTo>
                <a:lnTo>
                  <a:pt x="1218263" y="1698287"/>
                </a:lnTo>
                <a:lnTo>
                  <a:pt x="1219495" y="1697231"/>
                </a:lnTo>
                <a:lnTo>
                  <a:pt x="1220022" y="1695824"/>
                </a:lnTo>
                <a:lnTo>
                  <a:pt x="1220198" y="1692834"/>
                </a:lnTo>
                <a:lnTo>
                  <a:pt x="1220726" y="1691427"/>
                </a:lnTo>
                <a:lnTo>
                  <a:pt x="1221605" y="1690195"/>
                </a:lnTo>
                <a:lnTo>
                  <a:pt x="1222837" y="1688788"/>
                </a:lnTo>
                <a:lnTo>
                  <a:pt x="1227410" y="1685974"/>
                </a:lnTo>
                <a:lnTo>
                  <a:pt x="1228641" y="1684919"/>
                </a:lnTo>
                <a:lnTo>
                  <a:pt x="1229873" y="1683511"/>
                </a:lnTo>
                <a:lnTo>
                  <a:pt x="1231983" y="1681576"/>
                </a:lnTo>
                <a:lnTo>
                  <a:pt x="1234974" y="1679290"/>
                </a:lnTo>
                <a:lnTo>
                  <a:pt x="1244472" y="1674365"/>
                </a:lnTo>
                <a:lnTo>
                  <a:pt x="1247111" y="1672606"/>
                </a:lnTo>
                <a:lnTo>
                  <a:pt x="1248870" y="1671023"/>
                </a:lnTo>
                <a:lnTo>
                  <a:pt x="1251332" y="1669264"/>
                </a:lnTo>
                <a:lnTo>
                  <a:pt x="1253091" y="1668736"/>
                </a:lnTo>
                <a:lnTo>
                  <a:pt x="1254498" y="1669264"/>
                </a:lnTo>
                <a:lnTo>
                  <a:pt x="1255026" y="1670495"/>
                </a:lnTo>
                <a:lnTo>
                  <a:pt x="1255026" y="1673485"/>
                </a:lnTo>
                <a:lnTo>
                  <a:pt x="1255378" y="1675068"/>
                </a:lnTo>
                <a:lnTo>
                  <a:pt x="1256257" y="1676475"/>
                </a:lnTo>
                <a:lnTo>
                  <a:pt x="1257488" y="1677707"/>
                </a:lnTo>
                <a:lnTo>
                  <a:pt x="1258544" y="1678938"/>
                </a:lnTo>
                <a:lnTo>
                  <a:pt x="1258720" y="1680345"/>
                </a:lnTo>
                <a:lnTo>
                  <a:pt x="1258544" y="1683335"/>
                </a:lnTo>
                <a:lnTo>
                  <a:pt x="1258544" y="1684919"/>
                </a:lnTo>
                <a:lnTo>
                  <a:pt x="1258896" y="1686502"/>
                </a:lnTo>
                <a:lnTo>
                  <a:pt x="1259423" y="1687909"/>
                </a:lnTo>
                <a:lnTo>
                  <a:pt x="1260303" y="1689668"/>
                </a:lnTo>
                <a:lnTo>
                  <a:pt x="1261534" y="1691251"/>
                </a:lnTo>
                <a:lnTo>
                  <a:pt x="1263117" y="1692658"/>
                </a:lnTo>
                <a:lnTo>
                  <a:pt x="1264700" y="1694065"/>
                </a:lnTo>
                <a:lnTo>
                  <a:pt x="1266459" y="1694945"/>
                </a:lnTo>
                <a:lnTo>
                  <a:pt x="1268394" y="1695472"/>
                </a:lnTo>
                <a:lnTo>
                  <a:pt x="1270857" y="1695472"/>
                </a:lnTo>
                <a:lnTo>
                  <a:pt x="1272616" y="1694945"/>
                </a:lnTo>
                <a:lnTo>
                  <a:pt x="1274199" y="1694065"/>
                </a:lnTo>
                <a:lnTo>
                  <a:pt x="1277189" y="1691603"/>
                </a:lnTo>
                <a:lnTo>
                  <a:pt x="1278596" y="1690195"/>
                </a:lnTo>
                <a:lnTo>
                  <a:pt x="1279652" y="1688788"/>
                </a:lnTo>
                <a:lnTo>
                  <a:pt x="1280707" y="1687205"/>
                </a:lnTo>
                <a:lnTo>
                  <a:pt x="1282818" y="1682808"/>
                </a:lnTo>
                <a:lnTo>
                  <a:pt x="1283697" y="1681752"/>
                </a:lnTo>
                <a:lnTo>
                  <a:pt x="1284577" y="1681225"/>
                </a:lnTo>
                <a:lnTo>
                  <a:pt x="1287039" y="1679642"/>
                </a:lnTo>
                <a:lnTo>
                  <a:pt x="1288094" y="1678586"/>
                </a:lnTo>
                <a:lnTo>
                  <a:pt x="1288622" y="1677179"/>
                </a:lnTo>
                <a:lnTo>
                  <a:pt x="1288974" y="1674013"/>
                </a:lnTo>
                <a:lnTo>
                  <a:pt x="1289854" y="1672430"/>
                </a:lnTo>
                <a:lnTo>
                  <a:pt x="1290909" y="1671198"/>
                </a:lnTo>
                <a:lnTo>
                  <a:pt x="1295482" y="1667505"/>
                </a:lnTo>
                <a:lnTo>
                  <a:pt x="1296538" y="1666097"/>
                </a:lnTo>
                <a:lnTo>
                  <a:pt x="1297417" y="1664514"/>
                </a:lnTo>
                <a:lnTo>
                  <a:pt x="1297945" y="1663107"/>
                </a:lnTo>
                <a:lnTo>
                  <a:pt x="1297945" y="1661524"/>
                </a:lnTo>
                <a:lnTo>
                  <a:pt x="1297593" y="1659941"/>
                </a:lnTo>
                <a:lnTo>
                  <a:pt x="1294954" y="1652553"/>
                </a:lnTo>
                <a:lnTo>
                  <a:pt x="1294603" y="1650970"/>
                </a:lnTo>
                <a:lnTo>
                  <a:pt x="1294779" y="1649211"/>
                </a:lnTo>
                <a:lnTo>
                  <a:pt x="1295482" y="1647628"/>
                </a:lnTo>
                <a:lnTo>
                  <a:pt x="1297945" y="1644638"/>
                </a:lnTo>
                <a:lnTo>
                  <a:pt x="1298824" y="1643231"/>
                </a:lnTo>
                <a:lnTo>
                  <a:pt x="1299528" y="1641648"/>
                </a:lnTo>
                <a:lnTo>
                  <a:pt x="1300583" y="1640241"/>
                </a:lnTo>
                <a:lnTo>
                  <a:pt x="1303398" y="1637602"/>
                </a:lnTo>
                <a:lnTo>
                  <a:pt x="1306915" y="1634964"/>
                </a:lnTo>
                <a:lnTo>
                  <a:pt x="1316238" y="1629687"/>
                </a:lnTo>
                <a:lnTo>
                  <a:pt x="1318173" y="1629335"/>
                </a:lnTo>
                <a:lnTo>
                  <a:pt x="1319932" y="1629511"/>
                </a:lnTo>
                <a:lnTo>
                  <a:pt x="1321515" y="1630039"/>
                </a:lnTo>
                <a:lnTo>
                  <a:pt x="1322570" y="1630918"/>
                </a:lnTo>
                <a:lnTo>
                  <a:pt x="1324681" y="1632853"/>
                </a:lnTo>
                <a:lnTo>
                  <a:pt x="1326088" y="1633732"/>
                </a:lnTo>
                <a:lnTo>
                  <a:pt x="1327496" y="1634436"/>
                </a:lnTo>
                <a:lnTo>
                  <a:pt x="1329079" y="1634612"/>
                </a:lnTo>
                <a:lnTo>
                  <a:pt x="1342623" y="1635491"/>
                </a:lnTo>
                <a:lnTo>
                  <a:pt x="1345261" y="1635140"/>
                </a:lnTo>
                <a:lnTo>
                  <a:pt x="1347196" y="1634260"/>
                </a:lnTo>
                <a:lnTo>
                  <a:pt x="1348427" y="1633205"/>
                </a:lnTo>
                <a:lnTo>
                  <a:pt x="1350714" y="1629863"/>
                </a:lnTo>
                <a:lnTo>
                  <a:pt x="1352649" y="1628280"/>
                </a:lnTo>
                <a:lnTo>
                  <a:pt x="1355639" y="1626169"/>
                </a:lnTo>
                <a:lnTo>
                  <a:pt x="1358453" y="1624938"/>
                </a:lnTo>
                <a:lnTo>
                  <a:pt x="1360388" y="1624586"/>
                </a:lnTo>
                <a:lnTo>
                  <a:pt x="1362147" y="1624762"/>
                </a:lnTo>
                <a:lnTo>
                  <a:pt x="1365313" y="1626872"/>
                </a:lnTo>
                <a:lnTo>
                  <a:pt x="1366896" y="1627400"/>
                </a:lnTo>
                <a:lnTo>
                  <a:pt x="1368479" y="1627400"/>
                </a:lnTo>
                <a:lnTo>
                  <a:pt x="1369887" y="1626521"/>
                </a:lnTo>
                <a:lnTo>
                  <a:pt x="1372349" y="1623882"/>
                </a:lnTo>
                <a:lnTo>
                  <a:pt x="1373932" y="1622827"/>
                </a:lnTo>
                <a:lnTo>
                  <a:pt x="1375339" y="1622299"/>
                </a:lnTo>
                <a:lnTo>
                  <a:pt x="1376923" y="1621947"/>
                </a:lnTo>
                <a:lnTo>
                  <a:pt x="1385366" y="1622827"/>
                </a:lnTo>
                <a:lnTo>
                  <a:pt x="1390115" y="1622299"/>
                </a:lnTo>
                <a:lnTo>
                  <a:pt x="1392753" y="1622827"/>
                </a:lnTo>
                <a:lnTo>
                  <a:pt x="1396447" y="1624410"/>
                </a:lnTo>
                <a:lnTo>
                  <a:pt x="1398206" y="1624410"/>
                </a:lnTo>
                <a:lnTo>
                  <a:pt x="1402252" y="1622299"/>
                </a:lnTo>
                <a:lnTo>
                  <a:pt x="1404011" y="1621947"/>
                </a:lnTo>
                <a:lnTo>
                  <a:pt x="1405770" y="1622651"/>
                </a:lnTo>
                <a:lnTo>
                  <a:pt x="1408936" y="1624938"/>
                </a:lnTo>
                <a:lnTo>
                  <a:pt x="1410871" y="1625817"/>
                </a:lnTo>
                <a:lnTo>
                  <a:pt x="1412278" y="1625289"/>
                </a:lnTo>
                <a:lnTo>
                  <a:pt x="1412630" y="1624058"/>
                </a:lnTo>
                <a:lnTo>
                  <a:pt x="1412630" y="1622475"/>
                </a:lnTo>
                <a:lnTo>
                  <a:pt x="1410167" y="1613504"/>
                </a:lnTo>
                <a:lnTo>
                  <a:pt x="1409991" y="1611921"/>
                </a:lnTo>
                <a:lnTo>
                  <a:pt x="1410167" y="1610338"/>
                </a:lnTo>
                <a:lnTo>
                  <a:pt x="1410695" y="1608931"/>
                </a:lnTo>
                <a:lnTo>
                  <a:pt x="1411926" y="1605941"/>
                </a:lnTo>
                <a:lnTo>
                  <a:pt x="1412102" y="1604533"/>
                </a:lnTo>
                <a:lnTo>
                  <a:pt x="1411574" y="1602950"/>
                </a:lnTo>
                <a:lnTo>
                  <a:pt x="1410695" y="1601543"/>
                </a:lnTo>
                <a:lnTo>
                  <a:pt x="1410167" y="1599960"/>
                </a:lnTo>
                <a:lnTo>
                  <a:pt x="1410167" y="1598553"/>
                </a:lnTo>
                <a:lnTo>
                  <a:pt x="1410695" y="1595739"/>
                </a:lnTo>
                <a:lnTo>
                  <a:pt x="1410519" y="1594156"/>
                </a:lnTo>
                <a:lnTo>
                  <a:pt x="1409464" y="1589582"/>
                </a:lnTo>
                <a:lnTo>
                  <a:pt x="1409639" y="1588175"/>
                </a:lnTo>
                <a:lnTo>
                  <a:pt x="1409991" y="1586768"/>
                </a:lnTo>
                <a:lnTo>
                  <a:pt x="1411222" y="1585712"/>
                </a:lnTo>
                <a:lnTo>
                  <a:pt x="1412454" y="1585185"/>
                </a:lnTo>
                <a:lnTo>
                  <a:pt x="1413861" y="1585712"/>
                </a:lnTo>
                <a:lnTo>
                  <a:pt x="1414740" y="1586768"/>
                </a:lnTo>
                <a:lnTo>
                  <a:pt x="1415444" y="1587999"/>
                </a:lnTo>
                <a:lnTo>
                  <a:pt x="1416499" y="1589230"/>
                </a:lnTo>
                <a:lnTo>
                  <a:pt x="1418962" y="1589582"/>
                </a:lnTo>
                <a:lnTo>
                  <a:pt x="1421249" y="1588879"/>
                </a:lnTo>
                <a:lnTo>
                  <a:pt x="1424239" y="1587647"/>
                </a:lnTo>
                <a:lnTo>
                  <a:pt x="1427229" y="1586592"/>
                </a:lnTo>
                <a:lnTo>
                  <a:pt x="1428988" y="1585537"/>
                </a:lnTo>
                <a:lnTo>
                  <a:pt x="1429868" y="1584657"/>
                </a:lnTo>
                <a:lnTo>
                  <a:pt x="1430571" y="1583426"/>
                </a:lnTo>
                <a:lnTo>
                  <a:pt x="1433561" y="1577797"/>
                </a:lnTo>
                <a:lnTo>
                  <a:pt x="1434793" y="1576390"/>
                </a:lnTo>
                <a:lnTo>
                  <a:pt x="1436200" y="1575159"/>
                </a:lnTo>
                <a:lnTo>
                  <a:pt x="1437255" y="1573751"/>
                </a:lnTo>
                <a:lnTo>
                  <a:pt x="1437959" y="1572344"/>
                </a:lnTo>
                <a:lnTo>
                  <a:pt x="1438838" y="1569354"/>
                </a:lnTo>
                <a:lnTo>
                  <a:pt x="1440597" y="1566364"/>
                </a:lnTo>
                <a:lnTo>
                  <a:pt x="1441125" y="1564957"/>
                </a:lnTo>
                <a:lnTo>
                  <a:pt x="1441125" y="1563549"/>
                </a:lnTo>
                <a:lnTo>
                  <a:pt x="1440597" y="1562142"/>
                </a:lnTo>
                <a:lnTo>
                  <a:pt x="1439894" y="1560735"/>
                </a:lnTo>
                <a:lnTo>
                  <a:pt x="1438838" y="1559680"/>
                </a:lnTo>
                <a:lnTo>
                  <a:pt x="1437431" y="1558448"/>
                </a:lnTo>
                <a:lnTo>
                  <a:pt x="1434265" y="1556514"/>
                </a:lnTo>
                <a:lnTo>
                  <a:pt x="1432858" y="1555458"/>
                </a:lnTo>
                <a:lnTo>
                  <a:pt x="1431803" y="1554051"/>
                </a:lnTo>
                <a:lnTo>
                  <a:pt x="1430923" y="1552644"/>
                </a:lnTo>
                <a:lnTo>
                  <a:pt x="1430571" y="1551061"/>
                </a:lnTo>
                <a:lnTo>
                  <a:pt x="1430747" y="1549654"/>
                </a:lnTo>
                <a:lnTo>
                  <a:pt x="1431275" y="1548070"/>
                </a:lnTo>
                <a:lnTo>
                  <a:pt x="1432330" y="1546487"/>
                </a:lnTo>
                <a:lnTo>
                  <a:pt x="1437783" y="1540859"/>
                </a:lnTo>
                <a:lnTo>
                  <a:pt x="1438838" y="1539276"/>
                </a:lnTo>
                <a:lnTo>
                  <a:pt x="1441653" y="1534175"/>
                </a:lnTo>
                <a:lnTo>
                  <a:pt x="1442708" y="1532767"/>
                </a:lnTo>
                <a:lnTo>
                  <a:pt x="1444291" y="1531712"/>
                </a:lnTo>
                <a:lnTo>
                  <a:pt x="1445698" y="1531184"/>
                </a:lnTo>
                <a:lnTo>
                  <a:pt x="1447281" y="1530833"/>
                </a:lnTo>
                <a:lnTo>
                  <a:pt x="1454669" y="1530129"/>
                </a:lnTo>
                <a:lnTo>
                  <a:pt x="1460474" y="1528194"/>
                </a:lnTo>
                <a:lnTo>
                  <a:pt x="1465926" y="1526963"/>
                </a:lnTo>
                <a:lnTo>
                  <a:pt x="1467334" y="1525908"/>
                </a:lnTo>
                <a:lnTo>
                  <a:pt x="1468037" y="1524676"/>
                </a:lnTo>
                <a:lnTo>
                  <a:pt x="1467861" y="1523093"/>
                </a:lnTo>
                <a:lnTo>
                  <a:pt x="1466630" y="1518872"/>
                </a:lnTo>
                <a:lnTo>
                  <a:pt x="1466454" y="1517288"/>
                </a:lnTo>
                <a:lnTo>
                  <a:pt x="1466806" y="1515881"/>
                </a:lnTo>
                <a:lnTo>
                  <a:pt x="1468213" y="1514298"/>
                </a:lnTo>
                <a:lnTo>
                  <a:pt x="1469620" y="1513419"/>
                </a:lnTo>
                <a:lnTo>
                  <a:pt x="1471203" y="1512715"/>
                </a:lnTo>
                <a:lnTo>
                  <a:pt x="1472611" y="1512363"/>
                </a:lnTo>
                <a:lnTo>
                  <a:pt x="1478415" y="1511836"/>
                </a:lnTo>
                <a:lnTo>
                  <a:pt x="1482637" y="1510077"/>
                </a:lnTo>
                <a:lnTo>
                  <a:pt x="1484396" y="1509901"/>
                </a:lnTo>
                <a:lnTo>
                  <a:pt x="1486331" y="1509901"/>
                </a:lnTo>
                <a:lnTo>
                  <a:pt x="1488969" y="1509549"/>
                </a:lnTo>
                <a:lnTo>
                  <a:pt x="1490200" y="1508494"/>
                </a:lnTo>
                <a:lnTo>
                  <a:pt x="1490904" y="1507087"/>
                </a:lnTo>
                <a:lnTo>
                  <a:pt x="1490904" y="1505679"/>
                </a:lnTo>
                <a:lnTo>
                  <a:pt x="1489321" y="1499875"/>
                </a:lnTo>
                <a:lnTo>
                  <a:pt x="1489145" y="1498467"/>
                </a:lnTo>
                <a:lnTo>
                  <a:pt x="1489497" y="1496884"/>
                </a:lnTo>
                <a:lnTo>
                  <a:pt x="1490024" y="1495477"/>
                </a:lnTo>
                <a:lnTo>
                  <a:pt x="1493718" y="1489321"/>
                </a:lnTo>
                <a:lnTo>
                  <a:pt x="1496884" y="1485275"/>
                </a:lnTo>
                <a:lnTo>
                  <a:pt x="1589230" y="1486506"/>
                </a:lnTo>
                <a:lnTo>
                  <a:pt x="1600136" y="1487562"/>
                </a:lnTo>
                <a:lnTo>
                  <a:pt x="1601719" y="1488617"/>
                </a:lnTo>
                <a:lnTo>
                  <a:pt x="1603478" y="1489321"/>
                </a:lnTo>
                <a:lnTo>
                  <a:pt x="1610690" y="1491608"/>
                </a:lnTo>
                <a:lnTo>
                  <a:pt x="1612625" y="1492487"/>
                </a:lnTo>
                <a:lnTo>
                  <a:pt x="1614208" y="1493366"/>
                </a:lnTo>
                <a:lnTo>
                  <a:pt x="1615615" y="1494422"/>
                </a:lnTo>
                <a:lnTo>
                  <a:pt x="1622651" y="1501986"/>
                </a:lnTo>
                <a:lnTo>
                  <a:pt x="1623530" y="1503393"/>
                </a:lnTo>
                <a:lnTo>
                  <a:pt x="1623882" y="1504800"/>
                </a:lnTo>
                <a:lnTo>
                  <a:pt x="1623882" y="1507790"/>
                </a:lnTo>
                <a:lnTo>
                  <a:pt x="1624234" y="1509197"/>
                </a:lnTo>
                <a:lnTo>
                  <a:pt x="1628280" y="1517464"/>
                </a:lnTo>
                <a:lnTo>
                  <a:pt x="1629863" y="1519223"/>
                </a:lnTo>
                <a:lnTo>
                  <a:pt x="1632149" y="1520982"/>
                </a:lnTo>
                <a:lnTo>
                  <a:pt x="1636371" y="1523621"/>
                </a:lnTo>
                <a:lnTo>
                  <a:pt x="1638657" y="1525556"/>
                </a:lnTo>
                <a:lnTo>
                  <a:pt x="1640241" y="1527315"/>
                </a:lnTo>
                <a:lnTo>
                  <a:pt x="1640768" y="1528722"/>
                </a:lnTo>
                <a:lnTo>
                  <a:pt x="1641120" y="1530129"/>
                </a:lnTo>
                <a:lnTo>
                  <a:pt x="1641472" y="1536109"/>
                </a:lnTo>
                <a:lnTo>
                  <a:pt x="1641648" y="1537341"/>
                </a:lnTo>
                <a:lnTo>
                  <a:pt x="1642351" y="1538396"/>
                </a:lnTo>
                <a:lnTo>
                  <a:pt x="1643583" y="1538572"/>
                </a:lnTo>
                <a:lnTo>
                  <a:pt x="1645166" y="1538396"/>
                </a:lnTo>
                <a:lnTo>
                  <a:pt x="1646397" y="1538044"/>
                </a:lnTo>
                <a:lnTo>
                  <a:pt x="1647628" y="1537693"/>
                </a:lnTo>
                <a:lnTo>
                  <a:pt x="1648508" y="1537341"/>
                </a:lnTo>
                <a:lnTo>
                  <a:pt x="1649739" y="1536813"/>
                </a:lnTo>
                <a:lnTo>
                  <a:pt x="1651850" y="1536285"/>
                </a:lnTo>
                <a:lnTo>
                  <a:pt x="1654840" y="1536285"/>
                </a:lnTo>
                <a:lnTo>
                  <a:pt x="1660469" y="1537517"/>
                </a:lnTo>
                <a:lnTo>
                  <a:pt x="1663283" y="1538572"/>
                </a:lnTo>
                <a:lnTo>
                  <a:pt x="1665570" y="1539979"/>
                </a:lnTo>
                <a:lnTo>
                  <a:pt x="1666625" y="1541386"/>
                </a:lnTo>
                <a:lnTo>
                  <a:pt x="1667329" y="1542794"/>
                </a:lnTo>
                <a:lnTo>
                  <a:pt x="1667680" y="1544201"/>
                </a:lnTo>
                <a:lnTo>
                  <a:pt x="1667856" y="1545608"/>
                </a:lnTo>
                <a:lnTo>
                  <a:pt x="1668032" y="1547015"/>
                </a:lnTo>
                <a:lnTo>
                  <a:pt x="1668736" y="1548598"/>
                </a:lnTo>
                <a:lnTo>
                  <a:pt x="1670495" y="1551588"/>
                </a:lnTo>
                <a:lnTo>
                  <a:pt x="1671198" y="1552996"/>
                </a:lnTo>
                <a:lnTo>
                  <a:pt x="1672782" y="1558800"/>
                </a:lnTo>
                <a:lnTo>
                  <a:pt x="1674892" y="1564429"/>
                </a:lnTo>
                <a:lnTo>
                  <a:pt x="1675772" y="1567419"/>
                </a:lnTo>
                <a:lnTo>
                  <a:pt x="1676299" y="1568826"/>
                </a:lnTo>
                <a:lnTo>
                  <a:pt x="1677355" y="1570234"/>
                </a:lnTo>
                <a:lnTo>
                  <a:pt x="1678586" y="1571113"/>
                </a:lnTo>
                <a:lnTo>
                  <a:pt x="1680169" y="1571641"/>
                </a:lnTo>
                <a:lnTo>
                  <a:pt x="1681576" y="1571817"/>
                </a:lnTo>
                <a:lnTo>
                  <a:pt x="1683159" y="1571817"/>
                </a:lnTo>
                <a:lnTo>
                  <a:pt x="1688085" y="1571113"/>
                </a:lnTo>
                <a:lnTo>
                  <a:pt x="1690371" y="1571113"/>
                </a:lnTo>
                <a:lnTo>
                  <a:pt x="1693889" y="1571992"/>
                </a:lnTo>
                <a:lnTo>
                  <a:pt x="1695472" y="1573224"/>
                </a:lnTo>
                <a:lnTo>
                  <a:pt x="1696000" y="1574631"/>
                </a:lnTo>
                <a:lnTo>
                  <a:pt x="1695648" y="1577621"/>
                </a:lnTo>
                <a:lnTo>
                  <a:pt x="1695648" y="1579028"/>
                </a:lnTo>
                <a:lnTo>
                  <a:pt x="1696352" y="1580612"/>
                </a:lnTo>
                <a:lnTo>
                  <a:pt x="1698638" y="1585185"/>
                </a:lnTo>
                <a:lnTo>
                  <a:pt x="1699518" y="1588175"/>
                </a:lnTo>
                <a:lnTo>
                  <a:pt x="1700397" y="1594507"/>
                </a:lnTo>
                <a:lnTo>
                  <a:pt x="1700925" y="1596090"/>
                </a:lnTo>
                <a:lnTo>
                  <a:pt x="1701629" y="1597673"/>
                </a:lnTo>
                <a:lnTo>
                  <a:pt x="1703036" y="1599433"/>
                </a:lnTo>
                <a:lnTo>
                  <a:pt x="1704443" y="1599960"/>
                </a:lnTo>
                <a:lnTo>
                  <a:pt x="1706026" y="1600136"/>
                </a:lnTo>
                <a:lnTo>
                  <a:pt x="1707609" y="1599960"/>
                </a:lnTo>
                <a:lnTo>
                  <a:pt x="1709368" y="1600136"/>
                </a:lnTo>
                <a:lnTo>
                  <a:pt x="1718691" y="1602599"/>
                </a:lnTo>
                <a:lnTo>
                  <a:pt x="1720274" y="1603478"/>
                </a:lnTo>
                <a:lnTo>
                  <a:pt x="1721329" y="1604182"/>
                </a:lnTo>
                <a:lnTo>
                  <a:pt x="1722033" y="1605413"/>
                </a:lnTo>
                <a:lnTo>
                  <a:pt x="1722736" y="1606820"/>
                </a:lnTo>
                <a:lnTo>
                  <a:pt x="1723967" y="1608579"/>
                </a:lnTo>
                <a:lnTo>
                  <a:pt x="1726430" y="1610690"/>
                </a:lnTo>
                <a:lnTo>
                  <a:pt x="1730300" y="1612273"/>
                </a:lnTo>
                <a:lnTo>
                  <a:pt x="1732762" y="1612977"/>
                </a:lnTo>
                <a:lnTo>
                  <a:pt x="1734873" y="1612977"/>
                </a:lnTo>
                <a:lnTo>
                  <a:pt x="1736456" y="1612625"/>
                </a:lnTo>
                <a:lnTo>
                  <a:pt x="1737863" y="1611745"/>
                </a:lnTo>
                <a:lnTo>
                  <a:pt x="1739095" y="1610690"/>
                </a:lnTo>
                <a:lnTo>
                  <a:pt x="1740150" y="1609459"/>
                </a:lnTo>
                <a:lnTo>
                  <a:pt x="1740678" y="1608051"/>
                </a:lnTo>
                <a:lnTo>
                  <a:pt x="1740854" y="1606468"/>
                </a:lnTo>
                <a:lnTo>
                  <a:pt x="1741030" y="1603478"/>
                </a:lnTo>
                <a:lnTo>
                  <a:pt x="1741557" y="1600136"/>
                </a:lnTo>
                <a:lnTo>
                  <a:pt x="1742085" y="1598553"/>
                </a:lnTo>
                <a:lnTo>
                  <a:pt x="1742789" y="1596970"/>
                </a:lnTo>
                <a:lnTo>
                  <a:pt x="1743668" y="1595563"/>
                </a:lnTo>
                <a:lnTo>
                  <a:pt x="1744723" y="1594156"/>
                </a:lnTo>
                <a:lnTo>
                  <a:pt x="1745955" y="1593452"/>
                </a:lnTo>
                <a:lnTo>
                  <a:pt x="1747362" y="1592924"/>
                </a:lnTo>
                <a:lnTo>
                  <a:pt x="1752287" y="1593100"/>
                </a:lnTo>
                <a:lnTo>
                  <a:pt x="1753870" y="1592748"/>
                </a:lnTo>
                <a:lnTo>
                  <a:pt x="1755453" y="1591869"/>
                </a:lnTo>
                <a:lnTo>
                  <a:pt x="1756860" y="1590462"/>
                </a:lnTo>
                <a:lnTo>
                  <a:pt x="1758795" y="1587647"/>
                </a:lnTo>
                <a:lnTo>
                  <a:pt x="1760026" y="1586416"/>
                </a:lnTo>
                <a:lnTo>
                  <a:pt x="1762313" y="1585888"/>
                </a:lnTo>
                <a:lnTo>
                  <a:pt x="1764248" y="1586240"/>
                </a:lnTo>
                <a:lnTo>
                  <a:pt x="1766710" y="1587120"/>
                </a:lnTo>
                <a:lnTo>
                  <a:pt x="1774626" y="1588351"/>
                </a:lnTo>
                <a:lnTo>
                  <a:pt x="1776561" y="1589406"/>
                </a:lnTo>
                <a:lnTo>
                  <a:pt x="1777792" y="1590813"/>
                </a:lnTo>
                <a:lnTo>
                  <a:pt x="1778144" y="1592397"/>
                </a:lnTo>
                <a:lnTo>
                  <a:pt x="1777616" y="1597673"/>
                </a:lnTo>
                <a:lnTo>
                  <a:pt x="2224395" y="1594683"/>
                </a:lnTo>
                <a:lnTo>
                  <a:pt x="2231079" y="1590462"/>
                </a:lnTo>
                <a:lnTo>
                  <a:pt x="2233718" y="1588351"/>
                </a:lnTo>
                <a:lnTo>
                  <a:pt x="2234949" y="1586240"/>
                </a:lnTo>
                <a:lnTo>
                  <a:pt x="2237587" y="1576214"/>
                </a:lnTo>
                <a:lnTo>
                  <a:pt x="2239170" y="1572344"/>
                </a:lnTo>
                <a:lnTo>
                  <a:pt x="2242161" y="1567243"/>
                </a:lnTo>
                <a:lnTo>
                  <a:pt x="2242688" y="1565836"/>
                </a:lnTo>
                <a:lnTo>
                  <a:pt x="2242864" y="1564429"/>
                </a:lnTo>
                <a:lnTo>
                  <a:pt x="2242688" y="1563198"/>
                </a:lnTo>
                <a:lnTo>
                  <a:pt x="2241633" y="1560383"/>
                </a:lnTo>
                <a:lnTo>
                  <a:pt x="2241105" y="1558624"/>
                </a:lnTo>
                <a:lnTo>
                  <a:pt x="2239698" y="1548422"/>
                </a:lnTo>
                <a:lnTo>
                  <a:pt x="2239698" y="1547015"/>
                </a:lnTo>
                <a:lnTo>
                  <a:pt x="2240226" y="1545608"/>
                </a:lnTo>
                <a:lnTo>
                  <a:pt x="2241105" y="1544377"/>
                </a:lnTo>
                <a:lnTo>
                  <a:pt x="2244975" y="1541210"/>
                </a:lnTo>
                <a:lnTo>
                  <a:pt x="2246030" y="1539979"/>
                </a:lnTo>
                <a:lnTo>
                  <a:pt x="2246910" y="1538396"/>
                </a:lnTo>
                <a:lnTo>
                  <a:pt x="2247965" y="1535582"/>
                </a:lnTo>
                <a:lnTo>
                  <a:pt x="2249724" y="1529953"/>
                </a:lnTo>
                <a:lnTo>
                  <a:pt x="2250252" y="1528546"/>
                </a:lnTo>
                <a:lnTo>
                  <a:pt x="2252011" y="1525556"/>
                </a:lnTo>
                <a:lnTo>
                  <a:pt x="2254121" y="1522741"/>
                </a:lnTo>
                <a:lnTo>
                  <a:pt x="2254825" y="1521334"/>
                </a:lnTo>
                <a:lnTo>
                  <a:pt x="2254825" y="1519927"/>
                </a:lnTo>
                <a:lnTo>
                  <a:pt x="2254297" y="1518520"/>
                </a:lnTo>
                <a:lnTo>
                  <a:pt x="2254121" y="1516937"/>
                </a:lnTo>
                <a:lnTo>
                  <a:pt x="2254297" y="1515354"/>
                </a:lnTo>
                <a:lnTo>
                  <a:pt x="2258871" y="1502337"/>
                </a:lnTo>
                <a:lnTo>
                  <a:pt x="2259223" y="1500578"/>
                </a:lnTo>
                <a:lnTo>
                  <a:pt x="2259398" y="1498995"/>
                </a:lnTo>
                <a:lnTo>
                  <a:pt x="2259223" y="1497412"/>
                </a:lnTo>
                <a:lnTo>
                  <a:pt x="2256408" y="1485803"/>
                </a:lnTo>
                <a:lnTo>
                  <a:pt x="2253946" y="1478591"/>
                </a:lnTo>
                <a:lnTo>
                  <a:pt x="2250252" y="1471907"/>
                </a:lnTo>
                <a:lnTo>
                  <a:pt x="2249548" y="1470324"/>
                </a:lnTo>
                <a:lnTo>
                  <a:pt x="2248844" y="1467510"/>
                </a:lnTo>
                <a:lnTo>
                  <a:pt x="2248317" y="1464695"/>
                </a:lnTo>
                <a:lnTo>
                  <a:pt x="2248141" y="1461705"/>
                </a:lnTo>
                <a:lnTo>
                  <a:pt x="2248317" y="1460298"/>
                </a:lnTo>
                <a:lnTo>
                  <a:pt x="2248669" y="1458715"/>
                </a:lnTo>
                <a:lnTo>
                  <a:pt x="2249196" y="1457132"/>
                </a:lnTo>
                <a:lnTo>
                  <a:pt x="2250076" y="1455724"/>
                </a:lnTo>
                <a:lnTo>
                  <a:pt x="2252187" y="1453086"/>
                </a:lnTo>
                <a:lnTo>
                  <a:pt x="2255001" y="1450623"/>
                </a:lnTo>
                <a:lnTo>
                  <a:pt x="2259223" y="1447633"/>
                </a:lnTo>
                <a:lnTo>
                  <a:pt x="2260454" y="1446226"/>
                </a:lnTo>
                <a:lnTo>
                  <a:pt x="2264323" y="1438487"/>
                </a:lnTo>
                <a:lnTo>
                  <a:pt x="2265379" y="1437079"/>
                </a:lnTo>
                <a:lnTo>
                  <a:pt x="2269249" y="1433034"/>
                </a:lnTo>
                <a:lnTo>
                  <a:pt x="2270304" y="1431451"/>
                </a:lnTo>
                <a:lnTo>
                  <a:pt x="2271183" y="1430044"/>
                </a:lnTo>
                <a:lnTo>
                  <a:pt x="2273294" y="1425470"/>
                </a:lnTo>
                <a:lnTo>
                  <a:pt x="2273646" y="1424063"/>
                </a:lnTo>
                <a:lnTo>
                  <a:pt x="2273822" y="1422480"/>
                </a:lnTo>
                <a:lnTo>
                  <a:pt x="2273822" y="1420897"/>
                </a:lnTo>
                <a:lnTo>
                  <a:pt x="2273470" y="1419490"/>
                </a:lnTo>
                <a:lnTo>
                  <a:pt x="2271887" y="1416499"/>
                </a:lnTo>
                <a:lnTo>
                  <a:pt x="2270832" y="1413685"/>
                </a:lnTo>
                <a:lnTo>
                  <a:pt x="2270656" y="1412630"/>
                </a:lnTo>
                <a:lnTo>
                  <a:pt x="2270656" y="1412102"/>
                </a:lnTo>
                <a:lnTo>
                  <a:pt x="2271183" y="1409112"/>
                </a:lnTo>
                <a:lnTo>
                  <a:pt x="2271183" y="1406297"/>
                </a:lnTo>
                <a:lnTo>
                  <a:pt x="2271535" y="1404890"/>
                </a:lnTo>
                <a:lnTo>
                  <a:pt x="2272239" y="1402252"/>
                </a:lnTo>
                <a:lnTo>
                  <a:pt x="2272766" y="1401372"/>
                </a:lnTo>
                <a:lnTo>
                  <a:pt x="2273470" y="1400317"/>
                </a:lnTo>
                <a:lnTo>
                  <a:pt x="2277340" y="1397151"/>
                </a:lnTo>
                <a:lnTo>
                  <a:pt x="2278571" y="1395744"/>
                </a:lnTo>
                <a:lnTo>
                  <a:pt x="2281737" y="1391522"/>
                </a:lnTo>
                <a:lnTo>
                  <a:pt x="2284024" y="1388708"/>
                </a:lnTo>
                <a:lnTo>
                  <a:pt x="2281210" y="1386245"/>
                </a:lnTo>
                <a:lnTo>
                  <a:pt x="2278923" y="1383079"/>
                </a:lnTo>
                <a:lnTo>
                  <a:pt x="2278219" y="1380616"/>
                </a:lnTo>
                <a:lnTo>
                  <a:pt x="2277868" y="1378858"/>
                </a:lnTo>
                <a:lnTo>
                  <a:pt x="2277868" y="1377274"/>
                </a:lnTo>
                <a:lnTo>
                  <a:pt x="2278395" y="1374460"/>
                </a:lnTo>
                <a:lnTo>
                  <a:pt x="2278395" y="1371470"/>
                </a:lnTo>
                <a:lnTo>
                  <a:pt x="2276812" y="1363554"/>
                </a:lnTo>
                <a:lnTo>
                  <a:pt x="2275933" y="1361620"/>
                </a:lnTo>
                <a:lnTo>
                  <a:pt x="2272239" y="1355287"/>
                </a:lnTo>
                <a:lnTo>
                  <a:pt x="2269776" y="1353001"/>
                </a:lnTo>
                <a:lnTo>
                  <a:pt x="2265555" y="1349483"/>
                </a:lnTo>
                <a:lnTo>
                  <a:pt x="2257463" y="1341040"/>
                </a:lnTo>
                <a:lnTo>
                  <a:pt x="2254473" y="1338401"/>
                </a:lnTo>
                <a:lnTo>
                  <a:pt x="2249021" y="1334883"/>
                </a:lnTo>
                <a:lnTo>
                  <a:pt x="2246734" y="1332948"/>
                </a:lnTo>
                <a:lnTo>
                  <a:pt x="2244095" y="1329255"/>
                </a:lnTo>
                <a:lnTo>
                  <a:pt x="2242512" y="1326616"/>
                </a:lnTo>
                <a:lnTo>
                  <a:pt x="2240929" y="1322922"/>
                </a:lnTo>
                <a:lnTo>
                  <a:pt x="2235828" y="1307795"/>
                </a:lnTo>
                <a:lnTo>
                  <a:pt x="2235301" y="1304805"/>
                </a:lnTo>
                <a:lnTo>
                  <a:pt x="2234949" y="1301815"/>
                </a:lnTo>
                <a:lnTo>
                  <a:pt x="2235124" y="1298824"/>
                </a:lnTo>
                <a:lnTo>
                  <a:pt x="2235828" y="1295834"/>
                </a:lnTo>
                <a:lnTo>
                  <a:pt x="2238115" y="1291613"/>
                </a:lnTo>
                <a:lnTo>
                  <a:pt x="2240578" y="1288095"/>
                </a:lnTo>
                <a:lnTo>
                  <a:pt x="2242688" y="1285984"/>
                </a:lnTo>
                <a:lnTo>
                  <a:pt x="2253946" y="1276837"/>
                </a:lnTo>
                <a:lnTo>
                  <a:pt x="2255353" y="1275078"/>
                </a:lnTo>
                <a:lnTo>
                  <a:pt x="2260981" y="1265931"/>
                </a:lnTo>
                <a:lnTo>
                  <a:pt x="2484899" y="785029"/>
                </a:lnTo>
                <a:lnTo>
                  <a:pt x="2538371" y="669816"/>
                </a:lnTo>
                <a:lnTo>
                  <a:pt x="2539603" y="665419"/>
                </a:lnTo>
                <a:lnTo>
                  <a:pt x="2539778" y="662253"/>
                </a:lnTo>
                <a:lnTo>
                  <a:pt x="2538019" y="660494"/>
                </a:lnTo>
                <a:lnTo>
                  <a:pt x="2537140" y="659086"/>
                </a:lnTo>
                <a:lnTo>
                  <a:pt x="2536788" y="658031"/>
                </a:lnTo>
                <a:lnTo>
                  <a:pt x="2537140" y="657152"/>
                </a:lnTo>
                <a:lnTo>
                  <a:pt x="2537492" y="656624"/>
                </a:lnTo>
                <a:lnTo>
                  <a:pt x="2537844" y="655920"/>
                </a:lnTo>
                <a:lnTo>
                  <a:pt x="2538723" y="654865"/>
                </a:lnTo>
                <a:lnTo>
                  <a:pt x="2539954" y="654161"/>
                </a:lnTo>
                <a:lnTo>
                  <a:pt x="2545231" y="651347"/>
                </a:lnTo>
                <a:lnTo>
                  <a:pt x="2548221" y="649236"/>
                </a:lnTo>
                <a:lnTo>
                  <a:pt x="2549277" y="648357"/>
                </a:lnTo>
                <a:lnTo>
                  <a:pt x="2549629" y="647829"/>
                </a:lnTo>
                <a:lnTo>
                  <a:pt x="2549804" y="647301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2722936" y="-1937785"/>
            <a:ext cx="1126549" cy="1295532"/>
          </a:xfrm>
          <a:custGeom>
            <a:rect b="b" l="l" r="r" t="t"/>
            <a:pathLst>
              <a:path extrusionOk="0" h="809126" w="703588">
                <a:moveTo>
                  <a:pt x="619686" y="332621"/>
                </a:moveTo>
                <a:lnTo>
                  <a:pt x="620917" y="332797"/>
                </a:lnTo>
                <a:lnTo>
                  <a:pt x="622324" y="333853"/>
                </a:lnTo>
                <a:lnTo>
                  <a:pt x="623028" y="337019"/>
                </a:lnTo>
                <a:lnTo>
                  <a:pt x="624611" y="337898"/>
                </a:lnTo>
                <a:lnTo>
                  <a:pt x="626370" y="338250"/>
                </a:lnTo>
                <a:lnTo>
                  <a:pt x="628129" y="337898"/>
                </a:lnTo>
                <a:lnTo>
                  <a:pt x="630064" y="338250"/>
                </a:lnTo>
                <a:lnTo>
                  <a:pt x="631119" y="337019"/>
                </a:lnTo>
                <a:lnTo>
                  <a:pt x="632350" y="336315"/>
                </a:lnTo>
                <a:lnTo>
                  <a:pt x="634637" y="336667"/>
                </a:lnTo>
                <a:lnTo>
                  <a:pt x="637099" y="336491"/>
                </a:lnTo>
                <a:lnTo>
                  <a:pt x="638507" y="335436"/>
                </a:lnTo>
                <a:lnTo>
                  <a:pt x="638155" y="332797"/>
                </a:lnTo>
                <a:lnTo>
                  <a:pt x="636220" y="329807"/>
                </a:lnTo>
                <a:lnTo>
                  <a:pt x="633581" y="328224"/>
                </a:lnTo>
                <a:lnTo>
                  <a:pt x="631295" y="326641"/>
                </a:lnTo>
                <a:lnTo>
                  <a:pt x="627073" y="326641"/>
                </a:lnTo>
                <a:lnTo>
                  <a:pt x="623907" y="326465"/>
                </a:lnTo>
                <a:lnTo>
                  <a:pt x="619862" y="329279"/>
                </a:lnTo>
                <a:lnTo>
                  <a:pt x="618102" y="331038"/>
                </a:lnTo>
                <a:lnTo>
                  <a:pt x="618102" y="331742"/>
                </a:lnTo>
                <a:lnTo>
                  <a:pt x="619686" y="332621"/>
                </a:lnTo>
                <a:close/>
                <a:moveTo>
                  <a:pt x="690220" y="512740"/>
                </a:moveTo>
                <a:lnTo>
                  <a:pt x="686175" y="510629"/>
                </a:lnTo>
                <a:lnTo>
                  <a:pt x="682481" y="510278"/>
                </a:lnTo>
                <a:lnTo>
                  <a:pt x="679491" y="510981"/>
                </a:lnTo>
                <a:lnTo>
                  <a:pt x="675621" y="515027"/>
                </a:lnTo>
                <a:lnTo>
                  <a:pt x="665946" y="519072"/>
                </a:lnTo>
                <a:lnTo>
                  <a:pt x="658735" y="526284"/>
                </a:lnTo>
                <a:lnTo>
                  <a:pt x="657503" y="532089"/>
                </a:lnTo>
                <a:lnTo>
                  <a:pt x="658735" y="535431"/>
                </a:lnTo>
                <a:lnTo>
                  <a:pt x="663660" y="535607"/>
                </a:lnTo>
                <a:lnTo>
                  <a:pt x="669289" y="534903"/>
                </a:lnTo>
                <a:lnTo>
                  <a:pt x="676676" y="534903"/>
                </a:lnTo>
                <a:lnTo>
                  <a:pt x="680898" y="534727"/>
                </a:lnTo>
                <a:lnTo>
                  <a:pt x="682305" y="534551"/>
                </a:lnTo>
                <a:lnTo>
                  <a:pt x="683536" y="534024"/>
                </a:lnTo>
                <a:lnTo>
                  <a:pt x="686351" y="530682"/>
                </a:lnTo>
                <a:lnTo>
                  <a:pt x="687406" y="527867"/>
                </a:lnTo>
                <a:lnTo>
                  <a:pt x="688637" y="526460"/>
                </a:lnTo>
                <a:lnTo>
                  <a:pt x="691276" y="524525"/>
                </a:lnTo>
                <a:lnTo>
                  <a:pt x="693211" y="519952"/>
                </a:lnTo>
                <a:lnTo>
                  <a:pt x="695145" y="516962"/>
                </a:lnTo>
                <a:lnTo>
                  <a:pt x="696201" y="514147"/>
                </a:lnTo>
                <a:lnTo>
                  <a:pt x="694618" y="512564"/>
                </a:lnTo>
                <a:lnTo>
                  <a:pt x="690220" y="512740"/>
                </a:lnTo>
                <a:close/>
                <a:moveTo>
                  <a:pt x="634461" y="338250"/>
                </a:moveTo>
                <a:lnTo>
                  <a:pt x="632526" y="337898"/>
                </a:lnTo>
                <a:lnTo>
                  <a:pt x="630239" y="339833"/>
                </a:lnTo>
                <a:lnTo>
                  <a:pt x="627601" y="339657"/>
                </a:lnTo>
                <a:lnTo>
                  <a:pt x="625314" y="340185"/>
                </a:lnTo>
                <a:lnTo>
                  <a:pt x="624259" y="342472"/>
                </a:lnTo>
                <a:lnTo>
                  <a:pt x="624259" y="345814"/>
                </a:lnTo>
                <a:lnTo>
                  <a:pt x="622852" y="349332"/>
                </a:lnTo>
                <a:lnTo>
                  <a:pt x="622500" y="353729"/>
                </a:lnTo>
                <a:lnTo>
                  <a:pt x="624787" y="354609"/>
                </a:lnTo>
                <a:lnTo>
                  <a:pt x="626370" y="356192"/>
                </a:lnTo>
                <a:lnTo>
                  <a:pt x="626721" y="358654"/>
                </a:lnTo>
                <a:lnTo>
                  <a:pt x="629536" y="362172"/>
                </a:lnTo>
                <a:lnTo>
                  <a:pt x="632174" y="371143"/>
                </a:lnTo>
                <a:lnTo>
                  <a:pt x="634813" y="372726"/>
                </a:lnTo>
                <a:lnTo>
                  <a:pt x="637979" y="373781"/>
                </a:lnTo>
                <a:lnTo>
                  <a:pt x="641497" y="372726"/>
                </a:lnTo>
                <a:lnTo>
                  <a:pt x="644135" y="371671"/>
                </a:lnTo>
                <a:lnTo>
                  <a:pt x="649588" y="366745"/>
                </a:lnTo>
                <a:lnTo>
                  <a:pt x="652227" y="363403"/>
                </a:lnTo>
                <a:lnTo>
                  <a:pt x="653458" y="361644"/>
                </a:lnTo>
                <a:lnTo>
                  <a:pt x="653282" y="358654"/>
                </a:lnTo>
                <a:lnTo>
                  <a:pt x="651699" y="355312"/>
                </a:lnTo>
                <a:lnTo>
                  <a:pt x="649588" y="352674"/>
                </a:lnTo>
                <a:lnTo>
                  <a:pt x="647477" y="349156"/>
                </a:lnTo>
                <a:lnTo>
                  <a:pt x="646950" y="345462"/>
                </a:lnTo>
                <a:lnTo>
                  <a:pt x="645542" y="344055"/>
                </a:lnTo>
                <a:lnTo>
                  <a:pt x="642552" y="340009"/>
                </a:lnTo>
                <a:lnTo>
                  <a:pt x="640617" y="337371"/>
                </a:lnTo>
                <a:lnTo>
                  <a:pt x="639210" y="337722"/>
                </a:lnTo>
                <a:lnTo>
                  <a:pt x="636747" y="338074"/>
                </a:lnTo>
                <a:lnTo>
                  <a:pt x="634461" y="338250"/>
                </a:lnTo>
                <a:close/>
                <a:moveTo>
                  <a:pt x="706579" y="489522"/>
                </a:moveTo>
                <a:lnTo>
                  <a:pt x="703588" y="492336"/>
                </a:lnTo>
                <a:lnTo>
                  <a:pt x="699015" y="493743"/>
                </a:lnTo>
                <a:lnTo>
                  <a:pt x="696377" y="494974"/>
                </a:lnTo>
                <a:lnTo>
                  <a:pt x="694090" y="496382"/>
                </a:lnTo>
                <a:lnTo>
                  <a:pt x="693211" y="497613"/>
                </a:lnTo>
                <a:lnTo>
                  <a:pt x="691628" y="500603"/>
                </a:lnTo>
                <a:lnTo>
                  <a:pt x="688110" y="501834"/>
                </a:lnTo>
                <a:lnTo>
                  <a:pt x="684240" y="504473"/>
                </a:lnTo>
                <a:lnTo>
                  <a:pt x="684416" y="507463"/>
                </a:lnTo>
                <a:lnTo>
                  <a:pt x="688461" y="508519"/>
                </a:lnTo>
                <a:lnTo>
                  <a:pt x="689868" y="509750"/>
                </a:lnTo>
                <a:lnTo>
                  <a:pt x="694442" y="508167"/>
                </a:lnTo>
                <a:lnTo>
                  <a:pt x="695321" y="507815"/>
                </a:lnTo>
                <a:lnTo>
                  <a:pt x="697784" y="507287"/>
                </a:lnTo>
                <a:lnTo>
                  <a:pt x="698311" y="506760"/>
                </a:lnTo>
                <a:lnTo>
                  <a:pt x="699367" y="505704"/>
                </a:lnTo>
                <a:lnTo>
                  <a:pt x="704292" y="502538"/>
                </a:lnTo>
                <a:lnTo>
                  <a:pt x="705348" y="500779"/>
                </a:lnTo>
                <a:lnTo>
                  <a:pt x="705875" y="499372"/>
                </a:lnTo>
                <a:lnTo>
                  <a:pt x="707106" y="497613"/>
                </a:lnTo>
                <a:lnTo>
                  <a:pt x="708162" y="495326"/>
                </a:lnTo>
                <a:lnTo>
                  <a:pt x="711152" y="490577"/>
                </a:lnTo>
                <a:lnTo>
                  <a:pt x="709745" y="488642"/>
                </a:lnTo>
                <a:lnTo>
                  <a:pt x="706579" y="489522"/>
                </a:lnTo>
                <a:close/>
                <a:moveTo>
                  <a:pt x="679842" y="466655"/>
                </a:moveTo>
                <a:lnTo>
                  <a:pt x="681601" y="467359"/>
                </a:lnTo>
                <a:lnTo>
                  <a:pt x="683888" y="467535"/>
                </a:lnTo>
                <a:lnTo>
                  <a:pt x="688989" y="465951"/>
                </a:lnTo>
                <a:lnTo>
                  <a:pt x="695145" y="465248"/>
                </a:lnTo>
                <a:lnTo>
                  <a:pt x="702357" y="463137"/>
                </a:lnTo>
                <a:lnTo>
                  <a:pt x="707458" y="461202"/>
                </a:lnTo>
                <a:lnTo>
                  <a:pt x="711504" y="459267"/>
                </a:lnTo>
                <a:lnTo>
                  <a:pt x="714142" y="456805"/>
                </a:lnTo>
                <a:lnTo>
                  <a:pt x="715901" y="454166"/>
                </a:lnTo>
                <a:lnTo>
                  <a:pt x="717308" y="446603"/>
                </a:lnTo>
                <a:lnTo>
                  <a:pt x="717308" y="441854"/>
                </a:lnTo>
                <a:lnTo>
                  <a:pt x="716957" y="435873"/>
                </a:lnTo>
                <a:lnTo>
                  <a:pt x="715198" y="430596"/>
                </a:lnTo>
                <a:lnTo>
                  <a:pt x="714142" y="421625"/>
                </a:lnTo>
                <a:lnTo>
                  <a:pt x="713615" y="417756"/>
                </a:lnTo>
                <a:lnTo>
                  <a:pt x="713439" y="414941"/>
                </a:lnTo>
                <a:lnTo>
                  <a:pt x="713263" y="410016"/>
                </a:lnTo>
                <a:lnTo>
                  <a:pt x="711856" y="402453"/>
                </a:lnTo>
                <a:lnTo>
                  <a:pt x="709921" y="398759"/>
                </a:lnTo>
                <a:lnTo>
                  <a:pt x="705875" y="394185"/>
                </a:lnTo>
                <a:lnTo>
                  <a:pt x="698136" y="389788"/>
                </a:lnTo>
                <a:lnTo>
                  <a:pt x="685471" y="385391"/>
                </a:lnTo>
                <a:lnTo>
                  <a:pt x="678787" y="382928"/>
                </a:lnTo>
                <a:lnTo>
                  <a:pt x="674917" y="380465"/>
                </a:lnTo>
                <a:lnTo>
                  <a:pt x="672279" y="379938"/>
                </a:lnTo>
                <a:lnTo>
                  <a:pt x="668761" y="380641"/>
                </a:lnTo>
                <a:lnTo>
                  <a:pt x="666474" y="380641"/>
                </a:lnTo>
                <a:lnTo>
                  <a:pt x="661373" y="381521"/>
                </a:lnTo>
                <a:lnTo>
                  <a:pt x="659790" y="380993"/>
                </a:lnTo>
                <a:lnTo>
                  <a:pt x="656448" y="380993"/>
                </a:lnTo>
                <a:lnTo>
                  <a:pt x="654337" y="380817"/>
                </a:lnTo>
                <a:lnTo>
                  <a:pt x="650644" y="380114"/>
                </a:lnTo>
                <a:lnTo>
                  <a:pt x="647301" y="382049"/>
                </a:lnTo>
                <a:lnTo>
                  <a:pt x="641497" y="383104"/>
                </a:lnTo>
                <a:lnTo>
                  <a:pt x="635692" y="382400"/>
                </a:lnTo>
                <a:lnTo>
                  <a:pt x="630767" y="380465"/>
                </a:lnTo>
                <a:lnTo>
                  <a:pt x="627249" y="378003"/>
                </a:lnTo>
                <a:lnTo>
                  <a:pt x="625842" y="376420"/>
                </a:lnTo>
                <a:lnTo>
                  <a:pt x="624611" y="374485"/>
                </a:lnTo>
                <a:lnTo>
                  <a:pt x="623731" y="372198"/>
                </a:lnTo>
                <a:lnTo>
                  <a:pt x="622676" y="366394"/>
                </a:lnTo>
                <a:lnTo>
                  <a:pt x="621093" y="363755"/>
                </a:lnTo>
                <a:lnTo>
                  <a:pt x="617223" y="359006"/>
                </a:lnTo>
                <a:lnTo>
                  <a:pt x="612825" y="351267"/>
                </a:lnTo>
                <a:lnTo>
                  <a:pt x="612122" y="349508"/>
                </a:lnTo>
                <a:lnTo>
                  <a:pt x="611242" y="342823"/>
                </a:lnTo>
                <a:lnTo>
                  <a:pt x="608428" y="338426"/>
                </a:lnTo>
                <a:lnTo>
                  <a:pt x="602624" y="334732"/>
                </a:lnTo>
                <a:lnTo>
                  <a:pt x="599809" y="334205"/>
                </a:lnTo>
                <a:lnTo>
                  <a:pt x="596467" y="334732"/>
                </a:lnTo>
                <a:lnTo>
                  <a:pt x="593829" y="336315"/>
                </a:lnTo>
                <a:lnTo>
                  <a:pt x="591718" y="338602"/>
                </a:lnTo>
                <a:lnTo>
                  <a:pt x="590311" y="341240"/>
                </a:lnTo>
                <a:lnTo>
                  <a:pt x="590135" y="342648"/>
                </a:lnTo>
                <a:lnTo>
                  <a:pt x="590135" y="344407"/>
                </a:lnTo>
                <a:lnTo>
                  <a:pt x="589959" y="345990"/>
                </a:lnTo>
                <a:lnTo>
                  <a:pt x="589080" y="347221"/>
                </a:lnTo>
                <a:lnTo>
                  <a:pt x="587672" y="347397"/>
                </a:lnTo>
                <a:lnTo>
                  <a:pt x="586793" y="346341"/>
                </a:lnTo>
                <a:lnTo>
                  <a:pt x="586265" y="344934"/>
                </a:lnTo>
                <a:lnTo>
                  <a:pt x="585210" y="343527"/>
                </a:lnTo>
                <a:lnTo>
                  <a:pt x="585386" y="341768"/>
                </a:lnTo>
                <a:lnTo>
                  <a:pt x="586441" y="338074"/>
                </a:lnTo>
                <a:lnTo>
                  <a:pt x="587145" y="336667"/>
                </a:lnTo>
                <a:lnTo>
                  <a:pt x="587320" y="335788"/>
                </a:lnTo>
                <a:lnTo>
                  <a:pt x="586969" y="334732"/>
                </a:lnTo>
                <a:lnTo>
                  <a:pt x="586089" y="334205"/>
                </a:lnTo>
                <a:lnTo>
                  <a:pt x="585034" y="333853"/>
                </a:lnTo>
                <a:lnTo>
                  <a:pt x="584330" y="333149"/>
                </a:lnTo>
                <a:lnTo>
                  <a:pt x="583627" y="331742"/>
                </a:lnTo>
                <a:lnTo>
                  <a:pt x="583451" y="331038"/>
                </a:lnTo>
                <a:lnTo>
                  <a:pt x="583451" y="329983"/>
                </a:lnTo>
                <a:lnTo>
                  <a:pt x="584506" y="329983"/>
                </a:lnTo>
                <a:lnTo>
                  <a:pt x="585562" y="331742"/>
                </a:lnTo>
                <a:lnTo>
                  <a:pt x="587320" y="332797"/>
                </a:lnTo>
                <a:lnTo>
                  <a:pt x="591542" y="334029"/>
                </a:lnTo>
                <a:lnTo>
                  <a:pt x="592597" y="333325"/>
                </a:lnTo>
                <a:lnTo>
                  <a:pt x="595060" y="333501"/>
                </a:lnTo>
                <a:lnTo>
                  <a:pt x="596467" y="333149"/>
                </a:lnTo>
                <a:lnTo>
                  <a:pt x="597523" y="332270"/>
                </a:lnTo>
                <a:lnTo>
                  <a:pt x="599809" y="328752"/>
                </a:lnTo>
                <a:lnTo>
                  <a:pt x="598754" y="324882"/>
                </a:lnTo>
                <a:lnTo>
                  <a:pt x="597171" y="322244"/>
                </a:lnTo>
                <a:lnTo>
                  <a:pt x="594884" y="319253"/>
                </a:lnTo>
                <a:lnTo>
                  <a:pt x="594180" y="316087"/>
                </a:lnTo>
                <a:lnTo>
                  <a:pt x="593829" y="311162"/>
                </a:lnTo>
                <a:lnTo>
                  <a:pt x="591894" y="308172"/>
                </a:lnTo>
                <a:lnTo>
                  <a:pt x="591014" y="302719"/>
                </a:lnTo>
                <a:lnTo>
                  <a:pt x="590311" y="300432"/>
                </a:lnTo>
                <a:lnTo>
                  <a:pt x="590487" y="298849"/>
                </a:lnTo>
                <a:lnTo>
                  <a:pt x="589080" y="296211"/>
                </a:lnTo>
                <a:lnTo>
                  <a:pt x="587672" y="293045"/>
                </a:lnTo>
                <a:lnTo>
                  <a:pt x="587320" y="289527"/>
                </a:lnTo>
                <a:lnTo>
                  <a:pt x="585737" y="286361"/>
                </a:lnTo>
                <a:lnTo>
                  <a:pt x="583275" y="282139"/>
                </a:lnTo>
                <a:lnTo>
                  <a:pt x="581164" y="280732"/>
                </a:lnTo>
                <a:lnTo>
                  <a:pt x="580109" y="281084"/>
                </a:lnTo>
                <a:lnTo>
                  <a:pt x="579405" y="282139"/>
                </a:lnTo>
                <a:lnTo>
                  <a:pt x="578526" y="283018"/>
                </a:lnTo>
                <a:lnTo>
                  <a:pt x="577118" y="282843"/>
                </a:lnTo>
                <a:lnTo>
                  <a:pt x="576239" y="281787"/>
                </a:lnTo>
                <a:lnTo>
                  <a:pt x="576063" y="280556"/>
                </a:lnTo>
                <a:lnTo>
                  <a:pt x="576591" y="279325"/>
                </a:lnTo>
                <a:lnTo>
                  <a:pt x="577646" y="278797"/>
                </a:lnTo>
                <a:lnTo>
                  <a:pt x="578877" y="277214"/>
                </a:lnTo>
                <a:lnTo>
                  <a:pt x="579229" y="273696"/>
                </a:lnTo>
                <a:lnTo>
                  <a:pt x="576943" y="267715"/>
                </a:lnTo>
                <a:lnTo>
                  <a:pt x="575535" y="262966"/>
                </a:lnTo>
                <a:lnTo>
                  <a:pt x="575183" y="259976"/>
                </a:lnTo>
                <a:lnTo>
                  <a:pt x="574304" y="257162"/>
                </a:lnTo>
                <a:lnTo>
                  <a:pt x="572369" y="254523"/>
                </a:lnTo>
                <a:lnTo>
                  <a:pt x="571314" y="251709"/>
                </a:lnTo>
                <a:lnTo>
                  <a:pt x="571138" y="248191"/>
                </a:lnTo>
                <a:lnTo>
                  <a:pt x="570083" y="245376"/>
                </a:lnTo>
                <a:lnTo>
                  <a:pt x="568500" y="243266"/>
                </a:lnTo>
                <a:lnTo>
                  <a:pt x="567796" y="240979"/>
                </a:lnTo>
                <a:lnTo>
                  <a:pt x="567092" y="238868"/>
                </a:lnTo>
                <a:lnTo>
                  <a:pt x="564982" y="237813"/>
                </a:lnTo>
                <a:lnTo>
                  <a:pt x="564102" y="236582"/>
                </a:lnTo>
                <a:lnTo>
                  <a:pt x="562519" y="235702"/>
                </a:lnTo>
                <a:lnTo>
                  <a:pt x="561112" y="234647"/>
                </a:lnTo>
                <a:lnTo>
                  <a:pt x="560584" y="232536"/>
                </a:lnTo>
                <a:lnTo>
                  <a:pt x="560408" y="230953"/>
                </a:lnTo>
                <a:lnTo>
                  <a:pt x="560936" y="228666"/>
                </a:lnTo>
                <a:lnTo>
                  <a:pt x="561112" y="226907"/>
                </a:lnTo>
                <a:lnTo>
                  <a:pt x="560056" y="224797"/>
                </a:lnTo>
                <a:lnTo>
                  <a:pt x="558298" y="220927"/>
                </a:lnTo>
                <a:lnTo>
                  <a:pt x="556011" y="217761"/>
                </a:lnTo>
                <a:lnTo>
                  <a:pt x="554955" y="214946"/>
                </a:lnTo>
                <a:lnTo>
                  <a:pt x="554604" y="211780"/>
                </a:lnTo>
                <a:lnTo>
                  <a:pt x="553372" y="208086"/>
                </a:lnTo>
                <a:lnTo>
                  <a:pt x="552317" y="205624"/>
                </a:lnTo>
                <a:lnTo>
                  <a:pt x="550382" y="203689"/>
                </a:lnTo>
                <a:lnTo>
                  <a:pt x="550030" y="200523"/>
                </a:lnTo>
                <a:lnTo>
                  <a:pt x="550734" y="198236"/>
                </a:lnTo>
                <a:lnTo>
                  <a:pt x="550030" y="195422"/>
                </a:lnTo>
                <a:lnTo>
                  <a:pt x="547744" y="190321"/>
                </a:lnTo>
                <a:lnTo>
                  <a:pt x="546688" y="186803"/>
                </a:lnTo>
                <a:lnTo>
                  <a:pt x="548623" y="182405"/>
                </a:lnTo>
                <a:lnTo>
                  <a:pt x="547392" y="175545"/>
                </a:lnTo>
                <a:lnTo>
                  <a:pt x="539125" y="154262"/>
                </a:lnTo>
                <a:lnTo>
                  <a:pt x="538597" y="143708"/>
                </a:lnTo>
                <a:lnTo>
                  <a:pt x="541060" y="137552"/>
                </a:lnTo>
                <a:lnTo>
                  <a:pt x="540356" y="123128"/>
                </a:lnTo>
                <a:lnTo>
                  <a:pt x="539476" y="103779"/>
                </a:lnTo>
                <a:lnTo>
                  <a:pt x="540884" y="80913"/>
                </a:lnTo>
                <a:lnTo>
                  <a:pt x="538949" y="77219"/>
                </a:lnTo>
                <a:lnTo>
                  <a:pt x="535607" y="77395"/>
                </a:lnTo>
                <a:lnTo>
                  <a:pt x="532616" y="83023"/>
                </a:lnTo>
                <a:lnTo>
                  <a:pt x="530858" y="89004"/>
                </a:lnTo>
                <a:lnTo>
                  <a:pt x="529802" y="102020"/>
                </a:lnTo>
                <a:lnTo>
                  <a:pt x="527164" y="111695"/>
                </a:lnTo>
                <a:lnTo>
                  <a:pt x="526812" y="115037"/>
                </a:lnTo>
                <a:lnTo>
                  <a:pt x="523646" y="107649"/>
                </a:lnTo>
                <a:lnTo>
                  <a:pt x="526108" y="92346"/>
                </a:lnTo>
                <a:lnTo>
                  <a:pt x="526284" y="74932"/>
                </a:lnTo>
                <a:lnTo>
                  <a:pt x="526284" y="60333"/>
                </a:lnTo>
                <a:lnTo>
                  <a:pt x="525229" y="52593"/>
                </a:lnTo>
                <a:lnTo>
                  <a:pt x="519776" y="40105"/>
                </a:lnTo>
                <a:lnTo>
                  <a:pt x="509046" y="26560"/>
                </a:lnTo>
                <a:lnTo>
                  <a:pt x="495854" y="11961"/>
                </a:lnTo>
                <a:lnTo>
                  <a:pt x="486531" y="5629"/>
                </a:lnTo>
                <a:lnTo>
                  <a:pt x="481079" y="1935"/>
                </a:lnTo>
                <a:lnTo>
                  <a:pt x="477385" y="0"/>
                </a:lnTo>
                <a:lnTo>
                  <a:pt x="474219" y="1231"/>
                </a:lnTo>
                <a:lnTo>
                  <a:pt x="472812" y="2638"/>
                </a:lnTo>
                <a:lnTo>
                  <a:pt x="471052" y="10202"/>
                </a:lnTo>
                <a:lnTo>
                  <a:pt x="470877" y="11961"/>
                </a:lnTo>
                <a:lnTo>
                  <a:pt x="472987" y="26736"/>
                </a:lnTo>
                <a:lnTo>
                  <a:pt x="480023" y="48372"/>
                </a:lnTo>
                <a:lnTo>
                  <a:pt x="485124" y="59101"/>
                </a:lnTo>
                <a:lnTo>
                  <a:pt x="489170" y="65786"/>
                </a:lnTo>
                <a:lnTo>
                  <a:pt x="490225" y="69831"/>
                </a:lnTo>
                <a:lnTo>
                  <a:pt x="488994" y="73877"/>
                </a:lnTo>
                <a:lnTo>
                  <a:pt x="486883" y="67896"/>
                </a:lnTo>
                <a:lnTo>
                  <a:pt x="478088" y="51890"/>
                </a:lnTo>
                <a:lnTo>
                  <a:pt x="474043" y="41864"/>
                </a:lnTo>
                <a:lnTo>
                  <a:pt x="472108" y="33420"/>
                </a:lnTo>
                <a:lnTo>
                  <a:pt x="471052" y="30958"/>
                </a:lnTo>
                <a:lnTo>
                  <a:pt x="469294" y="29199"/>
                </a:lnTo>
                <a:lnTo>
                  <a:pt x="467359" y="29375"/>
                </a:lnTo>
                <a:lnTo>
                  <a:pt x="465600" y="32013"/>
                </a:lnTo>
                <a:lnTo>
                  <a:pt x="465776" y="40456"/>
                </a:lnTo>
                <a:lnTo>
                  <a:pt x="460499" y="53473"/>
                </a:lnTo>
                <a:lnTo>
                  <a:pt x="457684" y="56463"/>
                </a:lnTo>
                <a:lnTo>
                  <a:pt x="453111" y="57694"/>
                </a:lnTo>
                <a:lnTo>
                  <a:pt x="442205" y="62971"/>
                </a:lnTo>
                <a:lnTo>
                  <a:pt x="438512" y="66137"/>
                </a:lnTo>
                <a:lnTo>
                  <a:pt x="436928" y="71238"/>
                </a:lnTo>
                <a:lnTo>
                  <a:pt x="435697" y="75988"/>
                </a:lnTo>
                <a:lnTo>
                  <a:pt x="433938" y="79857"/>
                </a:lnTo>
                <a:lnTo>
                  <a:pt x="431476" y="83199"/>
                </a:lnTo>
                <a:lnTo>
                  <a:pt x="422153" y="93401"/>
                </a:lnTo>
                <a:lnTo>
                  <a:pt x="417580" y="95688"/>
                </a:lnTo>
                <a:lnTo>
                  <a:pt x="416524" y="96743"/>
                </a:lnTo>
                <a:lnTo>
                  <a:pt x="416173" y="98151"/>
                </a:lnTo>
                <a:lnTo>
                  <a:pt x="416524" y="101141"/>
                </a:lnTo>
                <a:lnTo>
                  <a:pt x="416173" y="102548"/>
                </a:lnTo>
                <a:lnTo>
                  <a:pt x="414941" y="103779"/>
                </a:lnTo>
                <a:lnTo>
                  <a:pt x="413886" y="103955"/>
                </a:lnTo>
                <a:lnTo>
                  <a:pt x="412831" y="103779"/>
                </a:lnTo>
                <a:lnTo>
                  <a:pt x="411423" y="104307"/>
                </a:lnTo>
                <a:lnTo>
                  <a:pt x="409137" y="106770"/>
                </a:lnTo>
                <a:lnTo>
                  <a:pt x="408081" y="109584"/>
                </a:lnTo>
                <a:lnTo>
                  <a:pt x="407026" y="115916"/>
                </a:lnTo>
                <a:lnTo>
                  <a:pt x="405619" y="119258"/>
                </a:lnTo>
                <a:lnTo>
                  <a:pt x="399462" y="128229"/>
                </a:lnTo>
                <a:lnTo>
                  <a:pt x="397703" y="132275"/>
                </a:lnTo>
                <a:lnTo>
                  <a:pt x="396472" y="134034"/>
                </a:lnTo>
                <a:lnTo>
                  <a:pt x="393658" y="135441"/>
                </a:lnTo>
                <a:lnTo>
                  <a:pt x="393658" y="136496"/>
                </a:lnTo>
                <a:lnTo>
                  <a:pt x="393834" y="137903"/>
                </a:lnTo>
                <a:lnTo>
                  <a:pt x="393658" y="139135"/>
                </a:lnTo>
                <a:lnTo>
                  <a:pt x="373957" y="171148"/>
                </a:lnTo>
                <a:lnTo>
                  <a:pt x="372550" y="172731"/>
                </a:lnTo>
                <a:lnTo>
                  <a:pt x="370615" y="173610"/>
                </a:lnTo>
                <a:lnTo>
                  <a:pt x="369384" y="173610"/>
                </a:lnTo>
                <a:lnTo>
                  <a:pt x="368329" y="173435"/>
                </a:lnTo>
                <a:lnTo>
                  <a:pt x="366570" y="173786"/>
                </a:lnTo>
                <a:lnTo>
                  <a:pt x="363755" y="176249"/>
                </a:lnTo>
                <a:lnTo>
                  <a:pt x="360765" y="183109"/>
                </a:lnTo>
                <a:lnTo>
                  <a:pt x="355488" y="186803"/>
                </a:lnTo>
                <a:lnTo>
                  <a:pt x="354609" y="189617"/>
                </a:lnTo>
                <a:lnTo>
                  <a:pt x="354784" y="192959"/>
                </a:lnTo>
                <a:lnTo>
                  <a:pt x="356192" y="199291"/>
                </a:lnTo>
                <a:lnTo>
                  <a:pt x="356016" y="200347"/>
                </a:lnTo>
                <a:lnTo>
                  <a:pt x="346869" y="217233"/>
                </a:lnTo>
                <a:lnTo>
                  <a:pt x="345990" y="219344"/>
                </a:lnTo>
                <a:lnTo>
                  <a:pt x="346693" y="221103"/>
                </a:lnTo>
                <a:lnTo>
                  <a:pt x="347749" y="222510"/>
                </a:lnTo>
                <a:lnTo>
                  <a:pt x="347924" y="223741"/>
                </a:lnTo>
                <a:lnTo>
                  <a:pt x="345814" y="224797"/>
                </a:lnTo>
                <a:lnTo>
                  <a:pt x="344231" y="225324"/>
                </a:lnTo>
                <a:lnTo>
                  <a:pt x="342999" y="226028"/>
                </a:lnTo>
                <a:lnTo>
                  <a:pt x="341944" y="227083"/>
                </a:lnTo>
                <a:lnTo>
                  <a:pt x="340889" y="228490"/>
                </a:lnTo>
                <a:lnTo>
                  <a:pt x="329455" y="253820"/>
                </a:lnTo>
                <a:lnTo>
                  <a:pt x="328576" y="258217"/>
                </a:lnTo>
                <a:lnTo>
                  <a:pt x="328048" y="259448"/>
                </a:lnTo>
                <a:lnTo>
                  <a:pt x="326817" y="260328"/>
                </a:lnTo>
                <a:lnTo>
                  <a:pt x="323827" y="261383"/>
                </a:lnTo>
                <a:lnTo>
                  <a:pt x="323123" y="262087"/>
                </a:lnTo>
                <a:lnTo>
                  <a:pt x="323651" y="263670"/>
                </a:lnTo>
                <a:lnTo>
                  <a:pt x="325937" y="267188"/>
                </a:lnTo>
                <a:lnTo>
                  <a:pt x="326465" y="268947"/>
                </a:lnTo>
                <a:lnTo>
                  <a:pt x="326289" y="270882"/>
                </a:lnTo>
                <a:lnTo>
                  <a:pt x="325586" y="271937"/>
                </a:lnTo>
                <a:lnTo>
                  <a:pt x="324706" y="272816"/>
                </a:lnTo>
                <a:lnTo>
                  <a:pt x="324002" y="274048"/>
                </a:lnTo>
                <a:lnTo>
                  <a:pt x="320836" y="280732"/>
                </a:lnTo>
                <a:lnTo>
                  <a:pt x="316615" y="286712"/>
                </a:lnTo>
                <a:lnTo>
                  <a:pt x="311162" y="291462"/>
                </a:lnTo>
                <a:lnTo>
                  <a:pt x="308172" y="297266"/>
                </a:lnTo>
                <a:lnTo>
                  <a:pt x="306237" y="299729"/>
                </a:lnTo>
                <a:lnTo>
                  <a:pt x="303774" y="301839"/>
                </a:lnTo>
                <a:lnTo>
                  <a:pt x="287416" y="311690"/>
                </a:lnTo>
                <a:lnTo>
                  <a:pt x="281084" y="314152"/>
                </a:lnTo>
                <a:lnTo>
                  <a:pt x="278621" y="316087"/>
                </a:lnTo>
                <a:lnTo>
                  <a:pt x="276862" y="319429"/>
                </a:lnTo>
                <a:lnTo>
                  <a:pt x="275631" y="322771"/>
                </a:lnTo>
                <a:lnTo>
                  <a:pt x="274751" y="324178"/>
                </a:lnTo>
                <a:lnTo>
                  <a:pt x="273168" y="325586"/>
                </a:lnTo>
                <a:lnTo>
                  <a:pt x="272289" y="325937"/>
                </a:lnTo>
                <a:lnTo>
                  <a:pt x="270706" y="325586"/>
                </a:lnTo>
                <a:lnTo>
                  <a:pt x="270002" y="325761"/>
                </a:lnTo>
                <a:lnTo>
                  <a:pt x="269298" y="326465"/>
                </a:lnTo>
                <a:lnTo>
                  <a:pt x="268067" y="328224"/>
                </a:lnTo>
                <a:lnTo>
                  <a:pt x="267188" y="328752"/>
                </a:lnTo>
                <a:lnTo>
                  <a:pt x="264022" y="329104"/>
                </a:lnTo>
                <a:lnTo>
                  <a:pt x="258393" y="327872"/>
                </a:lnTo>
                <a:lnTo>
                  <a:pt x="252236" y="327169"/>
                </a:lnTo>
                <a:lnTo>
                  <a:pt x="247663" y="323475"/>
                </a:lnTo>
                <a:lnTo>
                  <a:pt x="244497" y="322419"/>
                </a:lnTo>
                <a:lnTo>
                  <a:pt x="241683" y="322419"/>
                </a:lnTo>
                <a:lnTo>
                  <a:pt x="224093" y="325761"/>
                </a:lnTo>
                <a:lnTo>
                  <a:pt x="222686" y="325410"/>
                </a:lnTo>
                <a:lnTo>
                  <a:pt x="221103" y="324003"/>
                </a:lnTo>
                <a:lnTo>
                  <a:pt x="222158" y="321892"/>
                </a:lnTo>
                <a:lnTo>
                  <a:pt x="224796" y="319781"/>
                </a:lnTo>
                <a:lnTo>
                  <a:pt x="227611" y="318726"/>
                </a:lnTo>
                <a:lnTo>
                  <a:pt x="227611" y="317318"/>
                </a:lnTo>
                <a:lnTo>
                  <a:pt x="218464" y="309755"/>
                </a:lnTo>
                <a:lnTo>
                  <a:pt x="214770" y="304654"/>
                </a:lnTo>
                <a:lnTo>
                  <a:pt x="213539" y="303598"/>
                </a:lnTo>
                <a:lnTo>
                  <a:pt x="211604" y="303071"/>
                </a:lnTo>
                <a:lnTo>
                  <a:pt x="210901" y="303423"/>
                </a:lnTo>
                <a:lnTo>
                  <a:pt x="210549" y="304302"/>
                </a:lnTo>
                <a:lnTo>
                  <a:pt x="206503" y="309227"/>
                </a:lnTo>
                <a:lnTo>
                  <a:pt x="204744" y="310458"/>
                </a:lnTo>
                <a:lnTo>
                  <a:pt x="199643" y="312393"/>
                </a:lnTo>
                <a:lnTo>
                  <a:pt x="194366" y="316263"/>
                </a:lnTo>
                <a:lnTo>
                  <a:pt x="192783" y="316967"/>
                </a:lnTo>
                <a:lnTo>
                  <a:pt x="187155" y="317318"/>
                </a:lnTo>
                <a:lnTo>
                  <a:pt x="184164" y="318022"/>
                </a:lnTo>
                <a:lnTo>
                  <a:pt x="181878" y="317318"/>
                </a:lnTo>
                <a:lnTo>
                  <a:pt x="177304" y="314680"/>
                </a:lnTo>
                <a:lnTo>
                  <a:pt x="175018" y="314152"/>
                </a:lnTo>
                <a:lnTo>
                  <a:pt x="170092" y="313976"/>
                </a:lnTo>
                <a:lnTo>
                  <a:pt x="167630" y="313449"/>
                </a:lnTo>
                <a:lnTo>
                  <a:pt x="157780" y="309227"/>
                </a:lnTo>
                <a:lnTo>
                  <a:pt x="153558" y="309051"/>
                </a:lnTo>
                <a:lnTo>
                  <a:pt x="152679" y="308524"/>
                </a:lnTo>
                <a:lnTo>
                  <a:pt x="152679" y="307644"/>
                </a:lnTo>
                <a:lnTo>
                  <a:pt x="154086" y="304830"/>
                </a:lnTo>
                <a:lnTo>
                  <a:pt x="154262" y="303423"/>
                </a:lnTo>
                <a:lnTo>
                  <a:pt x="152679" y="301136"/>
                </a:lnTo>
                <a:lnTo>
                  <a:pt x="150216" y="300608"/>
                </a:lnTo>
                <a:lnTo>
                  <a:pt x="147578" y="301312"/>
                </a:lnTo>
                <a:lnTo>
                  <a:pt x="144939" y="302719"/>
                </a:lnTo>
                <a:lnTo>
                  <a:pt x="143356" y="304654"/>
                </a:lnTo>
                <a:lnTo>
                  <a:pt x="141949" y="307116"/>
                </a:lnTo>
                <a:lnTo>
                  <a:pt x="140542" y="309051"/>
                </a:lnTo>
                <a:lnTo>
                  <a:pt x="138783" y="309579"/>
                </a:lnTo>
                <a:lnTo>
                  <a:pt x="135441" y="309755"/>
                </a:lnTo>
                <a:lnTo>
                  <a:pt x="133682" y="311866"/>
                </a:lnTo>
                <a:lnTo>
                  <a:pt x="132275" y="314328"/>
                </a:lnTo>
                <a:lnTo>
                  <a:pt x="130340" y="315735"/>
                </a:lnTo>
                <a:lnTo>
                  <a:pt x="127350" y="315559"/>
                </a:lnTo>
                <a:lnTo>
                  <a:pt x="125767" y="315032"/>
                </a:lnTo>
                <a:lnTo>
                  <a:pt x="125063" y="315735"/>
                </a:lnTo>
                <a:lnTo>
                  <a:pt x="124887" y="319253"/>
                </a:lnTo>
                <a:lnTo>
                  <a:pt x="123832" y="321892"/>
                </a:lnTo>
                <a:lnTo>
                  <a:pt x="121193" y="323651"/>
                </a:lnTo>
                <a:lnTo>
                  <a:pt x="115037" y="325761"/>
                </a:lnTo>
                <a:lnTo>
                  <a:pt x="114157" y="326289"/>
                </a:lnTo>
                <a:lnTo>
                  <a:pt x="112750" y="327696"/>
                </a:lnTo>
                <a:lnTo>
                  <a:pt x="111871" y="328048"/>
                </a:lnTo>
                <a:lnTo>
                  <a:pt x="111167" y="327872"/>
                </a:lnTo>
                <a:lnTo>
                  <a:pt x="109760" y="326817"/>
                </a:lnTo>
                <a:lnTo>
                  <a:pt x="109056" y="326641"/>
                </a:lnTo>
                <a:lnTo>
                  <a:pt x="106066" y="326641"/>
                </a:lnTo>
                <a:lnTo>
                  <a:pt x="105011" y="327345"/>
                </a:lnTo>
                <a:lnTo>
                  <a:pt x="103955" y="329455"/>
                </a:lnTo>
                <a:lnTo>
                  <a:pt x="101845" y="335436"/>
                </a:lnTo>
                <a:lnTo>
                  <a:pt x="99910" y="337371"/>
                </a:lnTo>
                <a:lnTo>
                  <a:pt x="99910" y="337371"/>
                </a:lnTo>
                <a:lnTo>
                  <a:pt x="96568" y="337898"/>
                </a:lnTo>
                <a:lnTo>
                  <a:pt x="94633" y="337371"/>
                </a:lnTo>
                <a:lnTo>
                  <a:pt x="93226" y="336315"/>
                </a:lnTo>
                <a:lnTo>
                  <a:pt x="88652" y="330511"/>
                </a:lnTo>
                <a:lnTo>
                  <a:pt x="87773" y="330335"/>
                </a:lnTo>
                <a:lnTo>
                  <a:pt x="85486" y="330511"/>
                </a:lnTo>
                <a:lnTo>
                  <a:pt x="82672" y="331214"/>
                </a:lnTo>
                <a:lnTo>
                  <a:pt x="80209" y="332094"/>
                </a:lnTo>
                <a:lnTo>
                  <a:pt x="77746" y="332621"/>
                </a:lnTo>
                <a:lnTo>
                  <a:pt x="70359" y="331742"/>
                </a:lnTo>
                <a:lnTo>
                  <a:pt x="69128" y="331390"/>
                </a:lnTo>
                <a:lnTo>
                  <a:pt x="67369" y="330511"/>
                </a:lnTo>
                <a:lnTo>
                  <a:pt x="63675" y="326993"/>
                </a:lnTo>
                <a:lnTo>
                  <a:pt x="61740" y="325761"/>
                </a:lnTo>
                <a:lnTo>
                  <a:pt x="60861" y="325586"/>
                </a:lnTo>
                <a:lnTo>
                  <a:pt x="59805" y="325761"/>
                </a:lnTo>
                <a:lnTo>
                  <a:pt x="57694" y="325586"/>
                </a:lnTo>
                <a:lnTo>
                  <a:pt x="56463" y="325234"/>
                </a:lnTo>
                <a:lnTo>
                  <a:pt x="54176" y="324178"/>
                </a:lnTo>
                <a:lnTo>
                  <a:pt x="53121" y="323827"/>
                </a:lnTo>
                <a:lnTo>
                  <a:pt x="46964" y="323123"/>
                </a:lnTo>
                <a:lnTo>
                  <a:pt x="44678" y="321892"/>
                </a:lnTo>
                <a:lnTo>
                  <a:pt x="41864" y="318901"/>
                </a:lnTo>
                <a:lnTo>
                  <a:pt x="36939" y="315208"/>
                </a:lnTo>
                <a:lnTo>
                  <a:pt x="36411" y="313625"/>
                </a:lnTo>
                <a:lnTo>
                  <a:pt x="39753" y="313097"/>
                </a:lnTo>
                <a:lnTo>
                  <a:pt x="37114" y="310634"/>
                </a:lnTo>
                <a:lnTo>
                  <a:pt x="34124" y="308524"/>
                </a:lnTo>
                <a:lnTo>
                  <a:pt x="30782" y="307116"/>
                </a:lnTo>
                <a:lnTo>
                  <a:pt x="26912" y="306765"/>
                </a:lnTo>
                <a:lnTo>
                  <a:pt x="24098" y="307644"/>
                </a:lnTo>
                <a:lnTo>
                  <a:pt x="21284" y="308172"/>
                </a:lnTo>
                <a:lnTo>
                  <a:pt x="18469" y="308172"/>
                </a:lnTo>
                <a:lnTo>
                  <a:pt x="15655" y="307820"/>
                </a:lnTo>
                <a:lnTo>
                  <a:pt x="13896" y="306940"/>
                </a:lnTo>
                <a:lnTo>
                  <a:pt x="13544" y="305709"/>
                </a:lnTo>
                <a:lnTo>
                  <a:pt x="13720" y="304302"/>
                </a:lnTo>
                <a:lnTo>
                  <a:pt x="13544" y="302719"/>
                </a:lnTo>
                <a:lnTo>
                  <a:pt x="12313" y="299377"/>
                </a:lnTo>
                <a:lnTo>
                  <a:pt x="13192" y="296563"/>
                </a:lnTo>
                <a:lnTo>
                  <a:pt x="13544" y="296387"/>
                </a:lnTo>
                <a:lnTo>
                  <a:pt x="14248" y="296387"/>
                </a:lnTo>
                <a:lnTo>
                  <a:pt x="14951" y="296211"/>
                </a:lnTo>
                <a:lnTo>
                  <a:pt x="15127" y="295331"/>
                </a:lnTo>
                <a:lnTo>
                  <a:pt x="14951" y="294452"/>
                </a:lnTo>
                <a:lnTo>
                  <a:pt x="14248" y="292869"/>
                </a:lnTo>
                <a:lnTo>
                  <a:pt x="14072" y="291989"/>
                </a:lnTo>
                <a:lnTo>
                  <a:pt x="13896" y="288999"/>
                </a:lnTo>
                <a:lnTo>
                  <a:pt x="13192" y="288295"/>
                </a:lnTo>
                <a:lnTo>
                  <a:pt x="11257" y="287240"/>
                </a:lnTo>
                <a:lnTo>
                  <a:pt x="8091" y="286009"/>
                </a:lnTo>
                <a:lnTo>
                  <a:pt x="5629" y="286185"/>
                </a:lnTo>
                <a:lnTo>
                  <a:pt x="3342" y="287416"/>
                </a:lnTo>
                <a:lnTo>
                  <a:pt x="3342" y="287416"/>
                </a:lnTo>
                <a:lnTo>
                  <a:pt x="8091" y="291462"/>
                </a:lnTo>
                <a:lnTo>
                  <a:pt x="9323" y="293572"/>
                </a:lnTo>
                <a:lnTo>
                  <a:pt x="9499" y="297266"/>
                </a:lnTo>
                <a:lnTo>
                  <a:pt x="9499" y="300080"/>
                </a:lnTo>
                <a:lnTo>
                  <a:pt x="11785" y="310810"/>
                </a:lnTo>
                <a:lnTo>
                  <a:pt x="12137" y="313449"/>
                </a:lnTo>
                <a:lnTo>
                  <a:pt x="12137" y="315032"/>
                </a:lnTo>
                <a:lnTo>
                  <a:pt x="10554" y="317318"/>
                </a:lnTo>
                <a:lnTo>
                  <a:pt x="9850" y="318550"/>
                </a:lnTo>
                <a:lnTo>
                  <a:pt x="7915" y="324530"/>
                </a:lnTo>
                <a:lnTo>
                  <a:pt x="7212" y="325761"/>
                </a:lnTo>
                <a:lnTo>
                  <a:pt x="6684" y="326289"/>
                </a:lnTo>
                <a:lnTo>
                  <a:pt x="6157" y="326641"/>
                </a:lnTo>
                <a:lnTo>
                  <a:pt x="5453" y="326817"/>
                </a:lnTo>
                <a:lnTo>
                  <a:pt x="3518" y="326817"/>
                </a:lnTo>
                <a:lnTo>
                  <a:pt x="2814" y="327520"/>
                </a:lnTo>
                <a:lnTo>
                  <a:pt x="2111" y="328752"/>
                </a:lnTo>
                <a:lnTo>
                  <a:pt x="1407" y="331742"/>
                </a:lnTo>
                <a:lnTo>
                  <a:pt x="1407" y="333325"/>
                </a:lnTo>
                <a:lnTo>
                  <a:pt x="1583" y="334556"/>
                </a:lnTo>
                <a:lnTo>
                  <a:pt x="1935" y="335084"/>
                </a:lnTo>
                <a:lnTo>
                  <a:pt x="2463" y="335612"/>
                </a:lnTo>
                <a:lnTo>
                  <a:pt x="2990" y="336139"/>
                </a:lnTo>
                <a:lnTo>
                  <a:pt x="4749" y="337371"/>
                </a:lnTo>
                <a:lnTo>
                  <a:pt x="5277" y="338074"/>
                </a:lnTo>
                <a:lnTo>
                  <a:pt x="5805" y="339130"/>
                </a:lnTo>
                <a:lnTo>
                  <a:pt x="6508" y="341240"/>
                </a:lnTo>
                <a:lnTo>
                  <a:pt x="6508" y="342472"/>
                </a:lnTo>
                <a:lnTo>
                  <a:pt x="6332" y="343527"/>
                </a:lnTo>
                <a:lnTo>
                  <a:pt x="5980" y="344231"/>
                </a:lnTo>
                <a:lnTo>
                  <a:pt x="5629" y="344758"/>
                </a:lnTo>
                <a:lnTo>
                  <a:pt x="5101" y="345286"/>
                </a:lnTo>
                <a:lnTo>
                  <a:pt x="1583" y="347749"/>
                </a:lnTo>
                <a:lnTo>
                  <a:pt x="1055" y="348276"/>
                </a:lnTo>
                <a:lnTo>
                  <a:pt x="528" y="348980"/>
                </a:lnTo>
                <a:lnTo>
                  <a:pt x="0" y="350211"/>
                </a:lnTo>
                <a:lnTo>
                  <a:pt x="0" y="351091"/>
                </a:lnTo>
                <a:lnTo>
                  <a:pt x="352" y="351618"/>
                </a:lnTo>
                <a:lnTo>
                  <a:pt x="2639" y="352322"/>
                </a:lnTo>
                <a:lnTo>
                  <a:pt x="3166" y="352674"/>
                </a:lnTo>
                <a:lnTo>
                  <a:pt x="3694" y="353201"/>
                </a:lnTo>
                <a:lnTo>
                  <a:pt x="4397" y="354609"/>
                </a:lnTo>
                <a:lnTo>
                  <a:pt x="4925" y="356368"/>
                </a:lnTo>
                <a:lnTo>
                  <a:pt x="5101" y="357599"/>
                </a:lnTo>
                <a:lnTo>
                  <a:pt x="4573" y="367977"/>
                </a:lnTo>
                <a:lnTo>
                  <a:pt x="4749" y="369384"/>
                </a:lnTo>
                <a:lnTo>
                  <a:pt x="5277" y="370967"/>
                </a:lnTo>
                <a:lnTo>
                  <a:pt x="6508" y="381521"/>
                </a:lnTo>
                <a:lnTo>
                  <a:pt x="7036" y="382928"/>
                </a:lnTo>
                <a:lnTo>
                  <a:pt x="7740" y="384335"/>
                </a:lnTo>
                <a:lnTo>
                  <a:pt x="9147" y="386270"/>
                </a:lnTo>
                <a:lnTo>
                  <a:pt x="9850" y="386798"/>
                </a:lnTo>
                <a:lnTo>
                  <a:pt x="10554" y="386798"/>
                </a:lnTo>
                <a:lnTo>
                  <a:pt x="11961" y="386270"/>
                </a:lnTo>
                <a:lnTo>
                  <a:pt x="12665" y="386270"/>
                </a:lnTo>
                <a:lnTo>
                  <a:pt x="13544" y="386446"/>
                </a:lnTo>
                <a:lnTo>
                  <a:pt x="14424" y="386974"/>
                </a:lnTo>
                <a:lnTo>
                  <a:pt x="15127" y="387325"/>
                </a:lnTo>
                <a:lnTo>
                  <a:pt x="16007" y="387325"/>
                </a:lnTo>
                <a:lnTo>
                  <a:pt x="20404" y="386798"/>
                </a:lnTo>
                <a:lnTo>
                  <a:pt x="21108" y="386446"/>
                </a:lnTo>
                <a:lnTo>
                  <a:pt x="23042" y="385391"/>
                </a:lnTo>
                <a:lnTo>
                  <a:pt x="24626" y="384863"/>
                </a:lnTo>
                <a:lnTo>
                  <a:pt x="29727" y="384159"/>
                </a:lnTo>
                <a:lnTo>
                  <a:pt x="30606" y="384159"/>
                </a:lnTo>
                <a:lnTo>
                  <a:pt x="31486" y="384335"/>
                </a:lnTo>
                <a:lnTo>
                  <a:pt x="32189" y="384511"/>
                </a:lnTo>
                <a:lnTo>
                  <a:pt x="34828" y="385918"/>
                </a:lnTo>
                <a:lnTo>
                  <a:pt x="36235" y="386446"/>
                </a:lnTo>
                <a:lnTo>
                  <a:pt x="40281" y="387325"/>
                </a:lnTo>
                <a:lnTo>
                  <a:pt x="41160" y="387677"/>
                </a:lnTo>
                <a:lnTo>
                  <a:pt x="42039" y="388029"/>
                </a:lnTo>
                <a:lnTo>
                  <a:pt x="42919" y="388909"/>
                </a:lnTo>
                <a:lnTo>
                  <a:pt x="43447" y="389260"/>
                </a:lnTo>
                <a:lnTo>
                  <a:pt x="43974" y="389436"/>
                </a:lnTo>
                <a:lnTo>
                  <a:pt x="44502" y="389260"/>
                </a:lnTo>
                <a:lnTo>
                  <a:pt x="45909" y="388733"/>
                </a:lnTo>
                <a:lnTo>
                  <a:pt x="48372" y="388381"/>
                </a:lnTo>
                <a:lnTo>
                  <a:pt x="49779" y="387853"/>
                </a:lnTo>
                <a:lnTo>
                  <a:pt x="50483" y="387677"/>
                </a:lnTo>
                <a:lnTo>
                  <a:pt x="51362" y="387677"/>
                </a:lnTo>
                <a:lnTo>
                  <a:pt x="52066" y="387853"/>
                </a:lnTo>
                <a:lnTo>
                  <a:pt x="52945" y="387853"/>
                </a:lnTo>
                <a:lnTo>
                  <a:pt x="53649" y="387677"/>
                </a:lnTo>
                <a:lnTo>
                  <a:pt x="54880" y="386974"/>
                </a:lnTo>
                <a:lnTo>
                  <a:pt x="55584" y="386798"/>
                </a:lnTo>
                <a:lnTo>
                  <a:pt x="56463" y="386974"/>
                </a:lnTo>
                <a:lnTo>
                  <a:pt x="59629" y="388381"/>
                </a:lnTo>
                <a:lnTo>
                  <a:pt x="60333" y="388557"/>
                </a:lnTo>
                <a:lnTo>
                  <a:pt x="61036" y="388557"/>
                </a:lnTo>
                <a:lnTo>
                  <a:pt x="61564" y="388205"/>
                </a:lnTo>
                <a:lnTo>
                  <a:pt x="62444" y="387325"/>
                </a:lnTo>
                <a:lnTo>
                  <a:pt x="62971" y="386974"/>
                </a:lnTo>
                <a:lnTo>
                  <a:pt x="63675" y="386974"/>
                </a:lnTo>
                <a:lnTo>
                  <a:pt x="64378" y="387325"/>
                </a:lnTo>
                <a:lnTo>
                  <a:pt x="66137" y="388557"/>
                </a:lnTo>
                <a:lnTo>
                  <a:pt x="66841" y="388909"/>
                </a:lnTo>
                <a:lnTo>
                  <a:pt x="68248" y="389436"/>
                </a:lnTo>
                <a:lnTo>
                  <a:pt x="70007" y="390667"/>
                </a:lnTo>
                <a:lnTo>
                  <a:pt x="70711" y="391019"/>
                </a:lnTo>
                <a:lnTo>
                  <a:pt x="71414" y="391195"/>
                </a:lnTo>
                <a:lnTo>
                  <a:pt x="72294" y="391723"/>
                </a:lnTo>
                <a:lnTo>
                  <a:pt x="73349" y="392426"/>
                </a:lnTo>
                <a:lnTo>
                  <a:pt x="74756" y="393834"/>
                </a:lnTo>
                <a:lnTo>
                  <a:pt x="75636" y="394537"/>
                </a:lnTo>
                <a:lnTo>
                  <a:pt x="76515" y="395065"/>
                </a:lnTo>
                <a:lnTo>
                  <a:pt x="77395" y="395241"/>
                </a:lnTo>
                <a:lnTo>
                  <a:pt x="78450" y="395769"/>
                </a:lnTo>
                <a:lnTo>
                  <a:pt x="78978" y="396824"/>
                </a:lnTo>
                <a:lnTo>
                  <a:pt x="79506" y="397527"/>
                </a:lnTo>
                <a:lnTo>
                  <a:pt x="80033" y="397879"/>
                </a:lnTo>
                <a:lnTo>
                  <a:pt x="80913" y="398055"/>
                </a:lnTo>
                <a:lnTo>
                  <a:pt x="81440" y="398231"/>
                </a:lnTo>
                <a:lnTo>
                  <a:pt x="82672" y="398935"/>
                </a:lnTo>
                <a:lnTo>
                  <a:pt x="84783" y="400694"/>
                </a:lnTo>
                <a:lnTo>
                  <a:pt x="86893" y="402804"/>
                </a:lnTo>
                <a:lnTo>
                  <a:pt x="87949" y="403508"/>
                </a:lnTo>
                <a:lnTo>
                  <a:pt x="88652" y="403508"/>
                </a:lnTo>
                <a:lnTo>
                  <a:pt x="89180" y="402101"/>
                </a:lnTo>
                <a:lnTo>
                  <a:pt x="90060" y="401925"/>
                </a:lnTo>
                <a:lnTo>
                  <a:pt x="91291" y="402277"/>
                </a:lnTo>
                <a:lnTo>
                  <a:pt x="93753" y="404212"/>
                </a:lnTo>
                <a:lnTo>
                  <a:pt x="94985" y="405443"/>
                </a:lnTo>
                <a:lnTo>
                  <a:pt x="95864" y="406674"/>
                </a:lnTo>
                <a:lnTo>
                  <a:pt x="96392" y="408081"/>
                </a:lnTo>
                <a:lnTo>
                  <a:pt x="96919" y="408785"/>
                </a:lnTo>
                <a:lnTo>
                  <a:pt x="97623" y="409137"/>
                </a:lnTo>
                <a:lnTo>
                  <a:pt x="98502" y="409137"/>
                </a:lnTo>
                <a:lnTo>
                  <a:pt x="100261" y="408961"/>
                </a:lnTo>
                <a:lnTo>
                  <a:pt x="101141" y="409137"/>
                </a:lnTo>
                <a:lnTo>
                  <a:pt x="101493" y="409664"/>
                </a:lnTo>
                <a:lnTo>
                  <a:pt x="101317" y="410192"/>
                </a:lnTo>
                <a:lnTo>
                  <a:pt x="100965" y="410720"/>
                </a:lnTo>
                <a:lnTo>
                  <a:pt x="100437" y="411247"/>
                </a:lnTo>
                <a:lnTo>
                  <a:pt x="100085" y="411951"/>
                </a:lnTo>
                <a:lnTo>
                  <a:pt x="99558" y="413710"/>
                </a:lnTo>
                <a:lnTo>
                  <a:pt x="100085" y="415293"/>
                </a:lnTo>
                <a:lnTo>
                  <a:pt x="100965" y="416524"/>
                </a:lnTo>
                <a:lnTo>
                  <a:pt x="102724" y="418283"/>
                </a:lnTo>
                <a:lnTo>
                  <a:pt x="103428" y="419339"/>
                </a:lnTo>
                <a:lnTo>
                  <a:pt x="103779" y="420218"/>
                </a:lnTo>
                <a:lnTo>
                  <a:pt x="103603" y="420922"/>
                </a:lnTo>
                <a:lnTo>
                  <a:pt x="103252" y="421801"/>
                </a:lnTo>
                <a:lnTo>
                  <a:pt x="103076" y="422681"/>
                </a:lnTo>
                <a:lnTo>
                  <a:pt x="103428" y="424264"/>
                </a:lnTo>
                <a:lnTo>
                  <a:pt x="103955" y="424967"/>
                </a:lnTo>
                <a:lnTo>
                  <a:pt x="104659" y="425319"/>
                </a:lnTo>
                <a:lnTo>
                  <a:pt x="105538" y="425319"/>
                </a:lnTo>
                <a:lnTo>
                  <a:pt x="107297" y="425143"/>
                </a:lnTo>
                <a:lnTo>
                  <a:pt x="110112" y="425143"/>
                </a:lnTo>
                <a:lnTo>
                  <a:pt x="110991" y="424967"/>
                </a:lnTo>
                <a:lnTo>
                  <a:pt x="111695" y="424616"/>
                </a:lnTo>
                <a:lnTo>
                  <a:pt x="113982" y="422857"/>
                </a:lnTo>
                <a:lnTo>
                  <a:pt x="114685" y="422505"/>
                </a:lnTo>
                <a:lnTo>
                  <a:pt x="115388" y="422329"/>
                </a:lnTo>
                <a:lnTo>
                  <a:pt x="116092" y="422329"/>
                </a:lnTo>
                <a:lnTo>
                  <a:pt x="116796" y="422505"/>
                </a:lnTo>
                <a:lnTo>
                  <a:pt x="117851" y="423208"/>
                </a:lnTo>
                <a:lnTo>
                  <a:pt x="118555" y="423912"/>
                </a:lnTo>
                <a:lnTo>
                  <a:pt x="119082" y="424792"/>
                </a:lnTo>
                <a:lnTo>
                  <a:pt x="119786" y="426023"/>
                </a:lnTo>
                <a:lnTo>
                  <a:pt x="120665" y="426726"/>
                </a:lnTo>
                <a:lnTo>
                  <a:pt x="122952" y="427782"/>
                </a:lnTo>
                <a:lnTo>
                  <a:pt x="123832" y="428661"/>
                </a:lnTo>
                <a:lnTo>
                  <a:pt x="124711" y="429893"/>
                </a:lnTo>
                <a:lnTo>
                  <a:pt x="125415" y="430420"/>
                </a:lnTo>
                <a:lnTo>
                  <a:pt x="126118" y="430596"/>
                </a:lnTo>
                <a:lnTo>
                  <a:pt x="126822" y="430596"/>
                </a:lnTo>
                <a:lnTo>
                  <a:pt x="127174" y="430948"/>
                </a:lnTo>
                <a:lnTo>
                  <a:pt x="127350" y="431652"/>
                </a:lnTo>
                <a:lnTo>
                  <a:pt x="127350" y="432531"/>
                </a:lnTo>
                <a:lnTo>
                  <a:pt x="127525" y="433586"/>
                </a:lnTo>
                <a:lnTo>
                  <a:pt x="128229" y="434114"/>
                </a:lnTo>
                <a:lnTo>
                  <a:pt x="129284" y="434466"/>
                </a:lnTo>
                <a:lnTo>
                  <a:pt x="131219" y="435521"/>
                </a:lnTo>
                <a:lnTo>
                  <a:pt x="132099" y="436401"/>
                </a:lnTo>
                <a:lnTo>
                  <a:pt x="132451" y="437280"/>
                </a:lnTo>
                <a:lnTo>
                  <a:pt x="132275" y="439039"/>
                </a:lnTo>
                <a:lnTo>
                  <a:pt x="132627" y="439391"/>
                </a:lnTo>
                <a:lnTo>
                  <a:pt x="133330" y="439567"/>
                </a:lnTo>
                <a:lnTo>
                  <a:pt x="136144" y="439567"/>
                </a:lnTo>
                <a:lnTo>
                  <a:pt x="136848" y="439743"/>
                </a:lnTo>
                <a:lnTo>
                  <a:pt x="137200" y="440270"/>
                </a:lnTo>
                <a:lnTo>
                  <a:pt x="137200" y="440974"/>
                </a:lnTo>
                <a:lnTo>
                  <a:pt x="136848" y="441678"/>
                </a:lnTo>
                <a:lnTo>
                  <a:pt x="137200" y="442029"/>
                </a:lnTo>
                <a:lnTo>
                  <a:pt x="137727" y="442029"/>
                </a:lnTo>
                <a:lnTo>
                  <a:pt x="140366" y="442029"/>
                </a:lnTo>
                <a:lnTo>
                  <a:pt x="141245" y="441854"/>
                </a:lnTo>
                <a:lnTo>
                  <a:pt x="141773" y="441502"/>
                </a:lnTo>
                <a:lnTo>
                  <a:pt x="141949" y="440798"/>
                </a:lnTo>
                <a:lnTo>
                  <a:pt x="141773" y="440095"/>
                </a:lnTo>
                <a:lnTo>
                  <a:pt x="141421" y="439391"/>
                </a:lnTo>
                <a:lnTo>
                  <a:pt x="141245" y="438687"/>
                </a:lnTo>
                <a:lnTo>
                  <a:pt x="141245" y="437984"/>
                </a:lnTo>
                <a:lnTo>
                  <a:pt x="141773" y="437632"/>
                </a:lnTo>
                <a:lnTo>
                  <a:pt x="142653" y="437632"/>
                </a:lnTo>
                <a:lnTo>
                  <a:pt x="144060" y="438336"/>
                </a:lnTo>
                <a:lnTo>
                  <a:pt x="145115" y="438687"/>
                </a:lnTo>
                <a:lnTo>
                  <a:pt x="147930" y="439039"/>
                </a:lnTo>
                <a:lnTo>
                  <a:pt x="149513" y="439919"/>
                </a:lnTo>
                <a:lnTo>
                  <a:pt x="150568" y="440446"/>
                </a:lnTo>
                <a:lnTo>
                  <a:pt x="151447" y="440798"/>
                </a:lnTo>
                <a:lnTo>
                  <a:pt x="152151" y="440798"/>
                </a:lnTo>
                <a:lnTo>
                  <a:pt x="152679" y="440446"/>
                </a:lnTo>
                <a:lnTo>
                  <a:pt x="153734" y="438687"/>
                </a:lnTo>
                <a:lnTo>
                  <a:pt x="153910" y="438160"/>
                </a:lnTo>
                <a:lnTo>
                  <a:pt x="153910" y="437808"/>
                </a:lnTo>
                <a:lnTo>
                  <a:pt x="153734" y="436401"/>
                </a:lnTo>
                <a:lnTo>
                  <a:pt x="153734" y="435697"/>
                </a:lnTo>
                <a:lnTo>
                  <a:pt x="154086" y="434994"/>
                </a:lnTo>
                <a:lnTo>
                  <a:pt x="154614" y="434642"/>
                </a:lnTo>
                <a:lnTo>
                  <a:pt x="155317" y="434466"/>
                </a:lnTo>
                <a:lnTo>
                  <a:pt x="156197" y="434642"/>
                </a:lnTo>
                <a:lnTo>
                  <a:pt x="157252" y="434994"/>
                </a:lnTo>
                <a:lnTo>
                  <a:pt x="157604" y="435521"/>
                </a:lnTo>
                <a:lnTo>
                  <a:pt x="157428" y="436049"/>
                </a:lnTo>
                <a:lnTo>
                  <a:pt x="156549" y="436928"/>
                </a:lnTo>
                <a:lnTo>
                  <a:pt x="156724" y="437280"/>
                </a:lnTo>
                <a:lnTo>
                  <a:pt x="157252" y="437632"/>
                </a:lnTo>
                <a:lnTo>
                  <a:pt x="158659" y="438160"/>
                </a:lnTo>
                <a:lnTo>
                  <a:pt x="159539" y="438336"/>
                </a:lnTo>
                <a:lnTo>
                  <a:pt x="160418" y="438336"/>
                </a:lnTo>
                <a:lnTo>
                  <a:pt x="161122" y="438160"/>
                </a:lnTo>
                <a:lnTo>
                  <a:pt x="161825" y="437808"/>
                </a:lnTo>
                <a:lnTo>
                  <a:pt x="162353" y="437280"/>
                </a:lnTo>
                <a:lnTo>
                  <a:pt x="162705" y="436753"/>
                </a:lnTo>
                <a:lnTo>
                  <a:pt x="163232" y="436225"/>
                </a:lnTo>
                <a:lnTo>
                  <a:pt x="163936" y="435873"/>
                </a:lnTo>
                <a:lnTo>
                  <a:pt x="164816" y="435873"/>
                </a:lnTo>
                <a:lnTo>
                  <a:pt x="165343" y="436401"/>
                </a:lnTo>
                <a:lnTo>
                  <a:pt x="165695" y="437104"/>
                </a:lnTo>
                <a:lnTo>
                  <a:pt x="165695" y="437984"/>
                </a:lnTo>
                <a:lnTo>
                  <a:pt x="165695" y="438863"/>
                </a:lnTo>
                <a:lnTo>
                  <a:pt x="165343" y="440622"/>
                </a:lnTo>
                <a:lnTo>
                  <a:pt x="165343" y="441678"/>
                </a:lnTo>
                <a:lnTo>
                  <a:pt x="165519" y="442909"/>
                </a:lnTo>
                <a:lnTo>
                  <a:pt x="165871" y="444492"/>
                </a:lnTo>
                <a:lnTo>
                  <a:pt x="166399" y="445196"/>
                </a:lnTo>
                <a:lnTo>
                  <a:pt x="167102" y="445547"/>
                </a:lnTo>
                <a:lnTo>
                  <a:pt x="167806" y="445547"/>
                </a:lnTo>
                <a:lnTo>
                  <a:pt x="168509" y="445372"/>
                </a:lnTo>
                <a:lnTo>
                  <a:pt x="169917" y="444668"/>
                </a:lnTo>
                <a:lnTo>
                  <a:pt x="171500" y="444140"/>
                </a:lnTo>
                <a:lnTo>
                  <a:pt x="172379" y="443964"/>
                </a:lnTo>
                <a:lnTo>
                  <a:pt x="173259" y="443788"/>
                </a:lnTo>
                <a:lnTo>
                  <a:pt x="174138" y="443788"/>
                </a:lnTo>
                <a:lnTo>
                  <a:pt x="175018" y="443964"/>
                </a:lnTo>
                <a:lnTo>
                  <a:pt x="175721" y="444140"/>
                </a:lnTo>
                <a:lnTo>
                  <a:pt x="177832" y="445020"/>
                </a:lnTo>
                <a:lnTo>
                  <a:pt x="178536" y="445196"/>
                </a:lnTo>
                <a:lnTo>
                  <a:pt x="180295" y="445020"/>
                </a:lnTo>
                <a:lnTo>
                  <a:pt x="181350" y="445020"/>
                </a:lnTo>
                <a:lnTo>
                  <a:pt x="181878" y="445547"/>
                </a:lnTo>
                <a:lnTo>
                  <a:pt x="182229" y="446251"/>
                </a:lnTo>
                <a:lnTo>
                  <a:pt x="182405" y="446955"/>
                </a:lnTo>
                <a:lnTo>
                  <a:pt x="182229" y="447658"/>
                </a:lnTo>
                <a:lnTo>
                  <a:pt x="181878" y="448186"/>
                </a:lnTo>
                <a:lnTo>
                  <a:pt x="180822" y="449065"/>
                </a:lnTo>
                <a:lnTo>
                  <a:pt x="180295" y="449593"/>
                </a:lnTo>
                <a:lnTo>
                  <a:pt x="179943" y="450297"/>
                </a:lnTo>
                <a:lnTo>
                  <a:pt x="179943" y="451000"/>
                </a:lnTo>
                <a:lnTo>
                  <a:pt x="180295" y="451880"/>
                </a:lnTo>
                <a:lnTo>
                  <a:pt x="180822" y="452759"/>
                </a:lnTo>
                <a:lnTo>
                  <a:pt x="183285" y="455574"/>
                </a:lnTo>
                <a:lnTo>
                  <a:pt x="183637" y="456277"/>
                </a:lnTo>
                <a:lnTo>
                  <a:pt x="183812" y="456981"/>
                </a:lnTo>
                <a:lnTo>
                  <a:pt x="183637" y="458036"/>
                </a:lnTo>
                <a:lnTo>
                  <a:pt x="183461" y="458564"/>
                </a:lnTo>
                <a:lnTo>
                  <a:pt x="183109" y="459091"/>
                </a:lnTo>
                <a:lnTo>
                  <a:pt x="182757" y="459795"/>
                </a:lnTo>
                <a:lnTo>
                  <a:pt x="182581" y="460675"/>
                </a:lnTo>
                <a:lnTo>
                  <a:pt x="182757" y="461906"/>
                </a:lnTo>
                <a:lnTo>
                  <a:pt x="183285" y="462434"/>
                </a:lnTo>
                <a:lnTo>
                  <a:pt x="184164" y="462609"/>
                </a:lnTo>
                <a:lnTo>
                  <a:pt x="185747" y="462258"/>
                </a:lnTo>
                <a:lnTo>
                  <a:pt x="191024" y="460499"/>
                </a:lnTo>
                <a:lnTo>
                  <a:pt x="195070" y="459619"/>
                </a:lnTo>
                <a:lnTo>
                  <a:pt x="196125" y="459619"/>
                </a:lnTo>
                <a:lnTo>
                  <a:pt x="197181" y="459619"/>
                </a:lnTo>
                <a:lnTo>
                  <a:pt x="198588" y="459971"/>
                </a:lnTo>
                <a:lnTo>
                  <a:pt x="199291" y="460499"/>
                </a:lnTo>
                <a:lnTo>
                  <a:pt x="199819" y="461202"/>
                </a:lnTo>
                <a:lnTo>
                  <a:pt x="199995" y="461906"/>
                </a:lnTo>
                <a:lnTo>
                  <a:pt x="200347" y="463489"/>
                </a:lnTo>
                <a:lnTo>
                  <a:pt x="200699" y="464544"/>
                </a:lnTo>
                <a:lnTo>
                  <a:pt x="201226" y="465776"/>
                </a:lnTo>
                <a:lnTo>
                  <a:pt x="202985" y="468590"/>
                </a:lnTo>
                <a:lnTo>
                  <a:pt x="203337" y="469469"/>
                </a:lnTo>
                <a:lnTo>
                  <a:pt x="203337" y="470173"/>
                </a:lnTo>
                <a:lnTo>
                  <a:pt x="203161" y="470877"/>
                </a:lnTo>
                <a:lnTo>
                  <a:pt x="202634" y="471404"/>
                </a:lnTo>
                <a:lnTo>
                  <a:pt x="201930" y="471756"/>
                </a:lnTo>
                <a:lnTo>
                  <a:pt x="198940" y="472636"/>
                </a:lnTo>
                <a:lnTo>
                  <a:pt x="196301" y="472636"/>
                </a:lnTo>
                <a:lnTo>
                  <a:pt x="195598" y="472987"/>
                </a:lnTo>
                <a:lnTo>
                  <a:pt x="195070" y="473515"/>
                </a:lnTo>
                <a:lnTo>
                  <a:pt x="194718" y="474219"/>
                </a:lnTo>
                <a:lnTo>
                  <a:pt x="194542" y="474922"/>
                </a:lnTo>
                <a:lnTo>
                  <a:pt x="194366" y="476681"/>
                </a:lnTo>
                <a:lnTo>
                  <a:pt x="194366" y="478616"/>
                </a:lnTo>
                <a:lnTo>
                  <a:pt x="194894" y="481958"/>
                </a:lnTo>
                <a:lnTo>
                  <a:pt x="195070" y="482662"/>
                </a:lnTo>
                <a:lnTo>
                  <a:pt x="199116" y="490401"/>
                </a:lnTo>
                <a:lnTo>
                  <a:pt x="199291" y="491105"/>
                </a:lnTo>
                <a:lnTo>
                  <a:pt x="199291" y="491808"/>
                </a:lnTo>
                <a:lnTo>
                  <a:pt x="198764" y="493216"/>
                </a:lnTo>
                <a:lnTo>
                  <a:pt x="198588" y="494095"/>
                </a:lnTo>
                <a:lnTo>
                  <a:pt x="198764" y="494974"/>
                </a:lnTo>
                <a:lnTo>
                  <a:pt x="200171" y="497261"/>
                </a:lnTo>
                <a:lnTo>
                  <a:pt x="200347" y="497613"/>
                </a:lnTo>
                <a:lnTo>
                  <a:pt x="200523" y="502010"/>
                </a:lnTo>
                <a:lnTo>
                  <a:pt x="201051" y="504121"/>
                </a:lnTo>
                <a:lnTo>
                  <a:pt x="201578" y="505528"/>
                </a:lnTo>
                <a:lnTo>
                  <a:pt x="202282" y="506584"/>
                </a:lnTo>
                <a:lnTo>
                  <a:pt x="204744" y="509046"/>
                </a:lnTo>
                <a:lnTo>
                  <a:pt x="210373" y="513092"/>
                </a:lnTo>
                <a:lnTo>
                  <a:pt x="211253" y="513971"/>
                </a:lnTo>
                <a:lnTo>
                  <a:pt x="211956" y="514675"/>
                </a:lnTo>
                <a:lnTo>
                  <a:pt x="213363" y="517313"/>
                </a:lnTo>
                <a:lnTo>
                  <a:pt x="214243" y="519776"/>
                </a:lnTo>
                <a:lnTo>
                  <a:pt x="216178" y="522942"/>
                </a:lnTo>
                <a:lnTo>
                  <a:pt x="218464" y="525581"/>
                </a:lnTo>
                <a:lnTo>
                  <a:pt x="220927" y="527515"/>
                </a:lnTo>
                <a:lnTo>
                  <a:pt x="223565" y="528923"/>
                </a:lnTo>
                <a:lnTo>
                  <a:pt x="229722" y="530858"/>
                </a:lnTo>
                <a:lnTo>
                  <a:pt x="242914" y="533320"/>
                </a:lnTo>
                <a:lnTo>
                  <a:pt x="244145" y="534024"/>
                </a:lnTo>
                <a:lnTo>
                  <a:pt x="244849" y="534727"/>
                </a:lnTo>
                <a:lnTo>
                  <a:pt x="245201" y="535431"/>
                </a:lnTo>
                <a:lnTo>
                  <a:pt x="245376" y="536134"/>
                </a:lnTo>
                <a:lnTo>
                  <a:pt x="245728" y="537893"/>
                </a:lnTo>
                <a:lnTo>
                  <a:pt x="245904" y="541587"/>
                </a:lnTo>
                <a:lnTo>
                  <a:pt x="245728" y="543346"/>
                </a:lnTo>
                <a:lnTo>
                  <a:pt x="243442" y="551965"/>
                </a:lnTo>
                <a:lnTo>
                  <a:pt x="243090" y="555483"/>
                </a:lnTo>
                <a:lnTo>
                  <a:pt x="243090" y="558297"/>
                </a:lnTo>
                <a:lnTo>
                  <a:pt x="242914" y="559177"/>
                </a:lnTo>
                <a:lnTo>
                  <a:pt x="241683" y="563926"/>
                </a:lnTo>
                <a:lnTo>
                  <a:pt x="241507" y="564806"/>
                </a:lnTo>
                <a:lnTo>
                  <a:pt x="241507" y="565685"/>
                </a:lnTo>
                <a:lnTo>
                  <a:pt x="241683" y="567444"/>
                </a:lnTo>
                <a:lnTo>
                  <a:pt x="242562" y="570434"/>
                </a:lnTo>
                <a:lnTo>
                  <a:pt x="242914" y="572017"/>
                </a:lnTo>
                <a:lnTo>
                  <a:pt x="243266" y="575711"/>
                </a:lnTo>
                <a:lnTo>
                  <a:pt x="243090" y="584154"/>
                </a:lnTo>
                <a:lnTo>
                  <a:pt x="243442" y="585913"/>
                </a:lnTo>
                <a:lnTo>
                  <a:pt x="250126" y="599985"/>
                </a:lnTo>
                <a:lnTo>
                  <a:pt x="250829" y="601040"/>
                </a:lnTo>
                <a:lnTo>
                  <a:pt x="251533" y="601920"/>
                </a:lnTo>
                <a:lnTo>
                  <a:pt x="255051" y="604558"/>
                </a:lnTo>
                <a:lnTo>
                  <a:pt x="255755" y="605438"/>
                </a:lnTo>
                <a:lnTo>
                  <a:pt x="256282" y="606317"/>
                </a:lnTo>
                <a:lnTo>
                  <a:pt x="256458" y="607021"/>
                </a:lnTo>
                <a:lnTo>
                  <a:pt x="256986" y="610539"/>
                </a:lnTo>
                <a:lnTo>
                  <a:pt x="257865" y="613705"/>
                </a:lnTo>
                <a:lnTo>
                  <a:pt x="260328" y="619334"/>
                </a:lnTo>
                <a:lnTo>
                  <a:pt x="261383" y="622324"/>
                </a:lnTo>
                <a:lnTo>
                  <a:pt x="261559" y="624083"/>
                </a:lnTo>
                <a:lnTo>
                  <a:pt x="261559" y="625842"/>
                </a:lnTo>
                <a:lnTo>
                  <a:pt x="261207" y="628480"/>
                </a:lnTo>
                <a:lnTo>
                  <a:pt x="259976" y="634109"/>
                </a:lnTo>
                <a:lnTo>
                  <a:pt x="260328" y="635516"/>
                </a:lnTo>
                <a:lnTo>
                  <a:pt x="260680" y="636220"/>
                </a:lnTo>
                <a:lnTo>
                  <a:pt x="263846" y="642200"/>
                </a:lnTo>
                <a:lnTo>
                  <a:pt x="266308" y="644487"/>
                </a:lnTo>
                <a:lnTo>
                  <a:pt x="273696" y="667705"/>
                </a:lnTo>
                <a:lnTo>
                  <a:pt x="274927" y="669992"/>
                </a:lnTo>
                <a:lnTo>
                  <a:pt x="277742" y="671047"/>
                </a:lnTo>
                <a:lnTo>
                  <a:pt x="279325" y="671399"/>
                </a:lnTo>
                <a:lnTo>
                  <a:pt x="280204" y="671399"/>
                </a:lnTo>
                <a:lnTo>
                  <a:pt x="281084" y="671399"/>
                </a:lnTo>
                <a:lnTo>
                  <a:pt x="281787" y="671223"/>
                </a:lnTo>
                <a:lnTo>
                  <a:pt x="282491" y="670872"/>
                </a:lnTo>
                <a:lnTo>
                  <a:pt x="287768" y="668057"/>
                </a:lnTo>
                <a:lnTo>
                  <a:pt x="288647" y="667881"/>
                </a:lnTo>
                <a:lnTo>
                  <a:pt x="289703" y="668057"/>
                </a:lnTo>
                <a:lnTo>
                  <a:pt x="290582" y="668585"/>
                </a:lnTo>
                <a:lnTo>
                  <a:pt x="292165" y="670344"/>
                </a:lnTo>
                <a:lnTo>
                  <a:pt x="292693" y="671047"/>
                </a:lnTo>
                <a:lnTo>
                  <a:pt x="293045" y="671751"/>
                </a:lnTo>
                <a:lnTo>
                  <a:pt x="293748" y="673686"/>
                </a:lnTo>
                <a:lnTo>
                  <a:pt x="306237" y="686175"/>
                </a:lnTo>
                <a:lnTo>
                  <a:pt x="306589" y="686878"/>
                </a:lnTo>
                <a:lnTo>
                  <a:pt x="308172" y="691100"/>
                </a:lnTo>
                <a:lnTo>
                  <a:pt x="309051" y="692683"/>
                </a:lnTo>
                <a:lnTo>
                  <a:pt x="309755" y="693562"/>
                </a:lnTo>
                <a:lnTo>
                  <a:pt x="315032" y="697432"/>
                </a:lnTo>
                <a:lnTo>
                  <a:pt x="316087" y="698663"/>
                </a:lnTo>
                <a:lnTo>
                  <a:pt x="316791" y="699719"/>
                </a:lnTo>
                <a:lnTo>
                  <a:pt x="316791" y="711152"/>
                </a:lnTo>
                <a:lnTo>
                  <a:pt x="316615" y="712735"/>
                </a:lnTo>
                <a:lnTo>
                  <a:pt x="315559" y="715901"/>
                </a:lnTo>
                <a:lnTo>
                  <a:pt x="315384" y="717660"/>
                </a:lnTo>
                <a:lnTo>
                  <a:pt x="315384" y="719419"/>
                </a:lnTo>
                <a:lnTo>
                  <a:pt x="315559" y="721178"/>
                </a:lnTo>
                <a:lnTo>
                  <a:pt x="315911" y="722761"/>
                </a:lnTo>
                <a:lnTo>
                  <a:pt x="318374" y="728390"/>
                </a:lnTo>
                <a:lnTo>
                  <a:pt x="319253" y="729797"/>
                </a:lnTo>
                <a:lnTo>
                  <a:pt x="319957" y="730677"/>
                </a:lnTo>
                <a:lnTo>
                  <a:pt x="320661" y="731028"/>
                </a:lnTo>
                <a:lnTo>
                  <a:pt x="321364" y="731204"/>
                </a:lnTo>
                <a:lnTo>
                  <a:pt x="322244" y="731380"/>
                </a:lnTo>
                <a:lnTo>
                  <a:pt x="324354" y="731380"/>
                </a:lnTo>
                <a:lnTo>
                  <a:pt x="325937" y="731556"/>
                </a:lnTo>
                <a:lnTo>
                  <a:pt x="327521" y="732084"/>
                </a:lnTo>
                <a:lnTo>
                  <a:pt x="329807" y="733667"/>
                </a:lnTo>
                <a:lnTo>
                  <a:pt x="330687" y="734722"/>
                </a:lnTo>
                <a:lnTo>
                  <a:pt x="331214" y="735778"/>
                </a:lnTo>
                <a:lnTo>
                  <a:pt x="331566" y="737361"/>
                </a:lnTo>
                <a:lnTo>
                  <a:pt x="331742" y="742110"/>
                </a:lnTo>
                <a:lnTo>
                  <a:pt x="331918" y="742989"/>
                </a:lnTo>
                <a:lnTo>
                  <a:pt x="333677" y="747915"/>
                </a:lnTo>
                <a:lnTo>
                  <a:pt x="333853" y="748970"/>
                </a:lnTo>
                <a:lnTo>
                  <a:pt x="334029" y="750025"/>
                </a:lnTo>
                <a:lnTo>
                  <a:pt x="334029" y="751784"/>
                </a:lnTo>
                <a:lnTo>
                  <a:pt x="333677" y="753543"/>
                </a:lnTo>
                <a:lnTo>
                  <a:pt x="333149" y="754950"/>
                </a:lnTo>
                <a:lnTo>
                  <a:pt x="332446" y="756358"/>
                </a:lnTo>
                <a:lnTo>
                  <a:pt x="332270" y="757061"/>
                </a:lnTo>
                <a:lnTo>
                  <a:pt x="332270" y="757941"/>
                </a:lnTo>
                <a:lnTo>
                  <a:pt x="332446" y="758820"/>
                </a:lnTo>
                <a:lnTo>
                  <a:pt x="333501" y="761459"/>
                </a:lnTo>
                <a:lnTo>
                  <a:pt x="333677" y="762162"/>
                </a:lnTo>
                <a:lnTo>
                  <a:pt x="333677" y="762866"/>
                </a:lnTo>
                <a:lnTo>
                  <a:pt x="333501" y="763569"/>
                </a:lnTo>
                <a:lnTo>
                  <a:pt x="332797" y="764977"/>
                </a:lnTo>
                <a:lnTo>
                  <a:pt x="332621" y="765680"/>
                </a:lnTo>
                <a:lnTo>
                  <a:pt x="332446" y="766560"/>
                </a:lnTo>
                <a:lnTo>
                  <a:pt x="332446" y="767615"/>
                </a:lnTo>
                <a:lnTo>
                  <a:pt x="332797" y="768846"/>
                </a:lnTo>
                <a:lnTo>
                  <a:pt x="333325" y="769374"/>
                </a:lnTo>
                <a:lnTo>
                  <a:pt x="334029" y="769726"/>
                </a:lnTo>
                <a:lnTo>
                  <a:pt x="334732" y="769726"/>
                </a:lnTo>
                <a:lnTo>
                  <a:pt x="335260" y="769726"/>
                </a:lnTo>
                <a:lnTo>
                  <a:pt x="344055" y="766911"/>
                </a:lnTo>
                <a:lnTo>
                  <a:pt x="344934" y="766736"/>
                </a:lnTo>
                <a:lnTo>
                  <a:pt x="345814" y="766736"/>
                </a:lnTo>
                <a:lnTo>
                  <a:pt x="346693" y="766736"/>
                </a:lnTo>
                <a:lnTo>
                  <a:pt x="347573" y="766911"/>
                </a:lnTo>
                <a:lnTo>
                  <a:pt x="348452" y="767087"/>
                </a:lnTo>
                <a:lnTo>
                  <a:pt x="349156" y="767439"/>
                </a:lnTo>
                <a:lnTo>
                  <a:pt x="350035" y="767967"/>
                </a:lnTo>
                <a:lnTo>
                  <a:pt x="352674" y="770605"/>
                </a:lnTo>
                <a:lnTo>
                  <a:pt x="353377" y="771661"/>
                </a:lnTo>
                <a:lnTo>
                  <a:pt x="353905" y="772540"/>
                </a:lnTo>
                <a:lnTo>
                  <a:pt x="354257" y="774123"/>
                </a:lnTo>
                <a:lnTo>
                  <a:pt x="354433" y="775003"/>
                </a:lnTo>
                <a:lnTo>
                  <a:pt x="354433" y="775882"/>
                </a:lnTo>
                <a:lnTo>
                  <a:pt x="354257" y="776586"/>
                </a:lnTo>
                <a:lnTo>
                  <a:pt x="353905" y="777289"/>
                </a:lnTo>
                <a:lnTo>
                  <a:pt x="351618" y="780104"/>
                </a:lnTo>
                <a:lnTo>
                  <a:pt x="351267" y="780807"/>
                </a:lnTo>
                <a:lnTo>
                  <a:pt x="351267" y="781863"/>
                </a:lnTo>
                <a:lnTo>
                  <a:pt x="351443" y="783270"/>
                </a:lnTo>
                <a:lnTo>
                  <a:pt x="353377" y="787315"/>
                </a:lnTo>
                <a:lnTo>
                  <a:pt x="353377" y="787667"/>
                </a:lnTo>
                <a:lnTo>
                  <a:pt x="353377" y="791009"/>
                </a:lnTo>
                <a:lnTo>
                  <a:pt x="353553" y="791889"/>
                </a:lnTo>
                <a:lnTo>
                  <a:pt x="354609" y="796110"/>
                </a:lnTo>
                <a:lnTo>
                  <a:pt x="355136" y="796814"/>
                </a:lnTo>
                <a:lnTo>
                  <a:pt x="355840" y="797342"/>
                </a:lnTo>
                <a:lnTo>
                  <a:pt x="358303" y="797869"/>
                </a:lnTo>
                <a:lnTo>
                  <a:pt x="361117" y="799101"/>
                </a:lnTo>
                <a:lnTo>
                  <a:pt x="361820" y="799452"/>
                </a:lnTo>
                <a:lnTo>
                  <a:pt x="363228" y="800684"/>
                </a:lnTo>
                <a:lnTo>
                  <a:pt x="367625" y="805609"/>
                </a:lnTo>
                <a:lnTo>
                  <a:pt x="368680" y="806488"/>
                </a:lnTo>
                <a:lnTo>
                  <a:pt x="369384" y="806840"/>
                </a:lnTo>
                <a:lnTo>
                  <a:pt x="372198" y="807895"/>
                </a:lnTo>
                <a:lnTo>
                  <a:pt x="373078" y="808071"/>
                </a:lnTo>
                <a:lnTo>
                  <a:pt x="389085" y="809127"/>
                </a:lnTo>
                <a:lnTo>
                  <a:pt x="390140" y="809479"/>
                </a:lnTo>
                <a:lnTo>
                  <a:pt x="391195" y="810006"/>
                </a:lnTo>
                <a:lnTo>
                  <a:pt x="392954" y="811237"/>
                </a:lnTo>
                <a:lnTo>
                  <a:pt x="393834" y="812117"/>
                </a:lnTo>
                <a:lnTo>
                  <a:pt x="394361" y="812821"/>
                </a:lnTo>
                <a:lnTo>
                  <a:pt x="396472" y="817570"/>
                </a:lnTo>
                <a:lnTo>
                  <a:pt x="397176" y="818449"/>
                </a:lnTo>
                <a:lnTo>
                  <a:pt x="397879" y="818977"/>
                </a:lnTo>
                <a:lnTo>
                  <a:pt x="398583" y="818977"/>
                </a:lnTo>
                <a:lnTo>
                  <a:pt x="399111" y="818625"/>
                </a:lnTo>
                <a:lnTo>
                  <a:pt x="399638" y="818097"/>
                </a:lnTo>
                <a:lnTo>
                  <a:pt x="399990" y="817394"/>
                </a:lnTo>
                <a:lnTo>
                  <a:pt x="400166" y="816514"/>
                </a:lnTo>
                <a:lnTo>
                  <a:pt x="399990" y="813876"/>
                </a:lnTo>
                <a:lnTo>
                  <a:pt x="400166" y="813172"/>
                </a:lnTo>
                <a:lnTo>
                  <a:pt x="400518" y="812645"/>
                </a:lnTo>
                <a:lnTo>
                  <a:pt x="401045" y="812117"/>
                </a:lnTo>
                <a:lnTo>
                  <a:pt x="401749" y="811765"/>
                </a:lnTo>
                <a:lnTo>
                  <a:pt x="402453" y="811413"/>
                </a:lnTo>
                <a:lnTo>
                  <a:pt x="403156" y="811237"/>
                </a:lnTo>
                <a:lnTo>
                  <a:pt x="404036" y="811062"/>
                </a:lnTo>
                <a:lnTo>
                  <a:pt x="404915" y="811062"/>
                </a:lnTo>
                <a:lnTo>
                  <a:pt x="406498" y="811413"/>
                </a:lnTo>
                <a:lnTo>
                  <a:pt x="407202" y="811413"/>
                </a:lnTo>
                <a:lnTo>
                  <a:pt x="408257" y="811062"/>
                </a:lnTo>
                <a:lnTo>
                  <a:pt x="408785" y="810886"/>
                </a:lnTo>
                <a:lnTo>
                  <a:pt x="409313" y="810358"/>
                </a:lnTo>
                <a:lnTo>
                  <a:pt x="409665" y="809830"/>
                </a:lnTo>
                <a:lnTo>
                  <a:pt x="410544" y="807720"/>
                </a:lnTo>
                <a:lnTo>
                  <a:pt x="411072" y="807368"/>
                </a:lnTo>
                <a:lnTo>
                  <a:pt x="411951" y="807544"/>
                </a:lnTo>
                <a:lnTo>
                  <a:pt x="413358" y="808599"/>
                </a:lnTo>
                <a:lnTo>
                  <a:pt x="414238" y="809127"/>
                </a:lnTo>
                <a:lnTo>
                  <a:pt x="415117" y="809303"/>
                </a:lnTo>
                <a:lnTo>
                  <a:pt x="415645" y="809127"/>
                </a:lnTo>
                <a:lnTo>
                  <a:pt x="416173" y="808775"/>
                </a:lnTo>
                <a:lnTo>
                  <a:pt x="416524" y="808423"/>
                </a:lnTo>
                <a:lnTo>
                  <a:pt x="416876" y="808247"/>
                </a:lnTo>
                <a:lnTo>
                  <a:pt x="418459" y="808247"/>
                </a:lnTo>
                <a:lnTo>
                  <a:pt x="421274" y="809654"/>
                </a:lnTo>
                <a:lnTo>
                  <a:pt x="421801" y="809830"/>
                </a:lnTo>
                <a:lnTo>
                  <a:pt x="432179" y="806664"/>
                </a:lnTo>
                <a:lnTo>
                  <a:pt x="433938" y="805081"/>
                </a:lnTo>
                <a:lnTo>
                  <a:pt x="437104" y="800684"/>
                </a:lnTo>
                <a:lnTo>
                  <a:pt x="439391" y="799276"/>
                </a:lnTo>
                <a:lnTo>
                  <a:pt x="444140" y="795231"/>
                </a:lnTo>
                <a:lnTo>
                  <a:pt x="446955" y="793824"/>
                </a:lnTo>
                <a:lnTo>
                  <a:pt x="448186" y="792944"/>
                </a:lnTo>
                <a:lnTo>
                  <a:pt x="448889" y="792065"/>
                </a:lnTo>
                <a:lnTo>
                  <a:pt x="449417" y="791185"/>
                </a:lnTo>
                <a:lnTo>
                  <a:pt x="449769" y="790130"/>
                </a:lnTo>
                <a:lnTo>
                  <a:pt x="449945" y="788723"/>
                </a:lnTo>
                <a:lnTo>
                  <a:pt x="449945" y="783973"/>
                </a:lnTo>
                <a:lnTo>
                  <a:pt x="448010" y="769374"/>
                </a:lnTo>
                <a:lnTo>
                  <a:pt x="449593" y="757061"/>
                </a:lnTo>
                <a:lnTo>
                  <a:pt x="451528" y="752136"/>
                </a:lnTo>
                <a:lnTo>
                  <a:pt x="451880" y="750377"/>
                </a:lnTo>
                <a:lnTo>
                  <a:pt x="457860" y="742989"/>
                </a:lnTo>
                <a:lnTo>
                  <a:pt x="458915" y="742286"/>
                </a:lnTo>
                <a:lnTo>
                  <a:pt x="461026" y="741055"/>
                </a:lnTo>
                <a:lnTo>
                  <a:pt x="462082" y="740175"/>
                </a:lnTo>
                <a:lnTo>
                  <a:pt x="469294" y="729797"/>
                </a:lnTo>
                <a:lnTo>
                  <a:pt x="476154" y="722234"/>
                </a:lnTo>
                <a:lnTo>
                  <a:pt x="474043" y="721354"/>
                </a:lnTo>
                <a:lnTo>
                  <a:pt x="473339" y="722585"/>
                </a:lnTo>
                <a:lnTo>
                  <a:pt x="471932" y="723289"/>
                </a:lnTo>
                <a:lnTo>
                  <a:pt x="470173" y="723465"/>
                </a:lnTo>
                <a:lnTo>
                  <a:pt x="468062" y="723289"/>
                </a:lnTo>
                <a:lnTo>
                  <a:pt x="468062" y="722234"/>
                </a:lnTo>
                <a:lnTo>
                  <a:pt x="470701" y="722058"/>
                </a:lnTo>
                <a:lnTo>
                  <a:pt x="472987" y="721354"/>
                </a:lnTo>
                <a:lnTo>
                  <a:pt x="472987" y="720299"/>
                </a:lnTo>
                <a:lnTo>
                  <a:pt x="471229" y="719595"/>
                </a:lnTo>
                <a:lnTo>
                  <a:pt x="470349" y="719419"/>
                </a:lnTo>
                <a:lnTo>
                  <a:pt x="468942" y="719419"/>
                </a:lnTo>
                <a:lnTo>
                  <a:pt x="468942" y="718364"/>
                </a:lnTo>
                <a:lnTo>
                  <a:pt x="471580" y="718364"/>
                </a:lnTo>
                <a:lnTo>
                  <a:pt x="475274" y="719771"/>
                </a:lnTo>
                <a:lnTo>
                  <a:pt x="477385" y="720123"/>
                </a:lnTo>
                <a:lnTo>
                  <a:pt x="479671" y="719243"/>
                </a:lnTo>
                <a:lnTo>
                  <a:pt x="482486" y="717133"/>
                </a:lnTo>
                <a:lnTo>
                  <a:pt x="487235" y="712735"/>
                </a:lnTo>
                <a:lnTo>
                  <a:pt x="488466" y="710448"/>
                </a:lnTo>
                <a:lnTo>
                  <a:pt x="488642" y="708162"/>
                </a:lnTo>
                <a:lnTo>
                  <a:pt x="488466" y="706051"/>
                </a:lnTo>
                <a:lnTo>
                  <a:pt x="488818" y="704292"/>
                </a:lnTo>
                <a:lnTo>
                  <a:pt x="490577" y="702181"/>
                </a:lnTo>
                <a:lnTo>
                  <a:pt x="494974" y="698663"/>
                </a:lnTo>
                <a:lnTo>
                  <a:pt x="496734" y="696377"/>
                </a:lnTo>
                <a:lnTo>
                  <a:pt x="499372" y="691979"/>
                </a:lnTo>
                <a:lnTo>
                  <a:pt x="500427" y="689517"/>
                </a:lnTo>
                <a:lnTo>
                  <a:pt x="501483" y="684416"/>
                </a:lnTo>
                <a:lnTo>
                  <a:pt x="504297" y="680194"/>
                </a:lnTo>
                <a:lnTo>
                  <a:pt x="506408" y="673510"/>
                </a:lnTo>
                <a:lnTo>
                  <a:pt x="516786" y="660845"/>
                </a:lnTo>
                <a:lnTo>
                  <a:pt x="514499" y="660845"/>
                </a:lnTo>
                <a:lnTo>
                  <a:pt x="513619" y="660142"/>
                </a:lnTo>
                <a:lnTo>
                  <a:pt x="513092" y="658911"/>
                </a:lnTo>
                <a:lnTo>
                  <a:pt x="512213" y="657503"/>
                </a:lnTo>
                <a:lnTo>
                  <a:pt x="510453" y="656448"/>
                </a:lnTo>
                <a:lnTo>
                  <a:pt x="506936" y="655744"/>
                </a:lnTo>
                <a:lnTo>
                  <a:pt x="505528" y="655041"/>
                </a:lnTo>
                <a:lnTo>
                  <a:pt x="505528" y="654161"/>
                </a:lnTo>
                <a:lnTo>
                  <a:pt x="508167" y="653810"/>
                </a:lnTo>
                <a:lnTo>
                  <a:pt x="514499" y="654689"/>
                </a:lnTo>
                <a:lnTo>
                  <a:pt x="518369" y="653106"/>
                </a:lnTo>
                <a:lnTo>
                  <a:pt x="521887" y="652578"/>
                </a:lnTo>
                <a:lnTo>
                  <a:pt x="522590" y="651523"/>
                </a:lnTo>
                <a:lnTo>
                  <a:pt x="522942" y="650292"/>
                </a:lnTo>
                <a:lnTo>
                  <a:pt x="523822" y="649764"/>
                </a:lnTo>
                <a:lnTo>
                  <a:pt x="529802" y="648357"/>
                </a:lnTo>
                <a:lnTo>
                  <a:pt x="538949" y="648181"/>
                </a:lnTo>
                <a:lnTo>
                  <a:pt x="541235" y="647477"/>
                </a:lnTo>
                <a:lnTo>
                  <a:pt x="542995" y="645542"/>
                </a:lnTo>
                <a:lnTo>
                  <a:pt x="550558" y="632350"/>
                </a:lnTo>
                <a:lnTo>
                  <a:pt x="556011" y="625314"/>
                </a:lnTo>
                <a:lnTo>
                  <a:pt x="563398" y="620213"/>
                </a:lnTo>
                <a:lnTo>
                  <a:pt x="574304" y="617575"/>
                </a:lnTo>
                <a:lnTo>
                  <a:pt x="579405" y="617575"/>
                </a:lnTo>
                <a:lnTo>
                  <a:pt x="582043" y="618278"/>
                </a:lnTo>
                <a:lnTo>
                  <a:pt x="583627" y="618278"/>
                </a:lnTo>
                <a:lnTo>
                  <a:pt x="597699" y="601392"/>
                </a:lnTo>
                <a:lnTo>
                  <a:pt x="610011" y="588728"/>
                </a:lnTo>
                <a:lnTo>
                  <a:pt x="617047" y="577998"/>
                </a:lnTo>
                <a:lnTo>
                  <a:pt x="625842" y="562343"/>
                </a:lnTo>
                <a:lnTo>
                  <a:pt x="630767" y="549327"/>
                </a:lnTo>
                <a:lnTo>
                  <a:pt x="632526" y="546864"/>
                </a:lnTo>
                <a:lnTo>
                  <a:pt x="635516" y="544753"/>
                </a:lnTo>
                <a:lnTo>
                  <a:pt x="645191" y="539476"/>
                </a:lnTo>
                <a:lnTo>
                  <a:pt x="647126" y="537893"/>
                </a:lnTo>
                <a:lnTo>
                  <a:pt x="648181" y="536486"/>
                </a:lnTo>
                <a:lnTo>
                  <a:pt x="652930" y="524701"/>
                </a:lnTo>
                <a:lnTo>
                  <a:pt x="654337" y="523470"/>
                </a:lnTo>
                <a:lnTo>
                  <a:pt x="660318" y="516962"/>
                </a:lnTo>
                <a:lnTo>
                  <a:pt x="662253" y="515554"/>
                </a:lnTo>
                <a:lnTo>
                  <a:pt x="673686" y="510278"/>
                </a:lnTo>
                <a:lnTo>
                  <a:pt x="675797" y="508694"/>
                </a:lnTo>
                <a:lnTo>
                  <a:pt x="677908" y="506584"/>
                </a:lnTo>
                <a:lnTo>
                  <a:pt x="683009" y="498844"/>
                </a:lnTo>
                <a:lnTo>
                  <a:pt x="684416" y="497613"/>
                </a:lnTo>
                <a:lnTo>
                  <a:pt x="689517" y="495326"/>
                </a:lnTo>
                <a:lnTo>
                  <a:pt x="691628" y="490401"/>
                </a:lnTo>
                <a:lnTo>
                  <a:pt x="692507" y="485300"/>
                </a:lnTo>
                <a:lnTo>
                  <a:pt x="693914" y="482662"/>
                </a:lnTo>
                <a:lnTo>
                  <a:pt x="696377" y="487763"/>
                </a:lnTo>
                <a:lnTo>
                  <a:pt x="701478" y="487587"/>
                </a:lnTo>
                <a:lnTo>
                  <a:pt x="707282" y="483893"/>
                </a:lnTo>
                <a:lnTo>
                  <a:pt x="711680" y="478616"/>
                </a:lnTo>
                <a:lnTo>
                  <a:pt x="714318" y="474043"/>
                </a:lnTo>
                <a:lnTo>
                  <a:pt x="714670" y="472636"/>
                </a:lnTo>
                <a:lnTo>
                  <a:pt x="714142" y="471052"/>
                </a:lnTo>
                <a:lnTo>
                  <a:pt x="712032" y="468062"/>
                </a:lnTo>
                <a:lnTo>
                  <a:pt x="709569" y="466303"/>
                </a:lnTo>
                <a:lnTo>
                  <a:pt x="706227" y="466303"/>
                </a:lnTo>
                <a:lnTo>
                  <a:pt x="701830" y="469294"/>
                </a:lnTo>
                <a:lnTo>
                  <a:pt x="698488" y="468942"/>
                </a:lnTo>
                <a:lnTo>
                  <a:pt x="694442" y="469294"/>
                </a:lnTo>
                <a:lnTo>
                  <a:pt x="688461" y="470877"/>
                </a:lnTo>
                <a:lnTo>
                  <a:pt x="684064" y="469821"/>
                </a:lnTo>
                <a:lnTo>
                  <a:pt x="680898" y="471228"/>
                </a:lnTo>
                <a:lnTo>
                  <a:pt x="678259" y="469997"/>
                </a:lnTo>
                <a:lnTo>
                  <a:pt x="676852" y="468238"/>
                </a:lnTo>
                <a:lnTo>
                  <a:pt x="676500" y="465951"/>
                </a:lnTo>
                <a:lnTo>
                  <a:pt x="677732" y="465424"/>
                </a:lnTo>
                <a:lnTo>
                  <a:pt x="679842" y="466655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6586438" y="1147270"/>
            <a:ext cx="704094" cy="366128"/>
          </a:xfrm>
          <a:custGeom>
            <a:rect b="b" l="l" r="r" t="t"/>
            <a:pathLst>
              <a:path extrusionOk="0" h="228666" w="439742">
                <a:moveTo>
                  <a:pt x="449593" y="11785"/>
                </a:moveTo>
                <a:lnTo>
                  <a:pt x="447307" y="10378"/>
                </a:lnTo>
                <a:lnTo>
                  <a:pt x="445899" y="10026"/>
                </a:lnTo>
                <a:lnTo>
                  <a:pt x="441678" y="10202"/>
                </a:lnTo>
                <a:lnTo>
                  <a:pt x="427254" y="7740"/>
                </a:lnTo>
                <a:lnTo>
                  <a:pt x="414238" y="7388"/>
                </a:lnTo>
                <a:lnTo>
                  <a:pt x="410192" y="5629"/>
                </a:lnTo>
                <a:lnTo>
                  <a:pt x="405267" y="4222"/>
                </a:lnTo>
                <a:lnTo>
                  <a:pt x="403860" y="3518"/>
                </a:lnTo>
                <a:lnTo>
                  <a:pt x="403156" y="2814"/>
                </a:lnTo>
                <a:lnTo>
                  <a:pt x="402805" y="1759"/>
                </a:lnTo>
                <a:lnTo>
                  <a:pt x="402629" y="880"/>
                </a:lnTo>
                <a:lnTo>
                  <a:pt x="402453" y="176"/>
                </a:lnTo>
                <a:lnTo>
                  <a:pt x="400166" y="0"/>
                </a:lnTo>
                <a:lnTo>
                  <a:pt x="396824" y="528"/>
                </a:lnTo>
                <a:lnTo>
                  <a:pt x="382225" y="4573"/>
                </a:lnTo>
                <a:lnTo>
                  <a:pt x="379762" y="5629"/>
                </a:lnTo>
                <a:lnTo>
                  <a:pt x="369560" y="11961"/>
                </a:lnTo>
                <a:lnTo>
                  <a:pt x="367977" y="12489"/>
                </a:lnTo>
                <a:lnTo>
                  <a:pt x="366218" y="12841"/>
                </a:lnTo>
                <a:lnTo>
                  <a:pt x="363403" y="12313"/>
                </a:lnTo>
                <a:lnTo>
                  <a:pt x="359534" y="10554"/>
                </a:lnTo>
                <a:lnTo>
                  <a:pt x="356719" y="9674"/>
                </a:lnTo>
                <a:lnTo>
                  <a:pt x="355312" y="8795"/>
                </a:lnTo>
                <a:lnTo>
                  <a:pt x="354961" y="7388"/>
                </a:lnTo>
                <a:lnTo>
                  <a:pt x="355136" y="6332"/>
                </a:lnTo>
                <a:lnTo>
                  <a:pt x="354609" y="5453"/>
                </a:lnTo>
                <a:lnTo>
                  <a:pt x="352674" y="5277"/>
                </a:lnTo>
                <a:lnTo>
                  <a:pt x="349508" y="5981"/>
                </a:lnTo>
                <a:lnTo>
                  <a:pt x="342648" y="6332"/>
                </a:lnTo>
                <a:lnTo>
                  <a:pt x="338602" y="7212"/>
                </a:lnTo>
                <a:lnTo>
                  <a:pt x="331742" y="10202"/>
                </a:lnTo>
                <a:lnTo>
                  <a:pt x="329632" y="10906"/>
                </a:lnTo>
                <a:lnTo>
                  <a:pt x="327872" y="10378"/>
                </a:lnTo>
                <a:lnTo>
                  <a:pt x="326289" y="8443"/>
                </a:lnTo>
                <a:lnTo>
                  <a:pt x="324706" y="8619"/>
                </a:lnTo>
                <a:lnTo>
                  <a:pt x="323475" y="8971"/>
                </a:lnTo>
                <a:lnTo>
                  <a:pt x="315559" y="14599"/>
                </a:lnTo>
                <a:lnTo>
                  <a:pt x="312570" y="17942"/>
                </a:lnTo>
                <a:lnTo>
                  <a:pt x="309051" y="19349"/>
                </a:lnTo>
                <a:lnTo>
                  <a:pt x="307996" y="20052"/>
                </a:lnTo>
                <a:lnTo>
                  <a:pt x="307996" y="21108"/>
                </a:lnTo>
                <a:lnTo>
                  <a:pt x="308348" y="22339"/>
                </a:lnTo>
                <a:lnTo>
                  <a:pt x="309051" y="23394"/>
                </a:lnTo>
                <a:lnTo>
                  <a:pt x="309227" y="24098"/>
                </a:lnTo>
                <a:lnTo>
                  <a:pt x="309403" y="24626"/>
                </a:lnTo>
                <a:lnTo>
                  <a:pt x="308875" y="25505"/>
                </a:lnTo>
                <a:lnTo>
                  <a:pt x="307820" y="26736"/>
                </a:lnTo>
                <a:lnTo>
                  <a:pt x="290934" y="37114"/>
                </a:lnTo>
                <a:lnTo>
                  <a:pt x="289703" y="38522"/>
                </a:lnTo>
                <a:lnTo>
                  <a:pt x="289175" y="40632"/>
                </a:lnTo>
                <a:lnTo>
                  <a:pt x="287768" y="43271"/>
                </a:lnTo>
                <a:lnTo>
                  <a:pt x="287064" y="45206"/>
                </a:lnTo>
                <a:lnTo>
                  <a:pt x="275279" y="54000"/>
                </a:lnTo>
                <a:lnTo>
                  <a:pt x="261735" y="55056"/>
                </a:lnTo>
                <a:lnTo>
                  <a:pt x="259800" y="55584"/>
                </a:lnTo>
                <a:lnTo>
                  <a:pt x="257338" y="56991"/>
                </a:lnTo>
                <a:lnTo>
                  <a:pt x="252236" y="60509"/>
                </a:lnTo>
                <a:lnTo>
                  <a:pt x="247136" y="62795"/>
                </a:lnTo>
                <a:lnTo>
                  <a:pt x="243970" y="64906"/>
                </a:lnTo>
                <a:lnTo>
                  <a:pt x="242738" y="66313"/>
                </a:lnTo>
                <a:lnTo>
                  <a:pt x="241331" y="67369"/>
                </a:lnTo>
                <a:lnTo>
                  <a:pt x="239572" y="68072"/>
                </a:lnTo>
                <a:lnTo>
                  <a:pt x="237286" y="67720"/>
                </a:lnTo>
                <a:lnTo>
                  <a:pt x="233767" y="66137"/>
                </a:lnTo>
                <a:lnTo>
                  <a:pt x="232184" y="65610"/>
                </a:lnTo>
                <a:lnTo>
                  <a:pt x="230601" y="65434"/>
                </a:lnTo>
                <a:lnTo>
                  <a:pt x="204568" y="63147"/>
                </a:lnTo>
                <a:lnTo>
                  <a:pt x="201051" y="63499"/>
                </a:lnTo>
                <a:lnTo>
                  <a:pt x="197709" y="64202"/>
                </a:lnTo>
                <a:lnTo>
                  <a:pt x="194014" y="67193"/>
                </a:lnTo>
                <a:lnTo>
                  <a:pt x="188914" y="76691"/>
                </a:lnTo>
                <a:lnTo>
                  <a:pt x="186451" y="75812"/>
                </a:lnTo>
                <a:lnTo>
                  <a:pt x="185044" y="74756"/>
                </a:lnTo>
                <a:lnTo>
                  <a:pt x="180119" y="69304"/>
                </a:lnTo>
                <a:lnTo>
                  <a:pt x="176425" y="67369"/>
                </a:lnTo>
                <a:lnTo>
                  <a:pt x="172379" y="66137"/>
                </a:lnTo>
                <a:lnTo>
                  <a:pt x="163409" y="64730"/>
                </a:lnTo>
                <a:lnTo>
                  <a:pt x="161649" y="64202"/>
                </a:lnTo>
                <a:lnTo>
                  <a:pt x="153382" y="59981"/>
                </a:lnTo>
                <a:lnTo>
                  <a:pt x="122776" y="30782"/>
                </a:lnTo>
                <a:lnTo>
                  <a:pt x="116268" y="26912"/>
                </a:lnTo>
                <a:lnTo>
                  <a:pt x="114685" y="26209"/>
                </a:lnTo>
                <a:lnTo>
                  <a:pt x="110991" y="25153"/>
                </a:lnTo>
                <a:lnTo>
                  <a:pt x="109584" y="24098"/>
                </a:lnTo>
                <a:lnTo>
                  <a:pt x="108529" y="22691"/>
                </a:lnTo>
                <a:lnTo>
                  <a:pt x="106946" y="19701"/>
                </a:lnTo>
                <a:lnTo>
                  <a:pt x="104307" y="16183"/>
                </a:lnTo>
                <a:lnTo>
                  <a:pt x="101669" y="15831"/>
                </a:lnTo>
                <a:lnTo>
                  <a:pt x="98326" y="16183"/>
                </a:lnTo>
                <a:lnTo>
                  <a:pt x="96392" y="16710"/>
                </a:lnTo>
                <a:lnTo>
                  <a:pt x="94633" y="17590"/>
                </a:lnTo>
                <a:lnTo>
                  <a:pt x="88476" y="21987"/>
                </a:lnTo>
                <a:lnTo>
                  <a:pt x="86542" y="22691"/>
                </a:lnTo>
                <a:lnTo>
                  <a:pt x="83903" y="22867"/>
                </a:lnTo>
                <a:lnTo>
                  <a:pt x="82144" y="22163"/>
                </a:lnTo>
                <a:lnTo>
                  <a:pt x="80561" y="21284"/>
                </a:lnTo>
                <a:lnTo>
                  <a:pt x="79681" y="19876"/>
                </a:lnTo>
                <a:lnTo>
                  <a:pt x="79154" y="18469"/>
                </a:lnTo>
                <a:lnTo>
                  <a:pt x="78626" y="16886"/>
                </a:lnTo>
                <a:lnTo>
                  <a:pt x="78626" y="15479"/>
                </a:lnTo>
                <a:lnTo>
                  <a:pt x="78098" y="14072"/>
                </a:lnTo>
                <a:lnTo>
                  <a:pt x="75460" y="10730"/>
                </a:lnTo>
                <a:lnTo>
                  <a:pt x="74756" y="9498"/>
                </a:lnTo>
                <a:lnTo>
                  <a:pt x="74405" y="8443"/>
                </a:lnTo>
                <a:lnTo>
                  <a:pt x="73701" y="7212"/>
                </a:lnTo>
                <a:lnTo>
                  <a:pt x="70711" y="4222"/>
                </a:lnTo>
                <a:lnTo>
                  <a:pt x="69480" y="3870"/>
                </a:lnTo>
                <a:lnTo>
                  <a:pt x="67720" y="4397"/>
                </a:lnTo>
                <a:lnTo>
                  <a:pt x="63147" y="7564"/>
                </a:lnTo>
                <a:lnTo>
                  <a:pt x="62092" y="8971"/>
                </a:lnTo>
                <a:lnTo>
                  <a:pt x="62092" y="10202"/>
                </a:lnTo>
                <a:lnTo>
                  <a:pt x="62092" y="11785"/>
                </a:lnTo>
                <a:lnTo>
                  <a:pt x="61212" y="15655"/>
                </a:lnTo>
                <a:lnTo>
                  <a:pt x="61212" y="17238"/>
                </a:lnTo>
                <a:lnTo>
                  <a:pt x="61388" y="19701"/>
                </a:lnTo>
                <a:lnTo>
                  <a:pt x="61212" y="21108"/>
                </a:lnTo>
                <a:lnTo>
                  <a:pt x="60333" y="23218"/>
                </a:lnTo>
                <a:lnTo>
                  <a:pt x="58574" y="25505"/>
                </a:lnTo>
                <a:lnTo>
                  <a:pt x="54528" y="29199"/>
                </a:lnTo>
                <a:lnTo>
                  <a:pt x="49252" y="32717"/>
                </a:lnTo>
                <a:lnTo>
                  <a:pt x="43974" y="37994"/>
                </a:lnTo>
                <a:lnTo>
                  <a:pt x="38874" y="45381"/>
                </a:lnTo>
                <a:lnTo>
                  <a:pt x="34828" y="47844"/>
                </a:lnTo>
                <a:lnTo>
                  <a:pt x="26561" y="50131"/>
                </a:lnTo>
                <a:lnTo>
                  <a:pt x="20932" y="51538"/>
                </a:lnTo>
                <a:lnTo>
                  <a:pt x="19349" y="52769"/>
                </a:lnTo>
                <a:lnTo>
                  <a:pt x="17590" y="54352"/>
                </a:lnTo>
                <a:lnTo>
                  <a:pt x="15127" y="57870"/>
                </a:lnTo>
                <a:lnTo>
                  <a:pt x="11961" y="63499"/>
                </a:lnTo>
                <a:lnTo>
                  <a:pt x="6860" y="68424"/>
                </a:lnTo>
                <a:lnTo>
                  <a:pt x="0" y="72821"/>
                </a:lnTo>
                <a:lnTo>
                  <a:pt x="4397" y="81968"/>
                </a:lnTo>
                <a:lnTo>
                  <a:pt x="5101" y="83727"/>
                </a:lnTo>
                <a:lnTo>
                  <a:pt x="5101" y="84431"/>
                </a:lnTo>
                <a:lnTo>
                  <a:pt x="5453" y="84958"/>
                </a:lnTo>
                <a:lnTo>
                  <a:pt x="6509" y="86014"/>
                </a:lnTo>
                <a:lnTo>
                  <a:pt x="7916" y="86893"/>
                </a:lnTo>
                <a:lnTo>
                  <a:pt x="9499" y="87597"/>
                </a:lnTo>
                <a:lnTo>
                  <a:pt x="11258" y="87949"/>
                </a:lnTo>
                <a:lnTo>
                  <a:pt x="16534" y="88300"/>
                </a:lnTo>
                <a:lnTo>
                  <a:pt x="19173" y="88828"/>
                </a:lnTo>
                <a:lnTo>
                  <a:pt x="21459" y="89708"/>
                </a:lnTo>
                <a:lnTo>
                  <a:pt x="23570" y="90939"/>
                </a:lnTo>
                <a:lnTo>
                  <a:pt x="31134" y="93753"/>
                </a:lnTo>
                <a:lnTo>
                  <a:pt x="32365" y="94633"/>
                </a:lnTo>
                <a:lnTo>
                  <a:pt x="32717" y="97271"/>
                </a:lnTo>
                <a:lnTo>
                  <a:pt x="33421" y="99734"/>
                </a:lnTo>
                <a:lnTo>
                  <a:pt x="34652" y="101669"/>
                </a:lnTo>
                <a:lnTo>
                  <a:pt x="36411" y="103076"/>
                </a:lnTo>
                <a:lnTo>
                  <a:pt x="49427" y="106066"/>
                </a:lnTo>
                <a:lnTo>
                  <a:pt x="51538" y="107649"/>
                </a:lnTo>
                <a:lnTo>
                  <a:pt x="53649" y="109936"/>
                </a:lnTo>
                <a:lnTo>
                  <a:pt x="58222" y="111695"/>
                </a:lnTo>
                <a:lnTo>
                  <a:pt x="62619" y="114157"/>
                </a:lnTo>
                <a:lnTo>
                  <a:pt x="64378" y="118203"/>
                </a:lnTo>
                <a:lnTo>
                  <a:pt x="67720" y="117148"/>
                </a:lnTo>
                <a:lnTo>
                  <a:pt x="77923" y="118203"/>
                </a:lnTo>
                <a:lnTo>
                  <a:pt x="81440" y="119258"/>
                </a:lnTo>
                <a:lnTo>
                  <a:pt x="85486" y="124008"/>
                </a:lnTo>
                <a:lnTo>
                  <a:pt x="89708" y="125942"/>
                </a:lnTo>
                <a:lnTo>
                  <a:pt x="97447" y="131219"/>
                </a:lnTo>
                <a:lnTo>
                  <a:pt x="100613" y="132275"/>
                </a:lnTo>
                <a:lnTo>
                  <a:pt x="104307" y="133154"/>
                </a:lnTo>
                <a:lnTo>
                  <a:pt x="108001" y="133330"/>
                </a:lnTo>
                <a:lnTo>
                  <a:pt x="111343" y="132275"/>
                </a:lnTo>
                <a:lnTo>
                  <a:pt x="116268" y="134737"/>
                </a:lnTo>
                <a:lnTo>
                  <a:pt x="127701" y="137903"/>
                </a:lnTo>
                <a:lnTo>
                  <a:pt x="133330" y="140366"/>
                </a:lnTo>
                <a:lnTo>
                  <a:pt x="136672" y="142477"/>
                </a:lnTo>
                <a:lnTo>
                  <a:pt x="143884" y="149864"/>
                </a:lnTo>
                <a:lnTo>
                  <a:pt x="144764" y="151096"/>
                </a:lnTo>
                <a:lnTo>
                  <a:pt x="145995" y="153734"/>
                </a:lnTo>
                <a:lnTo>
                  <a:pt x="146874" y="154965"/>
                </a:lnTo>
                <a:lnTo>
                  <a:pt x="148457" y="156021"/>
                </a:lnTo>
                <a:lnTo>
                  <a:pt x="150040" y="156021"/>
                </a:lnTo>
                <a:lnTo>
                  <a:pt x="151624" y="155669"/>
                </a:lnTo>
                <a:lnTo>
                  <a:pt x="153382" y="155493"/>
                </a:lnTo>
                <a:lnTo>
                  <a:pt x="158835" y="156548"/>
                </a:lnTo>
                <a:lnTo>
                  <a:pt x="162705" y="158659"/>
                </a:lnTo>
                <a:lnTo>
                  <a:pt x="171148" y="166047"/>
                </a:lnTo>
                <a:lnTo>
                  <a:pt x="173786" y="167630"/>
                </a:lnTo>
                <a:lnTo>
                  <a:pt x="176777" y="168334"/>
                </a:lnTo>
                <a:lnTo>
                  <a:pt x="179767" y="166926"/>
                </a:lnTo>
                <a:lnTo>
                  <a:pt x="182406" y="166399"/>
                </a:lnTo>
                <a:lnTo>
                  <a:pt x="185044" y="167982"/>
                </a:lnTo>
                <a:lnTo>
                  <a:pt x="187155" y="170796"/>
                </a:lnTo>
                <a:lnTo>
                  <a:pt x="188210" y="173435"/>
                </a:lnTo>
                <a:lnTo>
                  <a:pt x="189265" y="186099"/>
                </a:lnTo>
                <a:lnTo>
                  <a:pt x="189969" y="188738"/>
                </a:lnTo>
                <a:lnTo>
                  <a:pt x="191728" y="189969"/>
                </a:lnTo>
                <a:lnTo>
                  <a:pt x="197181" y="191728"/>
                </a:lnTo>
                <a:lnTo>
                  <a:pt x="199292" y="193135"/>
                </a:lnTo>
                <a:lnTo>
                  <a:pt x="201578" y="195774"/>
                </a:lnTo>
                <a:lnTo>
                  <a:pt x="203513" y="198588"/>
                </a:lnTo>
                <a:lnTo>
                  <a:pt x="204217" y="201226"/>
                </a:lnTo>
                <a:lnTo>
                  <a:pt x="205624" y="202633"/>
                </a:lnTo>
                <a:lnTo>
                  <a:pt x="208614" y="203689"/>
                </a:lnTo>
                <a:lnTo>
                  <a:pt x="214243" y="204744"/>
                </a:lnTo>
                <a:lnTo>
                  <a:pt x="216002" y="205976"/>
                </a:lnTo>
                <a:lnTo>
                  <a:pt x="219871" y="209318"/>
                </a:lnTo>
                <a:lnTo>
                  <a:pt x="225500" y="211604"/>
                </a:lnTo>
                <a:lnTo>
                  <a:pt x="226732" y="211780"/>
                </a:lnTo>
                <a:lnTo>
                  <a:pt x="227611" y="211428"/>
                </a:lnTo>
                <a:lnTo>
                  <a:pt x="230249" y="208790"/>
                </a:lnTo>
                <a:lnTo>
                  <a:pt x="233240" y="207910"/>
                </a:lnTo>
                <a:lnTo>
                  <a:pt x="235175" y="208438"/>
                </a:lnTo>
                <a:lnTo>
                  <a:pt x="240452" y="214418"/>
                </a:lnTo>
                <a:lnTo>
                  <a:pt x="242211" y="217057"/>
                </a:lnTo>
                <a:lnTo>
                  <a:pt x="243442" y="220047"/>
                </a:lnTo>
                <a:lnTo>
                  <a:pt x="244145" y="223038"/>
                </a:lnTo>
                <a:lnTo>
                  <a:pt x="243090" y="228490"/>
                </a:lnTo>
                <a:lnTo>
                  <a:pt x="243090" y="231657"/>
                </a:lnTo>
                <a:lnTo>
                  <a:pt x="244673" y="233064"/>
                </a:lnTo>
                <a:lnTo>
                  <a:pt x="249598" y="232888"/>
                </a:lnTo>
                <a:lnTo>
                  <a:pt x="258041" y="230953"/>
                </a:lnTo>
                <a:lnTo>
                  <a:pt x="259448" y="231657"/>
                </a:lnTo>
                <a:lnTo>
                  <a:pt x="262615" y="233943"/>
                </a:lnTo>
                <a:lnTo>
                  <a:pt x="263494" y="235350"/>
                </a:lnTo>
                <a:lnTo>
                  <a:pt x="265077" y="242034"/>
                </a:lnTo>
                <a:lnTo>
                  <a:pt x="266485" y="244673"/>
                </a:lnTo>
                <a:lnTo>
                  <a:pt x="283018" y="223038"/>
                </a:lnTo>
                <a:lnTo>
                  <a:pt x="283547" y="221806"/>
                </a:lnTo>
                <a:lnTo>
                  <a:pt x="283371" y="221103"/>
                </a:lnTo>
                <a:lnTo>
                  <a:pt x="283194" y="220047"/>
                </a:lnTo>
                <a:lnTo>
                  <a:pt x="283018" y="218288"/>
                </a:lnTo>
                <a:lnTo>
                  <a:pt x="283547" y="214946"/>
                </a:lnTo>
                <a:lnTo>
                  <a:pt x="284777" y="212308"/>
                </a:lnTo>
                <a:lnTo>
                  <a:pt x="288999" y="207735"/>
                </a:lnTo>
                <a:lnTo>
                  <a:pt x="305006" y="194718"/>
                </a:lnTo>
                <a:lnTo>
                  <a:pt x="312393" y="185044"/>
                </a:lnTo>
                <a:lnTo>
                  <a:pt x="318374" y="182757"/>
                </a:lnTo>
                <a:lnTo>
                  <a:pt x="320309" y="180646"/>
                </a:lnTo>
                <a:lnTo>
                  <a:pt x="325234" y="170620"/>
                </a:lnTo>
                <a:lnTo>
                  <a:pt x="326817" y="168334"/>
                </a:lnTo>
                <a:lnTo>
                  <a:pt x="328400" y="167454"/>
                </a:lnTo>
                <a:lnTo>
                  <a:pt x="329455" y="166223"/>
                </a:lnTo>
                <a:lnTo>
                  <a:pt x="332974" y="158483"/>
                </a:lnTo>
                <a:lnTo>
                  <a:pt x="339657" y="153382"/>
                </a:lnTo>
                <a:lnTo>
                  <a:pt x="342648" y="150040"/>
                </a:lnTo>
                <a:lnTo>
                  <a:pt x="345638" y="140894"/>
                </a:lnTo>
                <a:lnTo>
                  <a:pt x="353202" y="133682"/>
                </a:lnTo>
                <a:lnTo>
                  <a:pt x="354961" y="130164"/>
                </a:lnTo>
                <a:lnTo>
                  <a:pt x="353905" y="131747"/>
                </a:lnTo>
                <a:lnTo>
                  <a:pt x="351794" y="132451"/>
                </a:lnTo>
                <a:lnTo>
                  <a:pt x="347045" y="133154"/>
                </a:lnTo>
                <a:lnTo>
                  <a:pt x="346341" y="134034"/>
                </a:lnTo>
                <a:lnTo>
                  <a:pt x="346341" y="135265"/>
                </a:lnTo>
                <a:lnTo>
                  <a:pt x="345814" y="135969"/>
                </a:lnTo>
                <a:lnTo>
                  <a:pt x="344055" y="135265"/>
                </a:lnTo>
                <a:lnTo>
                  <a:pt x="343175" y="134385"/>
                </a:lnTo>
                <a:lnTo>
                  <a:pt x="339833" y="122952"/>
                </a:lnTo>
                <a:lnTo>
                  <a:pt x="338954" y="121193"/>
                </a:lnTo>
                <a:lnTo>
                  <a:pt x="336843" y="119258"/>
                </a:lnTo>
                <a:lnTo>
                  <a:pt x="332621" y="116444"/>
                </a:lnTo>
                <a:lnTo>
                  <a:pt x="331038" y="113981"/>
                </a:lnTo>
                <a:lnTo>
                  <a:pt x="334029" y="112398"/>
                </a:lnTo>
                <a:lnTo>
                  <a:pt x="337371" y="113630"/>
                </a:lnTo>
                <a:lnTo>
                  <a:pt x="339306" y="116092"/>
                </a:lnTo>
                <a:lnTo>
                  <a:pt x="338954" y="118203"/>
                </a:lnTo>
                <a:lnTo>
                  <a:pt x="343527" y="125239"/>
                </a:lnTo>
                <a:lnTo>
                  <a:pt x="343527" y="126646"/>
                </a:lnTo>
                <a:lnTo>
                  <a:pt x="344758" y="129812"/>
                </a:lnTo>
                <a:lnTo>
                  <a:pt x="346341" y="132275"/>
                </a:lnTo>
                <a:lnTo>
                  <a:pt x="347045" y="131747"/>
                </a:lnTo>
                <a:lnTo>
                  <a:pt x="353377" y="125239"/>
                </a:lnTo>
                <a:lnTo>
                  <a:pt x="354433" y="124887"/>
                </a:lnTo>
                <a:lnTo>
                  <a:pt x="355488" y="124008"/>
                </a:lnTo>
                <a:lnTo>
                  <a:pt x="355840" y="122600"/>
                </a:lnTo>
                <a:lnTo>
                  <a:pt x="355840" y="118731"/>
                </a:lnTo>
                <a:lnTo>
                  <a:pt x="355488" y="116796"/>
                </a:lnTo>
                <a:lnTo>
                  <a:pt x="353202" y="113102"/>
                </a:lnTo>
                <a:lnTo>
                  <a:pt x="353026" y="112222"/>
                </a:lnTo>
                <a:lnTo>
                  <a:pt x="354785" y="110288"/>
                </a:lnTo>
                <a:lnTo>
                  <a:pt x="356719" y="110815"/>
                </a:lnTo>
                <a:lnTo>
                  <a:pt x="358654" y="112574"/>
                </a:lnTo>
                <a:lnTo>
                  <a:pt x="359886" y="113981"/>
                </a:lnTo>
                <a:lnTo>
                  <a:pt x="362524" y="118555"/>
                </a:lnTo>
                <a:lnTo>
                  <a:pt x="362172" y="121193"/>
                </a:lnTo>
                <a:lnTo>
                  <a:pt x="360061" y="123656"/>
                </a:lnTo>
                <a:lnTo>
                  <a:pt x="357951" y="127174"/>
                </a:lnTo>
                <a:lnTo>
                  <a:pt x="360414" y="125239"/>
                </a:lnTo>
                <a:lnTo>
                  <a:pt x="361644" y="124535"/>
                </a:lnTo>
                <a:lnTo>
                  <a:pt x="363052" y="124183"/>
                </a:lnTo>
                <a:lnTo>
                  <a:pt x="366570" y="123832"/>
                </a:lnTo>
                <a:lnTo>
                  <a:pt x="367977" y="123480"/>
                </a:lnTo>
                <a:lnTo>
                  <a:pt x="369912" y="123128"/>
                </a:lnTo>
                <a:lnTo>
                  <a:pt x="372902" y="113805"/>
                </a:lnTo>
                <a:lnTo>
                  <a:pt x="375540" y="109056"/>
                </a:lnTo>
                <a:lnTo>
                  <a:pt x="379410" y="107121"/>
                </a:lnTo>
                <a:lnTo>
                  <a:pt x="386446" y="102548"/>
                </a:lnTo>
                <a:lnTo>
                  <a:pt x="387677" y="101141"/>
                </a:lnTo>
                <a:lnTo>
                  <a:pt x="399463" y="83727"/>
                </a:lnTo>
                <a:lnTo>
                  <a:pt x="399814" y="81440"/>
                </a:lnTo>
                <a:lnTo>
                  <a:pt x="401046" y="78450"/>
                </a:lnTo>
                <a:lnTo>
                  <a:pt x="403860" y="75284"/>
                </a:lnTo>
                <a:lnTo>
                  <a:pt x="407554" y="72646"/>
                </a:lnTo>
                <a:lnTo>
                  <a:pt x="410896" y="70887"/>
                </a:lnTo>
                <a:lnTo>
                  <a:pt x="410896" y="71942"/>
                </a:lnTo>
                <a:lnTo>
                  <a:pt x="414062" y="69304"/>
                </a:lnTo>
                <a:lnTo>
                  <a:pt x="426903" y="52769"/>
                </a:lnTo>
                <a:lnTo>
                  <a:pt x="429189" y="46965"/>
                </a:lnTo>
                <a:lnTo>
                  <a:pt x="433411" y="41160"/>
                </a:lnTo>
                <a:lnTo>
                  <a:pt x="437457" y="31486"/>
                </a:lnTo>
                <a:lnTo>
                  <a:pt x="443789" y="23043"/>
                </a:lnTo>
                <a:lnTo>
                  <a:pt x="449593" y="11785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-1761010" y="745938"/>
            <a:ext cx="1717987" cy="929402"/>
          </a:xfrm>
          <a:custGeom>
            <a:rect b="b" l="l" r="r" t="t"/>
            <a:pathLst>
              <a:path extrusionOk="0" h="580460" w="1072972">
                <a:moveTo>
                  <a:pt x="1047115" y="398055"/>
                </a:moveTo>
                <a:lnTo>
                  <a:pt x="613529" y="195246"/>
                </a:lnTo>
                <a:lnTo>
                  <a:pt x="531209" y="151799"/>
                </a:lnTo>
                <a:lnTo>
                  <a:pt x="197357" y="69128"/>
                </a:lnTo>
                <a:lnTo>
                  <a:pt x="32541" y="704"/>
                </a:lnTo>
                <a:lnTo>
                  <a:pt x="30782" y="0"/>
                </a:lnTo>
                <a:lnTo>
                  <a:pt x="31310" y="1231"/>
                </a:lnTo>
                <a:lnTo>
                  <a:pt x="41336" y="15655"/>
                </a:lnTo>
                <a:lnTo>
                  <a:pt x="42743" y="21811"/>
                </a:lnTo>
                <a:lnTo>
                  <a:pt x="43974" y="24626"/>
                </a:lnTo>
                <a:lnTo>
                  <a:pt x="44326" y="27264"/>
                </a:lnTo>
                <a:lnTo>
                  <a:pt x="42743" y="30254"/>
                </a:lnTo>
                <a:lnTo>
                  <a:pt x="40280" y="31486"/>
                </a:lnTo>
                <a:lnTo>
                  <a:pt x="37466" y="32013"/>
                </a:lnTo>
                <a:lnTo>
                  <a:pt x="31661" y="31662"/>
                </a:lnTo>
                <a:lnTo>
                  <a:pt x="27968" y="32013"/>
                </a:lnTo>
                <a:lnTo>
                  <a:pt x="25329" y="32893"/>
                </a:lnTo>
                <a:lnTo>
                  <a:pt x="20052" y="36059"/>
                </a:lnTo>
                <a:lnTo>
                  <a:pt x="16886" y="37290"/>
                </a:lnTo>
                <a:lnTo>
                  <a:pt x="14248" y="37114"/>
                </a:lnTo>
                <a:lnTo>
                  <a:pt x="8267" y="34828"/>
                </a:lnTo>
                <a:lnTo>
                  <a:pt x="5101" y="34828"/>
                </a:lnTo>
                <a:lnTo>
                  <a:pt x="5629" y="37466"/>
                </a:lnTo>
                <a:lnTo>
                  <a:pt x="9850" y="44502"/>
                </a:lnTo>
                <a:lnTo>
                  <a:pt x="10730" y="48196"/>
                </a:lnTo>
                <a:lnTo>
                  <a:pt x="9850" y="50658"/>
                </a:lnTo>
                <a:lnTo>
                  <a:pt x="8795" y="52945"/>
                </a:lnTo>
                <a:lnTo>
                  <a:pt x="8619" y="55935"/>
                </a:lnTo>
                <a:lnTo>
                  <a:pt x="6684" y="59277"/>
                </a:lnTo>
                <a:lnTo>
                  <a:pt x="4925" y="59981"/>
                </a:lnTo>
                <a:lnTo>
                  <a:pt x="0" y="62092"/>
                </a:lnTo>
                <a:lnTo>
                  <a:pt x="1231" y="64730"/>
                </a:lnTo>
                <a:lnTo>
                  <a:pt x="7036" y="68072"/>
                </a:lnTo>
                <a:lnTo>
                  <a:pt x="26033" y="87949"/>
                </a:lnTo>
                <a:lnTo>
                  <a:pt x="30078" y="90587"/>
                </a:lnTo>
                <a:lnTo>
                  <a:pt x="34652" y="92698"/>
                </a:lnTo>
                <a:lnTo>
                  <a:pt x="40105" y="94281"/>
                </a:lnTo>
                <a:lnTo>
                  <a:pt x="44502" y="97799"/>
                </a:lnTo>
                <a:lnTo>
                  <a:pt x="45909" y="103603"/>
                </a:lnTo>
                <a:lnTo>
                  <a:pt x="44326" y="109232"/>
                </a:lnTo>
                <a:lnTo>
                  <a:pt x="39577" y="112222"/>
                </a:lnTo>
                <a:lnTo>
                  <a:pt x="34652" y="110463"/>
                </a:lnTo>
                <a:lnTo>
                  <a:pt x="32541" y="110463"/>
                </a:lnTo>
                <a:lnTo>
                  <a:pt x="32365" y="113102"/>
                </a:lnTo>
                <a:lnTo>
                  <a:pt x="33948" y="120138"/>
                </a:lnTo>
                <a:lnTo>
                  <a:pt x="34828" y="122073"/>
                </a:lnTo>
                <a:lnTo>
                  <a:pt x="39225" y="125415"/>
                </a:lnTo>
                <a:lnTo>
                  <a:pt x="45381" y="127877"/>
                </a:lnTo>
                <a:lnTo>
                  <a:pt x="51010" y="130867"/>
                </a:lnTo>
                <a:lnTo>
                  <a:pt x="53297" y="135441"/>
                </a:lnTo>
                <a:lnTo>
                  <a:pt x="54352" y="138783"/>
                </a:lnTo>
                <a:lnTo>
                  <a:pt x="59101" y="145291"/>
                </a:lnTo>
                <a:lnTo>
                  <a:pt x="60685" y="148633"/>
                </a:lnTo>
                <a:lnTo>
                  <a:pt x="60860" y="151447"/>
                </a:lnTo>
                <a:lnTo>
                  <a:pt x="59981" y="156900"/>
                </a:lnTo>
                <a:lnTo>
                  <a:pt x="60333" y="159715"/>
                </a:lnTo>
                <a:lnTo>
                  <a:pt x="62268" y="163057"/>
                </a:lnTo>
                <a:lnTo>
                  <a:pt x="66489" y="168685"/>
                </a:lnTo>
                <a:lnTo>
                  <a:pt x="67720" y="172555"/>
                </a:lnTo>
                <a:lnTo>
                  <a:pt x="68424" y="178536"/>
                </a:lnTo>
                <a:lnTo>
                  <a:pt x="69479" y="181350"/>
                </a:lnTo>
                <a:lnTo>
                  <a:pt x="71590" y="183285"/>
                </a:lnTo>
                <a:lnTo>
                  <a:pt x="83199" y="189617"/>
                </a:lnTo>
                <a:lnTo>
                  <a:pt x="84782" y="191024"/>
                </a:lnTo>
                <a:lnTo>
                  <a:pt x="87069" y="194014"/>
                </a:lnTo>
                <a:lnTo>
                  <a:pt x="88476" y="195422"/>
                </a:lnTo>
                <a:lnTo>
                  <a:pt x="89883" y="195949"/>
                </a:lnTo>
                <a:lnTo>
                  <a:pt x="93050" y="196301"/>
                </a:lnTo>
                <a:lnTo>
                  <a:pt x="94281" y="196829"/>
                </a:lnTo>
                <a:lnTo>
                  <a:pt x="96392" y="198940"/>
                </a:lnTo>
                <a:lnTo>
                  <a:pt x="97447" y="201578"/>
                </a:lnTo>
                <a:lnTo>
                  <a:pt x="97623" y="204568"/>
                </a:lnTo>
                <a:lnTo>
                  <a:pt x="96216" y="211077"/>
                </a:lnTo>
                <a:lnTo>
                  <a:pt x="96216" y="213891"/>
                </a:lnTo>
                <a:lnTo>
                  <a:pt x="97271" y="216354"/>
                </a:lnTo>
                <a:lnTo>
                  <a:pt x="103428" y="224269"/>
                </a:lnTo>
                <a:lnTo>
                  <a:pt x="106066" y="226907"/>
                </a:lnTo>
                <a:lnTo>
                  <a:pt x="109056" y="228490"/>
                </a:lnTo>
                <a:lnTo>
                  <a:pt x="117499" y="230249"/>
                </a:lnTo>
                <a:lnTo>
                  <a:pt x="120314" y="231657"/>
                </a:lnTo>
                <a:lnTo>
                  <a:pt x="122776" y="234295"/>
                </a:lnTo>
                <a:lnTo>
                  <a:pt x="124535" y="236933"/>
                </a:lnTo>
                <a:lnTo>
                  <a:pt x="126998" y="243266"/>
                </a:lnTo>
                <a:lnTo>
                  <a:pt x="138255" y="259624"/>
                </a:lnTo>
                <a:lnTo>
                  <a:pt x="140542" y="261383"/>
                </a:lnTo>
                <a:lnTo>
                  <a:pt x="145819" y="264901"/>
                </a:lnTo>
                <a:lnTo>
                  <a:pt x="147754" y="267012"/>
                </a:lnTo>
                <a:lnTo>
                  <a:pt x="151799" y="272992"/>
                </a:lnTo>
                <a:lnTo>
                  <a:pt x="152679" y="275455"/>
                </a:lnTo>
                <a:lnTo>
                  <a:pt x="154262" y="287592"/>
                </a:lnTo>
                <a:lnTo>
                  <a:pt x="153558" y="291989"/>
                </a:lnTo>
                <a:lnTo>
                  <a:pt x="152327" y="294804"/>
                </a:lnTo>
                <a:lnTo>
                  <a:pt x="150920" y="296738"/>
                </a:lnTo>
                <a:lnTo>
                  <a:pt x="144236" y="302015"/>
                </a:lnTo>
                <a:lnTo>
                  <a:pt x="144060" y="306061"/>
                </a:lnTo>
                <a:lnTo>
                  <a:pt x="143356" y="307820"/>
                </a:lnTo>
                <a:lnTo>
                  <a:pt x="141245" y="308875"/>
                </a:lnTo>
                <a:lnTo>
                  <a:pt x="138959" y="309579"/>
                </a:lnTo>
                <a:lnTo>
                  <a:pt x="136848" y="309755"/>
                </a:lnTo>
                <a:lnTo>
                  <a:pt x="135089" y="310986"/>
                </a:lnTo>
                <a:lnTo>
                  <a:pt x="133506" y="313273"/>
                </a:lnTo>
                <a:lnTo>
                  <a:pt x="131219" y="317846"/>
                </a:lnTo>
                <a:lnTo>
                  <a:pt x="127701" y="322419"/>
                </a:lnTo>
                <a:lnTo>
                  <a:pt x="120138" y="330159"/>
                </a:lnTo>
                <a:lnTo>
                  <a:pt x="116972" y="335084"/>
                </a:lnTo>
                <a:lnTo>
                  <a:pt x="175545" y="335436"/>
                </a:lnTo>
                <a:lnTo>
                  <a:pt x="193135" y="338954"/>
                </a:lnTo>
                <a:lnTo>
                  <a:pt x="194015" y="339306"/>
                </a:lnTo>
                <a:lnTo>
                  <a:pt x="195246" y="340361"/>
                </a:lnTo>
                <a:lnTo>
                  <a:pt x="196125" y="340537"/>
                </a:lnTo>
                <a:lnTo>
                  <a:pt x="196653" y="340361"/>
                </a:lnTo>
                <a:lnTo>
                  <a:pt x="197884" y="339657"/>
                </a:lnTo>
                <a:lnTo>
                  <a:pt x="198412" y="339481"/>
                </a:lnTo>
                <a:lnTo>
                  <a:pt x="201226" y="340009"/>
                </a:lnTo>
                <a:lnTo>
                  <a:pt x="207207" y="341944"/>
                </a:lnTo>
                <a:lnTo>
                  <a:pt x="213187" y="344934"/>
                </a:lnTo>
                <a:lnTo>
                  <a:pt x="216002" y="345814"/>
                </a:lnTo>
                <a:lnTo>
                  <a:pt x="222510" y="346517"/>
                </a:lnTo>
                <a:lnTo>
                  <a:pt x="231305" y="345814"/>
                </a:lnTo>
                <a:lnTo>
                  <a:pt x="234295" y="346517"/>
                </a:lnTo>
                <a:lnTo>
                  <a:pt x="237109" y="347924"/>
                </a:lnTo>
                <a:lnTo>
                  <a:pt x="241155" y="351442"/>
                </a:lnTo>
                <a:lnTo>
                  <a:pt x="243793" y="353201"/>
                </a:lnTo>
                <a:lnTo>
                  <a:pt x="245201" y="353377"/>
                </a:lnTo>
                <a:lnTo>
                  <a:pt x="246960" y="353201"/>
                </a:lnTo>
                <a:lnTo>
                  <a:pt x="248367" y="353201"/>
                </a:lnTo>
                <a:lnTo>
                  <a:pt x="249246" y="354433"/>
                </a:lnTo>
                <a:lnTo>
                  <a:pt x="249422" y="355840"/>
                </a:lnTo>
                <a:lnTo>
                  <a:pt x="249246" y="360237"/>
                </a:lnTo>
                <a:lnTo>
                  <a:pt x="249598" y="363228"/>
                </a:lnTo>
                <a:lnTo>
                  <a:pt x="251005" y="365690"/>
                </a:lnTo>
                <a:lnTo>
                  <a:pt x="255051" y="370439"/>
                </a:lnTo>
                <a:lnTo>
                  <a:pt x="255930" y="373078"/>
                </a:lnTo>
                <a:lnTo>
                  <a:pt x="255403" y="375892"/>
                </a:lnTo>
                <a:lnTo>
                  <a:pt x="253644" y="381345"/>
                </a:lnTo>
                <a:lnTo>
                  <a:pt x="255403" y="386974"/>
                </a:lnTo>
                <a:lnTo>
                  <a:pt x="265605" y="393306"/>
                </a:lnTo>
                <a:lnTo>
                  <a:pt x="268595" y="399287"/>
                </a:lnTo>
                <a:lnTo>
                  <a:pt x="269123" y="400870"/>
                </a:lnTo>
                <a:lnTo>
                  <a:pt x="270178" y="403860"/>
                </a:lnTo>
                <a:lnTo>
                  <a:pt x="270706" y="405443"/>
                </a:lnTo>
                <a:lnTo>
                  <a:pt x="270354" y="407202"/>
                </a:lnTo>
                <a:lnTo>
                  <a:pt x="268067" y="409840"/>
                </a:lnTo>
                <a:lnTo>
                  <a:pt x="267188" y="411423"/>
                </a:lnTo>
                <a:lnTo>
                  <a:pt x="267012" y="414414"/>
                </a:lnTo>
                <a:lnTo>
                  <a:pt x="267188" y="417052"/>
                </a:lnTo>
                <a:lnTo>
                  <a:pt x="267012" y="419691"/>
                </a:lnTo>
                <a:lnTo>
                  <a:pt x="265429" y="422681"/>
                </a:lnTo>
                <a:lnTo>
                  <a:pt x="273344" y="422681"/>
                </a:lnTo>
                <a:lnTo>
                  <a:pt x="299377" y="422681"/>
                </a:lnTo>
                <a:lnTo>
                  <a:pt x="325234" y="422857"/>
                </a:lnTo>
                <a:lnTo>
                  <a:pt x="351267" y="422857"/>
                </a:lnTo>
                <a:lnTo>
                  <a:pt x="377299" y="422857"/>
                </a:lnTo>
                <a:lnTo>
                  <a:pt x="382576" y="422857"/>
                </a:lnTo>
                <a:lnTo>
                  <a:pt x="385215" y="422153"/>
                </a:lnTo>
                <a:lnTo>
                  <a:pt x="386622" y="421098"/>
                </a:lnTo>
                <a:lnTo>
                  <a:pt x="387325" y="420042"/>
                </a:lnTo>
                <a:lnTo>
                  <a:pt x="388029" y="419163"/>
                </a:lnTo>
                <a:lnTo>
                  <a:pt x="390140" y="418987"/>
                </a:lnTo>
                <a:lnTo>
                  <a:pt x="391723" y="419515"/>
                </a:lnTo>
                <a:lnTo>
                  <a:pt x="392778" y="420394"/>
                </a:lnTo>
                <a:lnTo>
                  <a:pt x="394010" y="421098"/>
                </a:lnTo>
                <a:lnTo>
                  <a:pt x="395944" y="420922"/>
                </a:lnTo>
                <a:lnTo>
                  <a:pt x="398935" y="419515"/>
                </a:lnTo>
                <a:lnTo>
                  <a:pt x="404036" y="415469"/>
                </a:lnTo>
                <a:lnTo>
                  <a:pt x="411072" y="413006"/>
                </a:lnTo>
                <a:lnTo>
                  <a:pt x="413006" y="410192"/>
                </a:lnTo>
                <a:lnTo>
                  <a:pt x="414414" y="406850"/>
                </a:lnTo>
                <a:lnTo>
                  <a:pt x="416173" y="403508"/>
                </a:lnTo>
                <a:lnTo>
                  <a:pt x="418635" y="401749"/>
                </a:lnTo>
                <a:lnTo>
                  <a:pt x="428485" y="397527"/>
                </a:lnTo>
                <a:lnTo>
                  <a:pt x="437456" y="395065"/>
                </a:lnTo>
                <a:lnTo>
                  <a:pt x="440095" y="392954"/>
                </a:lnTo>
                <a:lnTo>
                  <a:pt x="441150" y="391371"/>
                </a:lnTo>
                <a:lnTo>
                  <a:pt x="442909" y="387677"/>
                </a:lnTo>
                <a:lnTo>
                  <a:pt x="444140" y="385918"/>
                </a:lnTo>
                <a:lnTo>
                  <a:pt x="445899" y="384511"/>
                </a:lnTo>
                <a:lnTo>
                  <a:pt x="449593" y="382224"/>
                </a:lnTo>
                <a:lnTo>
                  <a:pt x="451352" y="380817"/>
                </a:lnTo>
                <a:lnTo>
                  <a:pt x="455398" y="374661"/>
                </a:lnTo>
                <a:lnTo>
                  <a:pt x="457860" y="372022"/>
                </a:lnTo>
                <a:lnTo>
                  <a:pt x="465072" y="367977"/>
                </a:lnTo>
                <a:lnTo>
                  <a:pt x="468062" y="365690"/>
                </a:lnTo>
                <a:lnTo>
                  <a:pt x="473515" y="360237"/>
                </a:lnTo>
                <a:lnTo>
                  <a:pt x="476505" y="357951"/>
                </a:lnTo>
                <a:lnTo>
                  <a:pt x="486180" y="352498"/>
                </a:lnTo>
                <a:lnTo>
                  <a:pt x="488994" y="349859"/>
                </a:lnTo>
                <a:lnTo>
                  <a:pt x="494095" y="343527"/>
                </a:lnTo>
                <a:lnTo>
                  <a:pt x="497085" y="340889"/>
                </a:lnTo>
                <a:lnTo>
                  <a:pt x="499900" y="339657"/>
                </a:lnTo>
                <a:lnTo>
                  <a:pt x="502714" y="338954"/>
                </a:lnTo>
                <a:lnTo>
                  <a:pt x="508870" y="338250"/>
                </a:lnTo>
                <a:lnTo>
                  <a:pt x="509046" y="340185"/>
                </a:lnTo>
                <a:lnTo>
                  <a:pt x="508870" y="340713"/>
                </a:lnTo>
                <a:lnTo>
                  <a:pt x="507287" y="343175"/>
                </a:lnTo>
                <a:lnTo>
                  <a:pt x="506935" y="345638"/>
                </a:lnTo>
                <a:lnTo>
                  <a:pt x="506232" y="347573"/>
                </a:lnTo>
                <a:lnTo>
                  <a:pt x="503593" y="348628"/>
                </a:lnTo>
                <a:lnTo>
                  <a:pt x="503769" y="349156"/>
                </a:lnTo>
                <a:lnTo>
                  <a:pt x="504121" y="350211"/>
                </a:lnTo>
                <a:lnTo>
                  <a:pt x="504473" y="350739"/>
                </a:lnTo>
                <a:lnTo>
                  <a:pt x="502714" y="351267"/>
                </a:lnTo>
                <a:lnTo>
                  <a:pt x="501483" y="352674"/>
                </a:lnTo>
                <a:lnTo>
                  <a:pt x="501131" y="354609"/>
                </a:lnTo>
                <a:lnTo>
                  <a:pt x="503066" y="358127"/>
                </a:lnTo>
                <a:lnTo>
                  <a:pt x="501834" y="358478"/>
                </a:lnTo>
                <a:lnTo>
                  <a:pt x="499724" y="358127"/>
                </a:lnTo>
                <a:lnTo>
                  <a:pt x="499020" y="357775"/>
                </a:lnTo>
                <a:lnTo>
                  <a:pt x="495150" y="357951"/>
                </a:lnTo>
                <a:lnTo>
                  <a:pt x="494447" y="358127"/>
                </a:lnTo>
                <a:lnTo>
                  <a:pt x="495854" y="360765"/>
                </a:lnTo>
                <a:lnTo>
                  <a:pt x="496909" y="365514"/>
                </a:lnTo>
                <a:lnTo>
                  <a:pt x="497789" y="368329"/>
                </a:lnTo>
                <a:lnTo>
                  <a:pt x="499548" y="370439"/>
                </a:lnTo>
                <a:lnTo>
                  <a:pt x="503769" y="373957"/>
                </a:lnTo>
                <a:lnTo>
                  <a:pt x="505528" y="376068"/>
                </a:lnTo>
                <a:lnTo>
                  <a:pt x="506408" y="379058"/>
                </a:lnTo>
                <a:lnTo>
                  <a:pt x="506232" y="381697"/>
                </a:lnTo>
                <a:lnTo>
                  <a:pt x="505001" y="384335"/>
                </a:lnTo>
                <a:lnTo>
                  <a:pt x="503242" y="386798"/>
                </a:lnTo>
                <a:lnTo>
                  <a:pt x="502890" y="387677"/>
                </a:lnTo>
                <a:lnTo>
                  <a:pt x="502538" y="389436"/>
                </a:lnTo>
                <a:lnTo>
                  <a:pt x="501659" y="390316"/>
                </a:lnTo>
                <a:lnTo>
                  <a:pt x="500955" y="390316"/>
                </a:lnTo>
                <a:lnTo>
                  <a:pt x="499372" y="389436"/>
                </a:lnTo>
                <a:lnTo>
                  <a:pt x="498668" y="389436"/>
                </a:lnTo>
                <a:lnTo>
                  <a:pt x="497261" y="390316"/>
                </a:lnTo>
                <a:lnTo>
                  <a:pt x="495678" y="391371"/>
                </a:lnTo>
                <a:lnTo>
                  <a:pt x="494623" y="392602"/>
                </a:lnTo>
                <a:lnTo>
                  <a:pt x="493743" y="394186"/>
                </a:lnTo>
                <a:lnTo>
                  <a:pt x="492336" y="400166"/>
                </a:lnTo>
                <a:lnTo>
                  <a:pt x="492336" y="408961"/>
                </a:lnTo>
                <a:lnTo>
                  <a:pt x="492336" y="415469"/>
                </a:lnTo>
                <a:lnTo>
                  <a:pt x="492336" y="427606"/>
                </a:lnTo>
                <a:lnTo>
                  <a:pt x="492336" y="446251"/>
                </a:lnTo>
                <a:lnTo>
                  <a:pt x="492160" y="465072"/>
                </a:lnTo>
                <a:lnTo>
                  <a:pt x="492160" y="483717"/>
                </a:lnTo>
                <a:lnTo>
                  <a:pt x="492160" y="502538"/>
                </a:lnTo>
                <a:lnTo>
                  <a:pt x="491984" y="521183"/>
                </a:lnTo>
                <a:lnTo>
                  <a:pt x="491984" y="540004"/>
                </a:lnTo>
                <a:lnTo>
                  <a:pt x="491984" y="558825"/>
                </a:lnTo>
                <a:lnTo>
                  <a:pt x="491984" y="570610"/>
                </a:lnTo>
                <a:lnTo>
                  <a:pt x="504473" y="560584"/>
                </a:lnTo>
                <a:lnTo>
                  <a:pt x="507639" y="560056"/>
                </a:lnTo>
                <a:lnTo>
                  <a:pt x="511509" y="563399"/>
                </a:lnTo>
                <a:lnTo>
                  <a:pt x="518017" y="571138"/>
                </a:lnTo>
                <a:lnTo>
                  <a:pt x="521711" y="574480"/>
                </a:lnTo>
                <a:lnTo>
                  <a:pt x="528395" y="577822"/>
                </a:lnTo>
                <a:lnTo>
                  <a:pt x="535607" y="579053"/>
                </a:lnTo>
                <a:lnTo>
                  <a:pt x="543170" y="578702"/>
                </a:lnTo>
                <a:lnTo>
                  <a:pt x="550558" y="577294"/>
                </a:lnTo>
                <a:lnTo>
                  <a:pt x="556363" y="575184"/>
                </a:lnTo>
                <a:lnTo>
                  <a:pt x="591718" y="557242"/>
                </a:lnTo>
                <a:lnTo>
                  <a:pt x="597874" y="557594"/>
                </a:lnTo>
                <a:lnTo>
                  <a:pt x="600689" y="558297"/>
                </a:lnTo>
                <a:lnTo>
                  <a:pt x="603503" y="558473"/>
                </a:lnTo>
                <a:lnTo>
                  <a:pt x="609483" y="558122"/>
                </a:lnTo>
                <a:lnTo>
                  <a:pt x="613353" y="558297"/>
                </a:lnTo>
                <a:lnTo>
                  <a:pt x="615816" y="559353"/>
                </a:lnTo>
                <a:lnTo>
                  <a:pt x="621269" y="562871"/>
                </a:lnTo>
                <a:lnTo>
                  <a:pt x="626194" y="563926"/>
                </a:lnTo>
                <a:lnTo>
                  <a:pt x="644135" y="561991"/>
                </a:lnTo>
                <a:lnTo>
                  <a:pt x="646950" y="561991"/>
                </a:lnTo>
                <a:lnTo>
                  <a:pt x="657855" y="562519"/>
                </a:lnTo>
                <a:lnTo>
                  <a:pt x="663484" y="561991"/>
                </a:lnTo>
                <a:lnTo>
                  <a:pt x="673334" y="559529"/>
                </a:lnTo>
                <a:lnTo>
                  <a:pt x="678259" y="560232"/>
                </a:lnTo>
                <a:lnTo>
                  <a:pt x="683008" y="561640"/>
                </a:lnTo>
                <a:lnTo>
                  <a:pt x="688285" y="562519"/>
                </a:lnTo>
                <a:lnTo>
                  <a:pt x="696553" y="562167"/>
                </a:lnTo>
                <a:lnTo>
                  <a:pt x="707986" y="563574"/>
                </a:lnTo>
                <a:lnTo>
                  <a:pt x="713439" y="564806"/>
                </a:lnTo>
                <a:lnTo>
                  <a:pt x="718364" y="564278"/>
                </a:lnTo>
                <a:lnTo>
                  <a:pt x="720650" y="564630"/>
                </a:lnTo>
                <a:lnTo>
                  <a:pt x="731556" y="569379"/>
                </a:lnTo>
                <a:lnTo>
                  <a:pt x="732084" y="569379"/>
                </a:lnTo>
                <a:lnTo>
                  <a:pt x="733491" y="569379"/>
                </a:lnTo>
                <a:lnTo>
                  <a:pt x="734195" y="569379"/>
                </a:lnTo>
                <a:lnTo>
                  <a:pt x="737537" y="569203"/>
                </a:lnTo>
                <a:lnTo>
                  <a:pt x="744397" y="571138"/>
                </a:lnTo>
                <a:lnTo>
                  <a:pt x="747915" y="571490"/>
                </a:lnTo>
                <a:lnTo>
                  <a:pt x="751608" y="570610"/>
                </a:lnTo>
                <a:lnTo>
                  <a:pt x="755654" y="569203"/>
                </a:lnTo>
                <a:lnTo>
                  <a:pt x="759524" y="568324"/>
                </a:lnTo>
                <a:lnTo>
                  <a:pt x="763921" y="569555"/>
                </a:lnTo>
                <a:lnTo>
                  <a:pt x="766384" y="570786"/>
                </a:lnTo>
                <a:lnTo>
                  <a:pt x="763921" y="574304"/>
                </a:lnTo>
                <a:lnTo>
                  <a:pt x="762338" y="577822"/>
                </a:lnTo>
                <a:lnTo>
                  <a:pt x="761459" y="581692"/>
                </a:lnTo>
                <a:lnTo>
                  <a:pt x="762162" y="587672"/>
                </a:lnTo>
                <a:lnTo>
                  <a:pt x="762514" y="589079"/>
                </a:lnTo>
                <a:lnTo>
                  <a:pt x="763745" y="589783"/>
                </a:lnTo>
                <a:lnTo>
                  <a:pt x="766208" y="589959"/>
                </a:lnTo>
                <a:lnTo>
                  <a:pt x="787140" y="585737"/>
                </a:lnTo>
                <a:lnTo>
                  <a:pt x="791009" y="583627"/>
                </a:lnTo>
                <a:lnTo>
                  <a:pt x="798749" y="578174"/>
                </a:lnTo>
                <a:lnTo>
                  <a:pt x="804905" y="576063"/>
                </a:lnTo>
                <a:lnTo>
                  <a:pt x="807368" y="575711"/>
                </a:lnTo>
                <a:lnTo>
                  <a:pt x="809830" y="575711"/>
                </a:lnTo>
                <a:lnTo>
                  <a:pt x="812293" y="576063"/>
                </a:lnTo>
                <a:lnTo>
                  <a:pt x="814404" y="575536"/>
                </a:lnTo>
                <a:lnTo>
                  <a:pt x="818977" y="571314"/>
                </a:lnTo>
                <a:lnTo>
                  <a:pt x="821615" y="569907"/>
                </a:lnTo>
                <a:lnTo>
                  <a:pt x="828475" y="569203"/>
                </a:lnTo>
                <a:lnTo>
                  <a:pt x="831114" y="568148"/>
                </a:lnTo>
                <a:lnTo>
                  <a:pt x="834104" y="566037"/>
                </a:lnTo>
                <a:lnTo>
                  <a:pt x="836743" y="563223"/>
                </a:lnTo>
                <a:lnTo>
                  <a:pt x="839205" y="560056"/>
                </a:lnTo>
                <a:lnTo>
                  <a:pt x="841316" y="556890"/>
                </a:lnTo>
                <a:lnTo>
                  <a:pt x="845010" y="548095"/>
                </a:lnTo>
                <a:lnTo>
                  <a:pt x="847120" y="545281"/>
                </a:lnTo>
                <a:lnTo>
                  <a:pt x="855388" y="536662"/>
                </a:lnTo>
                <a:lnTo>
                  <a:pt x="860489" y="526988"/>
                </a:lnTo>
                <a:lnTo>
                  <a:pt x="862599" y="524525"/>
                </a:lnTo>
                <a:lnTo>
                  <a:pt x="865941" y="522238"/>
                </a:lnTo>
                <a:lnTo>
                  <a:pt x="870339" y="519952"/>
                </a:lnTo>
                <a:lnTo>
                  <a:pt x="872801" y="519248"/>
                </a:lnTo>
                <a:lnTo>
                  <a:pt x="875264" y="518897"/>
                </a:lnTo>
                <a:lnTo>
                  <a:pt x="879486" y="519600"/>
                </a:lnTo>
                <a:lnTo>
                  <a:pt x="896723" y="518897"/>
                </a:lnTo>
                <a:lnTo>
                  <a:pt x="899010" y="519072"/>
                </a:lnTo>
                <a:lnTo>
                  <a:pt x="901121" y="519776"/>
                </a:lnTo>
                <a:lnTo>
                  <a:pt x="903759" y="521359"/>
                </a:lnTo>
                <a:lnTo>
                  <a:pt x="909564" y="525932"/>
                </a:lnTo>
                <a:lnTo>
                  <a:pt x="912378" y="526988"/>
                </a:lnTo>
                <a:lnTo>
                  <a:pt x="917303" y="525757"/>
                </a:lnTo>
                <a:lnTo>
                  <a:pt x="919766" y="521535"/>
                </a:lnTo>
                <a:lnTo>
                  <a:pt x="920997" y="516082"/>
                </a:lnTo>
                <a:lnTo>
                  <a:pt x="922756" y="511685"/>
                </a:lnTo>
                <a:lnTo>
                  <a:pt x="924339" y="510102"/>
                </a:lnTo>
                <a:lnTo>
                  <a:pt x="928737" y="506408"/>
                </a:lnTo>
                <a:lnTo>
                  <a:pt x="930496" y="504121"/>
                </a:lnTo>
                <a:lnTo>
                  <a:pt x="933486" y="499724"/>
                </a:lnTo>
                <a:lnTo>
                  <a:pt x="935069" y="497789"/>
                </a:lnTo>
                <a:lnTo>
                  <a:pt x="937356" y="495678"/>
                </a:lnTo>
                <a:lnTo>
                  <a:pt x="940170" y="494799"/>
                </a:lnTo>
                <a:lnTo>
                  <a:pt x="945271" y="492336"/>
                </a:lnTo>
                <a:lnTo>
                  <a:pt x="951252" y="490225"/>
                </a:lnTo>
                <a:lnTo>
                  <a:pt x="954242" y="488466"/>
                </a:lnTo>
                <a:lnTo>
                  <a:pt x="956880" y="486004"/>
                </a:lnTo>
                <a:lnTo>
                  <a:pt x="958815" y="483365"/>
                </a:lnTo>
                <a:lnTo>
                  <a:pt x="959519" y="481606"/>
                </a:lnTo>
                <a:lnTo>
                  <a:pt x="959519" y="480375"/>
                </a:lnTo>
                <a:lnTo>
                  <a:pt x="959871" y="479320"/>
                </a:lnTo>
                <a:lnTo>
                  <a:pt x="961454" y="477913"/>
                </a:lnTo>
                <a:lnTo>
                  <a:pt x="962861" y="477561"/>
                </a:lnTo>
                <a:lnTo>
                  <a:pt x="969369" y="477561"/>
                </a:lnTo>
                <a:lnTo>
                  <a:pt x="970952" y="477209"/>
                </a:lnTo>
                <a:lnTo>
                  <a:pt x="972535" y="476681"/>
                </a:lnTo>
                <a:lnTo>
                  <a:pt x="973590" y="475802"/>
                </a:lnTo>
                <a:lnTo>
                  <a:pt x="973766" y="474395"/>
                </a:lnTo>
                <a:lnTo>
                  <a:pt x="973063" y="471053"/>
                </a:lnTo>
                <a:lnTo>
                  <a:pt x="973239" y="469821"/>
                </a:lnTo>
                <a:lnTo>
                  <a:pt x="975349" y="468766"/>
                </a:lnTo>
                <a:lnTo>
                  <a:pt x="978692" y="468238"/>
                </a:lnTo>
                <a:lnTo>
                  <a:pt x="984672" y="468062"/>
                </a:lnTo>
                <a:lnTo>
                  <a:pt x="987310" y="468414"/>
                </a:lnTo>
                <a:lnTo>
                  <a:pt x="993115" y="469997"/>
                </a:lnTo>
                <a:lnTo>
                  <a:pt x="995578" y="469997"/>
                </a:lnTo>
                <a:lnTo>
                  <a:pt x="997337" y="468942"/>
                </a:lnTo>
                <a:lnTo>
                  <a:pt x="998392" y="467183"/>
                </a:lnTo>
                <a:lnTo>
                  <a:pt x="999271" y="465600"/>
                </a:lnTo>
                <a:lnTo>
                  <a:pt x="1000327" y="464368"/>
                </a:lnTo>
                <a:lnTo>
                  <a:pt x="1001734" y="463841"/>
                </a:lnTo>
                <a:lnTo>
                  <a:pt x="1004900" y="463665"/>
                </a:lnTo>
                <a:lnTo>
                  <a:pt x="1006483" y="463489"/>
                </a:lnTo>
                <a:lnTo>
                  <a:pt x="1013167" y="459619"/>
                </a:lnTo>
                <a:lnTo>
                  <a:pt x="1036562" y="435521"/>
                </a:lnTo>
                <a:lnTo>
                  <a:pt x="1055910" y="420746"/>
                </a:lnTo>
                <a:lnTo>
                  <a:pt x="1058725" y="419339"/>
                </a:lnTo>
                <a:lnTo>
                  <a:pt x="1070510" y="414765"/>
                </a:lnTo>
                <a:lnTo>
                  <a:pt x="1071917" y="413886"/>
                </a:lnTo>
                <a:lnTo>
                  <a:pt x="1072796" y="412655"/>
                </a:lnTo>
                <a:lnTo>
                  <a:pt x="1073148" y="411072"/>
                </a:lnTo>
                <a:lnTo>
                  <a:pt x="1073676" y="409488"/>
                </a:lnTo>
                <a:lnTo>
                  <a:pt x="1073676" y="409488"/>
                </a:lnTo>
                <a:close/>
              </a:path>
            </a:pathLst>
          </a:custGeom>
          <a:solidFill>
            <a:srgbClr val="D8D8D8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 flipH="1">
            <a:off x="9195173" y="6431469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1" name="Google Shape;271;p34"/>
          <p:cNvSpPr/>
          <p:nvPr/>
        </p:nvSpPr>
        <p:spPr>
          <a:xfrm flipH="1">
            <a:off x="9806764" y="5817149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34"/>
          <p:cNvSpPr/>
          <p:nvPr/>
        </p:nvSpPr>
        <p:spPr>
          <a:xfrm flipH="1">
            <a:off x="9806764" y="6411373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34"/>
          <p:cNvSpPr/>
          <p:nvPr/>
        </p:nvSpPr>
        <p:spPr>
          <a:xfrm flipH="1">
            <a:off x="10462215" y="5222926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4" name="Google Shape;274;p34"/>
          <p:cNvSpPr/>
          <p:nvPr/>
        </p:nvSpPr>
        <p:spPr>
          <a:xfrm flipH="1">
            <a:off x="10462215" y="5817150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34"/>
          <p:cNvSpPr/>
          <p:nvPr/>
        </p:nvSpPr>
        <p:spPr>
          <a:xfrm flipH="1">
            <a:off x="10462215" y="6411373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34"/>
          <p:cNvSpPr/>
          <p:nvPr/>
        </p:nvSpPr>
        <p:spPr>
          <a:xfrm flipH="1">
            <a:off x="11094631" y="5222926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34"/>
          <p:cNvSpPr/>
          <p:nvPr/>
        </p:nvSpPr>
        <p:spPr>
          <a:xfrm flipH="1">
            <a:off x="11094631" y="5817149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34"/>
          <p:cNvSpPr/>
          <p:nvPr/>
        </p:nvSpPr>
        <p:spPr>
          <a:xfrm flipH="1">
            <a:off x="11094631" y="6411373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34"/>
          <p:cNvSpPr/>
          <p:nvPr/>
        </p:nvSpPr>
        <p:spPr>
          <a:xfrm flipH="1">
            <a:off x="11094631" y="4628703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0" name="Google Shape;280;p34"/>
          <p:cNvSpPr/>
          <p:nvPr/>
        </p:nvSpPr>
        <p:spPr>
          <a:xfrm flipH="1">
            <a:off x="11698057" y="5225839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1" name="Google Shape;281;p34"/>
          <p:cNvSpPr/>
          <p:nvPr/>
        </p:nvSpPr>
        <p:spPr>
          <a:xfrm flipH="1">
            <a:off x="11698057" y="5820645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34"/>
          <p:cNvSpPr/>
          <p:nvPr/>
        </p:nvSpPr>
        <p:spPr>
          <a:xfrm flipH="1">
            <a:off x="11698057" y="6415451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p34"/>
          <p:cNvSpPr/>
          <p:nvPr/>
        </p:nvSpPr>
        <p:spPr>
          <a:xfrm flipH="1">
            <a:off x="11698057" y="4631033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4" name="Google Shape;284;p34"/>
          <p:cNvSpPr/>
          <p:nvPr/>
        </p:nvSpPr>
        <p:spPr>
          <a:xfrm flipH="1">
            <a:off x="11698057" y="4036227"/>
            <a:ext cx="173225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5" name="Google Shape;285;p34"/>
          <p:cNvSpPr txBox="1"/>
          <p:nvPr/>
        </p:nvSpPr>
        <p:spPr>
          <a:xfrm>
            <a:off x="7142352" y="2630092"/>
            <a:ext cx="2369559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Sem</a:t>
            </a:r>
            <a:endParaRPr>
              <a:solidFill>
                <a:srgbClr val="00FF00"/>
              </a:solidFill>
            </a:endParaRPr>
          </a:p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fronteiras!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12308778" y="226710"/>
            <a:ext cx="1851837" cy="30469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Neste slide, insira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localidades que você atende ou em quais lugares possui escritório (Funciona mais para agências). Casa você seja freelancer ou não atenda fora da sua região, pode ignorar este slide.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reposicionar o mapa, vá até ferramentas -&gt; Cortar e amplie a área de corte. Assim, poderá selecionar outros locais do Brasil</a:t>
            </a:r>
            <a:endParaRPr/>
          </a:p>
        </p:txBody>
      </p:sp>
      <p:sp>
        <p:nvSpPr>
          <p:cNvPr id="287" name="Google Shape;287;p34"/>
          <p:cNvSpPr txBox="1"/>
          <p:nvPr/>
        </p:nvSpPr>
        <p:spPr>
          <a:xfrm>
            <a:off x="7142351" y="3491866"/>
            <a:ext cx="2596609" cy="1467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Com X anos presentes no mercado de marketing digital, nossa Agência já possui clientes satisfeitos em diferentes locais do país e planeja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crescer ainda mais no próximo ano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/>
          <p:nvPr/>
        </p:nvSpPr>
        <p:spPr>
          <a:xfrm>
            <a:off x="0" y="0"/>
            <a:ext cx="5218043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captura de tela&#10;&#10;Descrição gerada automaticamente" id="294" name="Google Shape;2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5720" y="1297460"/>
            <a:ext cx="3745846" cy="3016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captura de tela&#10;&#10;Descrição gerada automaticamente" id="295" name="Google Shape;29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108" y="424651"/>
            <a:ext cx="3099830" cy="3864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captura de tela&#10;&#10;Descrição gerada automaticamente" id="296" name="Google Shape;29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88323" y="3238377"/>
            <a:ext cx="3099830" cy="3864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captura de tela&#10;&#10;Descrição gerada automaticamente" id="297" name="Google Shape;29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1945" y="3836993"/>
            <a:ext cx="2520560" cy="2029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sinal, ao ar livre, garrafa&#10;&#10;Descrição gerada automaticamente" id="298" name="Google Shape;29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3116" y="1394357"/>
            <a:ext cx="1495532" cy="20397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facebook marketing partner" id="299" name="Google Shape;299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5229" y="4873486"/>
            <a:ext cx="2018976" cy="593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google certified" id="300" name="Google Shape;300;p35"/>
          <p:cNvPicPr preferRelativeResize="0"/>
          <p:nvPr/>
        </p:nvPicPr>
        <p:blipFill rotWithShape="1">
          <a:blip r:embed="rId7">
            <a:alphaModFix/>
          </a:blip>
          <a:srcRect b="11659" l="4458" r="16209" t="5440"/>
          <a:stretch/>
        </p:blipFill>
        <p:spPr>
          <a:xfrm>
            <a:off x="3753183" y="2054135"/>
            <a:ext cx="1376279" cy="1361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twitter partner" id="301" name="Google Shape;301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22229" y="4302182"/>
            <a:ext cx="1014465" cy="1014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 txBox="1"/>
          <p:nvPr/>
        </p:nvSpPr>
        <p:spPr>
          <a:xfrm>
            <a:off x="12308778" y="226710"/>
            <a:ext cx="1851837" cy="138499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Neste slide, insira as certificações que você possui e/ou parcerias importantes. Elas passarão credibilidade para você, e valem como prova social do seu conhecimento.</a:t>
            </a:r>
            <a:endParaRPr/>
          </a:p>
        </p:txBody>
      </p:sp>
      <p:grpSp>
        <p:nvGrpSpPr>
          <p:cNvPr id="303" name="Google Shape;303;p35"/>
          <p:cNvGrpSpPr/>
          <p:nvPr/>
        </p:nvGrpSpPr>
        <p:grpSpPr>
          <a:xfrm>
            <a:off x="6654735" y="2221810"/>
            <a:ext cx="3925169" cy="2694785"/>
            <a:chOff x="6654735" y="2182505"/>
            <a:chExt cx="3925169" cy="2694785"/>
          </a:xfrm>
        </p:grpSpPr>
        <p:sp>
          <p:nvSpPr>
            <p:cNvPr id="304" name="Google Shape;304;p35"/>
            <p:cNvSpPr txBox="1"/>
            <p:nvPr/>
          </p:nvSpPr>
          <p:spPr>
            <a:xfrm>
              <a:off x="6658638" y="2182505"/>
              <a:ext cx="3921266" cy="1246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3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latin typeface="Arial"/>
                  <a:ea typeface="Arial"/>
                  <a:cs typeface="Arial"/>
                  <a:sym typeface="Arial"/>
                </a:rPr>
                <a:t>Conhecimento</a:t>
              </a:r>
              <a:endParaRPr/>
            </a:p>
            <a:p>
              <a:pPr indent="0" lvl="0" marL="0" marR="0" rtl="0" algn="l">
                <a:lnSpc>
                  <a:spcPct val="93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latin typeface="Arial"/>
                  <a:ea typeface="Arial"/>
                  <a:cs typeface="Arial"/>
                  <a:sym typeface="Arial"/>
                </a:rPr>
                <a:t>que enche nossas</a:t>
              </a:r>
              <a:endParaRPr/>
            </a:p>
            <a:p>
              <a:pPr indent="0" lvl="0" marL="0" marR="0" rtl="0" algn="l">
                <a:lnSpc>
                  <a:spcPct val="93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latin typeface="Arial"/>
                  <a:ea typeface="Arial"/>
                  <a:cs typeface="Arial"/>
                  <a:sym typeface="Arial"/>
                </a:rPr>
                <a:t>paredes!</a:t>
              </a:r>
              <a:endParaRPr/>
            </a:p>
          </p:txBody>
        </p:sp>
        <p:sp>
          <p:nvSpPr>
            <p:cNvPr id="305" name="Google Shape;305;p35"/>
            <p:cNvSpPr txBox="1"/>
            <p:nvPr/>
          </p:nvSpPr>
          <p:spPr>
            <a:xfrm>
              <a:off x="6654735" y="3410285"/>
              <a:ext cx="3745846" cy="1467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Investimos pesado em conhecimento, porque acreditamos que o primeiro passo para oferecer um serviço de qualidade é </a:t>
              </a: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entender do que está falando</a:t>
              </a: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. Nossa equipe possui certificações em diferentes áreas, o que atesta nosso pleno conhecimento da área.</a:t>
              </a:r>
              <a:endParaRPr/>
            </a:p>
          </p:txBody>
        </p:sp>
      </p:grpSp>
      <p:grpSp>
        <p:nvGrpSpPr>
          <p:cNvPr id="306" name="Google Shape;306;p35"/>
          <p:cNvGrpSpPr/>
          <p:nvPr/>
        </p:nvGrpSpPr>
        <p:grpSpPr>
          <a:xfrm>
            <a:off x="9195173" y="4036227"/>
            <a:ext cx="2676109" cy="2564616"/>
            <a:chOff x="9195173" y="4036227"/>
            <a:chExt cx="2676109" cy="2564616"/>
          </a:xfrm>
        </p:grpSpPr>
        <p:sp>
          <p:nvSpPr>
            <p:cNvPr id="307" name="Google Shape;307;p35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8" name="Google Shape;308;p35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9" name="Google Shape;309;p35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0" name="Google Shape;310;p35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1" name="Google Shape;311;p35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3" name="Google Shape;313;p35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4" name="Google Shape;314;p35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5" name="Google Shape;315;p35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6" name="Google Shape;316;p35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7" name="Google Shape;317;p35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8" name="Google Shape;318;p35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9" name="Google Shape;319;p35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0" name="Google Shape;320;p35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1" name="Google Shape;321;p35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/>
          <p:nvPr/>
        </p:nvSpPr>
        <p:spPr>
          <a:xfrm>
            <a:off x="6973957" y="0"/>
            <a:ext cx="5218043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8" name="Google Shape;328;p36"/>
          <p:cNvGrpSpPr/>
          <p:nvPr/>
        </p:nvGrpSpPr>
        <p:grpSpPr>
          <a:xfrm>
            <a:off x="4952001" y="1290090"/>
            <a:ext cx="6127085" cy="4476949"/>
            <a:chOff x="5319776" y="1816625"/>
            <a:chExt cx="5196628" cy="3797081"/>
          </a:xfrm>
        </p:grpSpPr>
        <p:sp>
          <p:nvSpPr>
            <p:cNvPr id="329" name="Google Shape;329;p36"/>
            <p:cNvSpPr/>
            <p:nvPr/>
          </p:nvSpPr>
          <p:spPr>
            <a:xfrm>
              <a:off x="5336980" y="4426648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9336353" y="4433655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5319776" y="3102542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6659388" y="4426535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7995842" y="4423633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7995842" y="3104658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9327257" y="3097897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6657809" y="3103735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5321440" y="1819827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6664845" y="1816625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000005" y="1819828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9325233" y="1823670"/>
              <a:ext cx="1180051" cy="1180051"/>
            </a:xfrm>
            <a:prstGeom prst="rect">
              <a:avLst/>
            </a:prstGeom>
            <a:solidFill>
              <a:srgbClr val="F2F2F2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36"/>
          <p:cNvSpPr txBox="1"/>
          <p:nvPr/>
        </p:nvSpPr>
        <p:spPr>
          <a:xfrm>
            <a:off x="1418540" y="2403163"/>
            <a:ext cx="266932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Muita gente</a:t>
            </a:r>
            <a:endParaRPr/>
          </a:p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confia.</a:t>
            </a:r>
            <a:endParaRPr/>
          </a:p>
        </p:txBody>
      </p:sp>
      <p:pic>
        <p:nvPicPr>
          <p:cNvPr id="342" name="Google Shape;34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0492" y="1728793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4927" y="3189001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0492" y="4757044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8049" y="1728793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2484" y="3189001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8049" y="4757044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5606" y="1728793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0041" y="3189001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5606" y="4757044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6269" y="1728793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0704" y="3189001"/>
            <a:ext cx="123348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6269" y="4757044"/>
            <a:ext cx="1233488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6"/>
          <p:cNvSpPr txBox="1"/>
          <p:nvPr/>
        </p:nvSpPr>
        <p:spPr>
          <a:xfrm>
            <a:off x="12308778" y="226710"/>
            <a:ext cx="1851837" cy="10156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Neste slide, insira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marcas dos seus principais clientes. Mais uma vez, isso ajudará no quesito prova social.</a:t>
            </a:r>
            <a:endParaRPr/>
          </a:p>
        </p:txBody>
      </p:sp>
      <p:sp>
        <p:nvSpPr>
          <p:cNvPr id="355" name="Google Shape;355;p36"/>
          <p:cNvSpPr txBox="1"/>
          <p:nvPr/>
        </p:nvSpPr>
        <p:spPr>
          <a:xfrm>
            <a:off x="1425516" y="3264937"/>
            <a:ext cx="2595351" cy="1467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Trabalhamos para oferecer uma experiência única para nossos clientes! Não a toa, hoje possuímos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X clientes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satisfeitos em nosso portfolio e uma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taxa de satisfação de mais de XX%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grpSp>
        <p:nvGrpSpPr>
          <p:cNvPr id="356" name="Google Shape;356;p36"/>
          <p:cNvGrpSpPr/>
          <p:nvPr/>
        </p:nvGrpSpPr>
        <p:grpSpPr>
          <a:xfrm rot="5400000">
            <a:off x="258674" y="3980473"/>
            <a:ext cx="2676109" cy="2564616"/>
            <a:chOff x="9195173" y="4036227"/>
            <a:chExt cx="2676109" cy="2564616"/>
          </a:xfrm>
        </p:grpSpPr>
        <p:sp>
          <p:nvSpPr>
            <p:cNvPr id="357" name="Google Shape;357;p36"/>
            <p:cNvSpPr/>
            <p:nvPr/>
          </p:nvSpPr>
          <p:spPr>
            <a:xfrm flipH="1">
              <a:off x="9195173" y="643146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58" name="Google Shape;358;p36"/>
            <p:cNvSpPr/>
            <p:nvPr/>
          </p:nvSpPr>
          <p:spPr>
            <a:xfrm flipH="1">
              <a:off x="9806764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59" name="Google Shape;359;p36"/>
            <p:cNvSpPr/>
            <p:nvPr/>
          </p:nvSpPr>
          <p:spPr>
            <a:xfrm flipH="1">
              <a:off x="9806764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0" name="Google Shape;360;p36"/>
            <p:cNvSpPr/>
            <p:nvPr/>
          </p:nvSpPr>
          <p:spPr>
            <a:xfrm flipH="1">
              <a:off x="10462215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1" name="Google Shape;361;p36"/>
            <p:cNvSpPr/>
            <p:nvPr/>
          </p:nvSpPr>
          <p:spPr>
            <a:xfrm flipH="1">
              <a:off x="10462215" y="5817150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2" name="Google Shape;362;p36"/>
            <p:cNvSpPr/>
            <p:nvPr/>
          </p:nvSpPr>
          <p:spPr>
            <a:xfrm flipH="1">
              <a:off x="10462215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3" name="Google Shape;363;p36"/>
            <p:cNvSpPr/>
            <p:nvPr/>
          </p:nvSpPr>
          <p:spPr>
            <a:xfrm flipH="1">
              <a:off x="11094631" y="5222926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4" name="Google Shape;364;p36"/>
            <p:cNvSpPr/>
            <p:nvPr/>
          </p:nvSpPr>
          <p:spPr>
            <a:xfrm flipH="1">
              <a:off x="11094631" y="581714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5" name="Google Shape;365;p36"/>
            <p:cNvSpPr/>
            <p:nvPr/>
          </p:nvSpPr>
          <p:spPr>
            <a:xfrm flipH="1">
              <a:off x="11094631" y="641137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6" name="Google Shape;366;p36"/>
            <p:cNvSpPr/>
            <p:nvPr/>
          </p:nvSpPr>
          <p:spPr>
            <a:xfrm flipH="1">
              <a:off x="11094631" y="462870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7" name="Google Shape;367;p36"/>
            <p:cNvSpPr/>
            <p:nvPr/>
          </p:nvSpPr>
          <p:spPr>
            <a:xfrm flipH="1">
              <a:off x="11698057" y="5225839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8" name="Google Shape;368;p36"/>
            <p:cNvSpPr/>
            <p:nvPr/>
          </p:nvSpPr>
          <p:spPr>
            <a:xfrm flipH="1">
              <a:off x="11698057" y="5820645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9" name="Google Shape;369;p36"/>
            <p:cNvSpPr/>
            <p:nvPr/>
          </p:nvSpPr>
          <p:spPr>
            <a:xfrm flipH="1">
              <a:off x="11698057" y="6415451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0" name="Google Shape;370;p36"/>
            <p:cNvSpPr/>
            <p:nvPr/>
          </p:nvSpPr>
          <p:spPr>
            <a:xfrm flipH="1">
              <a:off x="11698057" y="4631033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1" name="Google Shape;371;p36"/>
            <p:cNvSpPr/>
            <p:nvPr/>
          </p:nvSpPr>
          <p:spPr>
            <a:xfrm flipH="1">
              <a:off x="11698057" y="4036227"/>
              <a:ext cx="173225" cy="16937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"/>
          <p:cNvSpPr txBox="1"/>
          <p:nvPr/>
        </p:nvSpPr>
        <p:spPr>
          <a:xfrm>
            <a:off x="4785840" y="1228376"/>
            <a:ext cx="219162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latin typeface="Arial"/>
                <a:ea typeface="Arial"/>
                <a:cs typeface="Arial"/>
                <a:sym typeface="Arial"/>
              </a:rPr>
              <a:t>Serviços</a:t>
            </a:r>
            <a:endParaRPr/>
          </a:p>
        </p:txBody>
      </p:sp>
      <p:sp>
        <p:nvSpPr>
          <p:cNvPr id="378" name="Google Shape;378;p37"/>
          <p:cNvSpPr txBox="1"/>
          <p:nvPr/>
        </p:nvSpPr>
        <p:spPr>
          <a:xfrm>
            <a:off x="12308778" y="226710"/>
            <a:ext cx="1851837" cy="10156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Neste slide, insira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marcas dos seus principais clientes. Mais uma vez, isso ajudará no quesito prova social.</a:t>
            </a:r>
            <a:endParaRPr/>
          </a:p>
        </p:txBody>
      </p:sp>
      <p:sp>
        <p:nvSpPr>
          <p:cNvPr id="379" name="Google Shape;379;p37"/>
          <p:cNvSpPr/>
          <p:nvPr/>
        </p:nvSpPr>
        <p:spPr>
          <a:xfrm>
            <a:off x="4785840" y="2547922"/>
            <a:ext cx="2344630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7"/>
          <p:cNvSpPr txBox="1"/>
          <p:nvPr/>
        </p:nvSpPr>
        <p:spPr>
          <a:xfrm>
            <a:off x="5446983" y="2750569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Gestão de Instagram</a:t>
            </a:r>
            <a:endParaRPr/>
          </a:p>
        </p:txBody>
      </p:sp>
      <p:sp>
        <p:nvSpPr>
          <p:cNvPr id="381" name="Google Shape;381;p37"/>
          <p:cNvSpPr/>
          <p:nvPr/>
        </p:nvSpPr>
        <p:spPr>
          <a:xfrm>
            <a:off x="4857170" y="260004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7"/>
          <p:cNvSpPr/>
          <p:nvPr/>
        </p:nvSpPr>
        <p:spPr>
          <a:xfrm>
            <a:off x="4804654" y="4180842"/>
            <a:ext cx="2302853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7"/>
          <p:cNvSpPr txBox="1"/>
          <p:nvPr/>
        </p:nvSpPr>
        <p:spPr>
          <a:xfrm>
            <a:off x="5465797" y="4383489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Gestão de Facebook</a:t>
            </a:r>
            <a:endParaRPr/>
          </a:p>
        </p:txBody>
      </p:sp>
      <p:sp>
        <p:nvSpPr>
          <p:cNvPr id="384" name="Google Shape;384;p37"/>
          <p:cNvSpPr/>
          <p:nvPr/>
        </p:nvSpPr>
        <p:spPr>
          <a:xfrm>
            <a:off x="4875984" y="423296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7"/>
          <p:cNvSpPr/>
          <p:nvPr/>
        </p:nvSpPr>
        <p:spPr>
          <a:xfrm>
            <a:off x="4804654" y="3364382"/>
            <a:ext cx="251136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5465797" y="3567029"/>
            <a:ext cx="185021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Gestão de Google Ads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7"/>
          <p:cNvSpPr/>
          <p:nvPr/>
        </p:nvSpPr>
        <p:spPr>
          <a:xfrm>
            <a:off x="4875984" y="341650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7"/>
          <p:cNvSpPr/>
          <p:nvPr/>
        </p:nvSpPr>
        <p:spPr>
          <a:xfrm>
            <a:off x="7962900" y="2547922"/>
            <a:ext cx="2582692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7"/>
          <p:cNvSpPr txBox="1"/>
          <p:nvPr/>
        </p:nvSpPr>
        <p:spPr>
          <a:xfrm>
            <a:off x="8624043" y="2750569"/>
            <a:ext cx="206470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Criação de Landing Pages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7"/>
          <p:cNvSpPr/>
          <p:nvPr/>
        </p:nvSpPr>
        <p:spPr>
          <a:xfrm>
            <a:off x="8034230" y="260004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7"/>
          <p:cNvSpPr txBox="1"/>
          <p:nvPr/>
        </p:nvSpPr>
        <p:spPr>
          <a:xfrm>
            <a:off x="4956623" y="2643167"/>
            <a:ext cx="336952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92" name="Google Shape;392;p37"/>
          <p:cNvSpPr txBox="1"/>
          <p:nvPr/>
        </p:nvSpPr>
        <p:spPr>
          <a:xfrm>
            <a:off x="4953092" y="3459627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93" name="Google Shape;393;p37"/>
          <p:cNvSpPr txBox="1"/>
          <p:nvPr/>
        </p:nvSpPr>
        <p:spPr>
          <a:xfrm>
            <a:off x="4953026" y="4276087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94" name="Google Shape;394;p37"/>
          <p:cNvSpPr/>
          <p:nvPr/>
        </p:nvSpPr>
        <p:spPr>
          <a:xfrm>
            <a:off x="4804654" y="4978309"/>
            <a:ext cx="2302853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7"/>
          <p:cNvSpPr txBox="1"/>
          <p:nvPr/>
        </p:nvSpPr>
        <p:spPr>
          <a:xfrm>
            <a:off x="5465797" y="5180956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Gestão de Instagram</a:t>
            </a:r>
            <a:endParaRPr/>
          </a:p>
        </p:txBody>
      </p:sp>
      <p:sp>
        <p:nvSpPr>
          <p:cNvPr id="396" name="Google Shape;396;p37"/>
          <p:cNvSpPr/>
          <p:nvPr/>
        </p:nvSpPr>
        <p:spPr>
          <a:xfrm>
            <a:off x="4887135" y="5030430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7"/>
          <p:cNvSpPr txBox="1"/>
          <p:nvPr/>
        </p:nvSpPr>
        <p:spPr>
          <a:xfrm>
            <a:off x="4944721" y="5073554"/>
            <a:ext cx="431528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98" name="Google Shape;398;p37"/>
          <p:cNvSpPr txBox="1"/>
          <p:nvPr/>
        </p:nvSpPr>
        <p:spPr>
          <a:xfrm>
            <a:off x="8117399" y="2643167"/>
            <a:ext cx="41069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99" name="Google Shape;399;p37"/>
          <p:cNvSpPr/>
          <p:nvPr/>
        </p:nvSpPr>
        <p:spPr>
          <a:xfrm>
            <a:off x="7944086" y="3364382"/>
            <a:ext cx="232581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8605229" y="3567029"/>
            <a:ext cx="16646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Manutenção de Ads</a:t>
            </a:r>
            <a:endParaRPr b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7"/>
          <p:cNvSpPr/>
          <p:nvPr/>
        </p:nvSpPr>
        <p:spPr>
          <a:xfrm>
            <a:off x="8015416" y="341650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7"/>
          <p:cNvSpPr/>
          <p:nvPr/>
        </p:nvSpPr>
        <p:spPr>
          <a:xfrm>
            <a:off x="7962900" y="4978309"/>
            <a:ext cx="2428786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8624043" y="5180956"/>
            <a:ext cx="1921549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Produção de conteúdo</a:t>
            </a:r>
            <a:endParaRPr/>
          </a:p>
        </p:txBody>
      </p:sp>
      <p:sp>
        <p:nvSpPr>
          <p:cNvPr id="404" name="Google Shape;404;p37"/>
          <p:cNvSpPr/>
          <p:nvPr/>
        </p:nvSpPr>
        <p:spPr>
          <a:xfrm>
            <a:off x="8034230" y="5030430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7"/>
          <p:cNvSpPr/>
          <p:nvPr/>
        </p:nvSpPr>
        <p:spPr>
          <a:xfrm>
            <a:off x="7962899" y="4180842"/>
            <a:ext cx="2725847" cy="667545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7"/>
          <p:cNvSpPr txBox="1"/>
          <p:nvPr/>
        </p:nvSpPr>
        <p:spPr>
          <a:xfrm>
            <a:off x="8624043" y="4383489"/>
            <a:ext cx="2254873" cy="262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Assessoria de comunicação</a:t>
            </a:r>
            <a:endParaRPr/>
          </a:p>
        </p:txBody>
      </p:sp>
      <p:sp>
        <p:nvSpPr>
          <p:cNvPr id="407" name="Google Shape;407;p37"/>
          <p:cNvSpPr/>
          <p:nvPr/>
        </p:nvSpPr>
        <p:spPr>
          <a:xfrm>
            <a:off x="8034230" y="4232963"/>
            <a:ext cx="563302" cy="563302"/>
          </a:xfrm>
          <a:prstGeom prst="ellipse">
            <a:avLst/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7"/>
          <p:cNvSpPr txBox="1"/>
          <p:nvPr/>
        </p:nvSpPr>
        <p:spPr>
          <a:xfrm>
            <a:off x="8085685" y="3459627"/>
            <a:ext cx="42191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409" name="Google Shape;409;p37"/>
          <p:cNvSpPr txBox="1"/>
          <p:nvPr/>
        </p:nvSpPr>
        <p:spPr>
          <a:xfrm>
            <a:off x="8121066" y="4276087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410" name="Google Shape;410;p37"/>
          <p:cNvSpPr txBox="1"/>
          <p:nvPr/>
        </p:nvSpPr>
        <p:spPr>
          <a:xfrm>
            <a:off x="8111272" y="5073554"/>
            <a:ext cx="40908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411" name="Google Shape;411;p37"/>
          <p:cNvSpPr txBox="1"/>
          <p:nvPr/>
        </p:nvSpPr>
        <p:spPr>
          <a:xfrm>
            <a:off x="4804654" y="1681479"/>
            <a:ext cx="5963047" cy="543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Contamos com uma grande </a:t>
            </a:r>
            <a:r>
              <a:rPr b="1"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variedade de serviços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 atender completamente as necessidades do seu negócio. Abaixo, listamos algumas das nossas soluções:</a:t>
            </a:r>
            <a:endParaRPr/>
          </a:p>
        </p:txBody>
      </p:sp>
      <p:sp>
        <p:nvSpPr>
          <p:cNvPr id="412" name="Google Shape;412;p37"/>
          <p:cNvSpPr/>
          <p:nvPr/>
        </p:nvSpPr>
        <p:spPr>
          <a:xfrm>
            <a:off x="396064" y="574702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1599606" y="634183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4" name="Google Shape;414;p37"/>
          <p:cNvSpPr/>
          <p:nvPr/>
        </p:nvSpPr>
        <p:spPr>
          <a:xfrm>
            <a:off x="997835" y="634183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5" name="Google Shape;415;p37"/>
          <p:cNvSpPr/>
          <p:nvPr/>
        </p:nvSpPr>
        <p:spPr>
          <a:xfrm>
            <a:off x="396064" y="634183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6" name="Google Shape;416;p37"/>
          <p:cNvSpPr/>
          <p:nvPr/>
        </p:nvSpPr>
        <p:spPr>
          <a:xfrm>
            <a:off x="986074" y="574760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7" name="Google Shape;417;p37"/>
          <p:cNvSpPr/>
          <p:nvPr/>
        </p:nvSpPr>
        <p:spPr>
          <a:xfrm>
            <a:off x="2843302" y="4005788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8" name="Google Shape;418;p37"/>
          <p:cNvSpPr/>
          <p:nvPr/>
        </p:nvSpPr>
        <p:spPr>
          <a:xfrm>
            <a:off x="4558928" y="576188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3416769" y="635610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0" name="Google Shape;420;p37"/>
          <p:cNvSpPr/>
          <p:nvPr/>
        </p:nvSpPr>
        <p:spPr>
          <a:xfrm>
            <a:off x="3969566" y="5167658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1" name="Google Shape;421;p37"/>
          <p:cNvSpPr/>
          <p:nvPr/>
        </p:nvSpPr>
        <p:spPr>
          <a:xfrm>
            <a:off x="3969566" y="576188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2" name="Google Shape;422;p37"/>
          <p:cNvSpPr/>
          <p:nvPr/>
        </p:nvSpPr>
        <p:spPr>
          <a:xfrm>
            <a:off x="3416769" y="457343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3" name="Google Shape;423;p37"/>
          <p:cNvSpPr/>
          <p:nvPr/>
        </p:nvSpPr>
        <p:spPr>
          <a:xfrm>
            <a:off x="2803148" y="635610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4" name="Google Shape;424;p37"/>
          <p:cNvSpPr/>
          <p:nvPr/>
        </p:nvSpPr>
        <p:spPr>
          <a:xfrm>
            <a:off x="3416769" y="5167658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5" name="Google Shape;425;p37"/>
          <p:cNvSpPr/>
          <p:nvPr/>
        </p:nvSpPr>
        <p:spPr>
          <a:xfrm>
            <a:off x="3416769" y="576188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6" name="Google Shape;426;p37"/>
          <p:cNvSpPr/>
          <p:nvPr/>
        </p:nvSpPr>
        <p:spPr>
          <a:xfrm>
            <a:off x="2843302" y="457343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7" name="Google Shape;427;p37"/>
          <p:cNvSpPr/>
          <p:nvPr/>
        </p:nvSpPr>
        <p:spPr>
          <a:xfrm>
            <a:off x="2201377" y="635610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8" name="Google Shape;428;p37"/>
          <p:cNvSpPr/>
          <p:nvPr/>
        </p:nvSpPr>
        <p:spPr>
          <a:xfrm>
            <a:off x="2843302" y="5167658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9" name="Google Shape;429;p37"/>
          <p:cNvSpPr/>
          <p:nvPr/>
        </p:nvSpPr>
        <p:spPr>
          <a:xfrm>
            <a:off x="2843302" y="576188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0" name="Google Shape;430;p37"/>
          <p:cNvSpPr/>
          <p:nvPr/>
        </p:nvSpPr>
        <p:spPr>
          <a:xfrm>
            <a:off x="2843302" y="336489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1" name="Google Shape;431;p37"/>
          <p:cNvSpPr/>
          <p:nvPr/>
        </p:nvSpPr>
        <p:spPr>
          <a:xfrm>
            <a:off x="2245308" y="336489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2" name="Google Shape;432;p37"/>
          <p:cNvSpPr/>
          <p:nvPr/>
        </p:nvSpPr>
        <p:spPr>
          <a:xfrm>
            <a:off x="2245308" y="395911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C5007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3" name="Google Shape;433;p37"/>
          <p:cNvSpPr/>
          <p:nvPr/>
        </p:nvSpPr>
        <p:spPr>
          <a:xfrm>
            <a:off x="2245308" y="455333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4" name="Google Shape;434;p37"/>
          <p:cNvSpPr/>
          <p:nvPr/>
        </p:nvSpPr>
        <p:spPr>
          <a:xfrm>
            <a:off x="2245308" y="277066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5" name="Google Shape;435;p37"/>
          <p:cNvSpPr/>
          <p:nvPr/>
        </p:nvSpPr>
        <p:spPr>
          <a:xfrm>
            <a:off x="2245308" y="217644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37"/>
          <p:cNvSpPr/>
          <p:nvPr/>
        </p:nvSpPr>
        <p:spPr>
          <a:xfrm>
            <a:off x="2245308" y="98799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37"/>
          <p:cNvSpPr/>
          <p:nvPr/>
        </p:nvSpPr>
        <p:spPr>
          <a:xfrm>
            <a:off x="2245308" y="158222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D0CECE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8" name="Google Shape;438;p37"/>
          <p:cNvSpPr/>
          <p:nvPr/>
        </p:nvSpPr>
        <p:spPr>
          <a:xfrm>
            <a:off x="1604430" y="336489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9" name="Google Shape;439;p37"/>
          <p:cNvSpPr/>
          <p:nvPr/>
        </p:nvSpPr>
        <p:spPr>
          <a:xfrm>
            <a:off x="1604430" y="514756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0" name="Google Shape;440;p37"/>
          <p:cNvSpPr/>
          <p:nvPr/>
        </p:nvSpPr>
        <p:spPr>
          <a:xfrm>
            <a:off x="1604430" y="395911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1" name="Google Shape;441;p37"/>
          <p:cNvSpPr/>
          <p:nvPr/>
        </p:nvSpPr>
        <p:spPr>
          <a:xfrm>
            <a:off x="1604430" y="455333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37"/>
          <p:cNvSpPr/>
          <p:nvPr/>
        </p:nvSpPr>
        <p:spPr>
          <a:xfrm>
            <a:off x="1604430" y="277066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3" name="Google Shape;443;p37"/>
          <p:cNvSpPr/>
          <p:nvPr/>
        </p:nvSpPr>
        <p:spPr>
          <a:xfrm>
            <a:off x="1604430" y="39377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4" name="Google Shape;444;p37"/>
          <p:cNvSpPr/>
          <p:nvPr/>
        </p:nvSpPr>
        <p:spPr>
          <a:xfrm>
            <a:off x="1604430" y="217644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5" name="Google Shape;445;p37"/>
          <p:cNvSpPr/>
          <p:nvPr/>
        </p:nvSpPr>
        <p:spPr>
          <a:xfrm>
            <a:off x="1604430" y="98799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6" name="Google Shape;446;p37"/>
          <p:cNvSpPr/>
          <p:nvPr/>
        </p:nvSpPr>
        <p:spPr>
          <a:xfrm>
            <a:off x="1604430" y="158222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7" name="Google Shape;447;p37"/>
          <p:cNvSpPr/>
          <p:nvPr/>
        </p:nvSpPr>
        <p:spPr>
          <a:xfrm>
            <a:off x="986074" y="336489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8" name="Google Shape;448;p37"/>
          <p:cNvSpPr/>
          <p:nvPr/>
        </p:nvSpPr>
        <p:spPr>
          <a:xfrm>
            <a:off x="986074" y="514756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9" name="Google Shape;449;p37"/>
          <p:cNvSpPr/>
          <p:nvPr/>
        </p:nvSpPr>
        <p:spPr>
          <a:xfrm>
            <a:off x="986074" y="395911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p37"/>
          <p:cNvSpPr/>
          <p:nvPr/>
        </p:nvSpPr>
        <p:spPr>
          <a:xfrm>
            <a:off x="986074" y="455333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1" name="Google Shape;451;p37"/>
          <p:cNvSpPr/>
          <p:nvPr/>
        </p:nvSpPr>
        <p:spPr>
          <a:xfrm>
            <a:off x="986074" y="277066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D0CECE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2" name="Google Shape;452;p37"/>
          <p:cNvSpPr/>
          <p:nvPr/>
        </p:nvSpPr>
        <p:spPr>
          <a:xfrm>
            <a:off x="986074" y="39377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D0CECE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3" name="Google Shape;453;p37"/>
          <p:cNvSpPr/>
          <p:nvPr/>
        </p:nvSpPr>
        <p:spPr>
          <a:xfrm>
            <a:off x="986074" y="217644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4" name="Google Shape;454;p37"/>
          <p:cNvSpPr/>
          <p:nvPr/>
        </p:nvSpPr>
        <p:spPr>
          <a:xfrm>
            <a:off x="986074" y="98799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986074" y="1582222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D0CECE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6" name="Google Shape;456;p37"/>
          <p:cNvSpPr/>
          <p:nvPr/>
        </p:nvSpPr>
        <p:spPr>
          <a:xfrm>
            <a:off x="396064" y="336780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7" name="Google Shape;457;p37"/>
          <p:cNvSpPr/>
          <p:nvPr/>
        </p:nvSpPr>
        <p:spPr>
          <a:xfrm>
            <a:off x="396064" y="5152223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8" name="Google Shape;458;p37"/>
          <p:cNvSpPr/>
          <p:nvPr/>
        </p:nvSpPr>
        <p:spPr>
          <a:xfrm>
            <a:off x="396064" y="3962611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C5007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p37"/>
          <p:cNvSpPr/>
          <p:nvPr/>
        </p:nvSpPr>
        <p:spPr>
          <a:xfrm>
            <a:off x="396064" y="4557417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C5007A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37"/>
          <p:cNvSpPr/>
          <p:nvPr/>
        </p:nvSpPr>
        <p:spPr>
          <a:xfrm>
            <a:off x="396064" y="2772999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1" name="Google Shape;461;p37"/>
          <p:cNvSpPr/>
          <p:nvPr/>
        </p:nvSpPr>
        <p:spPr>
          <a:xfrm>
            <a:off x="396064" y="39377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2" name="Google Shape;462;p37"/>
          <p:cNvSpPr/>
          <p:nvPr/>
        </p:nvSpPr>
        <p:spPr>
          <a:xfrm>
            <a:off x="396064" y="2178193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3" name="Google Shape;463;p37"/>
          <p:cNvSpPr/>
          <p:nvPr/>
        </p:nvSpPr>
        <p:spPr>
          <a:xfrm>
            <a:off x="396064" y="988581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4" name="Google Shape;464;p37"/>
          <p:cNvSpPr/>
          <p:nvPr/>
        </p:nvSpPr>
        <p:spPr>
          <a:xfrm>
            <a:off x="396064" y="1583387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5" name="Google Shape;465;p37"/>
          <p:cNvSpPr/>
          <p:nvPr/>
        </p:nvSpPr>
        <p:spPr>
          <a:xfrm>
            <a:off x="5098722" y="635610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6" name="Google Shape;466;p37"/>
          <p:cNvSpPr/>
          <p:nvPr/>
        </p:nvSpPr>
        <p:spPr>
          <a:xfrm>
            <a:off x="4541555" y="635610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7" name="Google Shape;467;p37"/>
          <p:cNvSpPr/>
          <p:nvPr/>
        </p:nvSpPr>
        <p:spPr>
          <a:xfrm>
            <a:off x="3969566" y="6356105"/>
            <a:ext cx="169374" cy="169374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Uma imagem contendo xícara, interior, objeto, sentado&#10;&#10;Descrição gerada automaticamente" id="468" name="Google Shape;468;p37"/>
          <p:cNvPicPr preferRelativeResize="0"/>
          <p:nvPr/>
        </p:nvPicPr>
        <p:blipFill rotWithShape="1">
          <a:blip r:embed="rId3">
            <a:alphaModFix/>
          </a:blip>
          <a:srcRect b="0" l="12233" r="12673" t="1069"/>
          <a:stretch/>
        </p:blipFill>
        <p:spPr>
          <a:xfrm>
            <a:off x="-272351" y="20579"/>
            <a:ext cx="52055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80"/>
            <a:ext cx="12192000" cy="685522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8"/>
          <p:cNvSpPr txBox="1"/>
          <p:nvPr/>
        </p:nvSpPr>
        <p:spPr>
          <a:xfrm>
            <a:off x="4809333" y="3982340"/>
            <a:ext cx="25733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Nome do seu cliente aqui</a:t>
            </a:r>
            <a:endParaRPr/>
          </a:p>
        </p:txBody>
      </p:sp>
      <p:sp>
        <p:nvSpPr>
          <p:cNvPr id="475" name="Google Shape;475;p38"/>
          <p:cNvSpPr txBox="1"/>
          <p:nvPr/>
        </p:nvSpPr>
        <p:spPr>
          <a:xfrm>
            <a:off x="12300390" y="396516"/>
            <a:ext cx="1851837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Neste slide, insira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nome do seu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cliente</a:t>
            </a:r>
            <a:endParaRPr/>
          </a:p>
        </p:txBody>
      </p:sp>
      <p:sp>
        <p:nvSpPr>
          <p:cNvPr id="476" name="Google Shape;476;p38"/>
          <p:cNvSpPr/>
          <p:nvPr/>
        </p:nvSpPr>
        <p:spPr>
          <a:xfrm rot="10800000">
            <a:off x="5004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7" name="Google Shape;477;p38"/>
          <p:cNvSpPr/>
          <p:nvPr/>
        </p:nvSpPr>
        <p:spPr>
          <a:xfrm rot="10800000">
            <a:off x="5004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8" name="Google Shape;478;p38"/>
          <p:cNvSpPr/>
          <p:nvPr/>
        </p:nvSpPr>
        <p:spPr>
          <a:xfrm rot="10800000">
            <a:off x="5004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9" name="Google Shape;479;p38"/>
          <p:cNvSpPr/>
          <p:nvPr/>
        </p:nvSpPr>
        <p:spPr>
          <a:xfrm rot="10800000">
            <a:off x="5004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0" name="Google Shape;480;p38"/>
          <p:cNvSpPr/>
          <p:nvPr/>
        </p:nvSpPr>
        <p:spPr>
          <a:xfrm rot="10800000">
            <a:off x="50040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1" name="Google Shape;481;p38"/>
          <p:cNvSpPr/>
          <p:nvPr/>
        </p:nvSpPr>
        <p:spPr>
          <a:xfrm rot="10800000">
            <a:off x="5004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2" name="Google Shape;482;p38"/>
          <p:cNvSpPr/>
          <p:nvPr/>
        </p:nvSpPr>
        <p:spPr>
          <a:xfrm rot="10800000">
            <a:off x="50040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3" name="Google Shape;483;p38"/>
          <p:cNvSpPr/>
          <p:nvPr/>
        </p:nvSpPr>
        <p:spPr>
          <a:xfrm rot="10800000">
            <a:off x="50040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4" name="Google Shape;484;p38"/>
          <p:cNvSpPr/>
          <p:nvPr/>
        </p:nvSpPr>
        <p:spPr>
          <a:xfrm rot="10800000">
            <a:off x="5004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5" name="Google Shape;485;p38"/>
          <p:cNvSpPr/>
          <p:nvPr/>
        </p:nvSpPr>
        <p:spPr>
          <a:xfrm rot="10800000">
            <a:off x="11481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6" name="Google Shape;486;p38"/>
          <p:cNvSpPr/>
          <p:nvPr/>
        </p:nvSpPr>
        <p:spPr>
          <a:xfrm rot="10800000">
            <a:off x="11481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7" name="Google Shape;487;p38"/>
          <p:cNvSpPr/>
          <p:nvPr/>
        </p:nvSpPr>
        <p:spPr>
          <a:xfrm rot="10800000">
            <a:off x="11481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8" name="Google Shape;488;p38"/>
          <p:cNvSpPr/>
          <p:nvPr/>
        </p:nvSpPr>
        <p:spPr>
          <a:xfrm rot="10800000">
            <a:off x="11481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9" name="Google Shape;489;p38"/>
          <p:cNvSpPr/>
          <p:nvPr/>
        </p:nvSpPr>
        <p:spPr>
          <a:xfrm rot="10800000">
            <a:off x="11481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0" name="Google Shape;490;p38"/>
          <p:cNvSpPr/>
          <p:nvPr/>
        </p:nvSpPr>
        <p:spPr>
          <a:xfrm rot="10800000">
            <a:off x="11481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1" name="Google Shape;491;p38"/>
          <p:cNvSpPr/>
          <p:nvPr/>
        </p:nvSpPr>
        <p:spPr>
          <a:xfrm rot="10800000">
            <a:off x="11481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p38"/>
          <p:cNvSpPr/>
          <p:nvPr/>
        </p:nvSpPr>
        <p:spPr>
          <a:xfrm rot="10800000">
            <a:off x="11481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3" name="Google Shape;493;p38"/>
          <p:cNvSpPr/>
          <p:nvPr/>
        </p:nvSpPr>
        <p:spPr>
          <a:xfrm rot="10800000">
            <a:off x="17958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4" name="Google Shape;494;p38"/>
          <p:cNvSpPr/>
          <p:nvPr/>
        </p:nvSpPr>
        <p:spPr>
          <a:xfrm rot="10800000">
            <a:off x="17958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5" name="Google Shape;495;p38"/>
          <p:cNvSpPr/>
          <p:nvPr/>
        </p:nvSpPr>
        <p:spPr>
          <a:xfrm rot="10800000">
            <a:off x="17958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6" name="Google Shape;496;p38"/>
          <p:cNvSpPr/>
          <p:nvPr/>
        </p:nvSpPr>
        <p:spPr>
          <a:xfrm rot="10800000">
            <a:off x="17958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7" name="Google Shape;497;p38"/>
          <p:cNvSpPr/>
          <p:nvPr/>
        </p:nvSpPr>
        <p:spPr>
          <a:xfrm rot="10800000">
            <a:off x="24435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8" name="Google Shape;498;p38"/>
          <p:cNvSpPr/>
          <p:nvPr/>
        </p:nvSpPr>
        <p:spPr>
          <a:xfrm rot="10800000">
            <a:off x="24435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9" name="Google Shape;499;p38"/>
          <p:cNvSpPr/>
          <p:nvPr/>
        </p:nvSpPr>
        <p:spPr>
          <a:xfrm rot="10800000">
            <a:off x="24435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0" name="Google Shape;500;p38"/>
          <p:cNvSpPr/>
          <p:nvPr/>
        </p:nvSpPr>
        <p:spPr>
          <a:xfrm rot="10800000">
            <a:off x="24435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1" name="Google Shape;501;p38"/>
          <p:cNvSpPr/>
          <p:nvPr/>
        </p:nvSpPr>
        <p:spPr>
          <a:xfrm rot="10800000">
            <a:off x="30913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2" name="Google Shape;502;p38"/>
          <p:cNvSpPr/>
          <p:nvPr/>
        </p:nvSpPr>
        <p:spPr>
          <a:xfrm rot="10800000">
            <a:off x="30913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3" name="Google Shape;503;p38"/>
          <p:cNvSpPr/>
          <p:nvPr/>
        </p:nvSpPr>
        <p:spPr>
          <a:xfrm rot="10800000">
            <a:off x="30913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4" name="Google Shape;504;p38"/>
          <p:cNvSpPr/>
          <p:nvPr/>
        </p:nvSpPr>
        <p:spPr>
          <a:xfrm rot="10800000">
            <a:off x="30913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5" name="Google Shape;505;p38"/>
          <p:cNvSpPr/>
          <p:nvPr/>
        </p:nvSpPr>
        <p:spPr>
          <a:xfrm rot="10800000">
            <a:off x="30913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6" name="Google Shape;506;p38"/>
          <p:cNvSpPr/>
          <p:nvPr/>
        </p:nvSpPr>
        <p:spPr>
          <a:xfrm rot="10800000">
            <a:off x="30913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7" name="Google Shape;507;p38"/>
          <p:cNvSpPr/>
          <p:nvPr/>
        </p:nvSpPr>
        <p:spPr>
          <a:xfrm rot="10800000">
            <a:off x="37390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8" name="Google Shape;508;p38"/>
          <p:cNvSpPr/>
          <p:nvPr/>
        </p:nvSpPr>
        <p:spPr>
          <a:xfrm rot="10800000">
            <a:off x="37390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p38"/>
          <p:cNvSpPr/>
          <p:nvPr/>
        </p:nvSpPr>
        <p:spPr>
          <a:xfrm rot="10800000">
            <a:off x="37390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0" name="Google Shape;510;p38"/>
          <p:cNvSpPr/>
          <p:nvPr/>
        </p:nvSpPr>
        <p:spPr>
          <a:xfrm rot="10800000">
            <a:off x="37390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1" name="Google Shape;511;p38"/>
          <p:cNvSpPr/>
          <p:nvPr/>
        </p:nvSpPr>
        <p:spPr>
          <a:xfrm rot="10800000">
            <a:off x="37390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2" name="Google Shape;512;p38"/>
          <p:cNvSpPr/>
          <p:nvPr/>
        </p:nvSpPr>
        <p:spPr>
          <a:xfrm rot="10800000">
            <a:off x="43867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3" name="Google Shape;513;p38"/>
          <p:cNvSpPr/>
          <p:nvPr/>
        </p:nvSpPr>
        <p:spPr>
          <a:xfrm rot="10800000">
            <a:off x="438675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4" name="Google Shape;514;p38"/>
          <p:cNvSpPr/>
          <p:nvPr/>
        </p:nvSpPr>
        <p:spPr>
          <a:xfrm rot="10800000">
            <a:off x="43867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5" name="Google Shape;515;p38"/>
          <p:cNvSpPr/>
          <p:nvPr/>
        </p:nvSpPr>
        <p:spPr>
          <a:xfrm rot="10800000">
            <a:off x="43867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6" name="Google Shape;516;p38"/>
          <p:cNvSpPr/>
          <p:nvPr/>
        </p:nvSpPr>
        <p:spPr>
          <a:xfrm rot="10800000">
            <a:off x="43867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7" name="Google Shape;517;p38"/>
          <p:cNvSpPr/>
          <p:nvPr/>
        </p:nvSpPr>
        <p:spPr>
          <a:xfrm rot="10800000">
            <a:off x="50344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8" name="Google Shape;518;p38"/>
          <p:cNvSpPr/>
          <p:nvPr/>
        </p:nvSpPr>
        <p:spPr>
          <a:xfrm rot="10800000">
            <a:off x="50344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9" name="Google Shape;519;p38"/>
          <p:cNvSpPr/>
          <p:nvPr/>
        </p:nvSpPr>
        <p:spPr>
          <a:xfrm rot="10800000">
            <a:off x="50344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0" name="Google Shape;520;p38"/>
          <p:cNvSpPr/>
          <p:nvPr/>
        </p:nvSpPr>
        <p:spPr>
          <a:xfrm rot="10800000">
            <a:off x="50344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1" name="Google Shape;521;p38"/>
          <p:cNvSpPr/>
          <p:nvPr/>
        </p:nvSpPr>
        <p:spPr>
          <a:xfrm rot="10800000">
            <a:off x="50344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2" name="Google Shape;522;p38"/>
          <p:cNvSpPr/>
          <p:nvPr/>
        </p:nvSpPr>
        <p:spPr>
          <a:xfrm rot="10800000">
            <a:off x="56822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3" name="Google Shape;523;p38"/>
          <p:cNvSpPr/>
          <p:nvPr/>
        </p:nvSpPr>
        <p:spPr>
          <a:xfrm rot="10800000">
            <a:off x="56822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4" name="Google Shape;524;p38"/>
          <p:cNvSpPr/>
          <p:nvPr/>
        </p:nvSpPr>
        <p:spPr>
          <a:xfrm rot="10800000">
            <a:off x="56822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5" name="Google Shape;525;p38"/>
          <p:cNvSpPr/>
          <p:nvPr/>
        </p:nvSpPr>
        <p:spPr>
          <a:xfrm rot="10800000">
            <a:off x="56822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6" name="Google Shape;526;p38"/>
          <p:cNvSpPr/>
          <p:nvPr/>
        </p:nvSpPr>
        <p:spPr>
          <a:xfrm rot="10800000">
            <a:off x="63299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7" name="Google Shape;527;p38"/>
          <p:cNvSpPr/>
          <p:nvPr/>
        </p:nvSpPr>
        <p:spPr>
          <a:xfrm rot="10800000">
            <a:off x="63299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8" name="Google Shape;528;p38"/>
          <p:cNvSpPr/>
          <p:nvPr/>
        </p:nvSpPr>
        <p:spPr>
          <a:xfrm rot="10800000">
            <a:off x="63299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9" name="Google Shape;529;p38"/>
          <p:cNvSpPr/>
          <p:nvPr/>
        </p:nvSpPr>
        <p:spPr>
          <a:xfrm rot="10800000">
            <a:off x="63299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0" name="Google Shape;530;p38"/>
          <p:cNvSpPr/>
          <p:nvPr/>
        </p:nvSpPr>
        <p:spPr>
          <a:xfrm rot="10800000">
            <a:off x="63299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1" name="Google Shape;531;p38"/>
          <p:cNvSpPr/>
          <p:nvPr/>
        </p:nvSpPr>
        <p:spPr>
          <a:xfrm rot="10800000">
            <a:off x="697765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2" name="Google Shape;532;p38"/>
          <p:cNvSpPr/>
          <p:nvPr/>
        </p:nvSpPr>
        <p:spPr>
          <a:xfrm rot="10800000">
            <a:off x="697765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3" name="Google Shape;533;p38"/>
          <p:cNvSpPr/>
          <p:nvPr/>
        </p:nvSpPr>
        <p:spPr>
          <a:xfrm rot="10800000">
            <a:off x="697765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4" name="Google Shape;534;p38"/>
          <p:cNvSpPr/>
          <p:nvPr/>
        </p:nvSpPr>
        <p:spPr>
          <a:xfrm rot="10800000">
            <a:off x="69776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5" name="Google Shape;535;p38"/>
          <p:cNvSpPr/>
          <p:nvPr/>
        </p:nvSpPr>
        <p:spPr>
          <a:xfrm rot="10800000">
            <a:off x="69776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6" name="Google Shape;536;p38"/>
          <p:cNvSpPr/>
          <p:nvPr/>
        </p:nvSpPr>
        <p:spPr>
          <a:xfrm rot="10800000">
            <a:off x="762538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7" name="Google Shape;537;p38"/>
          <p:cNvSpPr/>
          <p:nvPr/>
        </p:nvSpPr>
        <p:spPr>
          <a:xfrm rot="10800000">
            <a:off x="762538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8" name="Google Shape;538;p38"/>
          <p:cNvSpPr/>
          <p:nvPr/>
        </p:nvSpPr>
        <p:spPr>
          <a:xfrm rot="10800000">
            <a:off x="762538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9" name="Google Shape;539;p38"/>
          <p:cNvSpPr/>
          <p:nvPr/>
        </p:nvSpPr>
        <p:spPr>
          <a:xfrm rot="10800000">
            <a:off x="76253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0" name="Google Shape;540;p38"/>
          <p:cNvSpPr/>
          <p:nvPr/>
        </p:nvSpPr>
        <p:spPr>
          <a:xfrm rot="10800000">
            <a:off x="76253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1" name="Google Shape;541;p38"/>
          <p:cNvSpPr/>
          <p:nvPr/>
        </p:nvSpPr>
        <p:spPr>
          <a:xfrm rot="10800000">
            <a:off x="762538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2" name="Google Shape;542;p38"/>
          <p:cNvSpPr/>
          <p:nvPr/>
        </p:nvSpPr>
        <p:spPr>
          <a:xfrm rot="10800000">
            <a:off x="827310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3" name="Google Shape;543;p38"/>
          <p:cNvSpPr/>
          <p:nvPr/>
        </p:nvSpPr>
        <p:spPr>
          <a:xfrm rot="10800000">
            <a:off x="827310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4" name="Google Shape;544;p38"/>
          <p:cNvSpPr/>
          <p:nvPr/>
        </p:nvSpPr>
        <p:spPr>
          <a:xfrm rot="10800000">
            <a:off x="827310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5" name="Google Shape;545;p38"/>
          <p:cNvSpPr/>
          <p:nvPr/>
        </p:nvSpPr>
        <p:spPr>
          <a:xfrm rot="10800000">
            <a:off x="82731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6" name="Google Shape;546;p38"/>
          <p:cNvSpPr/>
          <p:nvPr/>
        </p:nvSpPr>
        <p:spPr>
          <a:xfrm rot="10800000">
            <a:off x="82731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7" name="Google Shape;547;p38"/>
          <p:cNvSpPr/>
          <p:nvPr/>
        </p:nvSpPr>
        <p:spPr>
          <a:xfrm rot="10800000">
            <a:off x="827310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8" name="Google Shape;548;p38"/>
          <p:cNvSpPr/>
          <p:nvPr/>
        </p:nvSpPr>
        <p:spPr>
          <a:xfrm rot="10800000">
            <a:off x="892083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9" name="Google Shape;549;p38"/>
          <p:cNvSpPr/>
          <p:nvPr/>
        </p:nvSpPr>
        <p:spPr>
          <a:xfrm rot="10800000">
            <a:off x="8920833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0" name="Google Shape;550;p38"/>
          <p:cNvSpPr/>
          <p:nvPr/>
        </p:nvSpPr>
        <p:spPr>
          <a:xfrm rot="10800000">
            <a:off x="89208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1" name="Google Shape;551;p38"/>
          <p:cNvSpPr/>
          <p:nvPr/>
        </p:nvSpPr>
        <p:spPr>
          <a:xfrm rot="10800000">
            <a:off x="8920833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2" name="Google Shape;552;p38"/>
          <p:cNvSpPr/>
          <p:nvPr/>
        </p:nvSpPr>
        <p:spPr>
          <a:xfrm rot="10800000">
            <a:off x="89208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3" name="Google Shape;553;p38"/>
          <p:cNvSpPr/>
          <p:nvPr/>
        </p:nvSpPr>
        <p:spPr>
          <a:xfrm rot="10800000">
            <a:off x="8920833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4" name="Google Shape;554;p38"/>
          <p:cNvSpPr/>
          <p:nvPr/>
        </p:nvSpPr>
        <p:spPr>
          <a:xfrm rot="10800000">
            <a:off x="892083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5" name="Google Shape;555;p38"/>
          <p:cNvSpPr/>
          <p:nvPr/>
        </p:nvSpPr>
        <p:spPr>
          <a:xfrm rot="10800000">
            <a:off x="8920833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6" name="Google Shape;556;p38"/>
          <p:cNvSpPr/>
          <p:nvPr/>
        </p:nvSpPr>
        <p:spPr>
          <a:xfrm rot="10800000">
            <a:off x="8920833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7" name="Google Shape;557;p38"/>
          <p:cNvSpPr/>
          <p:nvPr/>
        </p:nvSpPr>
        <p:spPr>
          <a:xfrm rot="10800000">
            <a:off x="956855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8" name="Google Shape;558;p38"/>
          <p:cNvSpPr/>
          <p:nvPr/>
        </p:nvSpPr>
        <p:spPr>
          <a:xfrm rot="10800000">
            <a:off x="956855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9" name="Google Shape;559;p38"/>
          <p:cNvSpPr/>
          <p:nvPr/>
        </p:nvSpPr>
        <p:spPr>
          <a:xfrm rot="10800000">
            <a:off x="956855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0" name="Google Shape;560;p38"/>
          <p:cNvSpPr/>
          <p:nvPr/>
        </p:nvSpPr>
        <p:spPr>
          <a:xfrm rot="10800000">
            <a:off x="956855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1" name="Google Shape;561;p38"/>
          <p:cNvSpPr/>
          <p:nvPr/>
        </p:nvSpPr>
        <p:spPr>
          <a:xfrm rot="10800000">
            <a:off x="956855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2" name="Google Shape;562;p38"/>
          <p:cNvSpPr/>
          <p:nvPr/>
        </p:nvSpPr>
        <p:spPr>
          <a:xfrm rot="10800000">
            <a:off x="956855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3" name="Google Shape;563;p38"/>
          <p:cNvSpPr/>
          <p:nvPr/>
        </p:nvSpPr>
        <p:spPr>
          <a:xfrm rot="10800000">
            <a:off x="956855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4" name="Google Shape;564;p38"/>
          <p:cNvSpPr/>
          <p:nvPr/>
        </p:nvSpPr>
        <p:spPr>
          <a:xfrm rot="10800000">
            <a:off x="956855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5" name="Google Shape;565;p38"/>
          <p:cNvSpPr/>
          <p:nvPr/>
        </p:nvSpPr>
        <p:spPr>
          <a:xfrm rot="10800000">
            <a:off x="956855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6" name="Google Shape;566;p38"/>
          <p:cNvSpPr/>
          <p:nvPr/>
        </p:nvSpPr>
        <p:spPr>
          <a:xfrm rot="10800000">
            <a:off x="10216284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7" name="Google Shape;567;p38"/>
          <p:cNvSpPr/>
          <p:nvPr/>
        </p:nvSpPr>
        <p:spPr>
          <a:xfrm rot="10800000">
            <a:off x="10216284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8" name="Google Shape;568;p38"/>
          <p:cNvSpPr/>
          <p:nvPr/>
        </p:nvSpPr>
        <p:spPr>
          <a:xfrm rot="10800000">
            <a:off x="10216284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9" name="Google Shape;569;p38"/>
          <p:cNvSpPr/>
          <p:nvPr/>
        </p:nvSpPr>
        <p:spPr>
          <a:xfrm rot="10800000">
            <a:off x="10216284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0" name="Google Shape;570;p38"/>
          <p:cNvSpPr/>
          <p:nvPr/>
        </p:nvSpPr>
        <p:spPr>
          <a:xfrm rot="10800000">
            <a:off x="10216284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1" name="Google Shape;571;p38"/>
          <p:cNvSpPr/>
          <p:nvPr/>
        </p:nvSpPr>
        <p:spPr>
          <a:xfrm rot="10800000">
            <a:off x="10216284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2" name="Google Shape;572;p38"/>
          <p:cNvSpPr/>
          <p:nvPr/>
        </p:nvSpPr>
        <p:spPr>
          <a:xfrm rot="10800000">
            <a:off x="10216284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3" name="Google Shape;573;p38"/>
          <p:cNvSpPr/>
          <p:nvPr/>
        </p:nvSpPr>
        <p:spPr>
          <a:xfrm rot="10800000">
            <a:off x="10216284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4" name="Google Shape;574;p38"/>
          <p:cNvSpPr/>
          <p:nvPr/>
        </p:nvSpPr>
        <p:spPr>
          <a:xfrm rot="10800000">
            <a:off x="10864009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5" name="Google Shape;575;p38"/>
          <p:cNvSpPr/>
          <p:nvPr/>
        </p:nvSpPr>
        <p:spPr>
          <a:xfrm rot="10800000">
            <a:off x="10864009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6" name="Google Shape;576;p38"/>
          <p:cNvSpPr/>
          <p:nvPr/>
        </p:nvSpPr>
        <p:spPr>
          <a:xfrm rot="10800000">
            <a:off x="10864009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7" name="Google Shape;577;p38"/>
          <p:cNvSpPr/>
          <p:nvPr/>
        </p:nvSpPr>
        <p:spPr>
          <a:xfrm rot="10800000">
            <a:off x="10864009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8" name="Google Shape;578;p38"/>
          <p:cNvSpPr/>
          <p:nvPr/>
        </p:nvSpPr>
        <p:spPr>
          <a:xfrm rot="10800000">
            <a:off x="10864009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9" name="Google Shape;579;p38"/>
          <p:cNvSpPr/>
          <p:nvPr/>
        </p:nvSpPr>
        <p:spPr>
          <a:xfrm rot="10800000">
            <a:off x="1086400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0" name="Google Shape;580;p38"/>
          <p:cNvSpPr/>
          <p:nvPr/>
        </p:nvSpPr>
        <p:spPr>
          <a:xfrm rot="10800000">
            <a:off x="10864009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1" name="Google Shape;581;p38"/>
          <p:cNvSpPr/>
          <p:nvPr/>
        </p:nvSpPr>
        <p:spPr>
          <a:xfrm rot="10800000">
            <a:off x="10864009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2" name="Google Shape;582;p38"/>
          <p:cNvSpPr/>
          <p:nvPr/>
        </p:nvSpPr>
        <p:spPr>
          <a:xfrm rot="10800000">
            <a:off x="10864009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3" name="Google Shape;583;p38"/>
          <p:cNvSpPr/>
          <p:nvPr/>
        </p:nvSpPr>
        <p:spPr>
          <a:xfrm rot="10800000">
            <a:off x="11511738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4" name="Google Shape;584;p38"/>
          <p:cNvSpPr/>
          <p:nvPr/>
        </p:nvSpPr>
        <p:spPr>
          <a:xfrm rot="10800000">
            <a:off x="11511738" y="50370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5" name="Google Shape;585;p38"/>
          <p:cNvSpPr/>
          <p:nvPr/>
        </p:nvSpPr>
        <p:spPr>
          <a:xfrm rot="10800000">
            <a:off x="11511738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6" name="Google Shape;586;p38"/>
          <p:cNvSpPr/>
          <p:nvPr/>
        </p:nvSpPr>
        <p:spPr>
          <a:xfrm rot="10800000">
            <a:off x="1151173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7" name="Google Shape;587;p38"/>
          <p:cNvSpPr/>
          <p:nvPr/>
        </p:nvSpPr>
        <p:spPr>
          <a:xfrm rot="10800000">
            <a:off x="1151173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8" name="Google Shape;588;p38"/>
          <p:cNvSpPr/>
          <p:nvPr/>
        </p:nvSpPr>
        <p:spPr>
          <a:xfrm rot="10800000">
            <a:off x="11511738" y="368894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9" name="Google Shape;589;p38"/>
          <p:cNvSpPr/>
          <p:nvPr/>
        </p:nvSpPr>
        <p:spPr>
          <a:xfrm rot="10800000">
            <a:off x="1151173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0" name="Google Shape;590;p38"/>
          <p:cNvSpPr/>
          <p:nvPr/>
        </p:nvSpPr>
        <p:spPr>
          <a:xfrm rot="10800000">
            <a:off x="11511738" y="432599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1" name="Google Shape;591;p38"/>
          <p:cNvSpPr/>
          <p:nvPr/>
        </p:nvSpPr>
        <p:spPr>
          <a:xfrm rot="10800000">
            <a:off x="1151173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2" name="Google Shape;592;p38"/>
          <p:cNvSpPr/>
          <p:nvPr/>
        </p:nvSpPr>
        <p:spPr>
          <a:xfrm rot="10800000">
            <a:off x="179585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3" name="Google Shape;593;p38"/>
          <p:cNvSpPr/>
          <p:nvPr/>
        </p:nvSpPr>
        <p:spPr>
          <a:xfrm rot="10800000">
            <a:off x="179585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4" name="Google Shape;594;p38"/>
          <p:cNvSpPr/>
          <p:nvPr/>
        </p:nvSpPr>
        <p:spPr>
          <a:xfrm rot="10800000">
            <a:off x="179585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5" name="Google Shape;595;p38"/>
          <p:cNvSpPr/>
          <p:nvPr/>
        </p:nvSpPr>
        <p:spPr>
          <a:xfrm rot="10800000">
            <a:off x="2443582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6" name="Google Shape;596;p38"/>
          <p:cNvSpPr/>
          <p:nvPr/>
        </p:nvSpPr>
        <p:spPr>
          <a:xfrm rot="10800000">
            <a:off x="2443582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7" name="Google Shape;597;p38"/>
          <p:cNvSpPr/>
          <p:nvPr/>
        </p:nvSpPr>
        <p:spPr>
          <a:xfrm rot="10800000">
            <a:off x="3091307" y="3677220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8" name="Google Shape;598;p38"/>
          <p:cNvSpPr/>
          <p:nvPr/>
        </p:nvSpPr>
        <p:spPr>
          <a:xfrm rot="10800000">
            <a:off x="3091307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9" name="Google Shape;599;p38"/>
          <p:cNvSpPr/>
          <p:nvPr/>
        </p:nvSpPr>
        <p:spPr>
          <a:xfrm rot="10800000">
            <a:off x="179585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0" name="Google Shape;600;p38"/>
          <p:cNvSpPr/>
          <p:nvPr/>
        </p:nvSpPr>
        <p:spPr>
          <a:xfrm rot="10800000">
            <a:off x="244358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1" name="Google Shape;601;p38"/>
          <p:cNvSpPr/>
          <p:nvPr/>
        </p:nvSpPr>
        <p:spPr>
          <a:xfrm rot="10800000">
            <a:off x="3091307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2" name="Google Shape;602;p38"/>
          <p:cNvSpPr/>
          <p:nvPr/>
        </p:nvSpPr>
        <p:spPr>
          <a:xfrm rot="10800000">
            <a:off x="3752822" y="433771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3" name="Google Shape;603;p38"/>
          <p:cNvSpPr/>
          <p:nvPr/>
        </p:nvSpPr>
        <p:spPr>
          <a:xfrm rot="10800000">
            <a:off x="50040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4" name="Google Shape;604;p38"/>
          <p:cNvSpPr/>
          <p:nvPr/>
        </p:nvSpPr>
        <p:spPr>
          <a:xfrm rot="10800000">
            <a:off x="1148133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5" name="Google Shape;605;p38"/>
          <p:cNvSpPr/>
          <p:nvPr/>
        </p:nvSpPr>
        <p:spPr>
          <a:xfrm rot="10800000">
            <a:off x="11481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6" name="Google Shape;606;p38"/>
          <p:cNvSpPr/>
          <p:nvPr/>
        </p:nvSpPr>
        <p:spPr>
          <a:xfrm rot="10800000">
            <a:off x="17958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7" name="Google Shape;607;p38"/>
          <p:cNvSpPr/>
          <p:nvPr/>
        </p:nvSpPr>
        <p:spPr>
          <a:xfrm rot="10800000">
            <a:off x="1795858" y="623713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8" name="Google Shape;608;p38"/>
          <p:cNvSpPr/>
          <p:nvPr/>
        </p:nvSpPr>
        <p:spPr>
          <a:xfrm rot="10800000">
            <a:off x="244358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9" name="Google Shape;609;p38"/>
          <p:cNvSpPr/>
          <p:nvPr/>
        </p:nvSpPr>
        <p:spPr>
          <a:xfrm rot="10800000">
            <a:off x="2443583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0" name="Google Shape;610;p38"/>
          <p:cNvSpPr/>
          <p:nvPr/>
        </p:nvSpPr>
        <p:spPr>
          <a:xfrm rot="10800000">
            <a:off x="3739033" y="1777804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1" name="Google Shape;611;p38"/>
          <p:cNvSpPr/>
          <p:nvPr/>
        </p:nvSpPr>
        <p:spPr>
          <a:xfrm rot="10800000">
            <a:off x="4386758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2" name="Google Shape;612;p38"/>
          <p:cNvSpPr/>
          <p:nvPr/>
        </p:nvSpPr>
        <p:spPr>
          <a:xfrm rot="10800000">
            <a:off x="5682208" y="1140756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3" name="Google Shape;613;p38"/>
          <p:cNvSpPr/>
          <p:nvPr/>
        </p:nvSpPr>
        <p:spPr>
          <a:xfrm rot="10800000">
            <a:off x="7625383" y="241485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4" name="Google Shape;614;p38"/>
          <p:cNvSpPr/>
          <p:nvPr/>
        </p:nvSpPr>
        <p:spPr>
          <a:xfrm rot="10800000">
            <a:off x="8273108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5" name="Google Shape;615;p38"/>
          <p:cNvSpPr/>
          <p:nvPr/>
        </p:nvSpPr>
        <p:spPr>
          <a:xfrm rot="10800000">
            <a:off x="8920833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6" name="Google Shape;616;p38"/>
          <p:cNvSpPr/>
          <p:nvPr/>
        </p:nvSpPr>
        <p:spPr>
          <a:xfrm rot="10800000">
            <a:off x="9568559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7" name="Google Shape;617;p38"/>
          <p:cNvSpPr/>
          <p:nvPr/>
        </p:nvSpPr>
        <p:spPr>
          <a:xfrm rot="10800000">
            <a:off x="10216284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8" name="Google Shape;618;p38"/>
          <p:cNvSpPr/>
          <p:nvPr/>
        </p:nvSpPr>
        <p:spPr>
          <a:xfrm rot="10800000">
            <a:off x="10216284" y="5600088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9" name="Google Shape;619;p38"/>
          <p:cNvSpPr/>
          <p:nvPr/>
        </p:nvSpPr>
        <p:spPr>
          <a:xfrm rot="10800000">
            <a:off x="10864009" y="4963041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0" name="Google Shape;620;p38"/>
          <p:cNvSpPr/>
          <p:nvPr/>
        </p:nvSpPr>
        <p:spPr>
          <a:xfrm rot="10800000">
            <a:off x="11511738" y="3051899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1" name="Google Shape;621;p38"/>
          <p:cNvSpPr/>
          <p:nvPr/>
        </p:nvSpPr>
        <p:spPr>
          <a:xfrm rot="10800000">
            <a:off x="2443582" y="3040172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2" name="Google Shape;622;p38"/>
          <p:cNvSpPr/>
          <p:nvPr/>
        </p:nvSpPr>
        <p:spPr>
          <a:xfrm rot="10800000">
            <a:off x="3091307" y="2403125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3" name="Google Shape;623;p38"/>
          <p:cNvSpPr/>
          <p:nvPr/>
        </p:nvSpPr>
        <p:spPr>
          <a:xfrm rot="10800000">
            <a:off x="3752822" y="2420713"/>
            <a:ext cx="181580" cy="181580"/>
          </a:xfrm>
          <a:custGeom>
            <a:rect b="b" l="l" r="r" t="t"/>
            <a:pathLst>
              <a:path extrusionOk="0" h="836384" w="836384">
                <a:moveTo>
                  <a:pt x="418192" y="836384"/>
                </a:moveTo>
                <a:cubicBezTo>
                  <a:pt x="359642" y="836384"/>
                  <a:pt x="312178" y="788920"/>
                  <a:pt x="312178" y="730370"/>
                </a:cubicBezTo>
                <a:lnTo>
                  <a:pt x="312178" y="524206"/>
                </a:lnTo>
                <a:lnTo>
                  <a:pt x="106014" y="524206"/>
                </a:lnTo>
                <a:cubicBezTo>
                  <a:pt x="47464" y="524206"/>
                  <a:pt x="0" y="476742"/>
                  <a:pt x="0" y="418192"/>
                </a:cubicBezTo>
                <a:cubicBezTo>
                  <a:pt x="0" y="359642"/>
                  <a:pt x="47464" y="312178"/>
                  <a:pt x="106014" y="312178"/>
                </a:cubicBezTo>
                <a:lnTo>
                  <a:pt x="312178" y="312178"/>
                </a:lnTo>
                <a:lnTo>
                  <a:pt x="312178" y="106014"/>
                </a:lnTo>
                <a:cubicBezTo>
                  <a:pt x="312178" y="47464"/>
                  <a:pt x="359642" y="0"/>
                  <a:pt x="418192" y="0"/>
                </a:cubicBezTo>
                <a:cubicBezTo>
                  <a:pt x="476742" y="0"/>
                  <a:pt x="524206" y="47464"/>
                  <a:pt x="524206" y="106014"/>
                </a:cubicBezTo>
                <a:lnTo>
                  <a:pt x="524206" y="312178"/>
                </a:lnTo>
                <a:lnTo>
                  <a:pt x="730370" y="312178"/>
                </a:lnTo>
                <a:cubicBezTo>
                  <a:pt x="788920" y="312178"/>
                  <a:pt x="836384" y="359642"/>
                  <a:pt x="836384" y="418192"/>
                </a:cubicBezTo>
                <a:cubicBezTo>
                  <a:pt x="836384" y="476742"/>
                  <a:pt x="788920" y="524206"/>
                  <a:pt x="730370" y="524206"/>
                </a:cubicBezTo>
                <a:lnTo>
                  <a:pt x="524206" y="524206"/>
                </a:lnTo>
                <a:lnTo>
                  <a:pt x="524206" y="730370"/>
                </a:lnTo>
                <a:cubicBezTo>
                  <a:pt x="524206" y="788920"/>
                  <a:pt x="476742" y="836384"/>
                  <a:pt x="418192" y="836384"/>
                </a:cubicBezTo>
                <a:close/>
              </a:path>
            </a:pathLst>
          </a:cu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9"/>
          <p:cNvSpPr/>
          <p:nvPr/>
        </p:nvSpPr>
        <p:spPr>
          <a:xfrm>
            <a:off x="0" y="0"/>
            <a:ext cx="3163861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9"/>
          <p:cNvSpPr/>
          <p:nvPr/>
        </p:nvSpPr>
        <p:spPr>
          <a:xfrm>
            <a:off x="1567887" y="1766442"/>
            <a:ext cx="3325116" cy="332511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39"/>
          <p:cNvSpPr txBox="1"/>
          <p:nvPr/>
        </p:nvSpPr>
        <p:spPr>
          <a:xfrm>
            <a:off x="2549874" y="3181120"/>
            <a:ext cx="13611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LOGO DO SEU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PROSPECT AQUI</a:t>
            </a:r>
            <a:endParaRPr/>
          </a:p>
        </p:txBody>
      </p:sp>
      <p:sp>
        <p:nvSpPr>
          <p:cNvPr id="631" name="Google Shape;631;p39"/>
          <p:cNvSpPr txBox="1"/>
          <p:nvPr/>
        </p:nvSpPr>
        <p:spPr>
          <a:xfrm>
            <a:off x="12300390" y="396516"/>
            <a:ext cx="1851837" cy="10156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Aqui é legal, além da marca do seu cliente, inserir quais os pontos que você analisou para fazer o diagnóstico do cliente</a:t>
            </a:r>
            <a:endParaRPr/>
          </a:p>
        </p:txBody>
      </p:sp>
      <p:grpSp>
        <p:nvGrpSpPr>
          <p:cNvPr id="632" name="Google Shape;632;p39"/>
          <p:cNvGrpSpPr/>
          <p:nvPr/>
        </p:nvGrpSpPr>
        <p:grpSpPr>
          <a:xfrm>
            <a:off x="5450231" y="2301460"/>
            <a:ext cx="4463027" cy="2255080"/>
            <a:chOff x="5450231" y="2596381"/>
            <a:chExt cx="4463027" cy="2255080"/>
          </a:xfrm>
        </p:grpSpPr>
        <p:sp>
          <p:nvSpPr>
            <p:cNvPr id="633" name="Google Shape;633;p39"/>
            <p:cNvSpPr txBox="1"/>
            <p:nvPr/>
          </p:nvSpPr>
          <p:spPr>
            <a:xfrm>
              <a:off x="5450231" y="2596381"/>
              <a:ext cx="263405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600">
                  <a:solidFill>
                    <a:srgbClr val="C5007A"/>
                  </a:solidFill>
                  <a:latin typeface="Arial"/>
                  <a:ea typeface="Arial"/>
                  <a:cs typeface="Arial"/>
                  <a:sym typeface="Arial"/>
                </a:rPr>
                <a:t>análise de</a:t>
              </a:r>
              <a:endParaRPr/>
            </a:p>
          </p:txBody>
        </p:sp>
        <p:sp>
          <p:nvSpPr>
            <p:cNvPr id="634" name="Google Shape;634;p39"/>
            <p:cNvSpPr txBox="1"/>
            <p:nvPr/>
          </p:nvSpPr>
          <p:spPr>
            <a:xfrm>
              <a:off x="5450231" y="2991795"/>
              <a:ext cx="3966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600">
                  <a:solidFill>
                    <a:srgbClr val="C5007A"/>
                  </a:solidFill>
                  <a:latin typeface="Arial"/>
                  <a:ea typeface="Arial"/>
                  <a:cs typeface="Arial"/>
                  <a:sym typeface="Arial"/>
                </a:rPr>
                <a:t>presença digital</a:t>
              </a:r>
              <a:endParaRPr/>
            </a:p>
          </p:txBody>
        </p:sp>
        <p:sp>
          <p:nvSpPr>
            <p:cNvPr id="635" name="Google Shape;635;p39"/>
            <p:cNvSpPr txBox="1"/>
            <p:nvPr/>
          </p:nvSpPr>
          <p:spPr>
            <a:xfrm>
              <a:off x="5450231" y="3615289"/>
              <a:ext cx="4463027" cy="1236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Para fazer uma análise de </a:t>
              </a:r>
              <a:r>
                <a:rPr b="1"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percepção e presença digital</a:t>
              </a:r>
              <a:r>
                <a:rPr lang="pt-BR" sz="1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, analisamos todas as redes sociais da marca em questão e como esta se comporta dentro delas. Não só no que diz respeito ao engajamento e resultado, mas também dos objetivos intangíveis, tom de voz e posicionamento.</a:t>
              </a:r>
              <a:endParaRPr/>
            </a:p>
          </p:txBody>
        </p:sp>
      </p:grpSp>
      <p:grpSp>
        <p:nvGrpSpPr>
          <p:cNvPr id="636" name="Google Shape;636;p39"/>
          <p:cNvGrpSpPr/>
          <p:nvPr/>
        </p:nvGrpSpPr>
        <p:grpSpPr>
          <a:xfrm>
            <a:off x="10369743" y="396516"/>
            <a:ext cx="1519853" cy="6086477"/>
            <a:chOff x="10369743" y="396516"/>
            <a:chExt cx="1519853" cy="6086477"/>
          </a:xfrm>
        </p:grpSpPr>
        <p:sp>
          <p:nvSpPr>
            <p:cNvPr id="637" name="Google Shape;637;p39"/>
            <p:cNvSpPr/>
            <p:nvPr/>
          </p:nvSpPr>
          <p:spPr>
            <a:xfrm rot="10800000">
              <a:off x="10369743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38" name="Google Shape;638;p39"/>
            <p:cNvSpPr/>
            <p:nvPr/>
          </p:nvSpPr>
          <p:spPr>
            <a:xfrm rot="10800000">
              <a:off x="10369743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39" name="Google Shape;639;p39"/>
            <p:cNvSpPr/>
            <p:nvPr/>
          </p:nvSpPr>
          <p:spPr>
            <a:xfrm rot="10800000">
              <a:off x="10369743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0" name="Google Shape;640;p39"/>
            <p:cNvSpPr/>
            <p:nvPr/>
          </p:nvSpPr>
          <p:spPr>
            <a:xfrm rot="10800000">
              <a:off x="10369743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1" name="Google Shape;641;p39"/>
            <p:cNvSpPr/>
            <p:nvPr/>
          </p:nvSpPr>
          <p:spPr>
            <a:xfrm rot="10800000">
              <a:off x="10369743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2" name="Google Shape;642;p39"/>
            <p:cNvSpPr/>
            <p:nvPr/>
          </p:nvSpPr>
          <p:spPr>
            <a:xfrm rot="10800000">
              <a:off x="10369743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3" name="Google Shape;643;p39"/>
            <p:cNvSpPr/>
            <p:nvPr/>
          </p:nvSpPr>
          <p:spPr>
            <a:xfrm rot="10800000">
              <a:off x="10369743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4" name="Google Shape;644;p39"/>
            <p:cNvSpPr/>
            <p:nvPr/>
          </p:nvSpPr>
          <p:spPr>
            <a:xfrm rot="10800000">
              <a:off x="10369743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5" name="Google Shape;645;p39"/>
            <p:cNvSpPr/>
            <p:nvPr/>
          </p:nvSpPr>
          <p:spPr>
            <a:xfrm rot="10800000">
              <a:off x="10369743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6" name="Google Shape;646;p39"/>
            <p:cNvSpPr/>
            <p:nvPr/>
          </p:nvSpPr>
          <p:spPr>
            <a:xfrm rot="10800000">
              <a:off x="10369743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7" name="Google Shape;647;p39"/>
            <p:cNvSpPr/>
            <p:nvPr/>
          </p:nvSpPr>
          <p:spPr>
            <a:xfrm rot="10800000">
              <a:off x="11036245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8" name="Google Shape;648;p39"/>
            <p:cNvSpPr/>
            <p:nvPr/>
          </p:nvSpPr>
          <p:spPr>
            <a:xfrm rot="10800000">
              <a:off x="11036245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9" name="Google Shape;649;p39"/>
            <p:cNvSpPr/>
            <p:nvPr/>
          </p:nvSpPr>
          <p:spPr>
            <a:xfrm rot="10800000">
              <a:off x="11036245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0" name="Google Shape;650;p39"/>
            <p:cNvSpPr/>
            <p:nvPr/>
          </p:nvSpPr>
          <p:spPr>
            <a:xfrm rot="10800000">
              <a:off x="11036245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6007D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1" name="Google Shape;651;p39"/>
            <p:cNvSpPr/>
            <p:nvPr/>
          </p:nvSpPr>
          <p:spPr>
            <a:xfrm rot="10800000">
              <a:off x="11036245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2" name="Google Shape;652;p39"/>
            <p:cNvSpPr/>
            <p:nvPr/>
          </p:nvSpPr>
          <p:spPr>
            <a:xfrm rot="10800000">
              <a:off x="11036245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3" name="Google Shape;653;p39"/>
            <p:cNvSpPr/>
            <p:nvPr/>
          </p:nvSpPr>
          <p:spPr>
            <a:xfrm rot="10800000">
              <a:off x="11036245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4" name="Google Shape;654;p39"/>
            <p:cNvSpPr/>
            <p:nvPr/>
          </p:nvSpPr>
          <p:spPr>
            <a:xfrm rot="10800000">
              <a:off x="11036245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5" name="Google Shape;655;p39"/>
            <p:cNvSpPr/>
            <p:nvPr/>
          </p:nvSpPr>
          <p:spPr>
            <a:xfrm rot="10800000">
              <a:off x="11036245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6" name="Google Shape;656;p39"/>
            <p:cNvSpPr/>
            <p:nvPr/>
          </p:nvSpPr>
          <p:spPr>
            <a:xfrm rot="10800000">
              <a:off x="11036245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7" name="Google Shape;657;p39"/>
            <p:cNvSpPr/>
            <p:nvPr/>
          </p:nvSpPr>
          <p:spPr>
            <a:xfrm rot="10800000">
              <a:off x="11702751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8" name="Google Shape;658;p39"/>
            <p:cNvSpPr/>
            <p:nvPr/>
          </p:nvSpPr>
          <p:spPr>
            <a:xfrm rot="10800000">
              <a:off x="11702751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59" name="Google Shape;659;p39"/>
            <p:cNvSpPr/>
            <p:nvPr/>
          </p:nvSpPr>
          <p:spPr>
            <a:xfrm rot="10800000">
              <a:off x="11702751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60" name="Google Shape;660;p39"/>
            <p:cNvSpPr/>
            <p:nvPr/>
          </p:nvSpPr>
          <p:spPr>
            <a:xfrm rot="10800000">
              <a:off x="11702751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61" name="Google Shape;661;p39"/>
            <p:cNvSpPr/>
            <p:nvPr/>
          </p:nvSpPr>
          <p:spPr>
            <a:xfrm rot="10800000">
              <a:off x="11702751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62" name="Google Shape;662;p39"/>
            <p:cNvSpPr/>
            <p:nvPr/>
          </p:nvSpPr>
          <p:spPr>
            <a:xfrm rot="10800000">
              <a:off x="11702751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63" name="Google Shape;663;p39"/>
            <p:cNvSpPr/>
            <p:nvPr/>
          </p:nvSpPr>
          <p:spPr>
            <a:xfrm rot="10800000">
              <a:off x="11702751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64" name="Google Shape;664;p39"/>
            <p:cNvSpPr/>
            <p:nvPr/>
          </p:nvSpPr>
          <p:spPr>
            <a:xfrm rot="10800000">
              <a:off x="11702751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65" name="Google Shape;665;p39"/>
            <p:cNvSpPr/>
            <p:nvPr/>
          </p:nvSpPr>
          <p:spPr>
            <a:xfrm rot="10800000">
              <a:off x="11702751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66" name="Google Shape;666;p39"/>
            <p:cNvSpPr/>
            <p:nvPr/>
          </p:nvSpPr>
          <p:spPr>
            <a:xfrm rot="10800000">
              <a:off x="11702751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40"/>
          <p:cNvGrpSpPr/>
          <p:nvPr/>
        </p:nvGrpSpPr>
        <p:grpSpPr>
          <a:xfrm>
            <a:off x="10369743" y="396516"/>
            <a:ext cx="1519853" cy="6086477"/>
            <a:chOff x="10369743" y="396516"/>
            <a:chExt cx="1519853" cy="6086477"/>
          </a:xfrm>
        </p:grpSpPr>
        <p:sp>
          <p:nvSpPr>
            <p:cNvPr id="672" name="Google Shape;672;p40"/>
            <p:cNvSpPr/>
            <p:nvPr/>
          </p:nvSpPr>
          <p:spPr>
            <a:xfrm rot="10800000">
              <a:off x="10369743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3" name="Google Shape;673;p40"/>
            <p:cNvSpPr/>
            <p:nvPr/>
          </p:nvSpPr>
          <p:spPr>
            <a:xfrm rot="10800000">
              <a:off x="10369743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 rot="10800000">
              <a:off x="10369743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 rot="10800000">
              <a:off x="10369743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 rot="10800000">
              <a:off x="10369743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 rot="10800000">
              <a:off x="10369743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 rot="10800000">
              <a:off x="10369743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 rot="10800000">
              <a:off x="10369743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 rot="10800000">
              <a:off x="10369743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 rot="10800000">
              <a:off x="10369743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 rot="10800000">
              <a:off x="11036245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 rot="10800000">
              <a:off x="11036245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 rot="10800000">
              <a:off x="11036245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 rot="10800000">
              <a:off x="11036245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noFill/>
            <a:ln cap="flat" cmpd="sng" w="12700">
              <a:solidFill>
                <a:srgbClr val="E6007D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 rot="10800000">
              <a:off x="11036245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 rot="10800000">
              <a:off x="11036245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 rot="10800000">
              <a:off x="11036245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 rot="10800000">
              <a:off x="11036245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 rot="10800000">
              <a:off x="11036245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 rot="10800000">
              <a:off x="11036245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 rot="10800000">
              <a:off x="11702751" y="236306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 rot="10800000">
              <a:off x="11702751" y="39651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 rot="10800000">
              <a:off x="11702751" y="1707546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 rot="10800000">
              <a:off x="11702751" y="1052031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EC008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 rot="10800000">
              <a:off x="11702751" y="301857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 rot="10800000">
              <a:off x="11702751" y="5640634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5F4F4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 rot="10800000">
              <a:off x="11702751" y="3674090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 rot="10800000">
              <a:off x="11702751" y="498511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 rot="10800000">
              <a:off x="11702751" y="4329605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01" name="Google Shape;701;p40"/>
            <p:cNvSpPr/>
            <p:nvPr/>
          </p:nvSpPr>
          <p:spPr>
            <a:xfrm rot="10800000">
              <a:off x="11702751" y="6296149"/>
              <a:ext cx="186844" cy="186844"/>
            </a:xfrm>
            <a:custGeom>
              <a:rect b="b" l="l" r="r" t="t"/>
              <a:pathLst>
                <a:path extrusionOk="0" h="836384" w="836384">
                  <a:moveTo>
                    <a:pt x="418192" y="836384"/>
                  </a:moveTo>
                  <a:cubicBezTo>
                    <a:pt x="359642" y="836384"/>
                    <a:pt x="312178" y="788920"/>
                    <a:pt x="312178" y="730370"/>
                  </a:cubicBezTo>
                  <a:lnTo>
                    <a:pt x="312178" y="524206"/>
                  </a:lnTo>
                  <a:lnTo>
                    <a:pt x="106014" y="524206"/>
                  </a:lnTo>
                  <a:cubicBezTo>
                    <a:pt x="47464" y="524206"/>
                    <a:pt x="0" y="476742"/>
                    <a:pt x="0" y="418192"/>
                  </a:cubicBezTo>
                  <a:cubicBezTo>
                    <a:pt x="0" y="359642"/>
                    <a:pt x="47464" y="312178"/>
                    <a:pt x="106014" y="312178"/>
                  </a:cubicBezTo>
                  <a:lnTo>
                    <a:pt x="312178" y="312178"/>
                  </a:lnTo>
                  <a:lnTo>
                    <a:pt x="312178" y="106014"/>
                  </a:lnTo>
                  <a:cubicBezTo>
                    <a:pt x="312178" y="47464"/>
                    <a:pt x="359642" y="0"/>
                    <a:pt x="418192" y="0"/>
                  </a:cubicBezTo>
                  <a:cubicBezTo>
                    <a:pt x="476742" y="0"/>
                    <a:pt x="524206" y="47464"/>
                    <a:pt x="524206" y="106014"/>
                  </a:cubicBezTo>
                  <a:lnTo>
                    <a:pt x="524206" y="312178"/>
                  </a:lnTo>
                  <a:lnTo>
                    <a:pt x="730370" y="312178"/>
                  </a:lnTo>
                  <a:cubicBezTo>
                    <a:pt x="788920" y="312178"/>
                    <a:pt x="836384" y="359642"/>
                    <a:pt x="836384" y="418192"/>
                  </a:cubicBezTo>
                  <a:cubicBezTo>
                    <a:pt x="836384" y="476742"/>
                    <a:pt x="788920" y="524206"/>
                    <a:pt x="730370" y="524206"/>
                  </a:cubicBezTo>
                  <a:lnTo>
                    <a:pt x="524206" y="524206"/>
                  </a:lnTo>
                  <a:lnTo>
                    <a:pt x="524206" y="730370"/>
                  </a:lnTo>
                  <a:cubicBezTo>
                    <a:pt x="524206" y="788920"/>
                    <a:pt x="476742" y="836384"/>
                    <a:pt x="418192" y="83638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02" name="Google Shape;702;p40"/>
          <p:cNvSpPr txBox="1"/>
          <p:nvPr/>
        </p:nvSpPr>
        <p:spPr>
          <a:xfrm>
            <a:off x="1496240" y="1848353"/>
            <a:ext cx="47548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C5007A"/>
                </a:solidFill>
                <a:latin typeface="Arial"/>
                <a:ea typeface="Arial"/>
                <a:cs typeface="Arial"/>
                <a:sym typeface="Arial"/>
              </a:rPr>
              <a:t>Objetivos tangíveis</a:t>
            </a:r>
            <a:endParaRPr/>
          </a:p>
        </p:txBody>
      </p:sp>
      <p:sp>
        <p:nvSpPr>
          <p:cNvPr id="703" name="Google Shape;703;p40"/>
          <p:cNvSpPr/>
          <p:nvPr/>
        </p:nvSpPr>
        <p:spPr>
          <a:xfrm>
            <a:off x="1563149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40"/>
          <p:cNvSpPr/>
          <p:nvPr/>
        </p:nvSpPr>
        <p:spPr>
          <a:xfrm>
            <a:off x="3913465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40"/>
          <p:cNvSpPr/>
          <p:nvPr/>
        </p:nvSpPr>
        <p:spPr>
          <a:xfrm>
            <a:off x="6263781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40"/>
          <p:cNvSpPr/>
          <p:nvPr/>
        </p:nvSpPr>
        <p:spPr>
          <a:xfrm>
            <a:off x="8614097" y="2739243"/>
            <a:ext cx="2081663" cy="1870745"/>
          </a:xfrm>
          <a:prstGeom prst="roundRect">
            <a:avLst>
              <a:gd fmla="val 4988" name="adj"/>
            </a:avLst>
          </a:prstGeom>
          <a:solidFill>
            <a:srgbClr val="C500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40"/>
          <p:cNvSpPr txBox="1"/>
          <p:nvPr/>
        </p:nvSpPr>
        <p:spPr>
          <a:xfrm>
            <a:off x="1954267" y="3740337"/>
            <a:ext cx="1299427" cy="656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padronização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 comunicação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institucional</a:t>
            </a:r>
            <a:endParaRPr/>
          </a:p>
        </p:txBody>
      </p:sp>
      <p:sp>
        <p:nvSpPr>
          <p:cNvPr id="708" name="Google Shape;708;p40"/>
          <p:cNvSpPr txBox="1"/>
          <p:nvPr/>
        </p:nvSpPr>
        <p:spPr>
          <a:xfrm>
            <a:off x="4320998" y="3833952"/>
            <a:ext cx="1266596" cy="46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fortalecimento da presença digital</a:t>
            </a:r>
            <a:endParaRPr/>
          </a:p>
        </p:txBody>
      </p:sp>
      <p:sp>
        <p:nvSpPr>
          <p:cNvPr id="709" name="Google Shape;709;p40"/>
          <p:cNvSpPr txBox="1"/>
          <p:nvPr/>
        </p:nvSpPr>
        <p:spPr>
          <a:xfrm>
            <a:off x="6579860" y="3740337"/>
            <a:ext cx="1449505" cy="656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aumento da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conversão na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páginas de vendas</a:t>
            </a:r>
            <a:endParaRPr/>
          </a:p>
        </p:txBody>
      </p:sp>
      <p:sp>
        <p:nvSpPr>
          <p:cNvPr id="710" name="Google Shape;710;p40"/>
          <p:cNvSpPr txBox="1"/>
          <p:nvPr/>
        </p:nvSpPr>
        <p:spPr>
          <a:xfrm>
            <a:off x="8895001" y="3740337"/>
            <a:ext cx="1519855" cy="656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estruturação de um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plano de marketing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médio prazo</a:t>
            </a:r>
            <a:endParaRPr/>
          </a:p>
        </p:txBody>
      </p:sp>
      <p:sp>
        <p:nvSpPr>
          <p:cNvPr id="711" name="Google Shape;711;p40"/>
          <p:cNvSpPr txBox="1"/>
          <p:nvPr/>
        </p:nvSpPr>
        <p:spPr>
          <a:xfrm>
            <a:off x="620374" y="6234636"/>
            <a:ext cx="4863518" cy="376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os objetivos tangíveis são aqueles que são facilmente mensuráveis e perceptíveis.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 curto prazo estes  objetivos tendem a trazer resultado imediato.</a:t>
            </a:r>
            <a:endParaRPr/>
          </a:p>
        </p:txBody>
      </p:sp>
      <p:pic>
        <p:nvPicPr>
          <p:cNvPr descr="Uma imagem contendo objeto&#10;&#10;Descrição gerada com muito alta confiança" id="712" name="Google Shape;71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522" y="6309362"/>
            <a:ext cx="243525" cy="2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40"/>
          <p:cNvSpPr txBox="1"/>
          <p:nvPr/>
        </p:nvSpPr>
        <p:spPr>
          <a:xfrm>
            <a:off x="2403444" y="3032451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14" name="Google Shape;714;p40"/>
          <p:cNvSpPr txBox="1"/>
          <p:nvPr/>
        </p:nvSpPr>
        <p:spPr>
          <a:xfrm>
            <a:off x="4701663" y="3032451"/>
            <a:ext cx="5052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15" name="Google Shape;715;p40"/>
          <p:cNvSpPr txBox="1"/>
          <p:nvPr/>
        </p:nvSpPr>
        <p:spPr>
          <a:xfrm>
            <a:off x="7051979" y="3032451"/>
            <a:ext cx="5052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16" name="Google Shape;716;p40"/>
          <p:cNvSpPr txBox="1"/>
          <p:nvPr/>
        </p:nvSpPr>
        <p:spPr>
          <a:xfrm>
            <a:off x="9386265" y="3032451"/>
            <a:ext cx="53732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717" name="Google Shape;717;p40"/>
          <p:cNvSpPr txBox="1"/>
          <p:nvPr/>
        </p:nvSpPr>
        <p:spPr>
          <a:xfrm>
            <a:off x="12300390" y="396516"/>
            <a:ext cx="1851837" cy="15696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Objetivos tangíveis são aqueles que você vai propor para o cliente e que são fáceis de mensurar.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Edite com os objetivos que você identificou no cliente.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