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599"/>
  </p:normalViewPr>
  <p:slideViewPr>
    <p:cSldViewPr snapToGrid="0" snapToObjects="1">
      <p:cViewPr>
        <p:scale>
          <a:sx n="90" d="100"/>
          <a:sy n="90" d="100"/>
        </p:scale>
        <p:origin x="14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14/04/2020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782601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2011370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8E91921-529C-3F4F-87AD-9A0A3C7C8E2E}"/>
              </a:ext>
            </a:extLst>
          </p:cNvPr>
          <p:cNvSpPr txBox="1">
            <a:spLocks/>
          </p:cNvSpPr>
          <p:nvPr/>
        </p:nvSpPr>
        <p:spPr>
          <a:xfrm>
            <a:off x="1381721" y="5810143"/>
            <a:ext cx="3108324" cy="3365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Técnicos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38BED2D9-4FEC-A34D-8F4C-94A5C4CD1B4B}"/>
              </a:ext>
            </a:extLst>
          </p:cNvPr>
          <p:cNvSpPr txBox="1">
            <a:spLocks/>
          </p:cNvSpPr>
          <p:nvPr/>
        </p:nvSpPr>
        <p:spPr>
          <a:xfrm>
            <a:off x="4694235" y="5810143"/>
            <a:ext cx="2803525" cy="3365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Analistas de sistemas</a:t>
            </a:r>
            <a:r>
              <a:rPr lang="en-BR" dirty="0"/>
              <a:t> </a:t>
            </a:r>
            <a:endParaRPr lang="pt-BR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1550BFC-868B-604A-AD81-AC12C4D51D63}"/>
              </a:ext>
            </a:extLst>
          </p:cNvPr>
          <p:cNvSpPr txBox="1">
            <a:spLocks/>
          </p:cNvSpPr>
          <p:nvPr/>
        </p:nvSpPr>
        <p:spPr>
          <a:xfrm>
            <a:off x="7780337" y="5810143"/>
            <a:ext cx="2828925" cy="45244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Desenvolvedores web</a:t>
            </a:r>
            <a:r>
              <a:rPr lang="en-BR" dirty="0"/>
              <a:t> </a:t>
            </a:r>
            <a:endParaRPr lang="pt-BR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41ED82C-7448-5D4F-877F-36D1BC62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89" t="680" r="28445" b="-680"/>
          <a:stretch/>
        </p:blipFill>
        <p:spPr>
          <a:xfrm>
            <a:off x="4971739" y="3439390"/>
            <a:ext cx="2248523" cy="224852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D249E8C-0E19-084A-9E99-65117B0B6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7671"/>
          <a:stretch/>
        </p:blipFill>
        <p:spPr>
          <a:xfrm>
            <a:off x="8112127" y="3403608"/>
            <a:ext cx="2320087" cy="2320087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0600F1-67BD-0E40-B458-69DEB490C5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486" r="2912"/>
          <a:stretch/>
        </p:blipFill>
        <p:spPr>
          <a:xfrm>
            <a:off x="1791892" y="3419660"/>
            <a:ext cx="2287983" cy="2287983"/>
          </a:xfrm>
          <a:prstGeom prst="ellipse">
            <a:avLst/>
          </a:prstGeom>
          <a:effectLst>
            <a:outerShdw blurRad="101600" dist="63500" dir="90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1374</TotalTime>
  <Words>55</Words>
  <Application>Microsoft Macintosh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29</cp:revision>
  <dcterms:created xsi:type="dcterms:W3CDTF">2020-04-09T20:19:06Z</dcterms:created>
  <dcterms:modified xsi:type="dcterms:W3CDTF">2020-04-14T18:56:42Z</dcterms:modified>
</cp:coreProperties>
</file>