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4"/>
  </p:notesMasterIdLst>
  <p:sldIdLst>
    <p:sldId id="256" r:id="rId2"/>
    <p:sldId id="257" r:id="rId3"/>
    <p:sldId id="258" r:id="rId4"/>
    <p:sldId id="260" r:id="rId5"/>
    <p:sldId id="261" r:id="rId6"/>
    <p:sldId id="262" r:id="rId7"/>
    <p:sldId id="259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BE2F2"/>
    <a:srgbClr val="57A0FF"/>
    <a:srgbClr val="0D6A97"/>
    <a:srgbClr val="4DFF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38"/>
  </p:normalViewPr>
  <p:slideViewPr>
    <p:cSldViewPr snapToGrid="0" snapToObjects="1">
      <p:cViewPr>
        <p:scale>
          <a:sx n="100" d="100"/>
          <a:sy n="100" d="100"/>
        </p:scale>
        <p:origin x="90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187500000000001E-2"/>
          <c:y val="0.16874998961921817"/>
          <c:w val="0.96562499999999996"/>
          <c:h val="0.663492331232017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Antes da Tech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pPr>
                <a:endParaRPr lang="en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Qualidade da internet</c:v>
                </c:pt>
                <c:pt idx="1">
                  <c:v>Estabilidade da rede</c:v>
                </c:pt>
                <c:pt idx="2">
                  <c:v>Resolução de problemas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3.5</c:v>
                </c:pt>
                <c:pt idx="1">
                  <c:v>3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C4E-8E4C-9FE4-5B6D982334F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Depois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en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Qualidade da internet</c:v>
                </c:pt>
                <c:pt idx="1">
                  <c:v>Estabilidade da rede</c:v>
                </c:pt>
                <c:pt idx="2">
                  <c:v>Resolução de problemas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4.5</c:v>
                </c:pt>
                <c:pt idx="1">
                  <c:v>5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C4E-8E4C-9FE4-5B6D982334F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861816112"/>
        <c:axId val="861817744"/>
      </c:barChart>
      <c:catAx>
        <c:axId val="861816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en-BR"/>
          </a:p>
        </c:txPr>
        <c:crossAx val="861817744"/>
        <c:crosses val="autoZero"/>
        <c:auto val="1"/>
        <c:lblAlgn val="ctr"/>
        <c:lblOffset val="100"/>
        <c:noMultiLvlLbl val="0"/>
      </c:catAx>
      <c:valAx>
        <c:axId val="8618177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618161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3256889763779529"/>
          <c:y val="0.10882104399476845"/>
          <c:w val="0.52710457677165345"/>
          <c:h val="6.589831041472007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B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B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11A55E-AD99-4447-B927-B919AECE4491}" type="doc">
      <dgm:prSet loTypeId="urn:microsoft.com/office/officeart/2008/layout/VerticalCurvedList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C34901D-BA53-4745-A7A1-E9F250282D93}">
      <dgm:prSet phldrT="[Text]" custT="1"/>
      <dgm:spPr>
        <a:noFill/>
        <a:ln w="19050">
          <a:solidFill>
            <a:schemeClr val="accent1"/>
          </a:solidFill>
        </a:ln>
      </dgm:spPr>
      <dgm:t>
        <a:bodyPr/>
        <a:lstStyle/>
        <a:p>
          <a:r>
            <a:rPr lang="pt-BR" sz="2000">
              <a:solidFill>
                <a:schemeClr val="accent1"/>
              </a:solidFill>
            </a:rPr>
            <a:t>Promover soluções que garantam a satisfação dos clientes, assegurando níveis adequados de custo, qualidade e prazo</a:t>
          </a:r>
          <a:endParaRPr lang="en-US" sz="2000" dirty="0">
            <a:solidFill>
              <a:schemeClr val="accent1"/>
            </a:solidFill>
          </a:endParaRPr>
        </a:p>
      </dgm:t>
    </dgm:pt>
    <dgm:pt modelId="{6A4A8149-2FD8-964C-8709-33E0278CE36F}" type="parTrans" cxnId="{547AFA80-6B1F-364A-A9DA-BE3B0ECB2400}">
      <dgm:prSet/>
      <dgm:spPr/>
      <dgm:t>
        <a:bodyPr/>
        <a:lstStyle/>
        <a:p>
          <a:endParaRPr lang="en-US"/>
        </a:p>
      </dgm:t>
    </dgm:pt>
    <dgm:pt modelId="{57A0CF77-1FAE-054E-8C97-6E963AE940E1}" type="sibTrans" cxnId="{547AFA80-6B1F-364A-A9DA-BE3B0ECB2400}">
      <dgm:prSet/>
      <dgm:spPr>
        <a:solidFill>
          <a:schemeClr val="accent2"/>
        </a:solidFill>
        <a:ln>
          <a:noFill/>
        </a:ln>
      </dgm:spPr>
      <dgm:t>
        <a:bodyPr/>
        <a:lstStyle/>
        <a:p>
          <a:endParaRPr lang="en-US"/>
        </a:p>
      </dgm:t>
    </dgm:pt>
    <dgm:pt modelId="{26351B9D-43AA-EF4A-BCFE-F910921CDD9A}">
      <dgm:prSet phldrT="[Text]" custT="1"/>
      <dgm:spPr>
        <a:noFill/>
        <a:ln w="19050">
          <a:solidFill>
            <a:schemeClr val="accent3"/>
          </a:solidFill>
        </a:ln>
      </dgm:spPr>
      <dgm:t>
        <a:bodyPr/>
        <a:lstStyle/>
        <a:p>
          <a:r>
            <a:rPr lang="pt-BR" sz="2000">
              <a:solidFill>
                <a:schemeClr val="accent3"/>
              </a:solidFill>
            </a:rPr>
            <a:t>Ser uma empresa capaz de antecipar soluções apropriadas e inovadoras para os seus clientes, atendendo com eficácia às suas demandas</a:t>
          </a:r>
          <a:endParaRPr lang="en-US" sz="2000" dirty="0">
            <a:solidFill>
              <a:schemeClr val="accent3"/>
            </a:solidFill>
          </a:endParaRPr>
        </a:p>
      </dgm:t>
    </dgm:pt>
    <dgm:pt modelId="{8AE5C791-9CEA-1E4D-BB71-32BD9F811BA1}" type="parTrans" cxnId="{17067C65-EECC-3E4F-B8FB-9C8806537D48}">
      <dgm:prSet/>
      <dgm:spPr/>
      <dgm:t>
        <a:bodyPr/>
        <a:lstStyle/>
        <a:p>
          <a:endParaRPr lang="en-US"/>
        </a:p>
      </dgm:t>
    </dgm:pt>
    <dgm:pt modelId="{127090C1-6674-6D40-A39D-DFBE8971B777}" type="sibTrans" cxnId="{17067C65-EECC-3E4F-B8FB-9C8806537D48}">
      <dgm:prSet/>
      <dgm:spPr/>
      <dgm:t>
        <a:bodyPr/>
        <a:lstStyle/>
        <a:p>
          <a:endParaRPr lang="en-US"/>
        </a:p>
      </dgm:t>
    </dgm:pt>
    <dgm:pt modelId="{70DBBD4F-E597-C84B-89F2-7EA9D993CF0C}">
      <dgm:prSet phldrT="[Text]" custT="1"/>
      <dgm:spPr>
        <a:noFill/>
        <a:ln w="19050">
          <a:solidFill>
            <a:schemeClr val="accent2"/>
          </a:solidFill>
        </a:ln>
      </dgm:spPr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pt-BR" sz="2000">
              <a:solidFill>
                <a:schemeClr val="accent2"/>
              </a:solidFill>
            </a:rPr>
            <a:t>Valores: </a:t>
          </a:r>
          <a:r>
            <a:rPr lang="en-US" sz="2000">
              <a:solidFill>
                <a:schemeClr val="accent2"/>
              </a:solidFill>
            </a:rPr>
            <a:t>Confiança e credibilidade</a:t>
          </a:r>
          <a:endParaRPr lang="en-BR" sz="2000">
            <a:solidFill>
              <a:schemeClr val="accent2"/>
            </a:solidFill>
          </a:endParaRPr>
        </a:p>
        <a:p>
          <a:pPr algn="l">
            <a:buFont typeface="Arial" panose="020B0604020202020204" pitchFamily="34" charset="0"/>
            <a:buChar char="•"/>
          </a:pPr>
          <a:r>
            <a:rPr lang="en-US" sz="2000">
              <a:solidFill>
                <a:schemeClr val="accent2"/>
              </a:solidFill>
            </a:rPr>
            <a:t>Compromisso com resultados</a:t>
          </a:r>
          <a:endParaRPr lang="en-BR" sz="2000">
            <a:solidFill>
              <a:schemeClr val="accent2"/>
            </a:solidFill>
          </a:endParaRPr>
        </a:p>
        <a:p>
          <a:pPr algn="l">
            <a:buFont typeface="Arial" panose="020B0604020202020204" pitchFamily="34" charset="0"/>
            <a:buChar char="•"/>
          </a:pPr>
          <a:r>
            <a:rPr lang="en-US" sz="2000">
              <a:solidFill>
                <a:schemeClr val="accent2"/>
              </a:solidFill>
            </a:rPr>
            <a:t>Disseminação de Melhores Práticas</a:t>
          </a:r>
          <a:endParaRPr lang="en-US" sz="2000" dirty="0">
            <a:solidFill>
              <a:schemeClr val="accent2"/>
            </a:solidFill>
          </a:endParaRPr>
        </a:p>
      </dgm:t>
    </dgm:pt>
    <dgm:pt modelId="{4AE78035-10AE-A74B-8B68-B8220F74D577}" type="parTrans" cxnId="{50F298C0-E459-8E4F-BB03-030F0E4EF6DF}">
      <dgm:prSet/>
      <dgm:spPr/>
      <dgm:t>
        <a:bodyPr/>
        <a:lstStyle/>
        <a:p>
          <a:endParaRPr lang="en-US"/>
        </a:p>
      </dgm:t>
    </dgm:pt>
    <dgm:pt modelId="{690BF339-8EF5-184E-A3A2-9570ABB0D082}" type="sibTrans" cxnId="{50F298C0-E459-8E4F-BB03-030F0E4EF6DF}">
      <dgm:prSet/>
      <dgm:spPr/>
      <dgm:t>
        <a:bodyPr/>
        <a:lstStyle/>
        <a:p>
          <a:endParaRPr lang="en-US"/>
        </a:p>
      </dgm:t>
    </dgm:pt>
    <dgm:pt modelId="{16911DFB-7704-7744-9016-600BA3A3E3B7}" type="pres">
      <dgm:prSet presAssocID="{0211A55E-AD99-4447-B927-B919AECE4491}" presName="Name0" presStyleCnt="0">
        <dgm:presLayoutVars>
          <dgm:chMax val="7"/>
          <dgm:chPref val="7"/>
          <dgm:dir/>
        </dgm:presLayoutVars>
      </dgm:prSet>
      <dgm:spPr/>
    </dgm:pt>
    <dgm:pt modelId="{A75923A7-077D-8449-9B48-F8DD7C759292}" type="pres">
      <dgm:prSet presAssocID="{0211A55E-AD99-4447-B927-B919AECE4491}" presName="Name1" presStyleCnt="0"/>
      <dgm:spPr/>
    </dgm:pt>
    <dgm:pt modelId="{DE4360AB-40E5-DA4C-8EC7-969CA94C8C01}" type="pres">
      <dgm:prSet presAssocID="{0211A55E-AD99-4447-B927-B919AECE4491}" presName="cycle" presStyleCnt="0"/>
      <dgm:spPr/>
    </dgm:pt>
    <dgm:pt modelId="{754CD677-8767-C04A-962E-0D394F306282}" type="pres">
      <dgm:prSet presAssocID="{0211A55E-AD99-4447-B927-B919AECE4491}" presName="srcNode" presStyleLbl="node1" presStyleIdx="0" presStyleCnt="3"/>
      <dgm:spPr/>
    </dgm:pt>
    <dgm:pt modelId="{0561B7DE-C181-564B-8DED-0622DA593E78}" type="pres">
      <dgm:prSet presAssocID="{0211A55E-AD99-4447-B927-B919AECE4491}" presName="conn" presStyleLbl="parChTrans1D2" presStyleIdx="0" presStyleCnt="1" custLinFactNeighborX="-6299" custLinFactNeighborY="-1134"/>
      <dgm:spPr/>
    </dgm:pt>
    <dgm:pt modelId="{9CC363B0-D7CC-A446-BDEC-6424E3B90531}" type="pres">
      <dgm:prSet presAssocID="{0211A55E-AD99-4447-B927-B919AECE4491}" presName="extraNode" presStyleLbl="node1" presStyleIdx="0" presStyleCnt="3"/>
      <dgm:spPr/>
    </dgm:pt>
    <dgm:pt modelId="{190B1DF0-C126-634E-918E-DD9A4D4AB842}" type="pres">
      <dgm:prSet presAssocID="{0211A55E-AD99-4447-B927-B919AECE4491}" presName="dstNode" presStyleLbl="node1" presStyleIdx="0" presStyleCnt="3"/>
      <dgm:spPr/>
    </dgm:pt>
    <dgm:pt modelId="{008E6ED5-5FA4-3F45-90EE-B7CFE67EFD7D}" type="pres">
      <dgm:prSet presAssocID="{5C34901D-BA53-4745-A7A1-E9F250282D93}" presName="text_1" presStyleLbl="node1" presStyleIdx="0" presStyleCnt="3">
        <dgm:presLayoutVars>
          <dgm:bulletEnabled val="1"/>
        </dgm:presLayoutVars>
      </dgm:prSet>
      <dgm:spPr/>
    </dgm:pt>
    <dgm:pt modelId="{0BA9FF83-90DF-7B41-BA91-7E76B36C73E7}" type="pres">
      <dgm:prSet presAssocID="{5C34901D-BA53-4745-A7A1-E9F250282D93}" presName="accent_1" presStyleCnt="0"/>
      <dgm:spPr/>
    </dgm:pt>
    <dgm:pt modelId="{86AF0F68-5E20-9D40-BF0F-AC6114CFF660}" type="pres">
      <dgm:prSet presAssocID="{5C34901D-BA53-4745-A7A1-E9F250282D93}" presName="accentRepeatNode" presStyleLbl="solidFgAcc1" presStyleIdx="0" presStyleCnt="3" custLinFactNeighborX="-435" custLinFactNeighborY="678"/>
      <dgm:spPr>
        <a:solidFill>
          <a:schemeClr val="accent1"/>
        </a:solidFill>
        <a:ln>
          <a:noFill/>
        </a:ln>
      </dgm:spPr>
    </dgm:pt>
    <dgm:pt modelId="{DFD41422-AE5C-044C-BAE8-ADE7B873BF84}" type="pres">
      <dgm:prSet presAssocID="{26351B9D-43AA-EF4A-BCFE-F910921CDD9A}" presName="text_2" presStyleLbl="node1" presStyleIdx="1" presStyleCnt="3">
        <dgm:presLayoutVars>
          <dgm:bulletEnabled val="1"/>
        </dgm:presLayoutVars>
      </dgm:prSet>
      <dgm:spPr/>
    </dgm:pt>
    <dgm:pt modelId="{4E9D5DB4-DB4D-B144-ADD9-E38C493FF2BC}" type="pres">
      <dgm:prSet presAssocID="{26351B9D-43AA-EF4A-BCFE-F910921CDD9A}" presName="accent_2" presStyleCnt="0"/>
      <dgm:spPr/>
    </dgm:pt>
    <dgm:pt modelId="{3F25E5E5-4723-DA42-9EE0-063BD8A4D69F}" type="pres">
      <dgm:prSet presAssocID="{26351B9D-43AA-EF4A-BCFE-F910921CDD9A}" presName="accentRepeatNode" presStyleLbl="solidFgAcc1" presStyleIdx="1" presStyleCnt="3"/>
      <dgm:spPr>
        <a:solidFill>
          <a:schemeClr val="accent3"/>
        </a:solidFill>
        <a:ln>
          <a:noFill/>
        </a:ln>
      </dgm:spPr>
    </dgm:pt>
    <dgm:pt modelId="{9A49132F-06F9-2841-BD99-CC8E11996976}" type="pres">
      <dgm:prSet presAssocID="{70DBBD4F-E597-C84B-89F2-7EA9D993CF0C}" presName="text_3" presStyleLbl="node1" presStyleIdx="2" presStyleCnt="3">
        <dgm:presLayoutVars>
          <dgm:bulletEnabled val="1"/>
        </dgm:presLayoutVars>
      </dgm:prSet>
      <dgm:spPr/>
    </dgm:pt>
    <dgm:pt modelId="{5DCE9528-6378-7640-84D7-BD657A5A4D6F}" type="pres">
      <dgm:prSet presAssocID="{70DBBD4F-E597-C84B-89F2-7EA9D993CF0C}" presName="accent_3" presStyleCnt="0"/>
      <dgm:spPr/>
    </dgm:pt>
    <dgm:pt modelId="{FA804B42-3C23-A240-8028-C2C797E2DA9B}" type="pres">
      <dgm:prSet presAssocID="{70DBBD4F-E597-C84B-89F2-7EA9D993CF0C}" presName="accentRepeatNode" presStyleLbl="solidFgAcc1" presStyleIdx="2" presStyleCnt="3"/>
      <dgm:spPr>
        <a:solidFill>
          <a:schemeClr val="accent2"/>
        </a:solidFill>
        <a:ln>
          <a:noFill/>
        </a:ln>
      </dgm:spPr>
    </dgm:pt>
  </dgm:ptLst>
  <dgm:cxnLst>
    <dgm:cxn modelId="{981B7C3D-55A5-7F45-B87B-145124C9CEB0}" type="presOf" srcId="{5C34901D-BA53-4745-A7A1-E9F250282D93}" destId="{008E6ED5-5FA4-3F45-90EE-B7CFE67EFD7D}" srcOrd="0" destOrd="0" presId="urn:microsoft.com/office/officeart/2008/layout/VerticalCurvedList"/>
    <dgm:cxn modelId="{C770FD48-025D-0143-997A-59F8CAB9CA23}" type="presOf" srcId="{57A0CF77-1FAE-054E-8C97-6E963AE940E1}" destId="{0561B7DE-C181-564B-8DED-0622DA593E78}" srcOrd="0" destOrd="0" presId="urn:microsoft.com/office/officeart/2008/layout/VerticalCurvedList"/>
    <dgm:cxn modelId="{17067C65-EECC-3E4F-B8FB-9C8806537D48}" srcId="{0211A55E-AD99-4447-B927-B919AECE4491}" destId="{26351B9D-43AA-EF4A-BCFE-F910921CDD9A}" srcOrd="1" destOrd="0" parTransId="{8AE5C791-9CEA-1E4D-BB71-32BD9F811BA1}" sibTransId="{127090C1-6674-6D40-A39D-DFBE8971B777}"/>
    <dgm:cxn modelId="{547AFA80-6B1F-364A-A9DA-BE3B0ECB2400}" srcId="{0211A55E-AD99-4447-B927-B919AECE4491}" destId="{5C34901D-BA53-4745-A7A1-E9F250282D93}" srcOrd="0" destOrd="0" parTransId="{6A4A8149-2FD8-964C-8709-33E0278CE36F}" sibTransId="{57A0CF77-1FAE-054E-8C97-6E963AE940E1}"/>
    <dgm:cxn modelId="{5F4ECA81-C6CA-8648-846E-C6988897202E}" type="presOf" srcId="{26351B9D-43AA-EF4A-BCFE-F910921CDD9A}" destId="{DFD41422-AE5C-044C-BAE8-ADE7B873BF84}" srcOrd="0" destOrd="0" presId="urn:microsoft.com/office/officeart/2008/layout/VerticalCurvedList"/>
    <dgm:cxn modelId="{50F298C0-E459-8E4F-BB03-030F0E4EF6DF}" srcId="{0211A55E-AD99-4447-B927-B919AECE4491}" destId="{70DBBD4F-E597-C84B-89F2-7EA9D993CF0C}" srcOrd="2" destOrd="0" parTransId="{4AE78035-10AE-A74B-8B68-B8220F74D577}" sibTransId="{690BF339-8EF5-184E-A3A2-9570ABB0D082}"/>
    <dgm:cxn modelId="{6EAD7BC3-07C4-F043-B34D-E9A47108CAE1}" type="presOf" srcId="{70DBBD4F-E597-C84B-89F2-7EA9D993CF0C}" destId="{9A49132F-06F9-2841-BD99-CC8E11996976}" srcOrd="0" destOrd="0" presId="urn:microsoft.com/office/officeart/2008/layout/VerticalCurvedList"/>
    <dgm:cxn modelId="{7B192BE4-360F-8C4B-90F3-2708ED50D393}" type="presOf" srcId="{0211A55E-AD99-4447-B927-B919AECE4491}" destId="{16911DFB-7704-7744-9016-600BA3A3E3B7}" srcOrd="0" destOrd="0" presId="urn:microsoft.com/office/officeart/2008/layout/VerticalCurvedList"/>
    <dgm:cxn modelId="{43CABCC9-F6AA-304D-BF86-D2913D1D2020}" type="presParOf" srcId="{16911DFB-7704-7744-9016-600BA3A3E3B7}" destId="{A75923A7-077D-8449-9B48-F8DD7C759292}" srcOrd="0" destOrd="0" presId="urn:microsoft.com/office/officeart/2008/layout/VerticalCurvedList"/>
    <dgm:cxn modelId="{42018D81-C3B7-104D-965F-0CBE496E46C3}" type="presParOf" srcId="{A75923A7-077D-8449-9B48-F8DD7C759292}" destId="{DE4360AB-40E5-DA4C-8EC7-969CA94C8C01}" srcOrd="0" destOrd="0" presId="urn:microsoft.com/office/officeart/2008/layout/VerticalCurvedList"/>
    <dgm:cxn modelId="{961A77A7-2A74-7A4C-90C7-DC6289B512B2}" type="presParOf" srcId="{DE4360AB-40E5-DA4C-8EC7-969CA94C8C01}" destId="{754CD677-8767-C04A-962E-0D394F306282}" srcOrd="0" destOrd="0" presId="urn:microsoft.com/office/officeart/2008/layout/VerticalCurvedList"/>
    <dgm:cxn modelId="{15EF551F-E855-374C-945D-2969F5B6B8EA}" type="presParOf" srcId="{DE4360AB-40E5-DA4C-8EC7-969CA94C8C01}" destId="{0561B7DE-C181-564B-8DED-0622DA593E78}" srcOrd="1" destOrd="0" presId="urn:microsoft.com/office/officeart/2008/layout/VerticalCurvedList"/>
    <dgm:cxn modelId="{5A74E003-0D69-D443-882A-B90313C9C689}" type="presParOf" srcId="{DE4360AB-40E5-DA4C-8EC7-969CA94C8C01}" destId="{9CC363B0-D7CC-A446-BDEC-6424E3B90531}" srcOrd="2" destOrd="0" presId="urn:microsoft.com/office/officeart/2008/layout/VerticalCurvedList"/>
    <dgm:cxn modelId="{2431983F-47AD-1A49-8298-74D4A6D58C2F}" type="presParOf" srcId="{DE4360AB-40E5-DA4C-8EC7-969CA94C8C01}" destId="{190B1DF0-C126-634E-918E-DD9A4D4AB842}" srcOrd="3" destOrd="0" presId="urn:microsoft.com/office/officeart/2008/layout/VerticalCurvedList"/>
    <dgm:cxn modelId="{04F7C7ED-39B6-3949-B279-7C6BFA3FC4DC}" type="presParOf" srcId="{A75923A7-077D-8449-9B48-F8DD7C759292}" destId="{008E6ED5-5FA4-3F45-90EE-B7CFE67EFD7D}" srcOrd="1" destOrd="0" presId="urn:microsoft.com/office/officeart/2008/layout/VerticalCurvedList"/>
    <dgm:cxn modelId="{C77385BA-549E-954A-95EF-9855152BDC65}" type="presParOf" srcId="{A75923A7-077D-8449-9B48-F8DD7C759292}" destId="{0BA9FF83-90DF-7B41-BA91-7E76B36C73E7}" srcOrd="2" destOrd="0" presId="urn:microsoft.com/office/officeart/2008/layout/VerticalCurvedList"/>
    <dgm:cxn modelId="{1F7DCDC9-407F-E44B-9BEE-9912FA815DAE}" type="presParOf" srcId="{0BA9FF83-90DF-7B41-BA91-7E76B36C73E7}" destId="{86AF0F68-5E20-9D40-BF0F-AC6114CFF660}" srcOrd="0" destOrd="0" presId="urn:microsoft.com/office/officeart/2008/layout/VerticalCurvedList"/>
    <dgm:cxn modelId="{99C288A1-A5F1-934D-BAB9-237691FA8738}" type="presParOf" srcId="{A75923A7-077D-8449-9B48-F8DD7C759292}" destId="{DFD41422-AE5C-044C-BAE8-ADE7B873BF84}" srcOrd="3" destOrd="0" presId="urn:microsoft.com/office/officeart/2008/layout/VerticalCurvedList"/>
    <dgm:cxn modelId="{3B269494-58F6-264A-8699-F8E8DE82B4EB}" type="presParOf" srcId="{A75923A7-077D-8449-9B48-F8DD7C759292}" destId="{4E9D5DB4-DB4D-B144-ADD9-E38C493FF2BC}" srcOrd="4" destOrd="0" presId="urn:microsoft.com/office/officeart/2008/layout/VerticalCurvedList"/>
    <dgm:cxn modelId="{447F32A3-7CD8-2F4A-9F07-6EB438A182B9}" type="presParOf" srcId="{4E9D5DB4-DB4D-B144-ADD9-E38C493FF2BC}" destId="{3F25E5E5-4723-DA42-9EE0-063BD8A4D69F}" srcOrd="0" destOrd="0" presId="urn:microsoft.com/office/officeart/2008/layout/VerticalCurvedList"/>
    <dgm:cxn modelId="{E189939E-FB9B-CD4C-A3CE-3E9CBF8DBA92}" type="presParOf" srcId="{A75923A7-077D-8449-9B48-F8DD7C759292}" destId="{9A49132F-06F9-2841-BD99-CC8E11996976}" srcOrd="5" destOrd="0" presId="urn:microsoft.com/office/officeart/2008/layout/VerticalCurvedList"/>
    <dgm:cxn modelId="{92A95E46-9BA9-6F4F-BF72-6AF7552E5FEE}" type="presParOf" srcId="{A75923A7-077D-8449-9B48-F8DD7C759292}" destId="{5DCE9528-6378-7640-84D7-BD657A5A4D6F}" srcOrd="6" destOrd="0" presId="urn:microsoft.com/office/officeart/2008/layout/VerticalCurvedList"/>
    <dgm:cxn modelId="{1E067D0A-CE5A-3545-841B-ADCBA12C9F88}" type="presParOf" srcId="{5DCE9528-6378-7640-84D7-BD657A5A4D6F}" destId="{FA804B42-3C23-A240-8028-C2C797E2DA9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61B7DE-C181-564B-8DED-0622DA593E78}">
      <dsp:nvSpPr>
        <dsp:cNvPr id="0" name=""/>
        <dsp:cNvSpPr/>
      </dsp:nvSpPr>
      <dsp:spPr>
        <a:xfrm>
          <a:off x="-8467903" y="-1408518"/>
          <a:ext cx="10081392" cy="10081392"/>
        </a:xfrm>
        <a:prstGeom prst="blockArc">
          <a:avLst>
            <a:gd name="adj1" fmla="val 18900000"/>
            <a:gd name="adj2" fmla="val 2700000"/>
            <a:gd name="adj3" fmla="val 214"/>
          </a:avLst>
        </a:prstGeom>
        <a:solidFill>
          <a:schemeClr val="accent2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8E6ED5-5FA4-3F45-90EE-B7CFE67EFD7D}">
      <dsp:nvSpPr>
        <dsp:cNvPr id="0" name=""/>
        <dsp:cNvSpPr/>
      </dsp:nvSpPr>
      <dsp:spPr>
        <a:xfrm>
          <a:off x="1040028" y="749300"/>
          <a:ext cx="7610523" cy="1498600"/>
        </a:xfrm>
        <a:prstGeom prst="rect">
          <a:avLst/>
        </a:prstGeom>
        <a:noFill/>
        <a:ln w="190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9514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>
              <a:solidFill>
                <a:schemeClr val="accent1"/>
              </a:solidFill>
            </a:rPr>
            <a:t>Promover soluções que garantam a satisfação dos clientes, assegurando níveis adequados de custo, qualidade e prazo</a:t>
          </a:r>
          <a:endParaRPr lang="en-US" sz="2000" kern="1200" dirty="0">
            <a:solidFill>
              <a:schemeClr val="accent1"/>
            </a:solidFill>
          </a:endParaRPr>
        </a:p>
      </dsp:txBody>
      <dsp:txXfrm>
        <a:off x="1040028" y="749300"/>
        <a:ext cx="7610523" cy="1498600"/>
      </dsp:txXfrm>
    </dsp:sp>
    <dsp:sp modelId="{86AF0F68-5E20-9D40-BF0F-AC6114CFF660}">
      <dsp:nvSpPr>
        <dsp:cNvPr id="0" name=""/>
        <dsp:cNvSpPr/>
      </dsp:nvSpPr>
      <dsp:spPr>
        <a:xfrm>
          <a:off x="95254" y="574675"/>
          <a:ext cx="1873250" cy="1873250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D41422-AE5C-044C-BAE8-ADE7B873BF84}">
      <dsp:nvSpPr>
        <dsp:cNvPr id="0" name=""/>
        <dsp:cNvSpPr/>
      </dsp:nvSpPr>
      <dsp:spPr>
        <a:xfrm>
          <a:off x="1584769" y="2997200"/>
          <a:ext cx="7065782" cy="1498600"/>
        </a:xfrm>
        <a:prstGeom prst="rect">
          <a:avLst/>
        </a:prstGeom>
        <a:noFill/>
        <a:ln w="190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9514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>
              <a:solidFill>
                <a:schemeClr val="accent3"/>
              </a:solidFill>
            </a:rPr>
            <a:t>Ser uma empresa capaz de antecipar soluções apropriadas e inovadoras para os seus clientes, atendendo com eficácia às suas demandas</a:t>
          </a:r>
          <a:endParaRPr lang="en-US" sz="2000" kern="1200" dirty="0">
            <a:solidFill>
              <a:schemeClr val="accent3"/>
            </a:solidFill>
          </a:endParaRPr>
        </a:p>
      </dsp:txBody>
      <dsp:txXfrm>
        <a:off x="1584769" y="2997200"/>
        <a:ext cx="7065782" cy="1498600"/>
      </dsp:txXfrm>
    </dsp:sp>
    <dsp:sp modelId="{3F25E5E5-4723-DA42-9EE0-063BD8A4D69F}">
      <dsp:nvSpPr>
        <dsp:cNvPr id="0" name=""/>
        <dsp:cNvSpPr/>
      </dsp:nvSpPr>
      <dsp:spPr>
        <a:xfrm>
          <a:off x="648144" y="2809875"/>
          <a:ext cx="1873250" cy="1873250"/>
        </a:xfrm>
        <a:prstGeom prst="ellipse">
          <a:avLst/>
        </a:prstGeom>
        <a:solidFill>
          <a:schemeClr val="accent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49132F-06F9-2841-BD99-CC8E11996976}">
      <dsp:nvSpPr>
        <dsp:cNvPr id="0" name=""/>
        <dsp:cNvSpPr/>
      </dsp:nvSpPr>
      <dsp:spPr>
        <a:xfrm>
          <a:off x="1040028" y="5245100"/>
          <a:ext cx="7610523" cy="1498600"/>
        </a:xfrm>
        <a:prstGeom prst="rect">
          <a:avLst/>
        </a:prstGeom>
        <a:noFill/>
        <a:ln w="190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9514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pt-BR" sz="2000" kern="1200">
              <a:solidFill>
                <a:schemeClr val="accent2"/>
              </a:solidFill>
            </a:rPr>
            <a:t>Valores: </a:t>
          </a:r>
          <a:r>
            <a:rPr lang="en-US" sz="2000" kern="1200">
              <a:solidFill>
                <a:schemeClr val="accent2"/>
              </a:solidFill>
            </a:rPr>
            <a:t>Confiança e credibilidade</a:t>
          </a:r>
          <a:endParaRPr lang="en-BR" sz="2000" kern="1200">
            <a:solidFill>
              <a:schemeClr val="accent2"/>
            </a:solidFill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2000" kern="1200">
              <a:solidFill>
                <a:schemeClr val="accent2"/>
              </a:solidFill>
            </a:rPr>
            <a:t>Compromisso com resultados</a:t>
          </a:r>
          <a:endParaRPr lang="en-BR" sz="2000" kern="1200">
            <a:solidFill>
              <a:schemeClr val="accent2"/>
            </a:solidFill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2000" kern="1200">
              <a:solidFill>
                <a:schemeClr val="accent2"/>
              </a:solidFill>
            </a:rPr>
            <a:t>Disseminação de Melhores Práticas</a:t>
          </a:r>
          <a:endParaRPr lang="en-US" sz="2000" kern="1200" dirty="0">
            <a:solidFill>
              <a:schemeClr val="accent2"/>
            </a:solidFill>
          </a:endParaRPr>
        </a:p>
      </dsp:txBody>
      <dsp:txXfrm>
        <a:off x="1040028" y="5245100"/>
        <a:ext cx="7610523" cy="1498600"/>
      </dsp:txXfrm>
    </dsp:sp>
    <dsp:sp modelId="{FA804B42-3C23-A240-8028-C2C797E2DA9B}">
      <dsp:nvSpPr>
        <dsp:cNvPr id="0" name=""/>
        <dsp:cNvSpPr/>
      </dsp:nvSpPr>
      <dsp:spPr>
        <a:xfrm>
          <a:off x="103403" y="5057775"/>
          <a:ext cx="1873250" cy="1873250"/>
        </a:xfrm>
        <a:prstGeom prst="ellipse">
          <a:avLst/>
        </a:prstGeom>
        <a:solidFill>
          <a:schemeClr val="accent2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72BCBA-9589-EA4D-81DA-F54F74D4547F}" type="datetimeFigureOut">
              <a:rPr lang="pt-BR" smtClean="0"/>
              <a:t>15/04/2020</a:t>
            </a:fld>
            <a:endParaRPr lang="pt-B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14EE1C-2BAD-4B4B-AC26-3451DB6942E8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74269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drão texto - cinz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9403F01-0853-7147-82A8-02C79EF2DCC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7FA28E9-3E24-E046-9AA6-7776FDAEE70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50974" y="644525"/>
            <a:ext cx="7915763" cy="515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5180762-A02E-8F47-86F3-6780FBE747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50975" y="1933574"/>
            <a:ext cx="7997825" cy="13254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>
                <a:solidFill>
                  <a:schemeClr val="accent2"/>
                </a:solidFill>
              </a:defRPr>
            </a:lvl1pPr>
            <a:lvl2pPr marL="457200" indent="-446088">
              <a:buNone/>
              <a:tabLst/>
              <a:defRPr sz="2000">
                <a:solidFill>
                  <a:schemeClr val="accent2"/>
                </a:solidFill>
              </a:defRPr>
            </a:lvl2pPr>
            <a:lvl3pPr marL="11113" indent="-11113">
              <a:buNone/>
              <a:tabLst/>
              <a:defRPr>
                <a:solidFill>
                  <a:schemeClr val="accent5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32929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15/04/2020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01452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15/04/2020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98419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drão texto - degrad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9B3B98A-4B54-7046-8986-6B7D167D315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4">
                  <a:lumMod val="60000"/>
                  <a:lumOff val="4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ECE43C1-44A9-7F44-BC6C-37196F1794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50974" y="644525"/>
            <a:ext cx="7915763" cy="515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4419CE99-B9BB-4D49-B5AD-D46D201FB46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50975" y="1933574"/>
            <a:ext cx="7997825" cy="13254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>
                <a:solidFill>
                  <a:schemeClr val="accent2"/>
                </a:solidFill>
              </a:defRPr>
            </a:lvl1pPr>
            <a:lvl2pPr marL="0" indent="11113">
              <a:buNone/>
              <a:tabLst/>
              <a:defRPr sz="2000">
                <a:solidFill>
                  <a:schemeClr val="accent2"/>
                </a:solidFill>
              </a:defRPr>
            </a:lvl2pPr>
            <a:lvl3pPr marL="11113" indent="-11113">
              <a:buNone/>
              <a:tabLst/>
              <a:defRPr>
                <a:solidFill>
                  <a:schemeClr val="accent5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799892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15/04/2020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09612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15/04/2020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498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15/04/2020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49935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15/04/2020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0070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15/04/2020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93864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15/04/2020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6584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15/04/2020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24861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3887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434" userDrawn="1">
          <p15:clr>
            <a:srgbClr val="F26B43"/>
          </p15:clr>
        </p15:guide>
        <p15:guide id="2" pos="2570" userDrawn="1">
          <p15:clr>
            <a:srgbClr val="F26B43"/>
          </p15:clr>
        </p15:guide>
        <p15:guide id="3" pos="5110" userDrawn="1">
          <p15:clr>
            <a:srgbClr val="F26B43"/>
          </p15:clr>
        </p15:guide>
        <p15:guide id="4" orient="horz" pos="2886" userDrawn="1">
          <p15:clr>
            <a:srgbClr val="F26B43"/>
          </p15:clr>
        </p15:guide>
        <p15:guide id="5" pos="914" userDrawn="1">
          <p15:clr>
            <a:srgbClr val="9FCC3B"/>
          </p15:clr>
        </p15:guide>
        <p15:guide id="6" orient="horz" pos="731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653F3FD-3A60-6340-85E5-51A5B8A6E9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000" y="1841500"/>
            <a:ext cx="6350000" cy="31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48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D7B9607-75C6-A647-87B0-3CE6C8EF7B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36740589"/>
              </p:ext>
            </p:extLst>
          </p:nvPr>
        </p:nvGraphicFramePr>
        <p:xfrm>
          <a:off x="1719022" y="-317500"/>
          <a:ext cx="8753955" cy="749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B13DB384-382F-C547-B756-6D9424E01B70}"/>
              </a:ext>
            </a:extLst>
          </p:cNvPr>
          <p:cNvSpPr txBox="1"/>
          <p:nvPr/>
        </p:nvSpPr>
        <p:spPr>
          <a:xfrm>
            <a:off x="2006600" y="863600"/>
            <a:ext cx="14830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3200" dirty="0">
                <a:solidFill>
                  <a:schemeClr val="bg1"/>
                </a:solidFill>
              </a:rPr>
              <a:t>Missão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B6C26A7-3897-724C-8436-E8E0FAB0D960}"/>
              </a:ext>
            </a:extLst>
          </p:cNvPr>
          <p:cNvSpPr txBox="1"/>
          <p:nvPr/>
        </p:nvSpPr>
        <p:spPr>
          <a:xfrm>
            <a:off x="2705375" y="3111500"/>
            <a:ext cx="12031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3200" dirty="0">
                <a:solidFill>
                  <a:schemeClr val="bg1"/>
                </a:solidFill>
              </a:rPr>
              <a:t>Visão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E4F17A8-77CE-064F-B09C-3252F7D8A44B}"/>
              </a:ext>
            </a:extLst>
          </p:cNvPr>
          <p:cNvSpPr txBox="1"/>
          <p:nvPr/>
        </p:nvSpPr>
        <p:spPr>
          <a:xfrm>
            <a:off x="1976144" y="5409625"/>
            <a:ext cx="15440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3200" dirty="0">
                <a:solidFill>
                  <a:schemeClr val="bg1"/>
                </a:solidFill>
              </a:rPr>
              <a:t>Valores</a:t>
            </a:r>
          </a:p>
        </p:txBody>
      </p:sp>
    </p:spTree>
    <p:extLst>
      <p:ext uri="{BB962C8B-B14F-4D97-AF65-F5344CB8AC3E}">
        <p14:creationId xmlns:p14="http://schemas.microsoft.com/office/powerpoint/2010/main" val="11647383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8" name="Straight Arrow Connector 127">
            <a:extLst>
              <a:ext uri="{FF2B5EF4-FFF2-40B4-BE49-F238E27FC236}">
                <a16:creationId xmlns:a16="http://schemas.microsoft.com/office/drawing/2014/main" id="{3E272E6C-72FA-9D43-BA76-AE5B77B00B6E}"/>
              </a:ext>
            </a:extLst>
          </p:cNvPr>
          <p:cNvCxnSpPr>
            <a:cxnSpLocks/>
          </p:cNvCxnSpPr>
          <p:nvPr/>
        </p:nvCxnSpPr>
        <p:spPr>
          <a:xfrm>
            <a:off x="2155824" y="4476973"/>
            <a:ext cx="9172576" cy="0"/>
          </a:xfrm>
          <a:prstGeom prst="straightConnector1">
            <a:avLst/>
          </a:prstGeom>
          <a:ln w="3810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E7891262-EC86-9D46-9E2D-EC5EE81BE3F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38116" y="644525"/>
            <a:ext cx="7915763" cy="515938"/>
          </a:xfrm>
        </p:spPr>
        <p:txBody>
          <a:bodyPr/>
          <a:lstStyle/>
          <a:p>
            <a:pPr algn="ctr"/>
            <a:r>
              <a:rPr lang="pt-BR" dirty="0"/>
              <a:t>Nossa história</a:t>
            </a:r>
          </a:p>
        </p:txBody>
      </p:sp>
      <p:sp>
        <p:nvSpPr>
          <p:cNvPr id="66" name="Text Placeholder 65">
            <a:extLst>
              <a:ext uri="{FF2B5EF4-FFF2-40B4-BE49-F238E27FC236}">
                <a16:creationId xmlns:a16="http://schemas.microsoft.com/office/drawing/2014/main" id="{202CE39F-BC73-FC4F-8144-591B730D080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65855" y="4852863"/>
            <a:ext cx="1744521" cy="788676"/>
          </a:xfrm>
        </p:spPr>
        <p:txBody>
          <a:bodyPr/>
          <a:lstStyle/>
          <a:p>
            <a:pPr lvl="1" algn="ctr"/>
            <a:r>
              <a:rPr lang="pt-BR" dirty="0">
                <a:solidFill>
                  <a:schemeClr val="accent1"/>
                </a:solidFill>
              </a:rPr>
              <a:t>2009</a:t>
            </a:r>
          </a:p>
          <a:p>
            <a:pPr lvl="2" algn="ctr"/>
            <a:r>
              <a:rPr lang="pt-BR" dirty="0"/>
              <a:t>Inauguração</a:t>
            </a:r>
            <a:r>
              <a:rPr lang="en-BR" dirty="0"/>
              <a:t> </a:t>
            </a:r>
            <a:endParaRPr lang="pt-BR" dirty="0">
              <a:solidFill>
                <a:schemeClr val="accent1"/>
              </a:solidFill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1B65EFC-F782-9D4A-A354-C69E49096B22}"/>
              </a:ext>
            </a:extLst>
          </p:cNvPr>
          <p:cNvCxnSpPr>
            <a:cxnSpLocks/>
          </p:cNvCxnSpPr>
          <p:nvPr/>
        </p:nvCxnSpPr>
        <p:spPr>
          <a:xfrm>
            <a:off x="4260848" y="1308100"/>
            <a:ext cx="36703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CCA5956B-5F68-2A4F-8D31-C9419B72A1BC}"/>
              </a:ext>
            </a:extLst>
          </p:cNvPr>
          <p:cNvGrpSpPr/>
          <p:nvPr/>
        </p:nvGrpSpPr>
        <p:grpSpPr>
          <a:xfrm>
            <a:off x="1450975" y="2276475"/>
            <a:ext cx="1409700" cy="1409700"/>
            <a:chOff x="1015999" y="3550973"/>
            <a:chExt cx="1409700" cy="1409700"/>
          </a:xfrm>
        </p:grpSpPr>
        <p:sp>
          <p:nvSpPr>
            <p:cNvPr id="91" name="Teardrop 90">
              <a:extLst>
                <a:ext uri="{FF2B5EF4-FFF2-40B4-BE49-F238E27FC236}">
                  <a16:creationId xmlns:a16="http://schemas.microsoft.com/office/drawing/2014/main" id="{F37CAB35-1C76-394F-90A2-6BD085839363}"/>
                </a:ext>
              </a:extLst>
            </p:cNvPr>
            <p:cNvSpPr/>
            <p:nvPr/>
          </p:nvSpPr>
          <p:spPr>
            <a:xfrm rot="8100000">
              <a:off x="1015999" y="3550973"/>
              <a:ext cx="1409700" cy="1409700"/>
            </a:xfrm>
            <a:prstGeom prst="teardrop">
              <a:avLst>
                <a:gd name="adj" fmla="val 14077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C46445C5-39C7-EC40-8FC4-EB95FFEFFBA1}"/>
                </a:ext>
              </a:extLst>
            </p:cNvPr>
            <p:cNvSpPr/>
            <p:nvPr/>
          </p:nvSpPr>
          <p:spPr>
            <a:xfrm>
              <a:off x="1231899" y="3766873"/>
              <a:ext cx="977900" cy="977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2604B467-5C6F-AD4F-AB39-006B752FD01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57249" y="3892223"/>
              <a:ext cx="727199" cy="727199"/>
            </a:xfrm>
            <a:prstGeom prst="rect">
              <a:avLst/>
            </a:prstGeom>
          </p:spPr>
        </p:pic>
      </p:grp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2EE147AD-BBEE-B441-A60E-54A9B3961EA5}"/>
              </a:ext>
            </a:extLst>
          </p:cNvPr>
          <p:cNvGrpSpPr/>
          <p:nvPr/>
        </p:nvGrpSpPr>
        <p:grpSpPr>
          <a:xfrm>
            <a:off x="4076724" y="2276475"/>
            <a:ext cx="1409700" cy="1409700"/>
            <a:chOff x="3162299" y="3614473"/>
            <a:chExt cx="1409700" cy="1409700"/>
          </a:xfrm>
        </p:grpSpPr>
        <p:sp>
          <p:nvSpPr>
            <p:cNvPr id="101" name="Teardrop 100">
              <a:extLst>
                <a:ext uri="{FF2B5EF4-FFF2-40B4-BE49-F238E27FC236}">
                  <a16:creationId xmlns:a16="http://schemas.microsoft.com/office/drawing/2014/main" id="{BE0E821A-CC30-AD46-984B-E1BF1C7288DF}"/>
                </a:ext>
              </a:extLst>
            </p:cNvPr>
            <p:cNvSpPr/>
            <p:nvPr/>
          </p:nvSpPr>
          <p:spPr>
            <a:xfrm rot="8100000">
              <a:off x="3162299" y="3614473"/>
              <a:ext cx="1409700" cy="1409700"/>
            </a:xfrm>
            <a:prstGeom prst="teardrop">
              <a:avLst>
                <a:gd name="adj" fmla="val 14077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ECD3C2ED-2A44-EE4E-95B7-F61083805229}"/>
                </a:ext>
              </a:extLst>
            </p:cNvPr>
            <p:cNvSpPr/>
            <p:nvPr/>
          </p:nvSpPr>
          <p:spPr>
            <a:xfrm>
              <a:off x="3378199" y="3830373"/>
              <a:ext cx="977900" cy="977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95" name="Picture 94">
              <a:extLst>
                <a:ext uri="{FF2B5EF4-FFF2-40B4-BE49-F238E27FC236}">
                  <a16:creationId xmlns:a16="http://schemas.microsoft.com/office/drawing/2014/main" id="{0F577E3F-F476-784B-A6E3-0C5B9B81686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18111" y="3970285"/>
              <a:ext cx="698076" cy="698076"/>
            </a:xfrm>
            <a:prstGeom prst="rect">
              <a:avLst/>
            </a:prstGeom>
          </p:spPr>
        </p:pic>
      </p:grp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08CD3005-2711-844E-8798-A0D1F598E199}"/>
              </a:ext>
            </a:extLst>
          </p:cNvPr>
          <p:cNvGrpSpPr/>
          <p:nvPr/>
        </p:nvGrpSpPr>
        <p:grpSpPr>
          <a:xfrm>
            <a:off x="6702473" y="2276475"/>
            <a:ext cx="1409700" cy="1409700"/>
            <a:chOff x="5321298" y="3601773"/>
            <a:chExt cx="1409700" cy="1409700"/>
          </a:xfrm>
        </p:grpSpPr>
        <p:sp>
          <p:nvSpPr>
            <p:cNvPr id="105" name="Teardrop 104">
              <a:extLst>
                <a:ext uri="{FF2B5EF4-FFF2-40B4-BE49-F238E27FC236}">
                  <a16:creationId xmlns:a16="http://schemas.microsoft.com/office/drawing/2014/main" id="{8EB27504-667D-D445-9DBD-B9B30CF90B24}"/>
                </a:ext>
              </a:extLst>
            </p:cNvPr>
            <p:cNvSpPr/>
            <p:nvPr/>
          </p:nvSpPr>
          <p:spPr>
            <a:xfrm rot="8100000">
              <a:off x="5321298" y="3601773"/>
              <a:ext cx="1409700" cy="1409700"/>
            </a:xfrm>
            <a:prstGeom prst="teardrop">
              <a:avLst>
                <a:gd name="adj" fmla="val 14077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2964E3FF-3619-E643-A6FE-157AE41AA3DB}"/>
                </a:ext>
              </a:extLst>
            </p:cNvPr>
            <p:cNvSpPr/>
            <p:nvPr/>
          </p:nvSpPr>
          <p:spPr>
            <a:xfrm>
              <a:off x="5537198" y="3817673"/>
              <a:ext cx="977900" cy="977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97" name="Picture 96">
              <a:extLst>
                <a:ext uri="{FF2B5EF4-FFF2-40B4-BE49-F238E27FC236}">
                  <a16:creationId xmlns:a16="http://schemas.microsoft.com/office/drawing/2014/main" id="{359D086B-B3EF-954B-A8BB-0A6F3D12FF9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45809" y="3875485"/>
              <a:ext cx="760677" cy="760677"/>
            </a:xfrm>
            <a:prstGeom prst="rect">
              <a:avLst/>
            </a:prstGeom>
          </p:spPr>
        </p:pic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9A86430F-36B4-8341-A0A7-094A307256E1}"/>
              </a:ext>
            </a:extLst>
          </p:cNvPr>
          <p:cNvGrpSpPr/>
          <p:nvPr/>
        </p:nvGrpSpPr>
        <p:grpSpPr>
          <a:xfrm>
            <a:off x="9328223" y="2276475"/>
            <a:ext cx="1409700" cy="1409700"/>
            <a:chOff x="7531098" y="3627173"/>
            <a:chExt cx="1409700" cy="1409700"/>
          </a:xfrm>
        </p:grpSpPr>
        <p:sp>
          <p:nvSpPr>
            <p:cNvPr id="108" name="Teardrop 107">
              <a:extLst>
                <a:ext uri="{FF2B5EF4-FFF2-40B4-BE49-F238E27FC236}">
                  <a16:creationId xmlns:a16="http://schemas.microsoft.com/office/drawing/2014/main" id="{E1ED231A-8E61-AE48-8D4F-0ACC156E4FC0}"/>
                </a:ext>
              </a:extLst>
            </p:cNvPr>
            <p:cNvSpPr/>
            <p:nvPr/>
          </p:nvSpPr>
          <p:spPr>
            <a:xfrm rot="8100000">
              <a:off x="7531098" y="3627173"/>
              <a:ext cx="1409700" cy="1409700"/>
            </a:xfrm>
            <a:prstGeom prst="teardrop">
              <a:avLst>
                <a:gd name="adj" fmla="val 14077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DACD49E1-B602-5248-86F0-6A76AB673D94}"/>
                </a:ext>
              </a:extLst>
            </p:cNvPr>
            <p:cNvSpPr/>
            <p:nvPr/>
          </p:nvSpPr>
          <p:spPr>
            <a:xfrm>
              <a:off x="7746998" y="3843073"/>
              <a:ext cx="977900" cy="977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99" name="Picture 98">
              <a:extLst>
                <a:ext uri="{FF2B5EF4-FFF2-40B4-BE49-F238E27FC236}">
                  <a16:creationId xmlns:a16="http://schemas.microsoft.com/office/drawing/2014/main" id="{81873510-AB53-D842-A82D-DDC4CFF20A8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51692" y="3976261"/>
              <a:ext cx="768512" cy="768512"/>
            </a:xfrm>
            <a:prstGeom prst="rect">
              <a:avLst/>
            </a:prstGeom>
          </p:spPr>
        </p:pic>
      </p:grpSp>
      <p:sp>
        <p:nvSpPr>
          <p:cNvPr id="118" name="Oval 117">
            <a:extLst>
              <a:ext uri="{FF2B5EF4-FFF2-40B4-BE49-F238E27FC236}">
                <a16:creationId xmlns:a16="http://schemas.microsoft.com/office/drawing/2014/main" id="{987859E1-B2CF-5443-A895-D1D8FC85BA28}"/>
              </a:ext>
            </a:extLst>
          </p:cNvPr>
          <p:cNvSpPr/>
          <p:nvPr/>
        </p:nvSpPr>
        <p:spPr>
          <a:xfrm>
            <a:off x="2062417" y="4387900"/>
            <a:ext cx="186813" cy="186813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9" name="Oval 118">
            <a:extLst>
              <a:ext uri="{FF2B5EF4-FFF2-40B4-BE49-F238E27FC236}">
                <a16:creationId xmlns:a16="http://schemas.microsoft.com/office/drawing/2014/main" id="{CC04841B-C2F9-3646-9A60-A9287710FB4E}"/>
              </a:ext>
            </a:extLst>
          </p:cNvPr>
          <p:cNvSpPr/>
          <p:nvPr/>
        </p:nvSpPr>
        <p:spPr>
          <a:xfrm>
            <a:off x="4688168" y="4387900"/>
            <a:ext cx="186813" cy="186813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0" name="Oval 119">
            <a:extLst>
              <a:ext uri="{FF2B5EF4-FFF2-40B4-BE49-F238E27FC236}">
                <a16:creationId xmlns:a16="http://schemas.microsoft.com/office/drawing/2014/main" id="{A7910CC8-E5FE-8643-81B6-D56C7AF71ACC}"/>
              </a:ext>
            </a:extLst>
          </p:cNvPr>
          <p:cNvSpPr/>
          <p:nvPr/>
        </p:nvSpPr>
        <p:spPr>
          <a:xfrm>
            <a:off x="7313917" y="4387900"/>
            <a:ext cx="186813" cy="186813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1" name="Oval 120">
            <a:extLst>
              <a:ext uri="{FF2B5EF4-FFF2-40B4-BE49-F238E27FC236}">
                <a16:creationId xmlns:a16="http://schemas.microsoft.com/office/drawing/2014/main" id="{A8B9FCF7-7B9D-B34A-AD5F-5764C9B9070E}"/>
              </a:ext>
            </a:extLst>
          </p:cNvPr>
          <p:cNvSpPr/>
          <p:nvPr/>
        </p:nvSpPr>
        <p:spPr>
          <a:xfrm>
            <a:off x="9938584" y="4387900"/>
            <a:ext cx="186813" cy="186813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2" name="Text Placeholder 65">
            <a:extLst>
              <a:ext uri="{FF2B5EF4-FFF2-40B4-BE49-F238E27FC236}">
                <a16:creationId xmlns:a16="http://schemas.microsoft.com/office/drawing/2014/main" id="{96973E41-B898-3E45-9016-282236CE04AE}"/>
              </a:ext>
            </a:extLst>
          </p:cNvPr>
          <p:cNvSpPr txBox="1">
            <a:spLocks/>
          </p:cNvSpPr>
          <p:nvPr/>
        </p:nvSpPr>
        <p:spPr>
          <a:xfrm>
            <a:off x="3750143" y="4852862"/>
            <a:ext cx="2062862" cy="116229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ctr"/>
            <a:r>
              <a:rPr lang="pt-BR" dirty="0">
                <a:solidFill>
                  <a:schemeClr val="accent3"/>
                </a:solidFill>
              </a:rPr>
              <a:t>2013</a:t>
            </a:r>
          </a:p>
          <a:p>
            <a:pPr lvl="2" algn="ctr"/>
            <a:r>
              <a:rPr lang="pt-BR" dirty="0"/>
              <a:t>Abertura do escritório de SP</a:t>
            </a:r>
            <a:r>
              <a:rPr lang="en-BR" dirty="0"/>
              <a:t> </a:t>
            </a:r>
            <a:endParaRPr lang="pt-BR" dirty="0">
              <a:solidFill>
                <a:schemeClr val="accent1"/>
              </a:solidFill>
            </a:endParaRPr>
          </a:p>
        </p:txBody>
      </p:sp>
      <p:sp>
        <p:nvSpPr>
          <p:cNvPr id="123" name="Text Placeholder 65">
            <a:extLst>
              <a:ext uri="{FF2B5EF4-FFF2-40B4-BE49-F238E27FC236}">
                <a16:creationId xmlns:a16="http://schemas.microsoft.com/office/drawing/2014/main" id="{B01A2924-E51C-3746-A5D3-9B3AC6A52D30}"/>
              </a:ext>
            </a:extLst>
          </p:cNvPr>
          <p:cNvSpPr txBox="1">
            <a:spLocks/>
          </p:cNvSpPr>
          <p:nvPr/>
        </p:nvSpPr>
        <p:spPr>
          <a:xfrm>
            <a:off x="6378997" y="4852861"/>
            <a:ext cx="2062862" cy="116229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ctr"/>
            <a:r>
              <a:rPr lang="pt-BR" dirty="0"/>
              <a:t>2015</a:t>
            </a:r>
          </a:p>
          <a:p>
            <a:pPr lvl="2" algn="ctr"/>
            <a:r>
              <a:rPr lang="pt-BR" dirty="0"/>
              <a:t>Inauguração da assistência remota 24h</a:t>
            </a:r>
            <a:endParaRPr lang="en-BR" sz="1600" dirty="0"/>
          </a:p>
        </p:txBody>
      </p:sp>
      <p:sp>
        <p:nvSpPr>
          <p:cNvPr id="124" name="Text Placeholder 65">
            <a:extLst>
              <a:ext uri="{FF2B5EF4-FFF2-40B4-BE49-F238E27FC236}">
                <a16:creationId xmlns:a16="http://schemas.microsoft.com/office/drawing/2014/main" id="{29A9F54A-ABBD-E14B-9898-C92C2C34868A}"/>
              </a:ext>
            </a:extLst>
          </p:cNvPr>
          <p:cNvSpPr txBox="1">
            <a:spLocks/>
          </p:cNvSpPr>
          <p:nvPr/>
        </p:nvSpPr>
        <p:spPr>
          <a:xfrm>
            <a:off x="9000559" y="4852860"/>
            <a:ext cx="2062862" cy="116229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ctr"/>
            <a:r>
              <a:rPr lang="pt-BR" dirty="0">
                <a:solidFill>
                  <a:schemeClr val="accent4">
                    <a:lumMod val="75000"/>
                  </a:schemeClr>
                </a:solidFill>
              </a:rPr>
              <a:t>2017</a:t>
            </a:r>
          </a:p>
          <a:p>
            <a:pPr lvl="2" algn="ctr"/>
            <a:r>
              <a:rPr lang="pt-BR" dirty="0"/>
              <a:t>Atendimento do cliente n.º 500</a:t>
            </a:r>
            <a:r>
              <a:rPr lang="en-BR" dirty="0"/>
              <a:t> </a:t>
            </a:r>
            <a:endParaRPr lang="en-BR" sz="1600" dirty="0"/>
          </a:p>
        </p:txBody>
      </p:sp>
    </p:spTree>
    <p:extLst>
      <p:ext uri="{BB962C8B-B14F-4D97-AF65-F5344CB8AC3E}">
        <p14:creationId xmlns:p14="http://schemas.microsoft.com/office/powerpoint/2010/main" val="7811455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914CE89-40A1-524E-BEAA-0E90037D31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AB037B-1558-4145-BF27-C542D13E99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57440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FFA60A-1C61-4D4C-8D60-12696C42E6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67596" y="1115580"/>
            <a:ext cx="8856808" cy="515938"/>
          </a:xfrm>
        </p:spPr>
        <p:txBody>
          <a:bodyPr/>
          <a:lstStyle/>
          <a:p>
            <a:pPr algn="ctr"/>
            <a:r>
              <a:rPr lang="pt-BR" dirty="0"/>
              <a:t>Infraestrutura para sua empresa</a:t>
            </a:r>
            <a:r>
              <a:rPr lang="en-BR" dirty="0"/>
              <a:t> </a:t>
            </a:r>
            <a:endParaRPr lang="pt-BR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4D83CEA-1435-D048-8A81-02701EA21880}"/>
              </a:ext>
            </a:extLst>
          </p:cNvPr>
          <p:cNvGrpSpPr/>
          <p:nvPr/>
        </p:nvGrpSpPr>
        <p:grpSpPr>
          <a:xfrm>
            <a:off x="1456302" y="2460810"/>
            <a:ext cx="9279396" cy="2535567"/>
            <a:chOff x="1282387" y="2460810"/>
            <a:chExt cx="9279396" cy="253556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868596EF-75CA-534C-94B8-A93E618C7C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82387" y="2474849"/>
              <a:ext cx="3327731" cy="2521528"/>
            </a:xfrm>
            <a:prstGeom prst="rect">
              <a:avLst/>
            </a:prstGeom>
            <a:effectLst>
              <a:reflection blurRad="38100" stA="40000" endPos="35000" dist="25400" dir="5400000" sy="-100000" algn="bl" rotWithShape="0"/>
            </a:effectLst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A5DF79C-8AA1-AB42-855B-9797A05EAF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b="1701"/>
            <a:stretch/>
          </p:blipFill>
          <p:spPr>
            <a:xfrm>
              <a:off x="5329112" y="2474849"/>
              <a:ext cx="2255141" cy="2478656"/>
            </a:xfrm>
            <a:prstGeom prst="rect">
              <a:avLst/>
            </a:prstGeom>
            <a:effectLst>
              <a:reflection blurRad="25400" stA="40000" endPos="35000" dir="5400000" sy="-100000" algn="bl" rotWithShape="0"/>
            </a:effectLst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0E00956A-E747-9D4D-B223-730F9CFABE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9081" r="19593" b="1102"/>
            <a:stretch/>
          </p:blipFill>
          <p:spPr>
            <a:xfrm>
              <a:off x="8306642" y="2460810"/>
              <a:ext cx="2255141" cy="2521528"/>
            </a:xfrm>
            <a:prstGeom prst="rect">
              <a:avLst/>
            </a:prstGeom>
            <a:effectLst>
              <a:reflection blurRad="25400" stA="40000" endPos="35000" dir="5400000" sy="-100000" algn="bl" rotWithShape="0"/>
            </a:effectLst>
          </p:spPr>
        </p:pic>
      </p:grpSp>
    </p:spTree>
    <p:extLst>
      <p:ext uri="{BB962C8B-B14F-4D97-AF65-F5344CB8AC3E}">
        <p14:creationId xmlns:p14="http://schemas.microsoft.com/office/powerpoint/2010/main" val="37233819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2D1F16-849F-6F4D-917C-A6A6825331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BR" dirty="0"/>
              <a:t>Nossos serviços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001587-4F75-1E47-8ED6-72A928D5C3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50976" y="1707356"/>
            <a:ext cx="4249738" cy="515938"/>
          </a:xfrm>
        </p:spPr>
        <p:txBody>
          <a:bodyPr/>
          <a:lstStyle/>
          <a:p>
            <a:pPr lvl="2"/>
            <a:r>
              <a:rPr lang="pt-BR" dirty="0"/>
              <a:t>As melhores soluções em tecnologia para o seu negócio</a:t>
            </a:r>
            <a:r>
              <a:rPr lang="en-BR" dirty="0"/>
              <a:t>.</a:t>
            </a:r>
            <a:endParaRPr lang="pt-BR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F90618E-BDC1-9140-89A2-DD4E3A4FA295}"/>
              </a:ext>
            </a:extLst>
          </p:cNvPr>
          <p:cNvGrpSpPr/>
          <p:nvPr/>
        </p:nvGrpSpPr>
        <p:grpSpPr>
          <a:xfrm>
            <a:off x="1450975" y="2681644"/>
            <a:ext cx="4272072" cy="790780"/>
            <a:chOff x="1450975" y="2846744"/>
            <a:chExt cx="4272072" cy="790780"/>
          </a:xfrm>
        </p:grpSpPr>
        <p:sp>
          <p:nvSpPr>
            <p:cNvPr id="7" name="Text Placeholder 4">
              <a:extLst>
                <a:ext uri="{FF2B5EF4-FFF2-40B4-BE49-F238E27FC236}">
                  <a16:creationId xmlns:a16="http://schemas.microsoft.com/office/drawing/2014/main" id="{CD6866C0-FAE5-C74C-9F3F-A83435EC14C8}"/>
                </a:ext>
              </a:extLst>
            </p:cNvPr>
            <p:cNvSpPr txBox="1">
              <a:spLocks/>
            </p:cNvSpPr>
            <p:nvPr/>
          </p:nvSpPr>
          <p:spPr>
            <a:xfrm>
              <a:off x="2398334" y="3105451"/>
              <a:ext cx="3324713" cy="273366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1"/>
              <a:r>
                <a:rPr lang="pt-BR" dirty="0"/>
                <a:t>Segurança da informação</a:t>
              </a:r>
              <a:r>
                <a:rPr lang="en-BR" dirty="0"/>
                <a:t> </a:t>
              </a:r>
              <a:endParaRPr lang="pt-BR" dirty="0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280DE92-7711-7043-9B0F-A42852898FBD}"/>
                </a:ext>
              </a:extLst>
            </p:cNvPr>
            <p:cNvGrpSpPr/>
            <p:nvPr/>
          </p:nvGrpSpPr>
          <p:grpSpPr>
            <a:xfrm>
              <a:off x="1450975" y="2846744"/>
              <a:ext cx="790780" cy="790780"/>
              <a:chOff x="1450975" y="2676508"/>
              <a:chExt cx="961016" cy="961016"/>
            </a:xfrm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301C68D5-281C-1F4E-8347-4480876E77B1}"/>
                  </a:ext>
                </a:extLst>
              </p:cNvPr>
              <p:cNvSpPr/>
              <p:nvPr/>
            </p:nvSpPr>
            <p:spPr>
              <a:xfrm>
                <a:off x="1450975" y="2676508"/>
                <a:ext cx="961016" cy="961016"/>
              </a:xfrm>
              <a:prstGeom prst="ellipse">
                <a:avLst/>
              </a:prstGeom>
              <a:solidFill>
                <a:schemeClr val="accent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9B4DA2A3-E8F1-9A4D-A815-F9C12E8AD8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619606" y="2845139"/>
                <a:ext cx="623754" cy="623754"/>
              </a:xfrm>
              <a:prstGeom prst="rect">
                <a:avLst/>
              </a:prstGeom>
            </p:spPr>
          </p:pic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BD22272-49AE-0D41-BB4E-3CD446B7FCAC}"/>
              </a:ext>
            </a:extLst>
          </p:cNvPr>
          <p:cNvGrpSpPr/>
          <p:nvPr/>
        </p:nvGrpSpPr>
        <p:grpSpPr>
          <a:xfrm>
            <a:off x="1450975" y="3824164"/>
            <a:ext cx="4868484" cy="790780"/>
            <a:chOff x="1450975" y="4185910"/>
            <a:chExt cx="4868484" cy="790780"/>
          </a:xfrm>
        </p:grpSpPr>
        <p:sp>
          <p:nvSpPr>
            <p:cNvPr id="8" name="Text Placeholder 4">
              <a:extLst>
                <a:ext uri="{FF2B5EF4-FFF2-40B4-BE49-F238E27FC236}">
                  <a16:creationId xmlns:a16="http://schemas.microsoft.com/office/drawing/2014/main" id="{5A0AE8C5-DD7F-9E45-84E5-F2B82A96486C}"/>
                </a:ext>
              </a:extLst>
            </p:cNvPr>
            <p:cNvSpPr txBox="1">
              <a:spLocks/>
            </p:cNvSpPr>
            <p:nvPr/>
          </p:nvSpPr>
          <p:spPr>
            <a:xfrm>
              <a:off x="2398334" y="4323331"/>
              <a:ext cx="3921125" cy="515938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 lvl="1" indent="-12700"/>
              <a:r>
                <a:rPr lang="pt-BR" dirty="0"/>
                <a:t>Instalação de pacotes completos de conectividade</a:t>
              </a:r>
              <a:r>
                <a:rPr lang="en-BR" dirty="0"/>
                <a:t> </a:t>
              </a:r>
              <a:endParaRPr lang="pt-BR" dirty="0"/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E73178AC-BE60-9240-8D21-146D08B82A5D}"/>
                </a:ext>
              </a:extLst>
            </p:cNvPr>
            <p:cNvGrpSpPr/>
            <p:nvPr/>
          </p:nvGrpSpPr>
          <p:grpSpPr>
            <a:xfrm>
              <a:off x="1450975" y="4185910"/>
              <a:ext cx="790780" cy="790780"/>
              <a:chOff x="1461387" y="4030798"/>
              <a:chExt cx="961016" cy="961016"/>
            </a:xfrm>
          </p:grpSpPr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B445F333-2324-634A-B967-5588B312FD5B}"/>
                  </a:ext>
                </a:extLst>
              </p:cNvPr>
              <p:cNvSpPr/>
              <p:nvPr/>
            </p:nvSpPr>
            <p:spPr>
              <a:xfrm>
                <a:off x="1461387" y="4030798"/>
                <a:ext cx="961016" cy="961016"/>
              </a:xfrm>
              <a:prstGeom prst="ellipse">
                <a:avLst/>
              </a:prstGeom>
              <a:solidFill>
                <a:schemeClr val="accent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E31BE63B-6051-404B-8FF9-ADB02F9A08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05164" y="4174575"/>
                <a:ext cx="673462" cy="673462"/>
              </a:xfrm>
              <a:prstGeom prst="rect">
                <a:avLst/>
              </a:prstGeom>
            </p:spPr>
          </p:pic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5D2E2FA-3E65-2F43-9410-425B97AB8D65}"/>
              </a:ext>
            </a:extLst>
          </p:cNvPr>
          <p:cNvGrpSpPr/>
          <p:nvPr/>
        </p:nvGrpSpPr>
        <p:grpSpPr>
          <a:xfrm>
            <a:off x="1450975" y="4967422"/>
            <a:ext cx="4868484" cy="790780"/>
            <a:chOff x="1450975" y="5428052"/>
            <a:chExt cx="4868484" cy="790780"/>
          </a:xfrm>
        </p:grpSpPr>
        <p:sp>
          <p:nvSpPr>
            <p:cNvPr id="9" name="Text Placeholder 4">
              <a:extLst>
                <a:ext uri="{FF2B5EF4-FFF2-40B4-BE49-F238E27FC236}">
                  <a16:creationId xmlns:a16="http://schemas.microsoft.com/office/drawing/2014/main" id="{D3321D25-B05C-FF47-9CA6-BDEB4987A710}"/>
                </a:ext>
              </a:extLst>
            </p:cNvPr>
            <p:cNvSpPr txBox="1">
              <a:spLocks/>
            </p:cNvSpPr>
            <p:nvPr/>
          </p:nvSpPr>
          <p:spPr>
            <a:xfrm>
              <a:off x="2398334" y="5565473"/>
              <a:ext cx="3921125" cy="515938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 lvl="1" indent="-1588"/>
              <a:r>
                <a:rPr lang="pt-BR" dirty="0"/>
                <a:t>Assistência remota, de segunda a sexta-feira, 24h por dia</a:t>
              </a:r>
              <a:r>
                <a:rPr lang="en-BR" dirty="0"/>
                <a:t> </a:t>
              </a:r>
              <a:endParaRPr lang="pt-BR" dirty="0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5251D72-7567-5843-BD5E-5DBB24745DCA}"/>
                </a:ext>
              </a:extLst>
            </p:cNvPr>
            <p:cNvGrpSpPr/>
            <p:nvPr/>
          </p:nvGrpSpPr>
          <p:grpSpPr>
            <a:xfrm>
              <a:off x="1450975" y="5428052"/>
              <a:ext cx="790780" cy="790780"/>
              <a:chOff x="1496434" y="5272940"/>
              <a:chExt cx="961016" cy="961016"/>
            </a:xfrm>
          </p:grpSpPr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65E45FB8-0205-2949-B4D1-07B0E99737CC}"/>
                  </a:ext>
                </a:extLst>
              </p:cNvPr>
              <p:cNvSpPr/>
              <p:nvPr/>
            </p:nvSpPr>
            <p:spPr>
              <a:xfrm>
                <a:off x="1496434" y="5272940"/>
                <a:ext cx="961016" cy="961016"/>
              </a:xfrm>
              <a:prstGeom prst="ellipse">
                <a:avLst/>
              </a:prstGeom>
              <a:solidFill>
                <a:schemeClr val="accent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530FCAEB-B7E0-BB4F-A3D6-D559283378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670935" y="5445157"/>
                <a:ext cx="612014" cy="612014"/>
              </a:xfrm>
              <a:prstGeom prst="rect">
                <a:avLst/>
              </a:prstGeom>
            </p:spPr>
          </p:pic>
        </p:grpSp>
      </p:grp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F83165E-089A-1344-AC87-73A541D3237E}"/>
              </a:ext>
            </a:extLst>
          </p:cNvPr>
          <p:cNvCxnSpPr/>
          <p:nvPr/>
        </p:nvCxnSpPr>
        <p:spPr>
          <a:xfrm>
            <a:off x="0" y="1308100"/>
            <a:ext cx="5700714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EDDC8E45-17FF-1642-BCB6-4809EEC4F4E4}"/>
              </a:ext>
            </a:extLst>
          </p:cNvPr>
          <p:cNvSpPr/>
          <p:nvPr/>
        </p:nvSpPr>
        <p:spPr>
          <a:xfrm>
            <a:off x="7871829" y="-3514"/>
            <a:ext cx="4317999" cy="686151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A7D037A-278C-5044-AF36-ED731220BDE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7685" t="183" r="23637" b="-183"/>
          <a:stretch/>
        </p:blipFill>
        <p:spPr>
          <a:xfrm>
            <a:off x="8112125" y="-3514"/>
            <a:ext cx="4079875" cy="686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711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99D70DA2-2EAD-914D-9CB0-DA9EBF499C84}"/>
              </a:ext>
            </a:extLst>
          </p:cNvPr>
          <p:cNvSpPr/>
          <p:nvPr/>
        </p:nvSpPr>
        <p:spPr>
          <a:xfrm>
            <a:off x="0" y="0"/>
            <a:ext cx="430053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8EA8DE-B61F-F84F-A977-1CE9B0EBFC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686197" y="1833558"/>
            <a:ext cx="5758091" cy="5767391"/>
          </a:xfrm>
        </p:spPr>
        <p:txBody>
          <a:bodyPr/>
          <a:lstStyle/>
          <a:p>
            <a:r>
              <a:rPr lang="pt-BR" dirty="0"/>
              <a:t>Segurança da informação</a:t>
            </a:r>
          </a:p>
          <a:p>
            <a:pPr lvl="2"/>
            <a:endParaRPr lang="pt-BR" dirty="0"/>
          </a:p>
          <a:p>
            <a:pPr lvl="2"/>
            <a:r>
              <a:rPr lang="pt-BR" dirty="0"/>
              <a:t>Dentro das empresas circulam diversas informações sensíveis sobre negócios e pessoas físicas, como movimentações financeiras e contratos sigilosos. </a:t>
            </a:r>
            <a:endParaRPr lang="en-BR" dirty="0"/>
          </a:p>
          <a:p>
            <a:pPr lvl="2"/>
            <a:r>
              <a:rPr lang="pt-BR" dirty="0"/>
              <a:t>Tudo isso deve ser protegido pela Segurança da Informação.</a:t>
            </a:r>
            <a:endParaRPr lang="en-BR" dirty="0"/>
          </a:p>
          <a:p>
            <a:endParaRPr lang="pt-B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C32030F-CC79-7C43-9C04-5F9752050DAB}"/>
              </a:ext>
            </a:extLst>
          </p:cNvPr>
          <p:cNvSpPr/>
          <p:nvPr/>
        </p:nvSpPr>
        <p:spPr>
          <a:xfrm>
            <a:off x="0" y="0"/>
            <a:ext cx="407987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C57BC8E-18B5-7D4C-A0D4-150B2262DD37}"/>
              </a:ext>
            </a:extLst>
          </p:cNvPr>
          <p:cNvGrpSpPr/>
          <p:nvPr/>
        </p:nvGrpSpPr>
        <p:grpSpPr>
          <a:xfrm>
            <a:off x="2890837" y="1122363"/>
            <a:ext cx="2378075" cy="2378075"/>
            <a:chOff x="1450975" y="2676508"/>
            <a:chExt cx="961016" cy="961016"/>
          </a:xfrm>
          <a:effectLst>
            <a:outerShdw blurRad="127000" dist="88900" dir="9000000" algn="tl" rotWithShape="0">
              <a:prstClr val="black">
                <a:alpha val="30000"/>
              </a:prstClr>
            </a:outerShdw>
          </a:effectLst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EEC7FDF4-8B8E-4644-BF16-D1547660C121}"/>
                </a:ext>
              </a:extLst>
            </p:cNvPr>
            <p:cNvSpPr/>
            <p:nvPr/>
          </p:nvSpPr>
          <p:spPr>
            <a:xfrm>
              <a:off x="1450975" y="2676508"/>
              <a:ext cx="961016" cy="9610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4458A00-585D-AC45-8B80-DE767CA0A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19606" y="2845139"/>
              <a:ext cx="623754" cy="6237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121411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06D2F20-57BE-0246-89DB-B072D0ED084F}"/>
              </a:ext>
            </a:extLst>
          </p:cNvPr>
          <p:cNvSpPr/>
          <p:nvPr/>
        </p:nvSpPr>
        <p:spPr>
          <a:xfrm>
            <a:off x="0" y="0"/>
            <a:ext cx="430053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125FBA5D-219F-E741-9200-CF782E34FF1B}"/>
              </a:ext>
            </a:extLst>
          </p:cNvPr>
          <p:cNvSpPr txBox="1">
            <a:spLocks/>
          </p:cNvSpPr>
          <p:nvPr/>
        </p:nvSpPr>
        <p:spPr>
          <a:xfrm>
            <a:off x="5686197" y="1833559"/>
            <a:ext cx="5829527" cy="302419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/>
              <a:t>Instalação de pacotes completos de conectividade</a:t>
            </a:r>
            <a:r>
              <a:rPr lang="en-BR" dirty="0"/>
              <a:t> </a:t>
            </a:r>
            <a:endParaRPr lang="pt-BR" dirty="0"/>
          </a:p>
          <a:p>
            <a:pPr lvl="2"/>
            <a:endParaRPr lang="pt-BR" dirty="0"/>
          </a:p>
          <a:p>
            <a:pPr lvl="2"/>
            <a:r>
              <a:rPr lang="pt-BR" dirty="0"/>
              <a:t>Máquinas em rede, telefonia, instalação de softwares, configuração de internet e manutenção de sistemas. </a:t>
            </a:r>
            <a:endParaRPr lang="en-BR" sz="1600" dirty="0"/>
          </a:p>
          <a:p>
            <a:pPr lvl="2"/>
            <a:r>
              <a:rPr lang="pt-BR" dirty="0"/>
              <a:t>Seu escritório pronto e seguro para receber funcionários e clientes.</a:t>
            </a:r>
            <a:endParaRPr lang="en-BR" sz="16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D795B4E-86C6-EE49-B673-B66634A2C5E2}"/>
              </a:ext>
            </a:extLst>
          </p:cNvPr>
          <p:cNvSpPr/>
          <p:nvPr/>
        </p:nvSpPr>
        <p:spPr>
          <a:xfrm>
            <a:off x="0" y="0"/>
            <a:ext cx="407987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E3284B0-630F-A341-9328-EBE7FE8DEC80}"/>
              </a:ext>
            </a:extLst>
          </p:cNvPr>
          <p:cNvGrpSpPr>
            <a:grpSpLocks noChangeAspect="1"/>
          </p:cNvGrpSpPr>
          <p:nvPr/>
        </p:nvGrpSpPr>
        <p:grpSpPr>
          <a:xfrm>
            <a:off x="2890837" y="1124438"/>
            <a:ext cx="2376000" cy="2376000"/>
            <a:chOff x="1461387" y="4030798"/>
            <a:chExt cx="961016" cy="961016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EB3888D2-36D2-0946-8377-B797FB8CE82C}"/>
                </a:ext>
              </a:extLst>
            </p:cNvPr>
            <p:cNvSpPr/>
            <p:nvPr/>
          </p:nvSpPr>
          <p:spPr>
            <a:xfrm>
              <a:off x="1461387" y="4030798"/>
              <a:ext cx="961016" cy="9610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27000" dist="88900" dir="90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F8C8B251-3642-2647-B04B-72673D4FCC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05164" y="4174575"/>
              <a:ext cx="673462" cy="6734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815913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06D2F20-57BE-0246-89DB-B072D0ED084F}"/>
              </a:ext>
            </a:extLst>
          </p:cNvPr>
          <p:cNvSpPr/>
          <p:nvPr/>
        </p:nvSpPr>
        <p:spPr>
          <a:xfrm>
            <a:off x="0" y="0"/>
            <a:ext cx="430053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125FBA5D-219F-E741-9200-CF782E34FF1B}"/>
              </a:ext>
            </a:extLst>
          </p:cNvPr>
          <p:cNvSpPr txBox="1">
            <a:spLocks/>
          </p:cNvSpPr>
          <p:nvPr/>
        </p:nvSpPr>
        <p:spPr>
          <a:xfrm>
            <a:off x="5686198" y="1833559"/>
            <a:ext cx="5100866" cy="33242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/>
              <a:t>Assistência remota, de segunda a sexta-feira</a:t>
            </a:r>
            <a:r>
              <a:rPr lang="en-BR" dirty="0"/>
              <a:t> </a:t>
            </a:r>
            <a:endParaRPr lang="pt-BR" dirty="0"/>
          </a:p>
          <a:p>
            <a:pPr lvl="2"/>
            <a:endParaRPr lang="pt-BR" dirty="0"/>
          </a:p>
          <a:p>
            <a:pPr lvl="2"/>
            <a:r>
              <a:rPr lang="pt-BR" dirty="0"/>
              <a:t>Algum programa parou de funcionar? Problemas para conectar máquinas à internet? Não se preocupe.</a:t>
            </a:r>
            <a:endParaRPr lang="en-BR" sz="1600" dirty="0"/>
          </a:p>
          <a:p>
            <a:pPr lvl="2"/>
            <a:r>
              <a:rPr lang="pt-BR" dirty="0"/>
              <a:t>Com a Tech você tem assistência técnica remota em todos os dias úteis da semana, 24h por dia.</a:t>
            </a:r>
            <a:endParaRPr lang="en-BR" sz="16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D795B4E-86C6-EE49-B673-B66634A2C5E2}"/>
              </a:ext>
            </a:extLst>
          </p:cNvPr>
          <p:cNvSpPr/>
          <p:nvPr/>
        </p:nvSpPr>
        <p:spPr>
          <a:xfrm>
            <a:off x="0" y="0"/>
            <a:ext cx="407987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C021304-2A2D-4042-955B-ACEA8A202927}"/>
              </a:ext>
            </a:extLst>
          </p:cNvPr>
          <p:cNvGrpSpPr>
            <a:grpSpLocks noChangeAspect="1"/>
          </p:cNvGrpSpPr>
          <p:nvPr/>
        </p:nvGrpSpPr>
        <p:grpSpPr>
          <a:xfrm>
            <a:off x="2890837" y="1124437"/>
            <a:ext cx="2376000" cy="2376000"/>
            <a:chOff x="1496434" y="5272940"/>
            <a:chExt cx="961016" cy="961016"/>
          </a:xfrm>
          <a:effectLst>
            <a:outerShdw blurRad="127000" dist="88900" dir="9000000" algn="tl" rotWithShape="0">
              <a:prstClr val="black">
                <a:alpha val="30000"/>
              </a:prstClr>
            </a:outerShdw>
          </a:effectLst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4FE170B3-EAFB-6A47-B2C4-D4E548E48AAD}"/>
                </a:ext>
              </a:extLst>
            </p:cNvPr>
            <p:cNvSpPr/>
            <p:nvPr/>
          </p:nvSpPr>
          <p:spPr>
            <a:xfrm>
              <a:off x="1496434" y="5272940"/>
              <a:ext cx="961016" cy="9610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191CE8A6-29F7-214F-891C-F053A3BFA23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70935" y="5445157"/>
              <a:ext cx="612014" cy="6120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83560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F3C3EC6-A5C9-064A-AA77-7B52345049F7}"/>
              </a:ext>
            </a:extLst>
          </p:cNvPr>
          <p:cNvSpPr/>
          <p:nvPr/>
        </p:nvSpPr>
        <p:spPr>
          <a:xfrm>
            <a:off x="0" y="3525417"/>
            <a:ext cx="12192000" cy="1562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1300F4C-F59C-1743-A590-C63DA99F6F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38117" y="644525"/>
            <a:ext cx="7915763" cy="515938"/>
          </a:xfrm>
        </p:spPr>
        <p:txBody>
          <a:bodyPr/>
          <a:lstStyle/>
          <a:p>
            <a:pPr algn="ctr"/>
            <a:r>
              <a:rPr lang="pt-BR" dirty="0"/>
              <a:t>Nosso time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CFA5531-F591-8C4C-8DA3-AC46FEBD37A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97200" y="1754186"/>
            <a:ext cx="6197600" cy="515938"/>
          </a:xfrm>
        </p:spPr>
        <p:txBody>
          <a:bodyPr/>
          <a:lstStyle/>
          <a:p>
            <a:pPr lvl="2" algn="ctr"/>
            <a:r>
              <a:rPr lang="pt-BR" dirty="0"/>
              <a:t>Profissionais capacitados e com experiência nas áreas de tecnologia da informação</a:t>
            </a:r>
            <a:r>
              <a:rPr lang="en-BR" dirty="0"/>
              <a:t> </a:t>
            </a:r>
            <a:endParaRPr lang="pt-BR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6374464-2BDE-C340-9E42-6B7A3BF76B21}"/>
              </a:ext>
            </a:extLst>
          </p:cNvPr>
          <p:cNvCxnSpPr>
            <a:cxnSpLocks/>
          </p:cNvCxnSpPr>
          <p:nvPr/>
        </p:nvCxnSpPr>
        <p:spPr>
          <a:xfrm>
            <a:off x="4584699" y="1308100"/>
            <a:ext cx="30226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F8E91921-529C-3F4F-87AD-9A0A3C7C8E2E}"/>
              </a:ext>
            </a:extLst>
          </p:cNvPr>
          <p:cNvSpPr txBox="1">
            <a:spLocks/>
          </p:cNvSpPr>
          <p:nvPr/>
        </p:nvSpPr>
        <p:spPr>
          <a:xfrm>
            <a:off x="1381721" y="5552959"/>
            <a:ext cx="3108324" cy="33654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ctr"/>
            <a:r>
              <a:rPr lang="pt-BR" dirty="0"/>
              <a:t>Técnicos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38BED2D9-4FEC-A34D-8F4C-94A5C4CD1B4B}"/>
              </a:ext>
            </a:extLst>
          </p:cNvPr>
          <p:cNvSpPr txBox="1">
            <a:spLocks/>
          </p:cNvSpPr>
          <p:nvPr/>
        </p:nvSpPr>
        <p:spPr>
          <a:xfrm>
            <a:off x="4694235" y="5552959"/>
            <a:ext cx="2803525" cy="33654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ctr"/>
            <a:r>
              <a:rPr lang="pt-BR" dirty="0"/>
              <a:t>Analistas de sistemas</a:t>
            </a:r>
            <a:r>
              <a:rPr lang="en-BR" dirty="0"/>
              <a:t> </a:t>
            </a:r>
            <a:endParaRPr lang="pt-BR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91550BFC-868B-604A-AD81-AC12C4D51D63}"/>
              </a:ext>
            </a:extLst>
          </p:cNvPr>
          <p:cNvSpPr txBox="1">
            <a:spLocks/>
          </p:cNvSpPr>
          <p:nvPr/>
        </p:nvSpPr>
        <p:spPr>
          <a:xfrm>
            <a:off x="7780337" y="5552959"/>
            <a:ext cx="2828925" cy="45244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ctr"/>
            <a:r>
              <a:rPr lang="pt-BR" dirty="0"/>
              <a:t>Desenvolvedores web</a:t>
            </a:r>
            <a:r>
              <a:rPr lang="en-BR" dirty="0"/>
              <a:t> </a:t>
            </a:r>
            <a:endParaRPr lang="pt-BR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41ED82C-7448-5D4F-877F-36D1BC6283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89" t="680" r="28445" b="-680"/>
          <a:stretch/>
        </p:blipFill>
        <p:spPr>
          <a:xfrm>
            <a:off x="4971739" y="3182206"/>
            <a:ext cx="2248523" cy="2248523"/>
          </a:xfrm>
          <a:prstGeom prst="ellipse">
            <a:avLst/>
          </a:prstGeom>
          <a:effectLst>
            <a:outerShdw blurRad="101600" dist="63500" dir="90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D249E8C-0E19-084A-9E99-65117B0B658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728" r="7671"/>
          <a:stretch/>
        </p:blipFill>
        <p:spPr>
          <a:xfrm>
            <a:off x="8112127" y="3146424"/>
            <a:ext cx="2320087" cy="2320087"/>
          </a:xfrm>
          <a:prstGeom prst="ellipse">
            <a:avLst/>
          </a:prstGeom>
          <a:effectLst>
            <a:outerShdw blurRad="101600" dist="63500" dir="90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D0600F1-67BD-0E40-B458-69DEB490C51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486" r="2912"/>
          <a:stretch/>
        </p:blipFill>
        <p:spPr>
          <a:xfrm>
            <a:off x="1791892" y="3162476"/>
            <a:ext cx="2287983" cy="2287983"/>
          </a:xfrm>
          <a:prstGeom prst="ellipse">
            <a:avLst/>
          </a:prstGeom>
          <a:effectLst>
            <a:outerShdw blurRad="101600" dist="63500" dir="90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402721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7FC5EDE3-D1CD-9C4F-9A08-79163F185B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38117" y="644525"/>
            <a:ext cx="7915763" cy="515938"/>
          </a:xfrm>
        </p:spPr>
        <p:txBody>
          <a:bodyPr/>
          <a:lstStyle/>
          <a:p>
            <a:pPr algn="ctr"/>
            <a:r>
              <a:rPr lang="pt-BR" dirty="0"/>
              <a:t>Quem usa conta...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C901964-6CFB-0946-BEDA-1DB3A78843B6}"/>
              </a:ext>
            </a:extLst>
          </p:cNvPr>
          <p:cNvCxnSpPr>
            <a:cxnSpLocks/>
          </p:cNvCxnSpPr>
          <p:nvPr/>
        </p:nvCxnSpPr>
        <p:spPr>
          <a:xfrm>
            <a:off x="3714750" y="1308100"/>
            <a:ext cx="4700588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60E9D000-89E7-2D45-B5AD-2B4BD1FDCD24}"/>
              </a:ext>
            </a:extLst>
          </p:cNvPr>
          <p:cNvSpPr/>
          <p:nvPr/>
        </p:nvSpPr>
        <p:spPr>
          <a:xfrm>
            <a:off x="0" y="5829302"/>
            <a:ext cx="12192000" cy="102869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558AE514-90EA-794B-87F0-783D0477AD4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21366792"/>
              </p:ext>
            </p:extLst>
          </p:nvPr>
        </p:nvGraphicFramePr>
        <p:xfrm>
          <a:off x="2032000" y="1308100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685256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DA18313-BE29-6A48-ACF8-EDC651F5DC8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50975" y="1164260"/>
            <a:ext cx="5432426" cy="1168402"/>
          </a:xfrm>
        </p:spPr>
        <p:txBody>
          <a:bodyPr/>
          <a:lstStyle/>
          <a:p>
            <a:r>
              <a:rPr lang="pt-BR" dirty="0"/>
              <a:t>E o mais importante:</a:t>
            </a:r>
          </a:p>
          <a:p>
            <a:r>
              <a:rPr lang="pt-BR" dirty="0">
                <a:solidFill>
                  <a:schemeClr val="accent2"/>
                </a:solidFill>
              </a:rPr>
              <a:t>a sua satisfação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C1F7C7-DD2A-1342-8853-51B89FF084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226550" y="1748461"/>
            <a:ext cx="1873250" cy="1028698"/>
          </a:xfrm>
        </p:spPr>
        <p:txBody>
          <a:bodyPr/>
          <a:lstStyle/>
          <a:p>
            <a:r>
              <a:rPr lang="pt-BR" dirty="0">
                <a:solidFill>
                  <a:schemeClr val="accent1"/>
                </a:solidFill>
              </a:rPr>
              <a:t>Depois da Tech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3F45056-7C56-D643-87B1-3897D13B317A}"/>
              </a:ext>
            </a:extLst>
          </p:cNvPr>
          <p:cNvCxnSpPr>
            <a:cxnSpLocks/>
          </p:cNvCxnSpPr>
          <p:nvPr/>
        </p:nvCxnSpPr>
        <p:spPr>
          <a:xfrm>
            <a:off x="1450974" y="2551735"/>
            <a:ext cx="4098926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7B989070-5348-F741-B8C6-866FB8056E12}"/>
              </a:ext>
            </a:extLst>
          </p:cNvPr>
          <p:cNvSpPr/>
          <p:nvPr/>
        </p:nvSpPr>
        <p:spPr>
          <a:xfrm>
            <a:off x="0" y="5829302"/>
            <a:ext cx="12192000" cy="102869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149301-A92A-9E44-89B1-C5866E35C8BC}"/>
              </a:ext>
            </a:extLst>
          </p:cNvPr>
          <p:cNvSpPr/>
          <p:nvPr/>
        </p:nvSpPr>
        <p:spPr>
          <a:xfrm>
            <a:off x="7217568" y="3374668"/>
            <a:ext cx="749300" cy="245463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961B877-B1A3-C74B-8B51-AB6597F7C28C}"/>
              </a:ext>
            </a:extLst>
          </p:cNvPr>
          <p:cNvSpPr/>
          <p:nvPr/>
        </p:nvSpPr>
        <p:spPr>
          <a:xfrm>
            <a:off x="8239125" y="1752599"/>
            <a:ext cx="749300" cy="407670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2763AE8-263D-404F-A801-7E545A5DEA6C}"/>
              </a:ext>
            </a:extLst>
          </p:cNvPr>
          <p:cNvSpPr txBox="1">
            <a:spLocks/>
          </p:cNvSpPr>
          <p:nvPr/>
        </p:nvSpPr>
        <p:spPr>
          <a:xfrm>
            <a:off x="5586410" y="3633171"/>
            <a:ext cx="1374776" cy="58640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t-BR" sz="2400" dirty="0">
                <a:solidFill>
                  <a:schemeClr val="accent5"/>
                </a:solidFill>
              </a:rPr>
              <a:t>Antes da Tech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93A0014-8EA4-7847-982A-16F1ADD83675}"/>
              </a:ext>
            </a:extLst>
          </p:cNvPr>
          <p:cNvSpPr txBox="1">
            <a:spLocks/>
          </p:cNvSpPr>
          <p:nvPr/>
        </p:nvSpPr>
        <p:spPr>
          <a:xfrm>
            <a:off x="8235950" y="1164260"/>
            <a:ext cx="749300" cy="40198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dirty="0">
                <a:solidFill>
                  <a:schemeClr val="accent1"/>
                </a:solidFill>
              </a:rPr>
              <a:t>5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C540A551-620D-F840-9432-871E4C1647CF}"/>
              </a:ext>
            </a:extLst>
          </p:cNvPr>
          <p:cNvSpPr txBox="1">
            <a:spLocks/>
          </p:cNvSpPr>
          <p:nvPr/>
        </p:nvSpPr>
        <p:spPr>
          <a:xfrm>
            <a:off x="7217568" y="2972686"/>
            <a:ext cx="749300" cy="40198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2400" dirty="0">
                <a:solidFill>
                  <a:schemeClr val="accent5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8994686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D5B8C"/>
      </a:accent1>
      <a:accent2>
        <a:srgbClr val="03B2DE"/>
      </a:accent2>
      <a:accent3>
        <a:srgbClr val="0F8AA6"/>
      </a:accent3>
      <a:accent4>
        <a:srgbClr val="9BE2F2"/>
      </a:accent4>
      <a:accent5>
        <a:srgbClr val="AAAAAA"/>
      </a:accent5>
      <a:accent6>
        <a:srgbClr val="F5F5F5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3975</TotalTime>
  <Words>265</Words>
  <Application>Microsoft Macintosh PowerPoint</Application>
  <PresentationFormat>Widescreen</PresentationFormat>
  <Paragraphs>47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Felipe Labouriau</dc:creator>
  <cp:lastModifiedBy>Felipe Labouriau</cp:lastModifiedBy>
  <cp:revision>61</cp:revision>
  <dcterms:created xsi:type="dcterms:W3CDTF">2020-04-09T20:19:06Z</dcterms:created>
  <dcterms:modified xsi:type="dcterms:W3CDTF">2020-04-16T14:31:56Z</dcterms:modified>
</cp:coreProperties>
</file>