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9" r:id="rId2"/>
    <p:sldId id="405" r:id="rId3"/>
    <p:sldId id="407" r:id="rId4"/>
    <p:sldId id="406" r:id="rId5"/>
    <p:sldId id="408" r:id="rId6"/>
    <p:sldId id="410" r:id="rId7"/>
    <p:sldId id="404" r:id="rId8"/>
    <p:sldId id="411" r:id="rId9"/>
    <p:sldId id="398" r:id="rId10"/>
    <p:sldId id="399" r:id="rId11"/>
    <p:sldId id="400" r:id="rId12"/>
    <p:sldId id="401" r:id="rId13"/>
    <p:sldId id="412" r:id="rId14"/>
    <p:sldId id="402" r:id="rId15"/>
    <p:sldId id="403" r:id="rId16"/>
    <p:sldId id="413" r:id="rId17"/>
    <p:sldId id="3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A0DC6-7D76-9F4F-8271-5C83F14BFF73}" type="doc">
      <dgm:prSet loTypeId="urn:microsoft.com/office/officeart/2005/8/layout/gear1" loCatId="" qsTypeId="urn:microsoft.com/office/officeart/2005/8/quickstyle/simple2" qsCatId="simple" csTypeId="urn:microsoft.com/office/officeart/2005/8/colors/accent1_2" csCatId="accent1" phldr="1"/>
      <dgm:spPr/>
    </dgm:pt>
    <dgm:pt modelId="{63848C88-D9EA-DA4A-9401-13EC51300C0D}">
      <dgm:prSet phldrT="[Text]"/>
      <dgm:spPr/>
      <dgm:t>
        <a:bodyPr/>
        <a:lstStyle/>
        <a:p>
          <a:r>
            <a:rPr lang="en-US" dirty="0" err="1" smtClean="0"/>
            <a:t>Estrutura</a:t>
          </a:r>
          <a:r>
            <a:rPr lang="en-US" dirty="0" smtClean="0"/>
            <a:t> tridimensional </a:t>
          </a:r>
          <a:r>
            <a:rPr lang="en-US" i="1" dirty="0" smtClean="0"/>
            <a:t>template</a:t>
          </a:r>
          <a:endParaRPr lang="en-US" i="1" dirty="0"/>
        </a:p>
      </dgm:t>
    </dgm:pt>
    <dgm:pt modelId="{6A6DA441-6E42-E242-9698-4A49035E4282}" type="parTrans" cxnId="{F2281463-8F03-5E41-8A72-EE51D85C7242}">
      <dgm:prSet/>
      <dgm:spPr/>
      <dgm:t>
        <a:bodyPr/>
        <a:lstStyle/>
        <a:p>
          <a:endParaRPr lang="en-US"/>
        </a:p>
      </dgm:t>
    </dgm:pt>
    <dgm:pt modelId="{9956B51D-CCD2-E944-AA19-00713CFD4C6D}" type="sibTrans" cxnId="{F2281463-8F03-5E41-8A72-EE51D85C7242}">
      <dgm:prSet/>
      <dgm:spPr/>
      <dgm:t>
        <a:bodyPr/>
        <a:lstStyle/>
        <a:p>
          <a:endParaRPr lang="en-US"/>
        </a:p>
      </dgm:t>
    </dgm:pt>
    <dgm:pt modelId="{CE95CD0F-1FE3-8B4D-A329-CB21F678D279}">
      <dgm:prSet phldrT="[Text]"/>
      <dgm:spPr/>
      <dgm:t>
        <a:bodyPr/>
        <a:lstStyle/>
        <a:p>
          <a:r>
            <a:rPr lang="en-US" dirty="0" err="1" smtClean="0"/>
            <a:t>Sequência</a:t>
          </a:r>
          <a:r>
            <a:rPr lang="en-US" dirty="0" smtClean="0"/>
            <a:t> </a:t>
          </a:r>
          <a:r>
            <a:rPr lang="en-US" i="1" dirty="0" smtClean="0"/>
            <a:t>template</a:t>
          </a:r>
          <a:endParaRPr lang="en-US" i="1" dirty="0"/>
        </a:p>
      </dgm:t>
    </dgm:pt>
    <dgm:pt modelId="{76A82E8A-C6E9-B14D-9590-A138781A24A0}" type="parTrans" cxnId="{FF1AD344-D76D-6746-BB55-BD514E8F6818}">
      <dgm:prSet/>
      <dgm:spPr/>
      <dgm:t>
        <a:bodyPr/>
        <a:lstStyle/>
        <a:p>
          <a:endParaRPr lang="en-US"/>
        </a:p>
      </dgm:t>
    </dgm:pt>
    <dgm:pt modelId="{16972C3B-E835-F045-A110-67B06BC77438}" type="sibTrans" cxnId="{FF1AD344-D76D-6746-BB55-BD514E8F6818}">
      <dgm:prSet/>
      <dgm:spPr/>
      <dgm:t>
        <a:bodyPr/>
        <a:lstStyle/>
        <a:p>
          <a:endParaRPr lang="en-US"/>
        </a:p>
      </dgm:t>
    </dgm:pt>
    <dgm:pt modelId="{7310DCBB-4EA6-114C-9B87-2DDA5FB77965}">
      <dgm:prSet phldrT="[Text]"/>
      <dgm:spPr/>
      <dgm:t>
        <a:bodyPr/>
        <a:lstStyle/>
        <a:p>
          <a:r>
            <a:rPr lang="en-US" dirty="0" err="1" smtClean="0"/>
            <a:t>Sequência</a:t>
          </a:r>
          <a:r>
            <a:rPr lang="en-US" dirty="0" smtClean="0"/>
            <a:t> </a:t>
          </a:r>
        </a:p>
        <a:p>
          <a:r>
            <a:rPr lang="en-US" dirty="0" err="1" smtClean="0"/>
            <a:t>alvo</a:t>
          </a:r>
          <a:endParaRPr lang="en-US" dirty="0"/>
        </a:p>
      </dgm:t>
    </dgm:pt>
    <dgm:pt modelId="{A97D45CF-8471-D642-8CEB-4DDE9002D334}" type="parTrans" cxnId="{C2408AB4-970B-854D-A7D8-C343C932158B}">
      <dgm:prSet/>
      <dgm:spPr/>
      <dgm:t>
        <a:bodyPr/>
        <a:lstStyle/>
        <a:p>
          <a:endParaRPr lang="en-US"/>
        </a:p>
      </dgm:t>
    </dgm:pt>
    <dgm:pt modelId="{9A43535B-CD09-1342-ABFF-4EB323C448B5}" type="sibTrans" cxnId="{C2408AB4-970B-854D-A7D8-C343C932158B}">
      <dgm:prSet/>
      <dgm:spPr/>
      <dgm:t>
        <a:bodyPr/>
        <a:lstStyle/>
        <a:p>
          <a:endParaRPr lang="en-US"/>
        </a:p>
      </dgm:t>
    </dgm:pt>
    <dgm:pt modelId="{1A195109-943E-1344-A5E7-357AAD6377C5}" type="pres">
      <dgm:prSet presAssocID="{77BA0DC6-7D76-9F4F-8271-5C83F14BFF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64A2F5-646F-E14F-95C5-200FC3630653}" type="pres">
      <dgm:prSet presAssocID="{63848C88-D9EA-DA4A-9401-13EC51300C0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7490A-B006-B342-B3D7-909DE8657835}" type="pres">
      <dgm:prSet presAssocID="{63848C88-D9EA-DA4A-9401-13EC51300C0D}" presName="gear1srcNode" presStyleLbl="node1" presStyleIdx="0" presStyleCnt="3"/>
      <dgm:spPr/>
      <dgm:t>
        <a:bodyPr/>
        <a:lstStyle/>
        <a:p>
          <a:endParaRPr lang="en-US"/>
        </a:p>
      </dgm:t>
    </dgm:pt>
    <dgm:pt modelId="{A5209F22-4108-E24A-8171-4FE27E525065}" type="pres">
      <dgm:prSet presAssocID="{63848C88-D9EA-DA4A-9401-13EC51300C0D}" presName="gear1dstNode" presStyleLbl="node1" presStyleIdx="0" presStyleCnt="3"/>
      <dgm:spPr/>
      <dgm:t>
        <a:bodyPr/>
        <a:lstStyle/>
        <a:p>
          <a:endParaRPr lang="en-US"/>
        </a:p>
      </dgm:t>
    </dgm:pt>
    <dgm:pt modelId="{7968D230-722B-6947-B16D-37F0C3C9033C}" type="pres">
      <dgm:prSet presAssocID="{CE95CD0F-1FE3-8B4D-A329-CB21F678D27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78F60-1692-BC42-9B56-54228B93D125}" type="pres">
      <dgm:prSet presAssocID="{CE95CD0F-1FE3-8B4D-A329-CB21F678D279}" presName="gear2srcNode" presStyleLbl="node1" presStyleIdx="1" presStyleCnt="3"/>
      <dgm:spPr/>
      <dgm:t>
        <a:bodyPr/>
        <a:lstStyle/>
        <a:p>
          <a:endParaRPr lang="en-US"/>
        </a:p>
      </dgm:t>
    </dgm:pt>
    <dgm:pt modelId="{CD9298C2-1BDD-7244-8E1A-D5BAEEF875CF}" type="pres">
      <dgm:prSet presAssocID="{CE95CD0F-1FE3-8B4D-A329-CB21F678D279}" presName="gear2dstNode" presStyleLbl="node1" presStyleIdx="1" presStyleCnt="3"/>
      <dgm:spPr/>
      <dgm:t>
        <a:bodyPr/>
        <a:lstStyle/>
        <a:p>
          <a:endParaRPr lang="en-US"/>
        </a:p>
      </dgm:t>
    </dgm:pt>
    <dgm:pt modelId="{AC90AE5D-3E5A-4C42-AE03-C6B50AF36BE9}" type="pres">
      <dgm:prSet presAssocID="{7310DCBB-4EA6-114C-9B87-2DDA5FB77965}" presName="gear3" presStyleLbl="node1" presStyleIdx="2" presStyleCnt="3"/>
      <dgm:spPr/>
      <dgm:t>
        <a:bodyPr/>
        <a:lstStyle/>
        <a:p>
          <a:endParaRPr lang="en-US"/>
        </a:p>
      </dgm:t>
    </dgm:pt>
    <dgm:pt modelId="{5A8FAEC7-940D-6C49-AF42-FE4556B206C4}" type="pres">
      <dgm:prSet presAssocID="{7310DCBB-4EA6-114C-9B87-2DDA5FB7796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7B702-6CCC-D84C-8122-A5BA0B40D70F}" type="pres">
      <dgm:prSet presAssocID="{7310DCBB-4EA6-114C-9B87-2DDA5FB77965}" presName="gear3srcNode" presStyleLbl="node1" presStyleIdx="2" presStyleCnt="3"/>
      <dgm:spPr/>
      <dgm:t>
        <a:bodyPr/>
        <a:lstStyle/>
        <a:p>
          <a:endParaRPr lang="en-US"/>
        </a:p>
      </dgm:t>
    </dgm:pt>
    <dgm:pt modelId="{E8BEB757-6DB8-744F-833D-5DC2F71056F4}" type="pres">
      <dgm:prSet presAssocID="{7310DCBB-4EA6-114C-9B87-2DDA5FB77965}" presName="gear3dstNode" presStyleLbl="node1" presStyleIdx="2" presStyleCnt="3"/>
      <dgm:spPr/>
      <dgm:t>
        <a:bodyPr/>
        <a:lstStyle/>
        <a:p>
          <a:endParaRPr lang="en-US"/>
        </a:p>
      </dgm:t>
    </dgm:pt>
    <dgm:pt modelId="{AB1DD770-FF66-5645-A8DE-D937C913FADB}" type="pres">
      <dgm:prSet presAssocID="{9956B51D-CCD2-E944-AA19-00713CFD4C6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611C4E6-275B-7C42-BF66-CB1AEA999733}" type="pres">
      <dgm:prSet presAssocID="{16972C3B-E835-F045-A110-67B06BC7743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0E9A112-00B1-9E42-B429-59A21B006CA6}" type="pres">
      <dgm:prSet presAssocID="{9A43535B-CD09-1342-ABFF-4EB323C448B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2281463-8F03-5E41-8A72-EE51D85C7242}" srcId="{77BA0DC6-7D76-9F4F-8271-5C83F14BFF73}" destId="{63848C88-D9EA-DA4A-9401-13EC51300C0D}" srcOrd="0" destOrd="0" parTransId="{6A6DA441-6E42-E242-9698-4A49035E4282}" sibTransId="{9956B51D-CCD2-E944-AA19-00713CFD4C6D}"/>
    <dgm:cxn modelId="{4ECECC55-4350-424B-820D-301CDDBC8927}" type="presOf" srcId="{CE95CD0F-1FE3-8B4D-A329-CB21F678D279}" destId="{CD9298C2-1BDD-7244-8E1A-D5BAEEF875CF}" srcOrd="2" destOrd="0" presId="urn:microsoft.com/office/officeart/2005/8/layout/gear1"/>
    <dgm:cxn modelId="{F94D1C46-3206-2743-BF35-987A3382E3A2}" type="presOf" srcId="{7310DCBB-4EA6-114C-9B87-2DDA5FB77965}" destId="{E8BEB757-6DB8-744F-833D-5DC2F71056F4}" srcOrd="3" destOrd="0" presId="urn:microsoft.com/office/officeart/2005/8/layout/gear1"/>
    <dgm:cxn modelId="{5DF1BD7D-0BDF-3548-862F-CC62696CBE13}" type="presOf" srcId="{77BA0DC6-7D76-9F4F-8271-5C83F14BFF73}" destId="{1A195109-943E-1344-A5E7-357AAD6377C5}" srcOrd="0" destOrd="0" presId="urn:microsoft.com/office/officeart/2005/8/layout/gear1"/>
    <dgm:cxn modelId="{09AE2DD1-C295-654F-8BA3-11013D3DC9D9}" type="presOf" srcId="{7310DCBB-4EA6-114C-9B87-2DDA5FB77965}" destId="{6057B702-6CCC-D84C-8122-A5BA0B40D70F}" srcOrd="2" destOrd="0" presId="urn:microsoft.com/office/officeart/2005/8/layout/gear1"/>
    <dgm:cxn modelId="{1FE5BC41-170D-8C41-8593-80F59D977E58}" type="presOf" srcId="{7310DCBB-4EA6-114C-9B87-2DDA5FB77965}" destId="{5A8FAEC7-940D-6C49-AF42-FE4556B206C4}" srcOrd="1" destOrd="0" presId="urn:microsoft.com/office/officeart/2005/8/layout/gear1"/>
    <dgm:cxn modelId="{4EEF4E0B-C075-AA42-935C-EDD70143C2AA}" type="presOf" srcId="{16972C3B-E835-F045-A110-67B06BC77438}" destId="{0611C4E6-275B-7C42-BF66-CB1AEA999733}" srcOrd="0" destOrd="0" presId="urn:microsoft.com/office/officeart/2005/8/layout/gear1"/>
    <dgm:cxn modelId="{8FF4D385-3B9C-9D43-972B-1C77B0F9D1A5}" type="presOf" srcId="{63848C88-D9EA-DA4A-9401-13EC51300C0D}" destId="{A5209F22-4108-E24A-8171-4FE27E525065}" srcOrd="2" destOrd="0" presId="urn:microsoft.com/office/officeart/2005/8/layout/gear1"/>
    <dgm:cxn modelId="{603F07FA-DD5E-8A46-B666-F36D57F5E56E}" type="presOf" srcId="{CE95CD0F-1FE3-8B4D-A329-CB21F678D279}" destId="{3BE78F60-1692-BC42-9B56-54228B93D125}" srcOrd="1" destOrd="0" presId="urn:microsoft.com/office/officeart/2005/8/layout/gear1"/>
    <dgm:cxn modelId="{1BD02D0E-1058-0046-A18B-7B2F0E0B3E59}" type="presOf" srcId="{63848C88-D9EA-DA4A-9401-13EC51300C0D}" destId="{9AA7490A-B006-B342-B3D7-909DE8657835}" srcOrd="1" destOrd="0" presId="urn:microsoft.com/office/officeart/2005/8/layout/gear1"/>
    <dgm:cxn modelId="{C2408AB4-970B-854D-A7D8-C343C932158B}" srcId="{77BA0DC6-7D76-9F4F-8271-5C83F14BFF73}" destId="{7310DCBB-4EA6-114C-9B87-2DDA5FB77965}" srcOrd="2" destOrd="0" parTransId="{A97D45CF-8471-D642-8CEB-4DDE9002D334}" sibTransId="{9A43535B-CD09-1342-ABFF-4EB323C448B5}"/>
    <dgm:cxn modelId="{79305096-BA8F-2140-9282-5158CDFE6FC3}" type="presOf" srcId="{9A43535B-CD09-1342-ABFF-4EB323C448B5}" destId="{40E9A112-00B1-9E42-B429-59A21B006CA6}" srcOrd="0" destOrd="0" presId="urn:microsoft.com/office/officeart/2005/8/layout/gear1"/>
    <dgm:cxn modelId="{2F7A42DF-40B4-204E-BA06-92BC086B1F4E}" type="presOf" srcId="{9956B51D-CCD2-E944-AA19-00713CFD4C6D}" destId="{AB1DD770-FF66-5645-A8DE-D937C913FADB}" srcOrd="0" destOrd="0" presId="urn:microsoft.com/office/officeart/2005/8/layout/gear1"/>
    <dgm:cxn modelId="{36623FF1-4F62-4D44-B10D-78EA5DAF4AF7}" type="presOf" srcId="{7310DCBB-4EA6-114C-9B87-2DDA5FB77965}" destId="{AC90AE5D-3E5A-4C42-AE03-C6B50AF36BE9}" srcOrd="0" destOrd="0" presId="urn:microsoft.com/office/officeart/2005/8/layout/gear1"/>
    <dgm:cxn modelId="{FF1AD344-D76D-6746-BB55-BD514E8F6818}" srcId="{77BA0DC6-7D76-9F4F-8271-5C83F14BFF73}" destId="{CE95CD0F-1FE3-8B4D-A329-CB21F678D279}" srcOrd="1" destOrd="0" parTransId="{76A82E8A-C6E9-B14D-9590-A138781A24A0}" sibTransId="{16972C3B-E835-F045-A110-67B06BC77438}"/>
    <dgm:cxn modelId="{E3BADC55-3C5E-F444-BD93-DD36D3823BFA}" type="presOf" srcId="{63848C88-D9EA-DA4A-9401-13EC51300C0D}" destId="{C764A2F5-646F-E14F-95C5-200FC3630653}" srcOrd="0" destOrd="0" presId="urn:microsoft.com/office/officeart/2005/8/layout/gear1"/>
    <dgm:cxn modelId="{752F8135-C215-F043-A477-9126EA742858}" type="presOf" srcId="{CE95CD0F-1FE3-8B4D-A329-CB21F678D279}" destId="{7968D230-722B-6947-B16D-37F0C3C9033C}" srcOrd="0" destOrd="0" presId="urn:microsoft.com/office/officeart/2005/8/layout/gear1"/>
    <dgm:cxn modelId="{D94B0BF8-7777-CD49-9732-7A86CA0CEABC}" type="presParOf" srcId="{1A195109-943E-1344-A5E7-357AAD6377C5}" destId="{C764A2F5-646F-E14F-95C5-200FC3630653}" srcOrd="0" destOrd="0" presId="urn:microsoft.com/office/officeart/2005/8/layout/gear1"/>
    <dgm:cxn modelId="{8C31A832-72AB-FF4F-A580-7B0D14C4CCFF}" type="presParOf" srcId="{1A195109-943E-1344-A5E7-357AAD6377C5}" destId="{9AA7490A-B006-B342-B3D7-909DE8657835}" srcOrd="1" destOrd="0" presId="urn:microsoft.com/office/officeart/2005/8/layout/gear1"/>
    <dgm:cxn modelId="{4B4DE97D-1D38-C54A-BD5E-5460B79AACE8}" type="presParOf" srcId="{1A195109-943E-1344-A5E7-357AAD6377C5}" destId="{A5209F22-4108-E24A-8171-4FE27E525065}" srcOrd="2" destOrd="0" presId="urn:microsoft.com/office/officeart/2005/8/layout/gear1"/>
    <dgm:cxn modelId="{58D129E7-9942-644B-B125-E668391A6816}" type="presParOf" srcId="{1A195109-943E-1344-A5E7-357AAD6377C5}" destId="{7968D230-722B-6947-B16D-37F0C3C9033C}" srcOrd="3" destOrd="0" presId="urn:microsoft.com/office/officeart/2005/8/layout/gear1"/>
    <dgm:cxn modelId="{017D5861-8C06-BA4B-A983-8159B9C69041}" type="presParOf" srcId="{1A195109-943E-1344-A5E7-357AAD6377C5}" destId="{3BE78F60-1692-BC42-9B56-54228B93D125}" srcOrd="4" destOrd="0" presId="urn:microsoft.com/office/officeart/2005/8/layout/gear1"/>
    <dgm:cxn modelId="{DF48AAD9-8029-EA49-B64A-DBDD15D9851F}" type="presParOf" srcId="{1A195109-943E-1344-A5E7-357AAD6377C5}" destId="{CD9298C2-1BDD-7244-8E1A-D5BAEEF875CF}" srcOrd="5" destOrd="0" presId="urn:microsoft.com/office/officeart/2005/8/layout/gear1"/>
    <dgm:cxn modelId="{391AD461-B5A1-F84A-9EF4-A742F940B3CD}" type="presParOf" srcId="{1A195109-943E-1344-A5E7-357AAD6377C5}" destId="{AC90AE5D-3E5A-4C42-AE03-C6B50AF36BE9}" srcOrd="6" destOrd="0" presId="urn:microsoft.com/office/officeart/2005/8/layout/gear1"/>
    <dgm:cxn modelId="{21FE1534-29FB-6040-9F3B-D080ACB95292}" type="presParOf" srcId="{1A195109-943E-1344-A5E7-357AAD6377C5}" destId="{5A8FAEC7-940D-6C49-AF42-FE4556B206C4}" srcOrd="7" destOrd="0" presId="urn:microsoft.com/office/officeart/2005/8/layout/gear1"/>
    <dgm:cxn modelId="{A19F5A0D-0C31-6E49-99D8-78CD20BEC3DD}" type="presParOf" srcId="{1A195109-943E-1344-A5E7-357AAD6377C5}" destId="{6057B702-6CCC-D84C-8122-A5BA0B40D70F}" srcOrd="8" destOrd="0" presId="urn:microsoft.com/office/officeart/2005/8/layout/gear1"/>
    <dgm:cxn modelId="{5E19B81A-9E52-724C-A48B-16413CDCCED2}" type="presParOf" srcId="{1A195109-943E-1344-A5E7-357AAD6377C5}" destId="{E8BEB757-6DB8-744F-833D-5DC2F71056F4}" srcOrd="9" destOrd="0" presId="urn:microsoft.com/office/officeart/2005/8/layout/gear1"/>
    <dgm:cxn modelId="{6644960B-CB36-E441-86BD-CD47115F6555}" type="presParOf" srcId="{1A195109-943E-1344-A5E7-357AAD6377C5}" destId="{AB1DD770-FF66-5645-A8DE-D937C913FADB}" srcOrd="10" destOrd="0" presId="urn:microsoft.com/office/officeart/2005/8/layout/gear1"/>
    <dgm:cxn modelId="{14C5D265-0DC0-6D46-9C44-3C9971723B79}" type="presParOf" srcId="{1A195109-943E-1344-A5E7-357AAD6377C5}" destId="{0611C4E6-275B-7C42-BF66-CB1AEA999733}" srcOrd="11" destOrd="0" presId="urn:microsoft.com/office/officeart/2005/8/layout/gear1"/>
    <dgm:cxn modelId="{90FF5239-008C-7E45-8382-94D81A7AD76D}" type="presParOf" srcId="{1A195109-943E-1344-A5E7-357AAD6377C5}" destId="{40E9A112-00B1-9E42-B429-59A21B006C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A0DC6-7D76-9F4F-8271-5C83F14BFF73}" type="doc">
      <dgm:prSet loTypeId="urn:microsoft.com/office/officeart/2005/8/layout/gear1" loCatId="" qsTypeId="urn:microsoft.com/office/officeart/2005/8/quickstyle/simple2" qsCatId="simple" csTypeId="urn:microsoft.com/office/officeart/2005/8/colors/accent2_4" csCatId="accent2" phldr="1"/>
      <dgm:spPr/>
    </dgm:pt>
    <dgm:pt modelId="{63848C88-D9EA-DA4A-9401-13EC51300C0D}">
      <dgm:prSet phldrT="[Text]"/>
      <dgm:spPr/>
      <dgm:t>
        <a:bodyPr/>
        <a:lstStyle/>
        <a:p>
          <a:r>
            <a:rPr lang="en-US" dirty="0" err="1" smtClean="0"/>
            <a:t>Estrutura</a:t>
          </a:r>
          <a:r>
            <a:rPr lang="en-US" dirty="0" smtClean="0"/>
            <a:t> tridimensional </a:t>
          </a:r>
          <a:r>
            <a:rPr lang="en-US" dirty="0" err="1" smtClean="0"/>
            <a:t>modelo</a:t>
          </a:r>
          <a:endParaRPr lang="en-US" i="1" dirty="0"/>
        </a:p>
      </dgm:t>
    </dgm:pt>
    <dgm:pt modelId="{6A6DA441-6E42-E242-9698-4A49035E4282}" type="parTrans" cxnId="{F2281463-8F03-5E41-8A72-EE51D85C7242}">
      <dgm:prSet/>
      <dgm:spPr/>
      <dgm:t>
        <a:bodyPr/>
        <a:lstStyle/>
        <a:p>
          <a:endParaRPr lang="en-US"/>
        </a:p>
      </dgm:t>
    </dgm:pt>
    <dgm:pt modelId="{9956B51D-CCD2-E944-AA19-00713CFD4C6D}" type="sibTrans" cxnId="{F2281463-8F03-5E41-8A72-EE51D85C7242}">
      <dgm:prSet/>
      <dgm:spPr/>
      <dgm:t>
        <a:bodyPr/>
        <a:lstStyle/>
        <a:p>
          <a:endParaRPr lang="en-US"/>
        </a:p>
      </dgm:t>
    </dgm:pt>
    <dgm:pt modelId="{1A195109-943E-1344-A5E7-357AAD6377C5}" type="pres">
      <dgm:prSet presAssocID="{77BA0DC6-7D76-9F4F-8271-5C83F14BFF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64A2F5-646F-E14F-95C5-200FC3630653}" type="pres">
      <dgm:prSet presAssocID="{63848C88-D9EA-DA4A-9401-13EC51300C0D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7490A-B006-B342-B3D7-909DE8657835}" type="pres">
      <dgm:prSet presAssocID="{63848C88-D9EA-DA4A-9401-13EC51300C0D}" presName="gear1srcNode" presStyleLbl="node1" presStyleIdx="0" presStyleCnt="1"/>
      <dgm:spPr/>
      <dgm:t>
        <a:bodyPr/>
        <a:lstStyle/>
        <a:p>
          <a:endParaRPr lang="en-US"/>
        </a:p>
      </dgm:t>
    </dgm:pt>
    <dgm:pt modelId="{A5209F22-4108-E24A-8171-4FE27E525065}" type="pres">
      <dgm:prSet presAssocID="{63848C88-D9EA-DA4A-9401-13EC51300C0D}" presName="gear1dstNode" presStyleLbl="node1" presStyleIdx="0" presStyleCnt="1"/>
      <dgm:spPr/>
      <dgm:t>
        <a:bodyPr/>
        <a:lstStyle/>
        <a:p>
          <a:endParaRPr lang="en-US"/>
        </a:p>
      </dgm:t>
    </dgm:pt>
    <dgm:pt modelId="{AB1DD770-FF66-5645-A8DE-D937C913FADB}" type="pres">
      <dgm:prSet presAssocID="{9956B51D-CCD2-E944-AA19-00713CFD4C6D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00EF708A-7AFC-C541-8ABE-CBED56D73E1C}" type="presOf" srcId="{63848C88-D9EA-DA4A-9401-13EC51300C0D}" destId="{A5209F22-4108-E24A-8171-4FE27E525065}" srcOrd="2" destOrd="0" presId="urn:microsoft.com/office/officeart/2005/8/layout/gear1"/>
    <dgm:cxn modelId="{71EA69E8-F787-9243-866E-48279DD4E9D3}" type="presOf" srcId="{63848C88-D9EA-DA4A-9401-13EC51300C0D}" destId="{C764A2F5-646F-E14F-95C5-200FC3630653}" srcOrd="0" destOrd="0" presId="urn:microsoft.com/office/officeart/2005/8/layout/gear1"/>
    <dgm:cxn modelId="{F2281463-8F03-5E41-8A72-EE51D85C7242}" srcId="{77BA0DC6-7D76-9F4F-8271-5C83F14BFF73}" destId="{63848C88-D9EA-DA4A-9401-13EC51300C0D}" srcOrd="0" destOrd="0" parTransId="{6A6DA441-6E42-E242-9698-4A49035E4282}" sibTransId="{9956B51D-CCD2-E944-AA19-00713CFD4C6D}"/>
    <dgm:cxn modelId="{F54C6786-BBC5-1846-BD19-FB2B3EB6653A}" type="presOf" srcId="{9956B51D-CCD2-E944-AA19-00713CFD4C6D}" destId="{AB1DD770-FF66-5645-A8DE-D937C913FADB}" srcOrd="0" destOrd="0" presId="urn:microsoft.com/office/officeart/2005/8/layout/gear1"/>
    <dgm:cxn modelId="{E016CC3E-609A-C04B-9D47-C3FE6A319CFB}" type="presOf" srcId="{77BA0DC6-7D76-9F4F-8271-5C83F14BFF73}" destId="{1A195109-943E-1344-A5E7-357AAD6377C5}" srcOrd="0" destOrd="0" presId="urn:microsoft.com/office/officeart/2005/8/layout/gear1"/>
    <dgm:cxn modelId="{8B424162-89A4-E74C-BADD-786CFD2C2932}" type="presOf" srcId="{63848C88-D9EA-DA4A-9401-13EC51300C0D}" destId="{9AA7490A-B006-B342-B3D7-909DE8657835}" srcOrd="1" destOrd="0" presId="urn:microsoft.com/office/officeart/2005/8/layout/gear1"/>
    <dgm:cxn modelId="{4E55EF1D-3489-4849-82C9-129BADCED54F}" type="presParOf" srcId="{1A195109-943E-1344-A5E7-357AAD6377C5}" destId="{C764A2F5-646F-E14F-95C5-200FC3630653}" srcOrd="0" destOrd="0" presId="urn:microsoft.com/office/officeart/2005/8/layout/gear1"/>
    <dgm:cxn modelId="{65656D7A-EC57-5646-BC32-8862694E0120}" type="presParOf" srcId="{1A195109-943E-1344-A5E7-357AAD6377C5}" destId="{9AA7490A-B006-B342-B3D7-909DE8657835}" srcOrd="1" destOrd="0" presId="urn:microsoft.com/office/officeart/2005/8/layout/gear1"/>
    <dgm:cxn modelId="{D918EF66-28CB-C14E-8630-A35FFB0EF58B}" type="presParOf" srcId="{1A195109-943E-1344-A5E7-357AAD6377C5}" destId="{A5209F22-4108-E24A-8171-4FE27E525065}" srcOrd="2" destOrd="0" presId="urn:microsoft.com/office/officeart/2005/8/layout/gear1"/>
    <dgm:cxn modelId="{DF5CE398-A291-684D-97F4-3621B1DD7400}" type="presParOf" srcId="{1A195109-943E-1344-A5E7-357AAD6377C5}" destId="{AB1DD770-FF66-5645-A8DE-D937C913FAD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4819A4-0B3D-124C-A6D6-B5B8362CC460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5E40A-DE1F-CD43-9026-B6040F58F2B9}">
      <dgm:prSet phldrT="[Text]"/>
      <dgm:spPr/>
      <dgm:t>
        <a:bodyPr/>
        <a:lstStyle/>
        <a:p>
          <a:r>
            <a:rPr lang="en-US" dirty="0" err="1" smtClean="0"/>
            <a:t>Identificação</a:t>
          </a:r>
          <a:r>
            <a:rPr lang="en-US" dirty="0" smtClean="0"/>
            <a:t> de </a:t>
          </a:r>
          <a:r>
            <a:rPr lang="en-US" i="1" dirty="0" smtClean="0"/>
            <a:t>template</a:t>
          </a:r>
          <a:endParaRPr lang="en-US" i="1" dirty="0"/>
        </a:p>
      </dgm:t>
    </dgm:pt>
    <dgm:pt modelId="{6FB82300-EED7-4C42-AF21-5EF6DF291A84}" type="parTrans" cxnId="{9326D779-F80C-7749-832F-FDC8E2BABBFC}">
      <dgm:prSet/>
      <dgm:spPr/>
      <dgm:t>
        <a:bodyPr/>
        <a:lstStyle/>
        <a:p>
          <a:endParaRPr lang="en-US"/>
        </a:p>
      </dgm:t>
    </dgm:pt>
    <dgm:pt modelId="{071997B4-9890-6E41-90A2-583675F667BC}" type="sibTrans" cxnId="{9326D779-F80C-7749-832F-FDC8E2BABBFC}">
      <dgm:prSet/>
      <dgm:spPr/>
      <dgm:t>
        <a:bodyPr/>
        <a:lstStyle/>
        <a:p>
          <a:endParaRPr lang="en-US"/>
        </a:p>
      </dgm:t>
    </dgm:pt>
    <dgm:pt modelId="{FA85A533-5429-8F45-B6D0-2DB3C99E10BF}">
      <dgm:prSet phldrT="[Text]"/>
      <dgm:spPr/>
      <dgm:t>
        <a:bodyPr/>
        <a:lstStyle/>
        <a:p>
          <a:r>
            <a:rPr lang="en-US" dirty="0" err="1" smtClean="0"/>
            <a:t>Alinhamento</a:t>
          </a:r>
          <a:endParaRPr lang="en-US" dirty="0"/>
        </a:p>
      </dgm:t>
    </dgm:pt>
    <dgm:pt modelId="{50EB2AFF-A180-1240-8AA1-A6C26CA5BEDC}" type="parTrans" cxnId="{7E0D23B2-3184-2240-8637-3A75B12BDC75}">
      <dgm:prSet/>
      <dgm:spPr/>
      <dgm:t>
        <a:bodyPr/>
        <a:lstStyle/>
        <a:p>
          <a:endParaRPr lang="en-US"/>
        </a:p>
      </dgm:t>
    </dgm:pt>
    <dgm:pt modelId="{F11EA60E-2F3A-D34C-8711-96E0786A62CC}" type="sibTrans" cxnId="{7E0D23B2-3184-2240-8637-3A75B12BDC75}">
      <dgm:prSet/>
      <dgm:spPr/>
      <dgm:t>
        <a:bodyPr/>
        <a:lstStyle/>
        <a:p>
          <a:endParaRPr lang="en-US"/>
        </a:p>
      </dgm:t>
    </dgm:pt>
    <dgm:pt modelId="{86AAA847-A598-0A4C-8FC6-0EF73BBB7489}">
      <dgm:prSet phldrT="[Text]"/>
      <dgm:spPr/>
      <dgm:t>
        <a:bodyPr/>
        <a:lstStyle/>
        <a:p>
          <a:r>
            <a:rPr lang="en-US" dirty="0" err="1" smtClean="0"/>
            <a:t>Modelagem</a:t>
          </a:r>
          <a:r>
            <a:rPr lang="en-US" dirty="0" smtClean="0"/>
            <a:t> </a:t>
          </a:r>
          <a:r>
            <a:rPr lang="en-US" dirty="0" err="1" smtClean="0"/>
            <a:t>por</a:t>
          </a:r>
          <a:r>
            <a:rPr lang="en-US" dirty="0" smtClean="0"/>
            <a:t> </a:t>
          </a:r>
          <a:r>
            <a:rPr lang="en-US" dirty="0" err="1" smtClean="0"/>
            <a:t>homologia</a:t>
          </a:r>
          <a:endParaRPr lang="en-US" dirty="0"/>
        </a:p>
      </dgm:t>
    </dgm:pt>
    <dgm:pt modelId="{2DB4BE9E-E0F3-394D-829F-F1035D730BA9}" type="parTrans" cxnId="{481AA3EB-218E-E14B-9DC7-1E543555D4E9}">
      <dgm:prSet/>
      <dgm:spPr/>
      <dgm:t>
        <a:bodyPr/>
        <a:lstStyle/>
        <a:p>
          <a:endParaRPr lang="en-US"/>
        </a:p>
      </dgm:t>
    </dgm:pt>
    <dgm:pt modelId="{ECEF351B-80E6-A94B-B784-21BE1CE48731}" type="sibTrans" cxnId="{481AA3EB-218E-E14B-9DC7-1E543555D4E9}">
      <dgm:prSet/>
      <dgm:spPr/>
      <dgm:t>
        <a:bodyPr/>
        <a:lstStyle/>
        <a:p>
          <a:endParaRPr lang="en-US"/>
        </a:p>
      </dgm:t>
    </dgm:pt>
    <dgm:pt modelId="{550E1D0C-E209-E94E-8799-12C3ECAA43C4}">
      <dgm:prSet phldrT="[Text]"/>
      <dgm:spPr/>
      <dgm:t>
        <a:bodyPr/>
        <a:lstStyle/>
        <a:p>
          <a:r>
            <a:rPr lang="en-US" dirty="0" err="1" smtClean="0"/>
            <a:t>Avaliação</a:t>
          </a:r>
          <a:r>
            <a:rPr lang="en-US" dirty="0" smtClean="0"/>
            <a:t> do </a:t>
          </a:r>
          <a:r>
            <a:rPr lang="en-US" dirty="0" err="1" smtClean="0"/>
            <a:t>modelo</a:t>
          </a:r>
          <a:endParaRPr lang="en-US" dirty="0"/>
        </a:p>
      </dgm:t>
    </dgm:pt>
    <dgm:pt modelId="{C4E0F3B2-46E5-C344-A978-08227CF25001}" type="parTrans" cxnId="{8C5DC955-A477-2F49-868A-731A70F3382E}">
      <dgm:prSet/>
      <dgm:spPr/>
      <dgm:t>
        <a:bodyPr/>
        <a:lstStyle/>
        <a:p>
          <a:endParaRPr lang="en-US"/>
        </a:p>
      </dgm:t>
    </dgm:pt>
    <dgm:pt modelId="{4F64C021-4326-CF44-992D-0265634430CA}" type="sibTrans" cxnId="{8C5DC955-A477-2F49-868A-731A70F3382E}">
      <dgm:prSet/>
      <dgm:spPr/>
      <dgm:t>
        <a:bodyPr/>
        <a:lstStyle/>
        <a:p>
          <a:endParaRPr lang="en-US"/>
        </a:p>
      </dgm:t>
    </dgm:pt>
    <dgm:pt modelId="{1A9C1DAA-4F42-8A4C-9C7C-DD14A64683D0}" type="pres">
      <dgm:prSet presAssocID="{C44819A4-0B3D-124C-A6D6-B5B8362CC4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EE5D3-027E-374E-8894-E009F5B12A89}" type="pres">
      <dgm:prSet presAssocID="{C44819A4-0B3D-124C-A6D6-B5B8362CC460}" presName="dummyMaxCanvas" presStyleCnt="0">
        <dgm:presLayoutVars/>
      </dgm:prSet>
      <dgm:spPr/>
    </dgm:pt>
    <dgm:pt modelId="{17E670E9-42AC-A144-898D-821378DAC8C0}" type="pres">
      <dgm:prSet presAssocID="{C44819A4-0B3D-124C-A6D6-B5B8362CC46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15701-EF5D-044B-93EC-1BEEA70E3178}" type="pres">
      <dgm:prSet presAssocID="{C44819A4-0B3D-124C-A6D6-B5B8362CC46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1D2B-2329-B84B-8C95-B0E20DA54B72}" type="pres">
      <dgm:prSet presAssocID="{C44819A4-0B3D-124C-A6D6-B5B8362CC46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BF471-1999-CA48-BDE5-92F562572D16}" type="pres">
      <dgm:prSet presAssocID="{C44819A4-0B3D-124C-A6D6-B5B8362CC46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E53D7-268C-374A-93E9-AA0C24CBBC6E}" type="pres">
      <dgm:prSet presAssocID="{C44819A4-0B3D-124C-A6D6-B5B8362CC46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94D7C-E545-7649-B01E-E6EBE35E9F01}" type="pres">
      <dgm:prSet presAssocID="{C44819A4-0B3D-124C-A6D6-B5B8362CC46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D50E2-DF42-7E4E-91BA-6BCA955F1CFF}" type="pres">
      <dgm:prSet presAssocID="{C44819A4-0B3D-124C-A6D6-B5B8362CC46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7ED7B-EE23-7641-883F-27A34141FFC7}" type="pres">
      <dgm:prSet presAssocID="{C44819A4-0B3D-124C-A6D6-B5B8362CC46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58CFF-EC2A-3D47-A627-7B21878735E8}" type="pres">
      <dgm:prSet presAssocID="{C44819A4-0B3D-124C-A6D6-B5B8362CC46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59638-6D78-8449-8CDB-02A8AA10506E}" type="pres">
      <dgm:prSet presAssocID="{C44819A4-0B3D-124C-A6D6-B5B8362CC46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FA070-3BEE-2E4A-AF73-F0C7653D10FB}" type="pres">
      <dgm:prSet presAssocID="{C44819A4-0B3D-124C-A6D6-B5B8362CC46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18DF3-8955-1441-A163-B4B8E4454337}" type="presOf" srcId="{86AAA847-A598-0A4C-8FC6-0EF73BBB7489}" destId="{25401D2B-2329-B84B-8C95-B0E20DA54B72}" srcOrd="0" destOrd="0" presId="urn:microsoft.com/office/officeart/2005/8/layout/vProcess5"/>
    <dgm:cxn modelId="{40A50F5B-0CB6-2C43-8C60-DF4AAD6BE634}" type="presOf" srcId="{86AAA847-A598-0A4C-8FC6-0EF73BBB7489}" destId="{80659638-6D78-8449-8CDB-02A8AA10506E}" srcOrd="1" destOrd="0" presId="urn:microsoft.com/office/officeart/2005/8/layout/vProcess5"/>
    <dgm:cxn modelId="{5AF88B1E-B141-1E42-9433-139C0B8DEFF2}" type="presOf" srcId="{FA85A533-5429-8F45-B6D0-2DB3C99E10BF}" destId="{FA058CFF-EC2A-3D47-A627-7B21878735E8}" srcOrd="1" destOrd="0" presId="urn:microsoft.com/office/officeart/2005/8/layout/vProcess5"/>
    <dgm:cxn modelId="{3C72F666-409D-AC4A-820E-245F2E7CA6DF}" type="presOf" srcId="{FA85A533-5429-8F45-B6D0-2DB3C99E10BF}" destId="{1C515701-EF5D-044B-93EC-1BEEA70E3178}" srcOrd="0" destOrd="0" presId="urn:microsoft.com/office/officeart/2005/8/layout/vProcess5"/>
    <dgm:cxn modelId="{481AA3EB-218E-E14B-9DC7-1E543555D4E9}" srcId="{C44819A4-0B3D-124C-A6D6-B5B8362CC460}" destId="{86AAA847-A598-0A4C-8FC6-0EF73BBB7489}" srcOrd="2" destOrd="0" parTransId="{2DB4BE9E-E0F3-394D-829F-F1035D730BA9}" sibTransId="{ECEF351B-80E6-A94B-B784-21BE1CE48731}"/>
    <dgm:cxn modelId="{7E0D23B2-3184-2240-8637-3A75B12BDC75}" srcId="{C44819A4-0B3D-124C-A6D6-B5B8362CC460}" destId="{FA85A533-5429-8F45-B6D0-2DB3C99E10BF}" srcOrd="1" destOrd="0" parTransId="{50EB2AFF-A180-1240-8AA1-A6C26CA5BEDC}" sibTransId="{F11EA60E-2F3A-D34C-8711-96E0786A62CC}"/>
    <dgm:cxn modelId="{CF0655C7-C220-BE4A-935E-99AFF0216DF2}" type="presOf" srcId="{550E1D0C-E209-E94E-8799-12C3ECAA43C4}" destId="{AC1BF471-1999-CA48-BDE5-92F562572D16}" srcOrd="0" destOrd="0" presId="urn:microsoft.com/office/officeart/2005/8/layout/vProcess5"/>
    <dgm:cxn modelId="{0999FD40-4937-044A-AC0A-B93C280D4433}" type="presOf" srcId="{D2F5E40A-DE1F-CD43-9026-B6040F58F2B9}" destId="{4487ED7B-EE23-7641-883F-27A34141FFC7}" srcOrd="1" destOrd="0" presId="urn:microsoft.com/office/officeart/2005/8/layout/vProcess5"/>
    <dgm:cxn modelId="{4A86BD56-0435-BE4E-95AD-AE7C5C89976A}" type="presOf" srcId="{550E1D0C-E209-E94E-8799-12C3ECAA43C4}" destId="{48AFA070-3BEE-2E4A-AF73-F0C7653D10FB}" srcOrd="1" destOrd="0" presId="urn:microsoft.com/office/officeart/2005/8/layout/vProcess5"/>
    <dgm:cxn modelId="{F97E5864-426F-D241-88B3-8E095CC599D2}" type="presOf" srcId="{D2F5E40A-DE1F-CD43-9026-B6040F58F2B9}" destId="{17E670E9-42AC-A144-898D-821378DAC8C0}" srcOrd="0" destOrd="0" presId="urn:microsoft.com/office/officeart/2005/8/layout/vProcess5"/>
    <dgm:cxn modelId="{20590090-32B4-0846-B2C9-B35D06D75BA2}" type="presOf" srcId="{F11EA60E-2F3A-D34C-8711-96E0786A62CC}" destId="{3F194D7C-E545-7649-B01E-E6EBE35E9F01}" srcOrd="0" destOrd="0" presId="urn:microsoft.com/office/officeart/2005/8/layout/vProcess5"/>
    <dgm:cxn modelId="{4D886251-9B14-3E43-BE53-B93EB6740D94}" type="presOf" srcId="{071997B4-9890-6E41-90A2-583675F667BC}" destId="{F30E53D7-268C-374A-93E9-AA0C24CBBC6E}" srcOrd="0" destOrd="0" presId="urn:microsoft.com/office/officeart/2005/8/layout/vProcess5"/>
    <dgm:cxn modelId="{83162A72-8C97-594F-97A0-92A90C945325}" type="presOf" srcId="{C44819A4-0B3D-124C-A6D6-B5B8362CC460}" destId="{1A9C1DAA-4F42-8A4C-9C7C-DD14A64683D0}" srcOrd="0" destOrd="0" presId="urn:microsoft.com/office/officeart/2005/8/layout/vProcess5"/>
    <dgm:cxn modelId="{242FB671-B759-5040-A4E5-E5EDF93A1E66}" type="presOf" srcId="{ECEF351B-80E6-A94B-B784-21BE1CE48731}" destId="{DA0D50E2-DF42-7E4E-91BA-6BCA955F1CFF}" srcOrd="0" destOrd="0" presId="urn:microsoft.com/office/officeart/2005/8/layout/vProcess5"/>
    <dgm:cxn modelId="{9326D779-F80C-7749-832F-FDC8E2BABBFC}" srcId="{C44819A4-0B3D-124C-A6D6-B5B8362CC460}" destId="{D2F5E40A-DE1F-CD43-9026-B6040F58F2B9}" srcOrd="0" destOrd="0" parTransId="{6FB82300-EED7-4C42-AF21-5EF6DF291A84}" sibTransId="{071997B4-9890-6E41-90A2-583675F667BC}"/>
    <dgm:cxn modelId="{8C5DC955-A477-2F49-868A-731A70F3382E}" srcId="{C44819A4-0B3D-124C-A6D6-B5B8362CC460}" destId="{550E1D0C-E209-E94E-8799-12C3ECAA43C4}" srcOrd="3" destOrd="0" parTransId="{C4E0F3B2-46E5-C344-A978-08227CF25001}" sibTransId="{4F64C021-4326-CF44-992D-0265634430CA}"/>
    <dgm:cxn modelId="{D297FA9A-8837-F440-A685-05827300E853}" type="presParOf" srcId="{1A9C1DAA-4F42-8A4C-9C7C-DD14A64683D0}" destId="{090EE5D3-027E-374E-8894-E009F5B12A89}" srcOrd="0" destOrd="0" presId="urn:microsoft.com/office/officeart/2005/8/layout/vProcess5"/>
    <dgm:cxn modelId="{D48034B9-30B8-E145-84C2-6388291C5AB9}" type="presParOf" srcId="{1A9C1DAA-4F42-8A4C-9C7C-DD14A64683D0}" destId="{17E670E9-42AC-A144-898D-821378DAC8C0}" srcOrd="1" destOrd="0" presId="urn:microsoft.com/office/officeart/2005/8/layout/vProcess5"/>
    <dgm:cxn modelId="{A38CE941-B6E4-F049-B603-286832E12174}" type="presParOf" srcId="{1A9C1DAA-4F42-8A4C-9C7C-DD14A64683D0}" destId="{1C515701-EF5D-044B-93EC-1BEEA70E3178}" srcOrd="2" destOrd="0" presId="urn:microsoft.com/office/officeart/2005/8/layout/vProcess5"/>
    <dgm:cxn modelId="{222A0322-2AC3-F248-A2C8-0252F7CEDB37}" type="presParOf" srcId="{1A9C1DAA-4F42-8A4C-9C7C-DD14A64683D0}" destId="{25401D2B-2329-B84B-8C95-B0E20DA54B72}" srcOrd="3" destOrd="0" presId="urn:microsoft.com/office/officeart/2005/8/layout/vProcess5"/>
    <dgm:cxn modelId="{BD72F697-3521-BE44-ABBB-7CF216BF4E92}" type="presParOf" srcId="{1A9C1DAA-4F42-8A4C-9C7C-DD14A64683D0}" destId="{AC1BF471-1999-CA48-BDE5-92F562572D16}" srcOrd="4" destOrd="0" presId="urn:microsoft.com/office/officeart/2005/8/layout/vProcess5"/>
    <dgm:cxn modelId="{BB25DC36-8A7D-AB4C-BF9A-89E375EE7B02}" type="presParOf" srcId="{1A9C1DAA-4F42-8A4C-9C7C-DD14A64683D0}" destId="{F30E53D7-268C-374A-93E9-AA0C24CBBC6E}" srcOrd="5" destOrd="0" presId="urn:microsoft.com/office/officeart/2005/8/layout/vProcess5"/>
    <dgm:cxn modelId="{F8AA9A64-97FD-1B49-AA6D-A48F3795EB26}" type="presParOf" srcId="{1A9C1DAA-4F42-8A4C-9C7C-DD14A64683D0}" destId="{3F194D7C-E545-7649-B01E-E6EBE35E9F01}" srcOrd="6" destOrd="0" presId="urn:microsoft.com/office/officeart/2005/8/layout/vProcess5"/>
    <dgm:cxn modelId="{77C076C6-A286-5148-83D9-AA6CDFE68B85}" type="presParOf" srcId="{1A9C1DAA-4F42-8A4C-9C7C-DD14A64683D0}" destId="{DA0D50E2-DF42-7E4E-91BA-6BCA955F1CFF}" srcOrd="7" destOrd="0" presId="urn:microsoft.com/office/officeart/2005/8/layout/vProcess5"/>
    <dgm:cxn modelId="{DD8E2043-B3DA-4842-BD28-40B470A86018}" type="presParOf" srcId="{1A9C1DAA-4F42-8A4C-9C7C-DD14A64683D0}" destId="{4487ED7B-EE23-7641-883F-27A34141FFC7}" srcOrd="8" destOrd="0" presId="urn:microsoft.com/office/officeart/2005/8/layout/vProcess5"/>
    <dgm:cxn modelId="{0B20A003-E4C4-BA4F-ADB4-493F18797A43}" type="presParOf" srcId="{1A9C1DAA-4F42-8A4C-9C7C-DD14A64683D0}" destId="{FA058CFF-EC2A-3D47-A627-7B21878735E8}" srcOrd="9" destOrd="0" presId="urn:microsoft.com/office/officeart/2005/8/layout/vProcess5"/>
    <dgm:cxn modelId="{52571D6A-7BD5-5246-B682-7C2492C698F2}" type="presParOf" srcId="{1A9C1DAA-4F42-8A4C-9C7C-DD14A64683D0}" destId="{80659638-6D78-8449-8CDB-02A8AA10506E}" srcOrd="10" destOrd="0" presId="urn:microsoft.com/office/officeart/2005/8/layout/vProcess5"/>
    <dgm:cxn modelId="{84737A95-3053-FB41-A482-01332F328193}" type="presParOf" srcId="{1A9C1DAA-4F42-8A4C-9C7C-DD14A64683D0}" destId="{48AFA070-3BEE-2E4A-AF73-F0C7653D10F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550C9-FF1A-D249-81A1-E5D2236DA293}" type="doc">
      <dgm:prSet loTypeId="urn:microsoft.com/office/officeart/2005/8/layout/process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19C58-6060-384D-98F6-D106844DBB16}">
      <dgm:prSet phldrT="[Text]" custT="1"/>
      <dgm:spPr/>
      <dgm:t>
        <a:bodyPr/>
        <a:lstStyle/>
        <a:p>
          <a:r>
            <a:rPr lang="en-US" sz="2400" dirty="0" err="1" smtClean="0"/>
            <a:t>Identificação</a:t>
          </a:r>
          <a:r>
            <a:rPr lang="en-US" sz="2400" dirty="0" smtClean="0"/>
            <a:t> de template</a:t>
          </a:r>
          <a:endParaRPr lang="en-US" sz="2400" dirty="0"/>
        </a:p>
      </dgm:t>
    </dgm:pt>
    <dgm:pt modelId="{0C8AC253-8473-C642-83F8-9939E092310F}" type="parTrans" cxnId="{E0E688D9-1225-4F48-AA1B-75E1601B52CD}">
      <dgm:prSet/>
      <dgm:spPr/>
      <dgm:t>
        <a:bodyPr/>
        <a:lstStyle/>
        <a:p>
          <a:endParaRPr lang="en-US"/>
        </a:p>
      </dgm:t>
    </dgm:pt>
    <dgm:pt modelId="{8E4013BB-434E-6942-8620-AD971DCB6473}" type="sibTrans" cxnId="{E0E688D9-1225-4F48-AA1B-75E1601B52CD}">
      <dgm:prSet/>
      <dgm:spPr/>
      <dgm:t>
        <a:bodyPr/>
        <a:lstStyle/>
        <a:p>
          <a:endParaRPr lang="en-US"/>
        </a:p>
      </dgm:t>
    </dgm:pt>
    <dgm:pt modelId="{EAA820C3-A1A8-2141-90C4-9EFF175FB523}">
      <dgm:prSet phldrT="[Text]"/>
      <dgm:spPr/>
      <dgm:t>
        <a:bodyPr/>
        <a:lstStyle/>
        <a:p>
          <a:r>
            <a:rPr lang="en-US" dirty="0" smtClean="0"/>
            <a:t>BLAST</a:t>
          </a:r>
          <a:endParaRPr lang="en-US" dirty="0"/>
        </a:p>
      </dgm:t>
    </dgm:pt>
    <dgm:pt modelId="{893655D5-AD76-D244-8D00-A9CC7C39848F}" type="parTrans" cxnId="{7B86EE31-5130-1540-9BEB-66ECE68631CC}">
      <dgm:prSet/>
      <dgm:spPr/>
      <dgm:t>
        <a:bodyPr/>
        <a:lstStyle/>
        <a:p>
          <a:endParaRPr lang="en-US"/>
        </a:p>
      </dgm:t>
    </dgm:pt>
    <dgm:pt modelId="{0AAF78ED-F6F1-E843-9983-DD80EC71CDC6}" type="sibTrans" cxnId="{7B86EE31-5130-1540-9BEB-66ECE68631CC}">
      <dgm:prSet/>
      <dgm:spPr/>
      <dgm:t>
        <a:bodyPr/>
        <a:lstStyle/>
        <a:p>
          <a:endParaRPr lang="en-US"/>
        </a:p>
      </dgm:t>
    </dgm:pt>
    <dgm:pt modelId="{7E408CA7-DB19-F048-BC16-0785C079978E}">
      <dgm:prSet phldrT="[Text]"/>
      <dgm:spPr/>
      <dgm:t>
        <a:bodyPr/>
        <a:lstStyle/>
        <a:p>
          <a:r>
            <a:rPr lang="en-US" dirty="0" smtClean="0"/>
            <a:t>PDB</a:t>
          </a:r>
          <a:endParaRPr lang="en-US" dirty="0"/>
        </a:p>
      </dgm:t>
    </dgm:pt>
    <dgm:pt modelId="{B36C6535-7492-BD4E-AB9C-D95FCD089BF1}" type="parTrans" cxnId="{A18F8E41-2FCD-B546-B7A8-F79C6C21052C}">
      <dgm:prSet/>
      <dgm:spPr/>
      <dgm:t>
        <a:bodyPr/>
        <a:lstStyle/>
        <a:p>
          <a:endParaRPr lang="en-US"/>
        </a:p>
      </dgm:t>
    </dgm:pt>
    <dgm:pt modelId="{A6DCEB22-D690-5E49-AB2A-8373A01C25BA}" type="sibTrans" cxnId="{A18F8E41-2FCD-B546-B7A8-F79C6C21052C}">
      <dgm:prSet/>
      <dgm:spPr/>
      <dgm:t>
        <a:bodyPr/>
        <a:lstStyle/>
        <a:p>
          <a:endParaRPr lang="en-US"/>
        </a:p>
      </dgm:t>
    </dgm:pt>
    <dgm:pt modelId="{8C9D91D9-844A-2A44-B627-3E02D2C17C1B}">
      <dgm:prSet phldrT="[Text]" custT="1"/>
      <dgm:spPr/>
      <dgm:t>
        <a:bodyPr/>
        <a:lstStyle/>
        <a:p>
          <a:r>
            <a:rPr lang="en-US" sz="2400" dirty="0" err="1" smtClean="0"/>
            <a:t>Alinhamento</a:t>
          </a:r>
          <a:endParaRPr lang="en-US" sz="2400" dirty="0"/>
        </a:p>
      </dgm:t>
    </dgm:pt>
    <dgm:pt modelId="{80881798-7C23-4149-B9C4-C0BCECC7B603}" type="parTrans" cxnId="{58097E2B-ABFA-1542-B1B2-A7A3E419D4BF}">
      <dgm:prSet/>
      <dgm:spPr/>
      <dgm:t>
        <a:bodyPr/>
        <a:lstStyle/>
        <a:p>
          <a:endParaRPr lang="en-US"/>
        </a:p>
      </dgm:t>
    </dgm:pt>
    <dgm:pt modelId="{ED216126-86E8-F24D-AF30-280106FBB8ED}" type="sibTrans" cxnId="{58097E2B-ABFA-1542-B1B2-A7A3E419D4BF}">
      <dgm:prSet/>
      <dgm:spPr/>
      <dgm:t>
        <a:bodyPr/>
        <a:lstStyle/>
        <a:p>
          <a:endParaRPr lang="en-US"/>
        </a:p>
      </dgm:t>
    </dgm:pt>
    <dgm:pt modelId="{5A082A27-629A-E24D-8343-4743B49BE5E4}">
      <dgm:prSet phldrT="[Text]"/>
      <dgm:spPr/>
      <dgm:t>
        <a:bodyPr/>
        <a:lstStyle/>
        <a:p>
          <a:r>
            <a:rPr lang="en-US" dirty="0" err="1" smtClean="0"/>
            <a:t>Clustal</a:t>
          </a:r>
          <a:r>
            <a:rPr lang="en-US" dirty="0" smtClean="0"/>
            <a:t>-W</a:t>
          </a:r>
          <a:endParaRPr lang="en-US" dirty="0"/>
        </a:p>
      </dgm:t>
    </dgm:pt>
    <dgm:pt modelId="{0EF8B956-AFB3-D742-BCA3-646D0F733206}" type="parTrans" cxnId="{E01AD9B3-03F0-AF4E-9935-02C291DF50FF}">
      <dgm:prSet/>
      <dgm:spPr/>
      <dgm:t>
        <a:bodyPr/>
        <a:lstStyle/>
        <a:p>
          <a:endParaRPr lang="en-US"/>
        </a:p>
      </dgm:t>
    </dgm:pt>
    <dgm:pt modelId="{F09236E7-7025-DB47-884B-615C92F25515}" type="sibTrans" cxnId="{E01AD9B3-03F0-AF4E-9935-02C291DF50FF}">
      <dgm:prSet/>
      <dgm:spPr/>
      <dgm:t>
        <a:bodyPr/>
        <a:lstStyle/>
        <a:p>
          <a:endParaRPr lang="en-US"/>
        </a:p>
      </dgm:t>
    </dgm:pt>
    <dgm:pt modelId="{DF1AF66F-6B0A-C548-BAEC-6E72759AB26B}">
      <dgm:prSet phldrT="[Text]" custT="1"/>
      <dgm:spPr/>
      <dgm:t>
        <a:bodyPr/>
        <a:lstStyle/>
        <a:p>
          <a:r>
            <a:rPr lang="en-US" sz="2400" dirty="0" err="1" smtClean="0"/>
            <a:t>Modelagem</a:t>
          </a:r>
          <a:r>
            <a:rPr lang="en-US" sz="2400" dirty="0" smtClean="0"/>
            <a:t> </a:t>
          </a:r>
          <a:r>
            <a:rPr lang="en-US" sz="2400" dirty="0" err="1" smtClean="0"/>
            <a:t>por</a:t>
          </a:r>
          <a:r>
            <a:rPr lang="en-US" sz="2400" dirty="0" smtClean="0"/>
            <a:t> </a:t>
          </a:r>
          <a:r>
            <a:rPr lang="en-US" sz="2400" dirty="0" err="1" smtClean="0"/>
            <a:t>homologia</a:t>
          </a:r>
          <a:endParaRPr lang="en-US" sz="2400" dirty="0"/>
        </a:p>
      </dgm:t>
    </dgm:pt>
    <dgm:pt modelId="{C3BE4381-C07A-4841-B2D0-10DF0EF63EC1}" type="parTrans" cxnId="{C7E50900-EA80-F943-9925-CFF5C0D397BB}">
      <dgm:prSet/>
      <dgm:spPr/>
      <dgm:t>
        <a:bodyPr/>
        <a:lstStyle/>
        <a:p>
          <a:endParaRPr lang="en-US"/>
        </a:p>
      </dgm:t>
    </dgm:pt>
    <dgm:pt modelId="{12DFB0C4-E182-A64B-9F2C-1793DF3F14C2}" type="sibTrans" cxnId="{C7E50900-EA80-F943-9925-CFF5C0D397BB}">
      <dgm:prSet/>
      <dgm:spPr/>
      <dgm:t>
        <a:bodyPr/>
        <a:lstStyle/>
        <a:p>
          <a:endParaRPr lang="en-US"/>
        </a:p>
      </dgm:t>
    </dgm:pt>
    <dgm:pt modelId="{F56BC0A8-257B-3E44-82FF-B1062E682308}">
      <dgm:prSet phldrT="[Text]"/>
      <dgm:spPr/>
      <dgm:t>
        <a:bodyPr/>
        <a:lstStyle/>
        <a:p>
          <a:r>
            <a:rPr lang="en-US" dirty="0" smtClean="0"/>
            <a:t>MODELLER</a:t>
          </a:r>
          <a:endParaRPr lang="en-US" dirty="0"/>
        </a:p>
      </dgm:t>
    </dgm:pt>
    <dgm:pt modelId="{EC0F1404-732E-4E40-83D2-0178AA45C7B6}" type="parTrans" cxnId="{FBE62609-5C5D-F446-BB82-7A062D95A58F}">
      <dgm:prSet/>
      <dgm:spPr/>
      <dgm:t>
        <a:bodyPr/>
        <a:lstStyle/>
        <a:p>
          <a:endParaRPr lang="en-US"/>
        </a:p>
      </dgm:t>
    </dgm:pt>
    <dgm:pt modelId="{1D52B893-B8A8-FA4F-9FC8-F7FF8900C040}" type="sibTrans" cxnId="{FBE62609-5C5D-F446-BB82-7A062D95A58F}">
      <dgm:prSet/>
      <dgm:spPr/>
      <dgm:t>
        <a:bodyPr/>
        <a:lstStyle/>
        <a:p>
          <a:endParaRPr lang="en-US"/>
        </a:p>
      </dgm:t>
    </dgm:pt>
    <dgm:pt modelId="{D6A50876-FFEF-A347-9DCD-509151522E4C}">
      <dgm:prSet phldrT="[Text]" custT="1"/>
      <dgm:spPr/>
      <dgm:t>
        <a:bodyPr/>
        <a:lstStyle/>
        <a:p>
          <a:r>
            <a:rPr lang="en-US" sz="2400" dirty="0" err="1" smtClean="0"/>
            <a:t>Avaliação</a:t>
          </a:r>
          <a:endParaRPr lang="en-US" sz="1600" dirty="0"/>
        </a:p>
      </dgm:t>
    </dgm:pt>
    <dgm:pt modelId="{2BEE7D7F-F3D3-6B4D-B841-D289D2ADA2FC}" type="parTrans" cxnId="{730830E1-56BE-5444-9329-CEE23182F63C}">
      <dgm:prSet/>
      <dgm:spPr/>
      <dgm:t>
        <a:bodyPr/>
        <a:lstStyle/>
        <a:p>
          <a:endParaRPr lang="en-US"/>
        </a:p>
      </dgm:t>
    </dgm:pt>
    <dgm:pt modelId="{00827E2A-B8E1-C842-89E2-F3A116E382A9}" type="sibTrans" cxnId="{730830E1-56BE-5444-9329-CEE23182F63C}">
      <dgm:prSet/>
      <dgm:spPr/>
      <dgm:t>
        <a:bodyPr/>
        <a:lstStyle/>
        <a:p>
          <a:endParaRPr lang="en-US"/>
        </a:p>
      </dgm:t>
    </dgm:pt>
    <dgm:pt modelId="{5DE8FCA5-0404-5E40-8072-24262B346026}">
      <dgm:prSet phldrT="[Text]"/>
      <dgm:spPr/>
      <dgm:t>
        <a:bodyPr/>
        <a:lstStyle/>
        <a:p>
          <a:r>
            <a:rPr lang="en-US" dirty="0" err="1" smtClean="0"/>
            <a:t>Identidade</a:t>
          </a:r>
          <a:r>
            <a:rPr lang="en-US" dirty="0" smtClean="0"/>
            <a:t> &gt; 25%</a:t>
          </a:r>
          <a:endParaRPr lang="en-US" dirty="0"/>
        </a:p>
      </dgm:t>
    </dgm:pt>
    <dgm:pt modelId="{87CBD135-52A5-214A-A503-DC2624592057}" type="parTrans" cxnId="{71C5B3E9-42F2-604C-BCFC-7C39E41EF48C}">
      <dgm:prSet/>
      <dgm:spPr/>
      <dgm:t>
        <a:bodyPr/>
        <a:lstStyle/>
        <a:p>
          <a:endParaRPr lang="en-US"/>
        </a:p>
      </dgm:t>
    </dgm:pt>
    <dgm:pt modelId="{17B879A9-3A33-D347-941B-D251D0E62F10}" type="sibTrans" cxnId="{71C5B3E9-42F2-604C-BCFC-7C39E41EF48C}">
      <dgm:prSet/>
      <dgm:spPr/>
      <dgm:t>
        <a:bodyPr/>
        <a:lstStyle/>
        <a:p>
          <a:endParaRPr lang="en-US"/>
        </a:p>
      </dgm:t>
    </dgm:pt>
    <dgm:pt modelId="{833E980E-8E1F-5348-B474-D30A805E4514}">
      <dgm:prSet phldrT="[Text]"/>
      <dgm:spPr/>
      <dgm:t>
        <a:bodyPr/>
        <a:lstStyle/>
        <a:p>
          <a:r>
            <a:rPr lang="en-US" dirty="0" smtClean="0"/>
            <a:t>DOPE </a:t>
          </a:r>
          <a:r>
            <a:rPr lang="en-US" i="1" dirty="0" smtClean="0"/>
            <a:t>score</a:t>
          </a:r>
          <a:endParaRPr lang="en-US" i="1" dirty="0"/>
        </a:p>
      </dgm:t>
    </dgm:pt>
    <dgm:pt modelId="{DE6E3E60-5285-C246-9F5E-FC66C7E2C4D8}" type="parTrans" cxnId="{A0A4116F-612E-E142-A9EB-68D2A61CC2DC}">
      <dgm:prSet/>
      <dgm:spPr/>
      <dgm:t>
        <a:bodyPr/>
        <a:lstStyle/>
        <a:p>
          <a:endParaRPr lang="en-US"/>
        </a:p>
      </dgm:t>
    </dgm:pt>
    <dgm:pt modelId="{35AC1C7A-ECCC-8143-B862-EDBD7EE770B1}" type="sibTrans" cxnId="{A0A4116F-612E-E142-A9EB-68D2A61CC2DC}">
      <dgm:prSet/>
      <dgm:spPr/>
      <dgm:t>
        <a:bodyPr/>
        <a:lstStyle/>
        <a:p>
          <a:endParaRPr lang="en-US"/>
        </a:p>
      </dgm:t>
    </dgm:pt>
    <dgm:pt modelId="{1A3B068A-2248-7648-B3A5-0216D1B4CC33}">
      <dgm:prSet phldrT="[Text]"/>
      <dgm:spPr/>
      <dgm:t>
        <a:bodyPr/>
        <a:lstStyle/>
        <a:p>
          <a:r>
            <a:rPr lang="en-US" dirty="0" err="1" smtClean="0"/>
            <a:t>Ramachandran</a:t>
          </a:r>
          <a:endParaRPr lang="en-US" dirty="0"/>
        </a:p>
      </dgm:t>
    </dgm:pt>
    <dgm:pt modelId="{7336AAD0-5438-A646-99DA-EEE02AE76DD0}" type="parTrans" cxnId="{CC5A0839-BE71-C74A-86A7-307D02D04390}">
      <dgm:prSet/>
      <dgm:spPr/>
      <dgm:t>
        <a:bodyPr/>
        <a:lstStyle/>
        <a:p>
          <a:endParaRPr lang="en-US"/>
        </a:p>
      </dgm:t>
    </dgm:pt>
    <dgm:pt modelId="{9893F765-07AD-9744-AF34-387838DA15AA}" type="sibTrans" cxnId="{CC5A0839-BE71-C74A-86A7-307D02D04390}">
      <dgm:prSet/>
      <dgm:spPr/>
      <dgm:t>
        <a:bodyPr/>
        <a:lstStyle/>
        <a:p>
          <a:endParaRPr lang="en-US"/>
        </a:p>
      </dgm:t>
    </dgm:pt>
    <dgm:pt modelId="{733622B2-1EA2-3844-8110-4E5FC0E496C9}" type="pres">
      <dgm:prSet presAssocID="{BB8550C9-FF1A-D249-81A1-E5D2236DA2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60D2C-A8EB-3E42-B4E1-38325E4926E9}" type="pres">
      <dgm:prSet presAssocID="{D6A50876-FFEF-A347-9DCD-509151522E4C}" presName="boxAndChildren" presStyleCnt="0"/>
      <dgm:spPr/>
    </dgm:pt>
    <dgm:pt modelId="{B43CEDFB-75CD-DB4A-AD23-A4C741B06AA1}" type="pres">
      <dgm:prSet presAssocID="{D6A50876-FFEF-A347-9DCD-509151522E4C}" presName="parentTextBox" presStyleLbl="node1" presStyleIdx="0" presStyleCnt="4"/>
      <dgm:spPr/>
      <dgm:t>
        <a:bodyPr/>
        <a:lstStyle/>
        <a:p>
          <a:endParaRPr lang="en-US"/>
        </a:p>
      </dgm:t>
    </dgm:pt>
    <dgm:pt modelId="{D99960CB-75CE-0A46-B67D-03966F4D34F8}" type="pres">
      <dgm:prSet presAssocID="{D6A50876-FFEF-A347-9DCD-509151522E4C}" presName="entireBox" presStyleLbl="node1" presStyleIdx="0" presStyleCnt="4"/>
      <dgm:spPr/>
      <dgm:t>
        <a:bodyPr/>
        <a:lstStyle/>
        <a:p>
          <a:endParaRPr lang="en-US"/>
        </a:p>
      </dgm:t>
    </dgm:pt>
    <dgm:pt modelId="{CB195547-B79A-2D47-83EE-1F27986101D7}" type="pres">
      <dgm:prSet presAssocID="{D6A50876-FFEF-A347-9DCD-509151522E4C}" presName="descendantBox" presStyleCnt="0"/>
      <dgm:spPr/>
    </dgm:pt>
    <dgm:pt modelId="{FBB7D7C6-3EB3-5F44-ACBD-7FA5560A1EDD}" type="pres">
      <dgm:prSet presAssocID="{833E980E-8E1F-5348-B474-D30A805E4514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8D278-8E59-2642-84E8-E83803719266}" type="pres">
      <dgm:prSet presAssocID="{1A3B068A-2248-7648-B3A5-0216D1B4CC33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C6200-2C0E-1548-9FE3-7FCB77B58529}" type="pres">
      <dgm:prSet presAssocID="{12DFB0C4-E182-A64B-9F2C-1793DF3F14C2}" presName="sp" presStyleCnt="0"/>
      <dgm:spPr/>
    </dgm:pt>
    <dgm:pt modelId="{6D1ED73D-7166-4847-BCAE-6D2E2C7554C3}" type="pres">
      <dgm:prSet presAssocID="{DF1AF66F-6B0A-C548-BAEC-6E72759AB26B}" presName="arrowAndChildren" presStyleCnt="0"/>
      <dgm:spPr/>
    </dgm:pt>
    <dgm:pt modelId="{267FCDE8-C7E3-7040-A710-2008636427D5}" type="pres">
      <dgm:prSet presAssocID="{DF1AF66F-6B0A-C548-BAEC-6E72759AB26B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A8869DFF-9AFE-644F-9B60-44633CE94BF8}" type="pres">
      <dgm:prSet presAssocID="{DF1AF66F-6B0A-C548-BAEC-6E72759AB26B}" presName="arrow" presStyleLbl="node1" presStyleIdx="1" presStyleCnt="4"/>
      <dgm:spPr/>
      <dgm:t>
        <a:bodyPr/>
        <a:lstStyle/>
        <a:p>
          <a:endParaRPr lang="en-US"/>
        </a:p>
      </dgm:t>
    </dgm:pt>
    <dgm:pt modelId="{6E7CD936-5B70-6D47-881D-FD7A615DA2F2}" type="pres">
      <dgm:prSet presAssocID="{DF1AF66F-6B0A-C548-BAEC-6E72759AB26B}" presName="descendantArrow" presStyleCnt="0"/>
      <dgm:spPr/>
    </dgm:pt>
    <dgm:pt modelId="{4C6E2CE1-CA58-3944-ABE3-F6694615BAD5}" type="pres">
      <dgm:prSet presAssocID="{F56BC0A8-257B-3E44-82FF-B1062E682308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E0880-FC2F-4F47-B508-9FF580D7F342}" type="pres">
      <dgm:prSet presAssocID="{ED216126-86E8-F24D-AF30-280106FBB8ED}" presName="sp" presStyleCnt="0"/>
      <dgm:spPr/>
    </dgm:pt>
    <dgm:pt modelId="{E1721FC0-F111-1B4F-A95F-6E2FED85C58B}" type="pres">
      <dgm:prSet presAssocID="{8C9D91D9-844A-2A44-B627-3E02D2C17C1B}" presName="arrowAndChildren" presStyleCnt="0"/>
      <dgm:spPr/>
    </dgm:pt>
    <dgm:pt modelId="{46A6FD45-1309-C14E-BB21-F4AE66807CB7}" type="pres">
      <dgm:prSet presAssocID="{8C9D91D9-844A-2A44-B627-3E02D2C17C1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782B7FD-9998-A64A-A8B8-FE18F90E661B}" type="pres">
      <dgm:prSet presAssocID="{8C9D91D9-844A-2A44-B627-3E02D2C17C1B}" presName="arrow" presStyleLbl="node1" presStyleIdx="2" presStyleCnt="4"/>
      <dgm:spPr/>
      <dgm:t>
        <a:bodyPr/>
        <a:lstStyle/>
        <a:p>
          <a:endParaRPr lang="en-US"/>
        </a:p>
      </dgm:t>
    </dgm:pt>
    <dgm:pt modelId="{2DA5AE88-8B3A-D545-BA29-389D8A57AAB2}" type="pres">
      <dgm:prSet presAssocID="{8C9D91D9-844A-2A44-B627-3E02D2C17C1B}" presName="descendantArrow" presStyleCnt="0"/>
      <dgm:spPr/>
    </dgm:pt>
    <dgm:pt modelId="{CBA472C3-CC82-544D-962E-0E5035E75DC1}" type="pres">
      <dgm:prSet presAssocID="{5A082A27-629A-E24D-8343-4743B49BE5E4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1CBD6-121A-C948-A0BC-5C0F7D0ABB01}" type="pres">
      <dgm:prSet presAssocID="{8E4013BB-434E-6942-8620-AD971DCB6473}" presName="sp" presStyleCnt="0"/>
      <dgm:spPr/>
    </dgm:pt>
    <dgm:pt modelId="{E6CE97F3-F59E-3F4B-8FC2-560524229CA6}" type="pres">
      <dgm:prSet presAssocID="{28D19C58-6060-384D-98F6-D106844DBB16}" presName="arrowAndChildren" presStyleCnt="0"/>
      <dgm:spPr/>
    </dgm:pt>
    <dgm:pt modelId="{A4D20642-B152-4F45-8EFD-55853DCC56AD}" type="pres">
      <dgm:prSet presAssocID="{28D19C58-6060-384D-98F6-D106844DBB16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5A343E8-0381-4740-924B-1B736378B840}" type="pres">
      <dgm:prSet presAssocID="{28D19C58-6060-384D-98F6-D106844DBB16}" presName="arrow" presStyleLbl="node1" presStyleIdx="3" presStyleCnt="4"/>
      <dgm:spPr/>
      <dgm:t>
        <a:bodyPr/>
        <a:lstStyle/>
        <a:p>
          <a:endParaRPr lang="en-US"/>
        </a:p>
      </dgm:t>
    </dgm:pt>
    <dgm:pt modelId="{E730AB71-EF86-6646-8F36-240D3D1AD3E0}" type="pres">
      <dgm:prSet presAssocID="{28D19C58-6060-384D-98F6-D106844DBB16}" presName="descendantArrow" presStyleCnt="0"/>
      <dgm:spPr/>
    </dgm:pt>
    <dgm:pt modelId="{DED030DE-9650-C047-A099-E945CE719B3F}" type="pres">
      <dgm:prSet presAssocID="{EAA820C3-A1A8-2141-90C4-9EFF175FB523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82FA2-B5F2-8C40-9707-9B6B68CD9827}" type="pres">
      <dgm:prSet presAssocID="{7E408CA7-DB19-F048-BC16-0785C079978E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B5F91-7C46-3E4D-ACB2-F1E4D1989913}" type="pres">
      <dgm:prSet presAssocID="{5DE8FCA5-0404-5E40-8072-24262B346026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5B758-918E-7643-8F85-E66F7579B34F}" type="presOf" srcId="{28D19C58-6060-384D-98F6-D106844DBB16}" destId="{A4D20642-B152-4F45-8EFD-55853DCC56AD}" srcOrd="0" destOrd="0" presId="urn:microsoft.com/office/officeart/2005/8/layout/process4"/>
    <dgm:cxn modelId="{E01AD9B3-03F0-AF4E-9935-02C291DF50FF}" srcId="{8C9D91D9-844A-2A44-B627-3E02D2C17C1B}" destId="{5A082A27-629A-E24D-8343-4743B49BE5E4}" srcOrd="0" destOrd="0" parTransId="{0EF8B956-AFB3-D742-BCA3-646D0F733206}" sibTransId="{F09236E7-7025-DB47-884B-615C92F25515}"/>
    <dgm:cxn modelId="{CC5A0839-BE71-C74A-86A7-307D02D04390}" srcId="{D6A50876-FFEF-A347-9DCD-509151522E4C}" destId="{1A3B068A-2248-7648-B3A5-0216D1B4CC33}" srcOrd="1" destOrd="0" parTransId="{7336AAD0-5438-A646-99DA-EEE02AE76DD0}" sibTransId="{9893F765-07AD-9744-AF34-387838DA15AA}"/>
    <dgm:cxn modelId="{A05795F8-3F0E-7241-9E60-FDF04E36E6CE}" type="presOf" srcId="{BB8550C9-FF1A-D249-81A1-E5D2236DA293}" destId="{733622B2-1EA2-3844-8110-4E5FC0E496C9}" srcOrd="0" destOrd="0" presId="urn:microsoft.com/office/officeart/2005/8/layout/process4"/>
    <dgm:cxn modelId="{73A2C549-5119-914F-8096-110438E68293}" type="presOf" srcId="{EAA820C3-A1A8-2141-90C4-9EFF175FB523}" destId="{DED030DE-9650-C047-A099-E945CE719B3F}" srcOrd="0" destOrd="0" presId="urn:microsoft.com/office/officeart/2005/8/layout/process4"/>
    <dgm:cxn modelId="{E0E688D9-1225-4F48-AA1B-75E1601B52CD}" srcId="{BB8550C9-FF1A-D249-81A1-E5D2236DA293}" destId="{28D19C58-6060-384D-98F6-D106844DBB16}" srcOrd="0" destOrd="0" parTransId="{0C8AC253-8473-C642-83F8-9939E092310F}" sibTransId="{8E4013BB-434E-6942-8620-AD971DCB6473}"/>
    <dgm:cxn modelId="{58097E2B-ABFA-1542-B1B2-A7A3E419D4BF}" srcId="{BB8550C9-FF1A-D249-81A1-E5D2236DA293}" destId="{8C9D91D9-844A-2A44-B627-3E02D2C17C1B}" srcOrd="1" destOrd="0" parTransId="{80881798-7C23-4149-B9C4-C0BCECC7B603}" sibTransId="{ED216126-86E8-F24D-AF30-280106FBB8ED}"/>
    <dgm:cxn modelId="{71C5B3E9-42F2-604C-BCFC-7C39E41EF48C}" srcId="{28D19C58-6060-384D-98F6-D106844DBB16}" destId="{5DE8FCA5-0404-5E40-8072-24262B346026}" srcOrd="2" destOrd="0" parTransId="{87CBD135-52A5-214A-A503-DC2624592057}" sibTransId="{17B879A9-3A33-D347-941B-D251D0E62F10}"/>
    <dgm:cxn modelId="{32B4FAB1-ADF5-5544-9F74-948799BD30A9}" type="presOf" srcId="{DF1AF66F-6B0A-C548-BAEC-6E72759AB26B}" destId="{267FCDE8-C7E3-7040-A710-2008636427D5}" srcOrd="0" destOrd="0" presId="urn:microsoft.com/office/officeart/2005/8/layout/process4"/>
    <dgm:cxn modelId="{00ADBC9E-E9A3-044C-945B-C32B5C8BCD93}" type="presOf" srcId="{D6A50876-FFEF-A347-9DCD-509151522E4C}" destId="{B43CEDFB-75CD-DB4A-AD23-A4C741B06AA1}" srcOrd="0" destOrd="0" presId="urn:microsoft.com/office/officeart/2005/8/layout/process4"/>
    <dgm:cxn modelId="{54972FD0-A8C9-1E4F-B70B-595697AF2F16}" type="presOf" srcId="{D6A50876-FFEF-A347-9DCD-509151522E4C}" destId="{D99960CB-75CE-0A46-B67D-03966F4D34F8}" srcOrd="1" destOrd="0" presId="urn:microsoft.com/office/officeart/2005/8/layout/process4"/>
    <dgm:cxn modelId="{E40357EE-9BBB-7740-A8BA-8BE0FE0260B5}" type="presOf" srcId="{DF1AF66F-6B0A-C548-BAEC-6E72759AB26B}" destId="{A8869DFF-9AFE-644F-9B60-44633CE94BF8}" srcOrd="1" destOrd="0" presId="urn:microsoft.com/office/officeart/2005/8/layout/process4"/>
    <dgm:cxn modelId="{FB39EBBD-F83D-344F-AF3D-6F828AAF9F57}" type="presOf" srcId="{833E980E-8E1F-5348-B474-D30A805E4514}" destId="{FBB7D7C6-3EB3-5F44-ACBD-7FA5560A1EDD}" srcOrd="0" destOrd="0" presId="urn:microsoft.com/office/officeart/2005/8/layout/process4"/>
    <dgm:cxn modelId="{A18F8E41-2FCD-B546-B7A8-F79C6C21052C}" srcId="{28D19C58-6060-384D-98F6-D106844DBB16}" destId="{7E408CA7-DB19-F048-BC16-0785C079978E}" srcOrd="1" destOrd="0" parTransId="{B36C6535-7492-BD4E-AB9C-D95FCD089BF1}" sibTransId="{A6DCEB22-D690-5E49-AB2A-8373A01C25BA}"/>
    <dgm:cxn modelId="{A0A4116F-612E-E142-A9EB-68D2A61CC2DC}" srcId="{D6A50876-FFEF-A347-9DCD-509151522E4C}" destId="{833E980E-8E1F-5348-B474-D30A805E4514}" srcOrd="0" destOrd="0" parTransId="{DE6E3E60-5285-C246-9F5E-FC66C7E2C4D8}" sibTransId="{35AC1C7A-ECCC-8143-B862-EDBD7EE770B1}"/>
    <dgm:cxn modelId="{6E2F8F05-92D5-6C4B-B318-0FF8B49F66C6}" type="presOf" srcId="{5A082A27-629A-E24D-8343-4743B49BE5E4}" destId="{CBA472C3-CC82-544D-962E-0E5035E75DC1}" srcOrd="0" destOrd="0" presId="urn:microsoft.com/office/officeart/2005/8/layout/process4"/>
    <dgm:cxn modelId="{730830E1-56BE-5444-9329-CEE23182F63C}" srcId="{BB8550C9-FF1A-D249-81A1-E5D2236DA293}" destId="{D6A50876-FFEF-A347-9DCD-509151522E4C}" srcOrd="3" destOrd="0" parTransId="{2BEE7D7F-F3D3-6B4D-B841-D289D2ADA2FC}" sibTransId="{00827E2A-B8E1-C842-89E2-F3A116E382A9}"/>
    <dgm:cxn modelId="{655FE0AA-519B-2746-94A9-D7CE758E0F2A}" type="presOf" srcId="{8C9D91D9-844A-2A44-B627-3E02D2C17C1B}" destId="{6782B7FD-9998-A64A-A8B8-FE18F90E661B}" srcOrd="1" destOrd="0" presId="urn:microsoft.com/office/officeart/2005/8/layout/process4"/>
    <dgm:cxn modelId="{223835AD-7F33-5248-BFBC-5C80020FC7C8}" type="presOf" srcId="{28D19C58-6060-384D-98F6-D106844DBB16}" destId="{05A343E8-0381-4740-924B-1B736378B840}" srcOrd="1" destOrd="0" presId="urn:microsoft.com/office/officeart/2005/8/layout/process4"/>
    <dgm:cxn modelId="{C7E50900-EA80-F943-9925-CFF5C0D397BB}" srcId="{BB8550C9-FF1A-D249-81A1-E5D2236DA293}" destId="{DF1AF66F-6B0A-C548-BAEC-6E72759AB26B}" srcOrd="2" destOrd="0" parTransId="{C3BE4381-C07A-4841-B2D0-10DF0EF63EC1}" sibTransId="{12DFB0C4-E182-A64B-9F2C-1793DF3F14C2}"/>
    <dgm:cxn modelId="{A6734C14-E2D8-2746-B0C4-2036B3E3E3D0}" type="presOf" srcId="{7E408CA7-DB19-F048-BC16-0785C079978E}" destId="{2F682FA2-B5F2-8C40-9707-9B6B68CD9827}" srcOrd="0" destOrd="0" presId="urn:microsoft.com/office/officeart/2005/8/layout/process4"/>
    <dgm:cxn modelId="{E277047A-1885-D944-A9CD-9B6B4B6CCCD3}" type="presOf" srcId="{8C9D91D9-844A-2A44-B627-3E02D2C17C1B}" destId="{46A6FD45-1309-C14E-BB21-F4AE66807CB7}" srcOrd="0" destOrd="0" presId="urn:microsoft.com/office/officeart/2005/8/layout/process4"/>
    <dgm:cxn modelId="{3550FA7B-96E8-4147-B200-C5AD773F8DB1}" type="presOf" srcId="{1A3B068A-2248-7648-B3A5-0216D1B4CC33}" destId="{5478D278-8E59-2642-84E8-E83803719266}" srcOrd="0" destOrd="0" presId="urn:microsoft.com/office/officeart/2005/8/layout/process4"/>
    <dgm:cxn modelId="{9F4C58AD-C910-2E48-9FB5-FA87EA1480A1}" type="presOf" srcId="{F56BC0A8-257B-3E44-82FF-B1062E682308}" destId="{4C6E2CE1-CA58-3944-ABE3-F6694615BAD5}" srcOrd="0" destOrd="0" presId="urn:microsoft.com/office/officeart/2005/8/layout/process4"/>
    <dgm:cxn modelId="{F7D58833-C0F4-3046-A825-DD29086EF710}" type="presOf" srcId="{5DE8FCA5-0404-5E40-8072-24262B346026}" destId="{DA7B5F91-7C46-3E4D-ACB2-F1E4D1989913}" srcOrd="0" destOrd="0" presId="urn:microsoft.com/office/officeart/2005/8/layout/process4"/>
    <dgm:cxn modelId="{FBE62609-5C5D-F446-BB82-7A062D95A58F}" srcId="{DF1AF66F-6B0A-C548-BAEC-6E72759AB26B}" destId="{F56BC0A8-257B-3E44-82FF-B1062E682308}" srcOrd="0" destOrd="0" parTransId="{EC0F1404-732E-4E40-83D2-0178AA45C7B6}" sibTransId="{1D52B893-B8A8-FA4F-9FC8-F7FF8900C040}"/>
    <dgm:cxn modelId="{7B86EE31-5130-1540-9BEB-66ECE68631CC}" srcId="{28D19C58-6060-384D-98F6-D106844DBB16}" destId="{EAA820C3-A1A8-2141-90C4-9EFF175FB523}" srcOrd="0" destOrd="0" parTransId="{893655D5-AD76-D244-8D00-A9CC7C39848F}" sibTransId="{0AAF78ED-F6F1-E843-9983-DD80EC71CDC6}"/>
    <dgm:cxn modelId="{C1D262EF-D7D0-FE4A-99B3-065F37E22896}" type="presParOf" srcId="{733622B2-1EA2-3844-8110-4E5FC0E496C9}" destId="{51660D2C-A8EB-3E42-B4E1-38325E4926E9}" srcOrd="0" destOrd="0" presId="urn:microsoft.com/office/officeart/2005/8/layout/process4"/>
    <dgm:cxn modelId="{5365478B-7AA1-C94F-B1AA-04048A8AE0A3}" type="presParOf" srcId="{51660D2C-A8EB-3E42-B4E1-38325E4926E9}" destId="{B43CEDFB-75CD-DB4A-AD23-A4C741B06AA1}" srcOrd="0" destOrd="0" presId="urn:microsoft.com/office/officeart/2005/8/layout/process4"/>
    <dgm:cxn modelId="{3BAC714C-429D-5C49-B24C-4B8EB6E1E426}" type="presParOf" srcId="{51660D2C-A8EB-3E42-B4E1-38325E4926E9}" destId="{D99960CB-75CE-0A46-B67D-03966F4D34F8}" srcOrd="1" destOrd="0" presId="urn:microsoft.com/office/officeart/2005/8/layout/process4"/>
    <dgm:cxn modelId="{0D949F90-8F09-BE49-971A-5CE7B2710965}" type="presParOf" srcId="{51660D2C-A8EB-3E42-B4E1-38325E4926E9}" destId="{CB195547-B79A-2D47-83EE-1F27986101D7}" srcOrd="2" destOrd="0" presId="urn:microsoft.com/office/officeart/2005/8/layout/process4"/>
    <dgm:cxn modelId="{36EF65E7-BAE2-0740-AE54-1F83B47818AA}" type="presParOf" srcId="{CB195547-B79A-2D47-83EE-1F27986101D7}" destId="{FBB7D7C6-3EB3-5F44-ACBD-7FA5560A1EDD}" srcOrd="0" destOrd="0" presId="urn:microsoft.com/office/officeart/2005/8/layout/process4"/>
    <dgm:cxn modelId="{B80AA15B-DF96-A449-AAF3-B79D6F97759C}" type="presParOf" srcId="{CB195547-B79A-2D47-83EE-1F27986101D7}" destId="{5478D278-8E59-2642-84E8-E83803719266}" srcOrd="1" destOrd="0" presId="urn:microsoft.com/office/officeart/2005/8/layout/process4"/>
    <dgm:cxn modelId="{E68EDEFC-F805-BC45-A6C1-B401866E91DF}" type="presParOf" srcId="{733622B2-1EA2-3844-8110-4E5FC0E496C9}" destId="{8E7C6200-2C0E-1548-9FE3-7FCB77B58529}" srcOrd="1" destOrd="0" presId="urn:microsoft.com/office/officeart/2005/8/layout/process4"/>
    <dgm:cxn modelId="{590DC51A-E4DD-DD4D-9896-68B9E2ABEC4D}" type="presParOf" srcId="{733622B2-1EA2-3844-8110-4E5FC0E496C9}" destId="{6D1ED73D-7166-4847-BCAE-6D2E2C7554C3}" srcOrd="2" destOrd="0" presId="urn:microsoft.com/office/officeart/2005/8/layout/process4"/>
    <dgm:cxn modelId="{6080FBB2-BCC2-C747-863A-68C25E8763E4}" type="presParOf" srcId="{6D1ED73D-7166-4847-BCAE-6D2E2C7554C3}" destId="{267FCDE8-C7E3-7040-A710-2008636427D5}" srcOrd="0" destOrd="0" presId="urn:microsoft.com/office/officeart/2005/8/layout/process4"/>
    <dgm:cxn modelId="{70B6C4F9-DC07-174F-8AD8-0D4C4DEABDF0}" type="presParOf" srcId="{6D1ED73D-7166-4847-BCAE-6D2E2C7554C3}" destId="{A8869DFF-9AFE-644F-9B60-44633CE94BF8}" srcOrd="1" destOrd="0" presId="urn:microsoft.com/office/officeart/2005/8/layout/process4"/>
    <dgm:cxn modelId="{B9B07A3D-293E-F84E-9643-72F48C79C8C1}" type="presParOf" srcId="{6D1ED73D-7166-4847-BCAE-6D2E2C7554C3}" destId="{6E7CD936-5B70-6D47-881D-FD7A615DA2F2}" srcOrd="2" destOrd="0" presId="urn:microsoft.com/office/officeart/2005/8/layout/process4"/>
    <dgm:cxn modelId="{5B2A4527-3E77-0A42-B95A-FBEADE57334D}" type="presParOf" srcId="{6E7CD936-5B70-6D47-881D-FD7A615DA2F2}" destId="{4C6E2CE1-CA58-3944-ABE3-F6694615BAD5}" srcOrd="0" destOrd="0" presId="urn:microsoft.com/office/officeart/2005/8/layout/process4"/>
    <dgm:cxn modelId="{4E3894F5-2B61-8047-B2B2-255FBBB415EE}" type="presParOf" srcId="{733622B2-1EA2-3844-8110-4E5FC0E496C9}" destId="{495E0880-FC2F-4F47-B508-9FF580D7F342}" srcOrd="3" destOrd="0" presId="urn:microsoft.com/office/officeart/2005/8/layout/process4"/>
    <dgm:cxn modelId="{E6DA09E2-2E2D-A841-A9B0-0A451BAB539B}" type="presParOf" srcId="{733622B2-1EA2-3844-8110-4E5FC0E496C9}" destId="{E1721FC0-F111-1B4F-A95F-6E2FED85C58B}" srcOrd="4" destOrd="0" presId="urn:microsoft.com/office/officeart/2005/8/layout/process4"/>
    <dgm:cxn modelId="{6D889EB8-A075-0047-9469-9FDAECF56DB0}" type="presParOf" srcId="{E1721FC0-F111-1B4F-A95F-6E2FED85C58B}" destId="{46A6FD45-1309-C14E-BB21-F4AE66807CB7}" srcOrd="0" destOrd="0" presId="urn:microsoft.com/office/officeart/2005/8/layout/process4"/>
    <dgm:cxn modelId="{C02183E3-B889-774D-8A2B-A318C83551BA}" type="presParOf" srcId="{E1721FC0-F111-1B4F-A95F-6E2FED85C58B}" destId="{6782B7FD-9998-A64A-A8B8-FE18F90E661B}" srcOrd="1" destOrd="0" presId="urn:microsoft.com/office/officeart/2005/8/layout/process4"/>
    <dgm:cxn modelId="{61514823-CF93-EB4F-85F8-9846AF1D9E23}" type="presParOf" srcId="{E1721FC0-F111-1B4F-A95F-6E2FED85C58B}" destId="{2DA5AE88-8B3A-D545-BA29-389D8A57AAB2}" srcOrd="2" destOrd="0" presId="urn:microsoft.com/office/officeart/2005/8/layout/process4"/>
    <dgm:cxn modelId="{B68E6CFC-D4A2-8344-BA23-0EB14DAAC105}" type="presParOf" srcId="{2DA5AE88-8B3A-D545-BA29-389D8A57AAB2}" destId="{CBA472C3-CC82-544D-962E-0E5035E75DC1}" srcOrd="0" destOrd="0" presId="urn:microsoft.com/office/officeart/2005/8/layout/process4"/>
    <dgm:cxn modelId="{D0C24380-9657-B941-B300-9DFA0936D47D}" type="presParOf" srcId="{733622B2-1EA2-3844-8110-4E5FC0E496C9}" destId="{13F1CBD6-121A-C948-A0BC-5C0F7D0ABB01}" srcOrd="5" destOrd="0" presId="urn:microsoft.com/office/officeart/2005/8/layout/process4"/>
    <dgm:cxn modelId="{52A3DA19-FDBD-E049-985C-03983BCAA72E}" type="presParOf" srcId="{733622B2-1EA2-3844-8110-4E5FC0E496C9}" destId="{E6CE97F3-F59E-3F4B-8FC2-560524229CA6}" srcOrd="6" destOrd="0" presId="urn:microsoft.com/office/officeart/2005/8/layout/process4"/>
    <dgm:cxn modelId="{AE965D74-D097-DB40-A6C0-C3FBD591D427}" type="presParOf" srcId="{E6CE97F3-F59E-3F4B-8FC2-560524229CA6}" destId="{A4D20642-B152-4F45-8EFD-55853DCC56AD}" srcOrd="0" destOrd="0" presId="urn:microsoft.com/office/officeart/2005/8/layout/process4"/>
    <dgm:cxn modelId="{CB477F35-E161-1142-8CC6-988FCF3D231C}" type="presParOf" srcId="{E6CE97F3-F59E-3F4B-8FC2-560524229CA6}" destId="{05A343E8-0381-4740-924B-1B736378B840}" srcOrd="1" destOrd="0" presId="urn:microsoft.com/office/officeart/2005/8/layout/process4"/>
    <dgm:cxn modelId="{3516CBCB-E5B4-5E46-9A94-86D2446F8314}" type="presParOf" srcId="{E6CE97F3-F59E-3F4B-8FC2-560524229CA6}" destId="{E730AB71-EF86-6646-8F36-240D3D1AD3E0}" srcOrd="2" destOrd="0" presId="urn:microsoft.com/office/officeart/2005/8/layout/process4"/>
    <dgm:cxn modelId="{9B701796-E05B-6B4D-B14B-9552D3EE40D1}" type="presParOf" srcId="{E730AB71-EF86-6646-8F36-240D3D1AD3E0}" destId="{DED030DE-9650-C047-A099-E945CE719B3F}" srcOrd="0" destOrd="0" presId="urn:microsoft.com/office/officeart/2005/8/layout/process4"/>
    <dgm:cxn modelId="{7325D78A-761A-9B48-B49A-B7BADF8CFD4C}" type="presParOf" srcId="{E730AB71-EF86-6646-8F36-240D3D1AD3E0}" destId="{2F682FA2-B5F2-8C40-9707-9B6B68CD9827}" srcOrd="1" destOrd="0" presId="urn:microsoft.com/office/officeart/2005/8/layout/process4"/>
    <dgm:cxn modelId="{ADD86C06-3A6E-8D4D-BCF6-CBF0370BE73E}" type="presParOf" srcId="{E730AB71-EF86-6646-8F36-240D3D1AD3E0}" destId="{DA7B5F91-7C46-3E4D-ACB2-F1E4D198991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4A2F5-646F-E14F-95C5-200FC3630653}">
      <dsp:nvSpPr>
        <dsp:cNvPr id="0" name=""/>
        <dsp:cNvSpPr/>
      </dsp:nvSpPr>
      <dsp:spPr>
        <a:xfrm>
          <a:off x="2011008" y="2039536"/>
          <a:ext cx="2457899" cy="245789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Estrutura</a:t>
          </a:r>
          <a:r>
            <a:rPr lang="en-US" sz="1600" kern="1200" dirty="0" smtClean="0"/>
            <a:t> tridimensional </a:t>
          </a:r>
          <a:r>
            <a:rPr lang="en-US" sz="1600" i="1" kern="1200" dirty="0" smtClean="0"/>
            <a:t>template</a:t>
          </a:r>
          <a:endParaRPr lang="en-US" sz="1600" i="1" kern="1200" dirty="0"/>
        </a:p>
      </dsp:txBody>
      <dsp:txXfrm>
        <a:off x="2505155" y="2615287"/>
        <a:ext cx="1469605" cy="1263411"/>
      </dsp:txXfrm>
    </dsp:sp>
    <dsp:sp modelId="{7968D230-722B-6947-B16D-37F0C3C9033C}">
      <dsp:nvSpPr>
        <dsp:cNvPr id="0" name=""/>
        <dsp:cNvSpPr/>
      </dsp:nvSpPr>
      <dsp:spPr>
        <a:xfrm>
          <a:off x="580958" y="1458578"/>
          <a:ext cx="1787563" cy="178756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Sequência</a:t>
          </a:r>
          <a:r>
            <a:rPr lang="en-US" sz="1600" kern="1200" dirty="0" smtClean="0"/>
            <a:t> </a:t>
          </a:r>
          <a:r>
            <a:rPr lang="en-US" sz="1600" i="1" kern="1200" dirty="0" smtClean="0"/>
            <a:t>template</a:t>
          </a:r>
          <a:endParaRPr lang="en-US" sz="1600" i="1" kern="1200" dirty="0"/>
        </a:p>
      </dsp:txBody>
      <dsp:txXfrm>
        <a:off x="1030982" y="1911322"/>
        <a:ext cx="887515" cy="882075"/>
      </dsp:txXfrm>
    </dsp:sp>
    <dsp:sp modelId="{AC90AE5D-3E5A-4C42-AE03-C6B50AF36BE9}">
      <dsp:nvSpPr>
        <dsp:cNvPr id="0" name=""/>
        <dsp:cNvSpPr/>
      </dsp:nvSpPr>
      <dsp:spPr>
        <a:xfrm rot="20700000">
          <a:off x="1582175" y="225341"/>
          <a:ext cx="1751447" cy="175144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Sequência</a:t>
          </a:r>
          <a:r>
            <a:rPr lang="en-US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alvo</a:t>
          </a:r>
          <a:endParaRPr lang="en-US" sz="1600" kern="1200" dirty="0"/>
        </a:p>
      </dsp:txBody>
      <dsp:txXfrm rot="-20700000">
        <a:off x="1966319" y="609485"/>
        <a:ext cx="983159" cy="983159"/>
      </dsp:txXfrm>
    </dsp:sp>
    <dsp:sp modelId="{AB1DD770-FF66-5645-A8DE-D937C913FADB}">
      <dsp:nvSpPr>
        <dsp:cNvPr id="0" name=""/>
        <dsp:cNvSpPr/>
      </dsp:nvSpPr>
      <dsp:spPr>
        <a:xfrm>
          <a:off x="1825034" y="1666923"/>
          <a:ext cx="3146111" cy="3146111"/>
        </a:xfrm>
        <a:prstGeom prst="circularArrow">
          <a:avLst>
            <a:gd name="adj1" fmla="val 4687"/>
            <a:gd name="adj2" fmla="val 299029"/>
            <a:gd name="adj3" fmla="val 2522380"/>
            <a:gd name="adj4" fmla="val 1584795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11C4E6-275B-7C42-BF66-CB1AEA999733}">
      <dsp:nvSpPr>
        <dsp:cNvPr id="0" name=""/>
        <dsp:cNvSpPr/>
      </dsp:nvSpPr>
      <dsp:spPr>
        <a:xfrm>
          <a:off x="264384" y="1061879"/>
          <a:ext cx="2285846" cy="22858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E9A112-00B1-9E42-B429-59A21B006CA6}">
      <dsp:nvSpPr>
        <dsp:cNvPr id="0" name=""/>
        <dsp:cNvSpPr/>
      </dsp:nvSpPr>
      <dsp:spPr>
        <a:xfrm>
          <a:off x="1177048" y="-159469"/>
          <a:ext cx="2464602" cy="24646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4A2F5-646F-E14F-95C5-200FC3630653}">
      <dsp:nvSpPr>
        <dsp:cNvPr id="0" name=""/>
        <dsp:cNvSpPr/>
      </dsp:nvSpPr>
      <dsp:spPr>
        <a:xfrm>
          <a:off x="1117227" y="1145754"/>
          <a:ext cx="2457899" cy="2457899"/>
        </a:xfrm>
        <a:prstGeom prst="gear9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Estrutura</a:t>
          </a:r>
          <a:r>
            <a:rPr lang="en-US" sz="1900" kern="1200" dirty="0" smtClean="0"/>
            <a:t> tridimensional </a:t>
          </a:r>
          <a:r>
            <a:rPr lang="en-US" sz="1900" kern="1200" dirty="0" err="1" smtClean="0"/>
            <a:t>modelo</a:t>
          </a:r>
          <a:endParaRPr lang="en-US" sz="1900" i="1" kern="1200" dirty="0"/>
        </a:p>
      </dsp:txBody>
      <dsp:txXfrm>
        <a:off x="1611374" y="1721505"/>
        <a:ext cx="1469605" cy="1263411"/>
      </dsp:txXfrm>
    </dsp:sp>
    <dsp:sp modelId="{AB1DD770-FF66-5645-A8DE-D937C913FADB}">
      <dsp:nvSpPr>
        <dsp:cNvPr id="0" name=""/>
        <dsp:cNvSpPr/>
      </dsp:nvSpPr>
      <dsp:spPr>
        <a:xfrm>
          <a:off x="1238446" y="723000"/>
          <a:ext cx="3023216" cy="3023216"/>
        </a:xfrm>
        <a:prstGeom prst="circularArrow">
          <a:avLst>
            <a:gd name="adj1" fmla="val 4878"/>
            <a:gd name="adj2" fmla="val 312630"/>
            <a:gd name="adj3" fmla="val 3163395"/>
            <a:gd name="adj4" fmla="val 15193338"/>
            <a:gd name="adj5" fmla="val 569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0E9-42AC-A144-898D-821378DAC8C0}">
      <dsp:nvSpPr>
        <dsp:cNvPr id="0" name=""/>
        <dsp:cNvSpPr/>
      </dsp:nvSpPr>
      <dsp:spPr>
        <a:xfrm>
          <a:off x="0" y="0"/>
          <a:ext cx="5445697" cy="92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Identificação</a:t>
          </a:r>
          <a:r>
            <a:rPr lang="en-US" sz="2900" kern="1200" dirty="0" smtClean="0"/>
            <a:t> de </a:t>
          </a:r>
          <a:r>
            <a:rPr lang="en-US" sz="2900" i="1" kern="1200" dirty="0" smtClean="0"/>
            <a:t>template</a:t>
          </a:r>
          <a:endParaRPr lang="en-US" sz="2900" i="1" kern="1200" dirty="0"/>
        </a:p>
      </dsp:txBody>
      <dsp:txXfrm>
        <a:off x="26979" y="26979"/>
        <a:ext cx="4373873" cy="867187"/>
      </dsp:txXfrm>
    </dsp:sp>
    <dsp:sp modelId="{1C515701-EF5D-044B-93EC-1BEEA70E3178}">
      <dsp:nvSpPr>
        <dsp:cNvPr id="0" name=""/>
        <dsp:cNvSpPr/>
      </dsp:nvSpPr>
      <dsp:spPr>
        <a:xfrm>
          <a:off x="456077" y="1088626"/>
          <a:ext cx="5445697" cy="92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Alinhamento</a:t>
          </a:r>
          <a:endParaRPr lang="en-US" sz="2900" kern="1200" dirty="0"/>
        </a:p>
      </dsp:txBody>
      <dsp:txXfrm>
        <a:off x="483056" y="1115605"/>
        <a:ext cx="4336917" cy="867187"/>
      </dsp:txXfrm>
    </dsp:sp>
    <dsp:sp modelId="{25401D2B-2329-B84B-8C95-B0E20DA54B72}">
      <dsp:nvSpPr>
        <dsp:cNvPr id="0" name=""/>
        <dsp:cNvSpPr/>
      </dsp:nvSpPr>
      <dsp:spPr>
        <a:xfrm>
          <a:off x="905347" y="2177253"/>
          <a:ext cx="5445697" cy="92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Modelagem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por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homologia</a:t>
          </a:r>
          <a:endParaRPr lang="en-US" sz="2900" kern="1200" dirty="0"/>
        </a:p>
      </dsp:txBody>
      <dsp:txXfrm>
        <a:off x="932326" y="2204232"/>
        <a:ext cx="4343724" cy="867187"/>
      </dsp:txXfrm>
    </dsp:sp>
    <dsp:sp modelId="{AC1BF471-1999-CA48-BDE5-92F562572D16}">
      <dsp:nvSpPr>
        <dsp:cNvPr id="0" name=""/>
        <dsp:cNvSpPr/>
      </dsp:nvSpPr>
      <dsp:spPr>
        <a:xfrm>
          <a:off x="1361424" y="3265880"/>
          <a:ext cx="5445697" cy="921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Avaliação</a:t>
          </a:r>
          <a:r>
            <a:rPr lang="en-US" sz="2900" kern="1200" dirty="0" smtClean="0"/>
            <a:t> do </a:t>
          </a:r>
          <a:r>
            <a:rPr lang="en-US" sz="2900" kern="1200" dirty="0" err="1" smtClean="0"/>
            <a:t>modelo</a:t>
          </a:r>
          <a:endParaRPr lang="en-US" sz="2900" kern="1200" dirty="0"/>
        </a:p>
      </dsp:txBody>
      <dsp:txXfrm>
        <a:off x="1388403" y="3292859"/>
        <a:ext cx="4336917" cy="867187"/>
      </dsp:txXfrm>
    </dsp:sp>
    <dsp:sp modelId="{F30E53D7-268C-374A-93E9-AA0C24CBBC6E}">
      <dsp:nvSpPr>
        <dsp:cNvPr id="0" name=""/>
        <dsp:cNvSpPr/>
      </dsp:nvSpPr>
      <dsp:spPr>
        <a:xfrm>
          <a:off x="4846952" y="705513"/>
          <a:ext cx="598744" cy="5987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981669" y="705513"/>
        <a:ext cx="329310" cy="450555"/>
      </dsp:txXfrm>
    </dsp:sp>
    <dsp:sp modelId="{3F194D7C-E545-7649-B01E-E6EBE35E9F01}">
      <dsp:nvSpPr>
        <dsp:cNvPr id="0" name=""/>
        <dsp:cNvSpPr/>
      </dsp:nvSpPr>
      <dsp:spPr>
        <a:xfrm>
          <a:off x="5303030" y="1794140"/>
          <a:ext cx="598744" cy="5987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437747" y="1794140"/>
        <a:ext cx="329310" cy="450555"/>
      </dsp:txXfrm>
    </dsp:sp>
    <dsp:sp modelId="{DA0D50E2-DF42-7E4E-91BA-6BCA955F1CFF}">
      <dsp:nvSpPr>
        <dsp:cNvPr id="0" name=""/>
        <dsp:cNvSpPr/>
      </dsp:nvSpPr>
      <dsp:spPr>
        <a:xfrm>
          <a:off x="5752300" y="2882767"/>
          <a:ext cx="598744" cy="5987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887017" y="2882767"/>
        <a:ext cx="329310" cy="450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960CB-75CE-0A46-B67D-03966F4D34F8}">
      <dsp:nvSpPr>
        <dsp:cNvPr id="0" name=""/>
        <dsp:cNvSpPr/>
      </dsp:nvSpPr>
      <dsp:spPr>
        <a:xfrm>
          <a:off x="0" y="3950558"/>
          <a:ext cx="7563597" cy="864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Avaliação</a:t>
          </a:r>
          <a:endParaRPr lang="en-US" sz="1600" kern="1200" dirty="0"/>
        </a:p>
      </dsp:txBody>
      <dsp:txXfrm>
        <a:off x="0" y="3950558"/>
        <a:ext cx="7563597" cy="466714"/>
      </dsp:txXfrm>
    </dsp:sp>
    <dsp:sp modelId="{FBB7D7C6-3EB3-5F44-ACBD-7FA5560A1EDD}">
      <dsp:nvSpPr>
        <dsp:cNvPr id="0" name=""/>
        <dsp:cNvSpPr/>
      </dsp:nvSpPr>
      <dsp:spPr>
        <a:xfrm>
          <a:off x="0" y="4399987"/>
          <a:ext cx="3781798" cy="397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DOPE </a:t>
          </a:r>
          <a:r>
            <a:rPr lang="en-US" sz="2400" i="1" kern="1200" dirty="0" smtClean="0"/>
            <a:t>score</a:t>
          </a:r>
          <a:endParaRPr lang="en-US" sz="2400" i="1" kern="1200" dirty="0"/>
        </a:p>
      </dsp:txBody>
      <dsp:txXfrm>
        <a:off x="0" y="4399987"/>
        <a:ext cx="3781798" cy="397571"/>
      </dsp:txXfrm>
    </dsp:sp>
    <dsp:sp modelId="{5478D278-8E59-2642-84E8-E83803719266}">
      <dsp:nvSpPr>
        <dsp:cNvPr id="0" name=""/>
        <dsp:cNvSpPr/>
      </dsp:nvSpPr>
      <dsp:spPr>
        <a:xfrm>
          <a:off x="3781798" y="4399987"/>
          <a:ext cx="3781798" cy="397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Ramachandran</a:t>
          </a:r>
          <a:endParaRPr lang="en-US" sz="2400" kern="1200" dirty="0"/>
        </a:p>
      </dsp:txBody>
      <dsp:txXfrm>
        <a:off x="3781798" y="4399987"/>
        <a:ext cx="3781798" cy="397571"/>
      </dsp:txXfrm>
    </dsp:sp>
    <dsp:sp modelId="{A8869DFF-9AFE-644F-9B60-44633CE94BF8}">
      <dsp:nvSpPr>
        <dsp:cNvPr id="0" name=""/>
        <dsp:cNvSpPr/>
      </dsp:nvSpPr>
      <dsp:spPr>
        <a:xfrm rot="10800000">
          <a:off x="0" y="2634251"/>
          <a:ext cx="7563597" cy="13292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Modelagem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homologia</a:t>
          </a:r>
          <a:endParaRPr lang="en-US" sz="2400" kern="1200" dirty="0"/>
        </a:p>
      </dsp:txBody>
      <dsp:txXfrm rot="-10800000">
        <a:off x="0" y="2634251"/>
        <a:ext cx="7563597" cy="466574"/>
      </dsp:txXfrm>
    </dsp:sp>
    <dsp:sp modelId="{4C6E2CE1-CA58-3944-ABE3-F6694615BAD5}">
      <dsp:nvSpPr>
        <dsp:cNvPr id="0" name=""/>
        <dsp:cNvSpPr/>
      </dsp:nvSpPr>
      <dsp:spPr>
        <a:xfrm>
          <a:off x="0" y="3100825"/>
          <a:ext cx="7563597" cy="397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MODELLER</a:t>
          </a:r>
          <a:endParaRPr lang="en-US" sz="2400" kern="1200" dirty="0"/>
        </a:p>
      </dsp:txBody>
      <dsp:txXfrm>
        <a:off x="0" y="3100825"/>
        <a:ext cx="7563597" cy="397452"/>
      </dsp:txXfrm>
    </dsp:sp>
    <dsp:sp modelId="{6782B7FD-9998-A64A-A8B8-FE18F90E661B}">
      <dsp:nvSpPr>
        <dsp:cNvPr id="0" name=""/>
        <dsp:cNvSpPr/>
      </dsp:nvSpPr>
      <dsp:spPr>
        <a:xfrm rot="10800000">
          <a:off x="0" y="1317944"/>
          <a:ext cx="7563597" cy="13292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Alinhamento</a:t>
          </a:r>
          <a:endParaRPr lang="en-US" sz="2400" kern="1200" dirty="0"/>
        </a:p>
      </dsp:txBody>
      <dsp:txXfrm rot="-10800000">
        <a:off x="0" y="1317944"/>
        <a:ext cx="7563597" cy="466574"/>
      </dsp:txXfrm>
    </dsp:sp>
    <dsp:sp modelId="{CBA472C3-CC82-544D-962E-0E5035E75DC1}">
      <dsp:nvSpPr>
        <dsp:cNvPr id="0" name=""/>
        <dsp:cNvSpPr/>
      </dsp:nvSpPr>
      <dsp:spPr>
        <a:xfrm>
          <a:off x="0" y="1784518"/>
          <a:ext cx="7563597" cy="397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Clustal</a:t>
          </a:r>
          <a:r>
            <a:rPr lang="en-US" sz="2400" kern="1200" dirty="0" smtClean="0"/>
            <a:t>-W</a:t>
          </a:r>
          <a:endParaRPr lang="en-US" sz="2400" kern="1200" dirty="0"/>
        </a:p>
      </dsp:txBody>
      <dsp:txXfrm>
        <a:off x="0" y="1784518"/>
        <a:ext cx="7563597" cy="397452"/>
      </dsp:txXfrm>
    </dsp:sp>
    <dsp:sp modelId="{05A343E8-0381-4740-924B-1B736378B840}">
      <dsp:nvSpPr>
        <dsp:cNvPr id="0" name=""/>
        <dsp:cNvSpPr/>
      </dsp:nvSpPr>
      <dsp:spPr>
        <a:xfrm rot="10800000">
          <a:off x="0" y="1637"/>
          <a:ext cx="7563597" cy="13292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Identificação</a:t>
          </a:r>
          <a:r>
            <a:rPr lang="en-US" sz="2400" kern="1200" dirty="0" smtClean="0"/>
            <a:t> de template</a:t>
          </a:r>
          <a:endParaRPr lang="en-US" sz="2400" kern="1200" dirty="0"/>
        </a:p>
      </dsp:txBody>
      <dsp:txXfrm rot="-10800000">
        <a:off x="0" y="1637"/>
        <a:ext cx="7563597" cy="466574"/>
      </dsp:txXfrm>
    </dsp:sp>
    <dsp:sp modelId="{DED030DE-9650-C047-A099-E945CE719B3F}">
      <dsp:nvSpPr>
        <dsp:cNvPr id="0" name=""/>
        <dsp:cNvSpPr/>
      </dsp:nvSpPr>
      <dsp:spPr>
        <a:xfrm>
          <a:off x="3693" y="468211"/>
          <a:ext cx="2518736" cy="397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BLAST</a:t>
          </a:r>
          <a:endParaRPr lang="en-US" sz="2400" kern="1200" dirty="0"/>
        </a:p>
      </dsp:txBody>
      <dsp:txXfrm>
        <a:off x="3693" y="468211"/>
        <a:ext cx="2518736" cy="397452"/>
      </dsp:txXfrm>
    </dsp:sp>
    <dsp:sp modelId="{2F682FA2-B5F2-8C40-9707-9B6B68CD9827}">
      <dsp:nvSpPr>
        <dsp:cNvPr id="0" name=""/>
        <dsp:cNvSpPr/>
      </dsp:nvSpPr>
      <dsp:spPr>
        <a:xfrm>
          <a:off x="2522430" y="468211"/>
          <a:ext cx="2518736" cy="397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PDB</a:t>
          </a:r>
          <a:endParaRPr lang="en-US" sz="2400" kern="1200" dirty="0"/>
        </a:p>
      </dsp:txBody>
      <dsp:txXfrm>
        <a:off x="2522430" y="468211"/>
        <a:ext cx="2518736" cy="397452"/>
      </dsp:txXfrm>
    </dsp:sp>
    <dsp:sp modelId="{DA7B5F91-7C46-3E4D-ACB2-F1E4D1989913}">
      <dsp:nvSpPr>
        <dsp:cNvPr id="0" name=""/>
        <dsp:cNvSpPr/>
      </dsp:nvSpPr>
      <dsp:spPr>
        <a:xfrm>
          <a:off x="5041166" y="468211"/>
          <a:ext cx="2518736" cy="397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Identidade</a:t>
          </a:r>
          <a:r>
            <a:rPr lang="en-US" sz="2400" kern="1200" dirty="0" smtClean="0"/>
            <a:t> &gt; 25%</a:t>
          </a:r>
          <a:endParaRPr lang="en-US" sz="2400" kern="1200" dirty="0"/>
        </a:p>
      </dsp:txBody>
      <dsp:txXfrm>
        <a:off x="5041166" y="468211"/>
        <a:ext cx="2518736" cy="397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12/03/18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12/03/18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</a:t>
            </a:fld>
            <a:endParaRPr/>
          </a:p>
        </p:txBody>
      </p:sp>
      <p:pic>
        <p:nvPicPr>
          <p:cNvPr id="124" name="Picture 8"/>
          <p:cNvPicPr/>
          <p:nvPr/>
        </p:nvPicPr>
        <p:blipFill>
          <a:blip r:embed="rId3"/>
          <a:srcRect t="502657"/>
          <a:stretch>
            <a:fillRect/>
          </a:stretch>
        </p:blipFill>
        <p:spPr>
          <a:xfrm>
            <a:off x="4880762" y="2014327"/>
            <a:ext cx="1650960" cy="19198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7912" y="3006536"/>
            <a:ext cx="8136904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Modelagem</a:t>
            </a:r>
            <a:r>
              <a:rPr lang="en-US" sz="48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4800" dirty="0" err="1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proteínas</a:t>
            </a:r>
            <a:endParaRPr lang="en-US" sz="6600" dirty="0"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64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Modelagem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proteínas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/>
              <a:t>homologia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37451"/>
              </p:ext>
            </p:extLst>
          </p:nvPr>
        </p:nvGraphicFramePr>
        <p:xfrm>
          <a:off x="111640" y="1934737"/>
          <a:ext cx="8981560" cy="4481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5273"/>
                <a:gridCol w="3746087"/>
                <a:gridCol w="3770200"/>
              </a:tblGrid>
              <a:tr h="4239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Proteína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Proteína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12228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Sequência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08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Estrutura</a:t>
                      </a:r>
                      <a:r>
                        <a:rPr lang="en-US" b="1" dirty="0" smtClean="0"/>
                        <a:t> 3D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4BACC6"/>
                          </a:solidFill>
                        </a:rPr>
                        <a:t>?</a:t>
                      </a:r>
                      <a:endParaRPr lang="en-US" sz="18000" dirty="0" smtClean="0">
                        <a:solidFill>
                          <a:srgbClr val="4BACC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55" y="3779775"/>
            <a:ext cx="2444414" cy="2444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40" t="8314" r="49679" b="58612"/>
          <a:stretch/>
        </p:blipFill>
        <p:spPr>
          <a:xfrm>
            <a:off x="1593848" y="2573314"/>
            <a:ext cx="3653224" cy="814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539" t="58732" r="49629" b="12453"/>
          <a:stretch/>
        </p:blipFill>
        <p:spPr>
          <a:xfrm>
            <a:off x="5393347" y="2630390"/>
            <a:ext cx="3657040" cy="709945"/>
          </a:xfrm>
          <a:prstGeom prst="rect">
            <a:avLst/>
          </a:prstGeom>
        </p:spPr>
      </p:pic>
      <p:sp>
        <p:nvSpPr>
          <p:cNvPr id="3" name="Circular Arrow 2"/>
          <p:cNvSpPr/>
          <p:nvPr/>
        </p:nvSpPr>
        <p:spPr>
          <a:xfrm rot="13337501" flipH="1">
            <a:off x="4314764" y="3020672"/>
            <a:ext cx="1864616" cy="1821743"/>
          </a:xfrm>
          <a:prstGeom prst="circular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0567190" flipH="1" flipV="1">
            <a:off x="4314764" y="1746891"/>
            <a:ext cx="1864616" cy="1766996"/>
          </a:xfrm>
          <a:prstGeom prst="circular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3347" y="2630390"/>
            <a:ext cx="3657040" cy="709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655" y="3779775"/>
            <a:ext cx="2444414" cy="2444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2907" y="6154529"/>
            <a:ext cx="24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Alta </a:t>
            </a:r>
            <a:r>
              <a:rPr lang="en-US" sz="2800" b="1" dirty="0" err="1" smtClean="0">
                <a:solidFill>
                  <a:srgbClr val="FF0000"/>
                </a:solidFill>
              </a:rPr>
              <a:t>identidade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884333"/>
            <a:ext cx="145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4BACC6"/>
                </a:solidFill>
              </a:rPr>
              <a:t>&gt; 25%</a:t>
            </a:r>
            <a:endParaRPr lang="en-US" sz="4000" b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Modelagem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proteínas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/>
              <a:t>homologia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00825"/>
              </p:ext>
            </p:extLst>
          </p:nvPr>
        </p:nvGraphicFramePr>
        <p:xfrm>
          <a:off x="111640" y="1934737"/>
          <a:ext cx="8981560" cy="4481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5273"/>
                <a:gridCol w="3746087"/>
                <a:gridCol w="3770200"/>
              </a:tblGrid>
              <a:tr h="4239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Proteína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Proteína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12228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Sequência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08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Estrutura</a:t>
                      </a:r>
                      <a:r>
                        <a:rPr lang="en-US" b="1" dirty="0" smtClean="0"/>
                        <a:t> 3D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0" dirty="0" smtClean="0">
                        <a:solidFill>
                          <a:srgbClr val="4BACC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55" y="3779775"/>
            <a:ext cx="2444414" cy="2444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40" t="8314" r="49679" b="58612"/>
          <a:stretch/>
        </p:blipFill>
        <p:spPr>
          <a:xfrm>
            <a:off x="1593848" y="2573314"/>
            <a:ext cx="3653224" cy="814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539" t="58732" r="49629" b="12453"/>
          <a:stretch/>
        </p:blipFill>
        <p:spPr>
          <a:xfrm>
            <a:off x="5393347" y="2630390"/>
            <a:ext cx="3657040" cy="709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480" y="3779775"/>
            <a:ext cx="2444414" cy="244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7479" y="3779775"/>
            <a:ext cx="2444415" cy="244441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4725" y="6290526"/>
            <a:ext cx="118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</a:rPr>
              <a:t>Modelo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108706"/>
              </p:ext>
            </p:extLst>
          </p:nvPr>
        </p:nvGraphicFramePr>
        <p:xfrm>
          <a:off x="0" y="1620833"/>
          <a:ext cx="44689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477565"/>
              </p:ext>
            </p:extLst>
          </p:nvPr>
        </p:nvGraphicFramePr>
        <p:xfrm>
          <a:off x="4624293" y="1820329"/>
          <a:ext cx="44689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9678" y="753664"/>
            <a:ext cx="185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</a:rPr>
              <a:t>Entrada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0951" y="1636830"/>
            <a:ext cx="1334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</a:rPr>
              <a:t>Saída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6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97649"/>
            <a:ext cx="8229600" cy="434864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Técnica</a:t>
            </a:r>
            <a:r>
              <a:rPr lang="en-US" sz="2800" dirty="0" smtClean="0"/>
              <a:t> das </a:t>
            </a:r>
            <a:r>
              <a:rPr lang="en-US" sz="2800" dirty="0" err="1" smtClean="0"/>
              <a:t>restrições</a:t>
            </a:r>
            <a:r>
              <a:rPr lang="en-US" sz="2800" dirty="0" smtClean="0"/>
              <a:t> </a:t>
            </a:r>
            <a:r>
              <a:rPr lang="en-US" sz="2800" dirty="0" err="1" smtClean="0"/>
              <a:t>espaciais</a:t>
            </a:r>
            <a:endParaRPr lang="en-US" sz="2800" dirty="0" smtClean="0"/>
          </a:p>
          <a:p>
            <a:pPr lvl="1"/>
            <a:r>
              <a:rPr lang="en-US" sz="2400" dirty="0" err="1" smtClean="0"/>
              <a:t>Conservação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distâncias</a:t>
            </a:r>
            <a:endParaRPr lang="en-US" sz="2400" dirty="0" smtClean="0"/>
          </a:p>
          <a:p>
            <a:pPr lvl="1"/>
            <a:r>
              <a:rPr lang="en-US" sz="2400" dirty="0" err="1" smtClean="0"/>
              <a:t>Resíduos</a:t>
            </a:r>
            <a:r>
              <a:rPr lang="en-US" sz="2400" dirty="0" smtClean="0"/>
              <a:t> </a:t>
            </a:r>
            <a:r>
              <a:rPr lang="en-US" sz="2400" dirty="0" err="1" smtClean="0"/>
              <a:t>correspondentes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417" t="7488"/>
          <a:stretch/>
        </p:blipFill>
        <p:spPr>
          <a:xfrm>
            <a:off x="5204635" y="1574180"/>
            <a:ext cx="3945650" cy="5299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9" y="5321787"/>
            <a:ext cx="4438211" cy="14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Pipeline</a:t>
            </a:r>
            <a:r>
              <a:rPr lang="en-US" sz="3600" dirty="0"/>
              <a:t> </a:t>
            </a:r>
            <a:r>
              <a:rPr lang="en-US" sz="3600" dirty="0" err="1"/>
              <a:t>para</a:t>
            </a:r>
            <a:r>
              <a:rPr lang="en-US" sz="3600" dirty="0"/>
              <a:t> </a:t>
            </a:r>
            <a:r>
              <a:rPr lang="en-US" sz="3600" dirty="0" err="1"/>
              <a:t>modelagem</a:t>
            </a:r>
            <a:r>
              <a:rPr lang="en-US" sz="3600" dirty="0"/>
              <a:t> de </a:t>
            </a:r>
            <a:r>
              <a:rPr lang="en-US" sz="3600" dirty="0" err="1" smtClean="0"/>
              <a:t>proteínas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3203171"/>
              </p:ext>
            </p:extLst>
          </p:nvPr>
        </p:nvGraphicFramePr>
        <p:xfrm>
          <a:off x="1147215" y="1995816"/>
          <a:ext cx="6807122" cy="418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28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Pipeline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modelagem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6327454"/>
              </p:ext>
            </p:extLst>
          </p:nvPr>
        </p:nvGraphicFramePr>
        <p:xfrm>
          <a:off x="753569" y="1620833"/>
          <a:ext cx="7563597" cy="481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92166" y="534629"/>
            <a:ext cx="85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3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26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0334" y="404413"/>
            <a:ext cx="5006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https://</a:t>
            </a:r>
            <a:r>
              <a:rPr lang="en-US" sz="3200" dirty="0" err="1">
                <a:solidFill>
                  <a:schemeClr val="accent5"/>
                </a:solidFill>
              </a:rPr>
              <a:t>salilab.org</a:t>
            </a:r>
            <a:r>
              <a:rPr lang="en-US" sz="3200" dirty="0">
                <a:solidFill>
                  <a:schemeClr val="accent5"/>
                </a:solidFill>
              </a:rPr>
              <a:t>/</a:t>
            </a:r>
            <a:r>
              <a:rPr lang="en-US" sz="3200" dirty="0" err="1">
                <a:solidFill>
                  <a:schemeClr val="accent5"/>
                </a:solidFill>
              </a:rPr>
              <a:t>modeller</a:t>
            </a:r>
            <a:r>
              <a:rPr lang="en-US" sz="3200" dirty="0">
                <a:solidFill>
                  <a:schemeClr val="accent5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2063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20170" y="279811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das </a:t>
            </a:r>
            <a:r>
              <a:rPr lang="en-US" dirty="0" err="1" smtClean="0"/>
              <a:t>proteínas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/>
              <a:t>Macromoléculas</a:t>
            </a:r>
            <a:r>
              <a:rPr lang="en-US" sz="2800" dirty="0" smtClean="0"/>
              <a:t> </a:t>
            </a:r>
            <a:r>
              <a:rPr lang="en-US" sz="2800" dirty="0" err="1" smtClean="0"/>
              <a:t>presentes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seres</a:t>
            </a:r>
            <a:r>
              <a:rPr lang="en-US" sz="2800" dirty="0" smtClean="0"/>
              <a:t> </a:t>
            </a:r>
            <a:r>
              <a:rPr lang="en-US" sz="2800" dirty="0" err="1" smtClean="0"/>
              <a:t>vivos</a:t>
            </a:r>
            <a:r>
              <a:rPr lang="en-US" sz="28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Participam</a:t>
            </a:r>
            <a:r>
              <a:rPr lang="en-US" sz="2800" dirty="0" smtClean="0"/>
              <a:t> de </a:t>
            </a:r>
            <a:r>
              <a:rPr lang="en-US" sz="2800" dirty="0" err="1" smtClean="0"/>
              <a:t>processos</a:t>
            </a:r>
            <a:r>
              <a:rPr lang="en-US" sz="2800" dirty="0" smtClean="0"/>
              <a:t> de:</a:t>
            </a:r>
          </a:p>
          <a:p>
            <a:pPr lvl="1">
              <a:lnSpc>
                <a:spcPct val="120000"/>
              </a:lnSpc>
            </a:pPr>
            <a:r>
              <a:rPr lang="en-US" sz="2400" dirty="0" err="1" smtClean="0"/>
              <a:t>Defesa</a:t>
            </a:r>
            <a:r>
              <a:rPr lang="en-US" sz="2400" dirty="0" smtClean="0"/>
              <a:t> do </a:t>
            </a:r>
            <a:r>
              <a:rPr lang="en-US" sz="2400" dirty="0" err="1" smtClean="0"/>
              <a:t>organismo</a:t>
            </a:r>
            <a:r>
              <a:rPr lang="en-US" sz="2400" dirty="0" smtClean="0"/>
              <a:t> contra </a:t>
            </a:r>
            <a:r>
              <a:rPr lang="en-US" sz="2400" dirty="0" err="1" smtClean="0"/>
              <a:t>doenças</a:t>
            </a:r>
            <a:endParaRPr lang="en-US" sz="2400" dirty="0" smtClean="0"/>
          </a:p>
          <a:p>
            <a:pPr lvl="1"/>
            <a:r>
              <a:rPr lang="en-US" sz="2400" dirty="0" err="1" smtClean="0"/>
              <a:t>Formação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hormônios</a:t>
            </a:r>
            <a:endParaRPr lang="en-US" sz="2400" dirty="0" smtClean="0"/>
          </a:p>
          <a:p>
            <a:pPr lvl="1"/>
            <a:r>
              <a:rPr lang="en-US" sz="2400" dirty="0" err="1" smtClean="0"/>
              <a:t>Aceleram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processos</a:t>
            </a:r>
            <a:r>
              <a:rPr lang="en-US" sz="2400" dirty="0" smtClean="0"/>
              <a:t> </a:t>
            </a:r>
            <a:r>
              <a:rPr lang="en-US" sz="2400" dirty="0" err="1" smtClean="0"/>
              <a:t>metabólicos</a:t>
            </a:r>
            <a:endParaRPr lang="en-US" sz="2400" dirty="0" smtClean="0"/>
          </a:p>
          <a:p>
            <a:pPr lvl="1"/>
            <a:r>
              <a:rPr lang="en-US" sz="2400" dirty="0" err="1" smtClean="0"/>
              <a:t>Estrutura</a:t>
            </a:r>
            <a:r>
              <a:rPr lang="en-US" sz="2400" dirty="0" smtClean="0"/>
              <a:t> </a:t>
            </a:r>
            <a:r>
              <a:rPr lang="en-US" sz="2400" dirty="0" err="1" smtClean="0"/>
              <a:t>celular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584" y="4995867"/>
            <a:ext cx="2404216" cy="1608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345" y="2950627"/>
            <a:ext cx="1945856" cy="19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0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Dogma central da </a:t>
            </a:r>
            <a:r>
              <a:rPr lang="en-US" dirty="0" err="1" smtClean="0"/>
              <a:t>biologia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99" y="2813468"/>
            <a:ext cx="6956449" cy="21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500" y="477833"/>
            <a:ext cx="4740299" cy="1143000"/>
          </a:xfrm>
        </p:spPr>
        <p:txBody>
          <a:bodyPr/>
          <a:lstStyle/>
          <a:p>
            <a:r>
              <a:rPr lang="en-US" dirty="0" err="1" smtClean="0"/>
              <a:t>Proteínas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00" y="1820329"/>
            <a:ext cx="4740299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&gt; </a:t>
            </a:r>
            <a:r>
              <a:rPr lang="en-US" sz="1800" dirty="0" err="1" smtClean="0"/>
              <a:t>Seq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MAISSSTSGTSSSFPSRTTVMLLLFFFAASVGITDAQV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KSNITRMRIYDPNRAVLEALRGSNIELILGVPNSDLQS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LFRYIAVGNEISPVNRGTAWLAQFVLPAMRNIHDAI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PPSAGAFRDDVRSYLDPIIGFLSSIRSPLLANIYPYFTY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WDGQRGYKNLFDATLDALYSALERASGGSLEVVVS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QHVKGGTPKRPNRAIETYLFAMFDENKKQPEVEKH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TEHNATILFLKSDM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9" y="422004"/>
            <a:ext cx="3659527" cy="6380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0709" y="6515901"/>
            <a:ext cx="4785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https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commons.wikimedia.org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/wiki/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File:Main_protein_structure_levels_gl.svg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538" y="3934087"/>
            <a:ext cx="2650262" cy="26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2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Obtenção</a:t>
            </a:r>
            <a:r>
              <a:rPr lang="en-US" dirty="0" smtClean="0"/>
              <a:t> de dados de </a:t>
            </a:r>
            <a:r>
              <a:rPr lang="en-US" dirty="0" err="1" smtClean="0"/>
              <a:t>proteínas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primárias</a:t>
            </a:r>
            <a:endParaRPr lang="en-US" dirty="0" smtClean="0"/>
          </a:p>
          <a:p>
            <a:pPr lvl="1"/>
            <a:r>
              <a:rPr lang="en-US" dirty="0" err="1" smtClean="0"/>
              <a:t>Sequenciamento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$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err="1" smtClean="0"/>
              <a:t>Estrutura</a:t>
            </a:r>
            <a:r>
              <a:rPr lang="en-US" dirty="0" smtClean="0"/>
              <a:t> tridimensional</a:t>
            </a:r>
          </a:p>
          <a:p>
            <a:pPr lvl="1"/>
            <a:r>
              <a:rPr lang="en-US" dirty="0" err="1" smtClean="0"/>
              <a:t>Cristalografia</a:t>
            </a:r>
            <a:r>
              <a:rPr lang="en-US" dirty="0" smtClean="0"/>
              <a:t> de </a:t>
            </a:r>
            <a:r>
              <a:rPr lang="en-US" dirty="0" err="1"/>
              <a:t>R</a:t>
            </a:r>
            <a:r>
              <a:rPr lang="en-US" dirty="0" err="1" smtClean="0"/>
              <a:t>aio</a:t>
            </a:r>
            <a:r>
              <a:rPr lang="en-US" dirty="0" smtClean="0"/>
              <a:t>-X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$$$$$$$$$$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88" y="1820329"/>
            <a:ext cx="1888366" cy="1888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425" y="4354736"/>
            <a:ext cx="2036300" cy="18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accent5"/>
                </a:solidFill>
              </a:rPr>
              <a:t>Modelagem</a:t>
            </a:r>
            <a:r>
              <a:rPr lang="en-US" sz="4800" dirty="0" smtClean="0">
                <a:solidFill>
                  <a:schemeClr val="accent5"/>
                </a:solidFill>
              </a:rPr>
              <a:t> </a:t>
            </a:r>
            <a:r>
              <a:rPr lang="en-US" sz="4800" i="1" dirty="0" smtClean="0">
                <a:solidFill>
                  <a:schemeClr val="accent5"/>
                </a:solidFill>
              </a:rPr>
              <a:t>in silico</a:t>
            </a:r>
            <a:endParaRPr lang="en-US" sz="4800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6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Modelagem</a:t>
            </a:r>
            <a:r>
              <a:rPr lang="en-US" sz="4000" dirty="0" smtClean="0"/>
              <a:t> de </a:t>
            </a:r>
            <a:r>
              <a:rPr lang="en-US" sz="4000" dirty="0" err="1" smtClean="0"/>
              <a:t>proteínas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338"/>
            <a:ext cx="8229600" cy="420595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Importância</a:t>
            </a:r>
            <a:r>
              <a:rPr lang="en-US" sz="2800" dirty="0" smtClean="0"/>
              <a:t> da </a:t>
            </a:r>
            <a:r>
              <a:rPr lang="en-US" sz="2800" dirty="0" err="1" smtClean="0"/>
              <a:t>estrutura</a:t>
            </a:r>
            <a:r>
              <a:rPr lang="en-US" sz="2800" dirty="0" smtClean="0"/>
              <a:t> </a:t>
            </a:r>
            <a:r>
              <a:rPr lang="en-US" sz="2800" dirty="0"/>
              <a:t>tridimensional (3D)</a:t>
            </a:r>
            <a:endParaRPr lang="en-US" sz="2800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 err="1" smtClean="0"/>
              <a:t>função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proteína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dada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estrutura</a:t>
            </a:r>
            <a:r>
              <a:rPr lang="en-US" sz="2400" dirty="0" smtClean="0"/>
              <a:t> tridimensional</a:t>
            </a:r>
          </a:p>
          <a:p>
            <a:pPr lvl="1"/>
            <a:r>
              <a:rPr lang="en-US" sz="2400" dirty="0" err="1" smtClean="0"/>
              <a:t>Difíceis</a:t>
            </a:r>
            <a:r>
              <a:rPr lang="en-US" sz="2400" dirty="0" smtClean="0"/>
              <a:t> de se </a:t>
            </a:r>
            <a:r>
              <a:rPr lang="en-US" sz="2400" dirty="0" err="1" smtClean="0"/>
              <a:t>obter</a:t>
            </a:r>
            <a:endParaRPr lang="en-US" sz="2400" dirty="0" smtClean="0"/>
          </a:p>
          <a:p>
            <a:r>
              <a:rPr lang="en-US" sz="2800" dirty="0" err="1" smtClean="0"/>
              <a:t>Através</a:t>
            </a:r>
            <a:r>
              <a:rPr lang="en-US" sz="2800" dirty="0" smtClean="0"/>
              <a:t> de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</a:t>
            </a:r>
            <a:r>
              <a:rPr lang="en-US" sz="2800" dirty="0" err="1" smtClean="0"/>
              <a:t>computacionais</a:t>
            </a:r>
            <a:r>
              <a:rPr lang="en-US" sz="2800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err="1" smtClean="0"/>
              <a:t>Sequências</a:t>
            </a:r>
            <a:r>
              <a:rPr lang="en-US" sz="2400" dirty="0" smtClean="0"/>
              <a:t> =&gt; </a:t>
            </a:r>
            <a:r>
              <a:rPr lang="en-US" sz="2400" dirty="0" err="1" smtClean="0"/>
              <a:t>estruturas</a:t>
            </a:r>
            <a:r>
              <a:rPr lang="en-US" sz="2400" dirty="0" smtClean="0"/>
              <a:t> </a:t>
            </a:r>
            <a:r>
              <a:rPr lang="en-US" sz="2400" dirty="0" err="1" smtClean="0"/>
              <a:t>tridimensionais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2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Modelagem</a:t>
            </a:r>
            <a:r>
              <a:rPr lang="en-US" dirty="0" smtClean="0"/>
              <a:t> </a:t>
            </a:r>
            <a:r>
              <a:rPr lang="en-US" i="1" dirty="0" smtClean="0"/>
              <a:t>de novo </a:t>
            </a:r>
            <a:r>
              <a:rPr lang="en-US" dirty="0" smtClean="0"/>
              <a:t>(</a:t>
            </a:r>
            <a:r>
              <a:rPr lang="en-US" i="1" dirty="0" err="1" smtClean="0"/>
              <a:t>ab</a:t>
            </a:r>
            <a:r>
              <a:rPr lang="en-US" i="1" dirty="0" smtClean="0"/>
              <a:t> initio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Rosetta</a:t>
            </a:r>
          </a:p>
          <a:p>
            <a:r>
              <a:rPr lang="en-US" dirty="0" err="1" smtClean="0"/>
              <a:t>Modelagem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homologia</a:t>
            </a:r>
            <a:endParaRPr lang="en-US" dirty="0" smtClean="0"/>
          </a:p>
          <a:p>
            <a:pPr lvl="1"/>
            <a:r>
              <a:rPr lang="en-US" dirty="0" smtClean="0"/>
              <a:t>MODELLER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3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Modelagem</a:t>
            </a:r>
            <a:r>
              <a:rPr lang="en-US" sz="3600" dirty="0" smtClean="0"/>
              <a:t> de </a:t>
            </a:r>
            <a:r>
              <a:rPr lang="en-US" sz="3600" dirty="0" err="1" smtClean="0"/>
              <a:t>proteínas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/>
              <a:t>homologia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25907"/>
              </p:ext>
            </p:extLst>
          </p:nvPr>
        </p:nvGraphicFramePr>
        <p:xfrm>
          <a:off x="111640" y="1934737"/>
          <a:ext cx="8981560" cy="4481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5273"/>
                <a:gridCol w="3746087"/>
                <a:gridCol w="3770200"/>
              </a:tblGrid>
              <a:tr h="4239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Proteína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Proteína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12228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Sequência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085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Estrutura</a:t>
                      </a:r>
                      <a:r>
                        <a:rPr lang="en-US" b="1" dirty="0" smtClean="0"/>
                        <a:t> 3D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4BACC6"/>
                          </a:solidFill>
                        </a:rPr>
                        <a:t>?</a:t>
                      </a:r>
                      <a:endParaRPr lang="en-US" sz="18000" dirty="0" smtClean="0">
                        <a:solidFill>
                          <a:srgbClr val="4BACC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55" y="3779775"/>
            <a:ext cx="2444414" cy="2444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40" t="8314" r="49679" b="58612"/>
          <a:stretch/>
        </p:blipFill>
        <p:spPr>
          <a:xfrm>
            <a:off x="1593848" y="2573314"/>
            <a:ext cx="3653224" cy="814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539" t="58732" r="49629" b="12453"/>
          <a:stretch/>
        </p:blipFill>
        <p:spPr>
          <a:xfrm>
            <a:off x="5393347" y="2630390"/>
            <a:ext cx="3657040" cy="7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50981</TotalTime>
  <Words>270</Words>
  <Application>Microsoft Macintosh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Importância das proteínas</vt:lpstr>
      <vt:lpstr>Dogma central da biologia</vt:lpstr>
      <vt:lpstr>Proteínas</vt:lpstr>
      <vt:lpstr>Obtenção de dados de proteínas</vt:lpstr>
      <vt:lpstr>Modelagem in silico</vt:lpstr>
      <vt:lpstr>Modelagem de proteínas</vt:lpstr>
      <vt:lpstr>Tipos</vt:lpstr>
      <vt:lpstr>Modelagem de proteínas por homologia</vt:lpstr>
      <vt:lpstr>Modelagem de proteínas por homologia</vt:lpstr>
      <vt:lpstr>Modelagem de proteínas por homologia</vt:lpstr>
      <vt:lpstr>PowerPoint Presentation</vt:lpstr>
      <vt:lpstr>MODELLER</vt:lpstr>
      <vt:lpstr>Pipeline para modelagem de proteínas</vt:lpstr>
      <vt:lpstr>Pipeline para modelagem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1313</cp:revision>
  <cp:lastPrinted>2018-02-24T14:34:49Z</cp:lastPrinted>
  <dcterms:created xsi:type="dcterms:W3CDTF">2014-12-19T17:20:08Z</dcterms:created>
  <dcterms:modified xsi:type="dcterms:W3CDTF">2018-03-12T23:59:30Z</dcterms:modified>
</cp:coreProperties>
</file>