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85" name="Shape 8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1pPr>
    <a:lvl2pPr indent="2286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2pPr>
    <a:lvl3pPr indent="4572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3pPr>
    <a:lvl4pPr indent="6858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4pPr>
    <a:lvl5pPr indent="9144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5pPr>
    <a:lvl6pPr indent="11430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6pPr>
    <a:lvl7pPr indent="13716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7pPr>
    <a:lvl8pPr indent="16002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8pPr>
    <a:lvl9pPr indent="1828800" defTabSz="457200" latinLnBrk="0">
      <a:lnSpc>
        <a:spcPct val="125000"/>
      </a:lnSpc>
      <a:defRPr sz="2400">
        <a:latin typeface="+mn-lt"/>
        <a:ea typeface="+mn-ea"/>
        <a:cs typeface="+mn-cs"/>
        <a:sym typeface="Avenir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Num" sz="quarter" idx="2"/>
          </p:nvPr>
        </p:nvSpPr>
        <p:spPr>
          <a:xfrm>
            <a:off x="9046503" y="8905523"/>
            <a:ext cx="273605" cy="269237"/>
          </a:xfrm>
          <a:prstGeom prst="rect">
            <a:avLst/>
          </a:prstGeom>
        </p:spPr>
        <p:txBody>
          <a:bodyPr lIns="45718" tIns="45718" rIns="45718" bIns="45718"/>
          <a:lstStyle>
            <a:lvl1pPr algn="r" defTabSz="584200">
              <a:defRPr sz="12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sldNum" sz="quarter" idx="2"/>
          </p:nvPr>
        </p:nvSpPr>
        <p:spPr>
          <a:xfrm>
            <a:off x="9046503" y="8905523"/>
            <a:ext cx="273605" cy="269237"/>
          </a:xfrm>
          <a:prstGeom prst="rect">
            <a:avLst/>
          </a:prstGeom>
        </p:spPr>
        <p:txBody>
          <a:bodyPr lIns="45718" tIns="45718" rIns="45718" bIns="45718"/>
          <a:lstStyle>
            <a:lvl1pPr algn="r" defTabSz="584200">
              <a:defRPr sz="12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325119" y="325119"/>
            <a:ext cx="12367567" cy="2028751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300480">
              <a:defRPr sz="240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pPr>
          </a:p>
        </p:txBody>
      </p:sp>
      <p:grpSp>
        <p:nvGrpSpPr>
          <p:cNvPr id="38" name="Group 38"/>
          <p:cNvGrpSpPr/>
          <p:nvPr/>
        </p:nvGrpSpPr>
        <p:grpSpPr>
          <a:xfrm>
            <a:off x="301033" y="1015736"/>
            <a:ext cx="12406590" cy="1891381"/>
            <a:chOff x="0" y="-1"/>
            <a:chExt cx="12406588" cy="1891379"/>
          </a:xfrm>
        </p:grpSpPr>
        <p:sp>
          <p:nvSpPr>
            <p:cNvPr id="33" name="Shape 33"/>
            <p:cNvSpPr/>
            <p:nvPr/>
          </p:nvSpPr>
          <p:spPr>
            <a:xfrm>
              <a:off x="8299768" y="206273"/>
              <a:ext cx="4090927" cy="1015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34" name="Shape 34"/>
            <p:cNvSpPr/>
            <p:nvPr/>
          </p:nvSpPr>
          <p:spPr>
            <a:xfrm>
              <a:off x="3424220" y="23799"/>
              <a:ext cx="7885540" cy="1209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35" name="Shape 35"/>
            <p:cNvSpPr/>
            <p:nvPr/>
          </p:nvSpPr>
          <p:spPr>
            <a:xfrm>
              <a:off x="3722044" y="41254"/>
              <a:ext cx="7776691" cy="1101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36" name="Shape 36"/>
            <p:cNvSpPr/>
            <p:nvPr/>
          </p:nvSpPr>
          <p:spPr>
            <a:xfrm>
              <a:off x="7676906" y="22213"/>
              <a:ext cx="4704718" cy="926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37" name="Shape 37"/>
            <p:cNvSpPr/>
            <p:nvPr/>
          </p:nvSpPr>
          <p:spPr>
            <a:xfrm>
              <a:off x="-1" y="-2"/>
              <a:ext cx="12406590" cy="1891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</p:grpSp>
      <p:sp>
        <p:nvSpPr>
          <p:cNvPr id="39" name="Shape 3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325119" y="325119"/>
            <a:ext cx="12367567" cy="2028751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300480">
              <a:defRPr sz="240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pPr>
          </a:p>
        </p:txBody>
      </p:sp>
      <p:grpSp>
        <p:nvGrpSpPr>
          <p:cNvPr id="52" name="Group 52"/>
          <p:cNvGrpSpPr/>
          <p:nvPr/>
        </p:nvGrpSpPr>
        <p:grpSpPr>
          <a:xfrm>
            <a:off x="301033" y="1015736"/>
            <a:ext cx="12406590" cy="1891381"/>
            <a:chOff x="0" y="-1"/>
            <a:chExt cx="12406588" cy="1891379"/>
          </a:xfrm>
        </p:grpSpPr>
        <p:sp>
          <p:nvSpPr>
            <p:cNvPr id="47" name="Shape 47"/>
            <p:cNvSpPr/>
            <p:nvPr/>
          </p:nvSpPr>
          <p:spPr>
            <a:xfrm>
              <a:off x="8299768" y="206273"/>
              <a:ext cx="4090926" cy="1015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48" name="Shape 48"/>
            <p:cNvSpPr/>
            <p:nvPr/>
          </p:nvSpPr>
          <p:spPr>
            <a:xfrm>
              <a:off x="3424220" y="23799"/>
              <a:ext cx="7885540" cy="1209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49" name="Shape 49"/>
            <p:cNvSpPr/>
            <p:nvPr/>
          </p:nvSpPr>
          <p:spPr>
            <a:xfrm>
              <a:off x="3722044" y="41254"/>
              <a:ext cx="7776691" cy="1101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7676906" y="22213"/>
              <a:ext cx="4704717" cy="926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51" name="Shape 51"/>
            <p:cNvSpPr/>
            <p:nvPr/>
          </p:nvSpPr>
          <p:spPr>
            <a:xfrm>
              <a:off x="-1" y="-2"/>
              <a:ext cx="12406590" cy="1891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</p:grpSp>
      <p:pic>
        <p:nvPicPr>
          <p:cNvPr id="53" name="image1.jpeg" descr="logo-lkw_(1)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312354" y="8756236"/>
            <a:ext cx="1442755" cy="970511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>
            <p:ph type="sldNum" sz="quarter" idx="2"/>
          </p:nvPr>
        </p:nvSpPr>
        <p:spPr>
          <a:xfrm>
            <a:off x="6337788" y="8982144"/>
            <a:ext cx="329227" cy="33324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62" name="Shape 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63" name="Shape 6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ítulo e conteúdo">
    <p:bg>
      <p:bgPr>
        <a:solidFill>
          <a:srgbClr val="5AB6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4999" y="5007"/>
            <a:ext cx="1165433" cy="11654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21600" y="11929"/>
                  <a:pt x="11929" y="21600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3000"/>
            </a:srgbClr>
          </a:solidFill>
          <a:ln w="3175" cap="rnd">
            <a:solidFill>
              <a:srgbClr val="D1C29E"/>
            </a:solidFill>
          </a:ln>
        </p:spPr>
        <p:txBody>
          <a:bodyPr lIns="50800" tIns="50800" rIns="50800" bIns="50800" anchor="ctr"/>
          <a:lstStyle/>
          <a:p>
            <a:pPr algn="ctr" defTabSz="1300480">
              <a:defRPr sz="4200">
                <a:solidFill>
                  <a:srgbClr val="FFFFFF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</p:txBody>
      </p:sp>
      <p:sp>
        <p:nvSpPr>
          <p:cNvPr id="71" name="Shape 71"/>
          <p:cNvSpPr/>
          <p:nvPr/>
        </p:nvSpPr>
        <p:spPr>
          <a:xfrm>
            <a:off x="240093" y="30010"/>
            <a:ext cx="2420898" cy="2420898"/>
          </a:xfrm>
          <a:prstGeom prst="ellipse">
            <a:avLst/>
          </a:prstGeom>
          <a:ln w="38100" cap="rnd">
            <a:solidFill>
              <a:srgbClr val="FFF5DE"/>
            </a:solidFill>
          </a:ln>
          <a:effectLst>
            <a:outerShdw sx="100000" sy="100000" kx="0" ky="0" algn="b" rotWithShape="0" blurRad="25400" dist="25400" dir="5400000">
              <a:srgbClr val="AEA48D">
                <a:alpha val="8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300480">
              <a:defRPr sz="4200">
                <a:solidFill>
                  <a:srgbClr val="FFFFFF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</p:txBody>
      </p:sp>
      <p:sp>
        <p:nvSpPr>
          <p:cNvPr id="72" name="Shape 72"/>
          <p:cNvSpPr/>
          <p:nvPr/>
        </p:nvSpPr>
        <p:spPr>
          <a:xfrm rot="2315674">
            <a:off x="260097" y="1500553"/>
            <a:ext cx="1601023" cy="15681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503" y="10800"/>
                </a:moveTo>
                <a:cubicBezTo>
                  <a:pt x="2503" y="15353"/>
                  <a:pt x="6218" y="19044"/>
                  <a:pt x="10800" y="19044"/>
                </a:cubicBezTo>
                <a:cubicBezTo>
                  <a:pt x="15382" y="19044"/>
                  <a:pt x="19096" y="15353"/>
                  <a:pt x="19096" y="10800"/>
                </a:cubicBezTo>
                <a:cubicBezTo>
                  <a:pt x="19096" y="6247"/>
                  <a:pt x="15382" y="2556"/>
                  <a:pt x="10800" y="2556"/>
                </a:cubicBezTo>
                <a:cubicBezTo>
                  <a:pt x="6218" y="2556"/>
                  <a:pt x="2503" y="6247"/>
                  <a:pt x="2503" y="10800"/>
                </a:cubicBezTo>
                <a:close/>
              </a:path>
            </a:pathLst>
          </a:custGeom>
          <a:gradFill>
            <a:gsLst>
              <a:gs pos="0">
                <a:srgbClr val="FFFCF6">
                  <a:alpha val="70000"/>
                </a:srgbClr>
              </a:gs>
              <a:gs pos="70000">
                <a:srgbClr val="FFFEFB">
                  <a:alpha val="55000"/>
                </a:srgbClr>
              </a:gs>
              <a:gs pos="100000">
                <a:srgbClr val="EED18D">
                  <a:alpha val="60000"/>
                </a:srgbClr>
              </a:gs>
            </a:gsLst>
            <a:path path="circle">
              <a:fillToRect l="37721" t="-19636" r="62278" b="119636"/>
            </a:path>
          </a:gradFill>
          <a:ln w="3175" cap="rnd">
            <a:solidFill>
              <a:srgbClr val="C5B691"/>
            </a:solidFill>
          </a:ln>
          <a:effectLst>
            <a:outerShdw sx="100000" sy="100000" kx="0" ky="0" algn="b" rotWithShape="0" blurRad="12700" dist="12700" dir="4500000">
              <a:srgbClr val="565041">
                <a:alpha val="3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300480">
              <a:defRPr sz="4200">
                <a:solidFill>
                  <a:srgbClr val="FFFFFF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</p:txBody>
      </p:sp>
      <p:sp>
        <p:nvSpPr>
          <p:cNvPr id="73" name="Shape 73"/>
          <p:cNvSpPr/>
          <p:nvPr/>
        </p:nvSpPr>
        <p:spPr>
          <a:xfrm>
            <a:off x="1440530" y="30010"/>
            <a:ext cx="11564271" cy="975368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300480">
              <a:defRPr sz="4200">
                <a:solidFill>
                  <a:srgbClr val="FFFFFF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</p:txBody>
      </p:sp>
      <p:sp>
        <p:nvSpPr>
          <p:cNvPr id="74" name="Shape 74"/>
          <p:cNvSpPr/>
          <p:nvPr/>
        </p:nvSpPr>
        <p:spPr>
          <a:xfrm>
            <a:off x="1443532" y="-78"/>
            <a:ext cx="104041" cy="975367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sx="100000" sy="100000" kx="0" ky="0" algn="b" rotWithShape="0" blurRad="50800" dist="50800" dir="10800000">
              <a:srgbClr val="706B60">
                <a:alpha val="2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1300480">
              <a:defRPr sz="4200">
                <a:solidFill>
                  <a:srgbClr val="FFFFFF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</p:txBody>
      </p:sp>
      <p:sp>
        <p:nvSpPr>
          <p:cNvPr id="75" name="Shape 75"/>
          <p:cNvSpPr/>
          <p:nvPr/>
        </p:nvSpPr>
        <p:spPr>
          <a:xfrm>
            <a:off x="10394032" y="9294164"/>
            <a:ext cx="2457875" cy="612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 anchor="ctr">
            <a:spAutoFit/>
          </a:bodyPr>
          <a:lstStyle/>
          <a:p>
            <a:pPr algn="ctr" defTabSz="1300480">
              <a:defRPr sz="1600">
                <a:solidFill>
                  <a:srgbClr val="888888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</a:p>
          <a:p>
            <a:pPr algn="ctr" defTabSz="1300480">
              <a:defRPr sz="1600">
                <a:solidFill>
                  <a:srgbClr val="888888"/>
                </a:solidFill>
                <a:latin typeface="Gill Sans MT"/>
                <a:ea typeface="Gill Sans MT"/>
                <a:cs typeface="Gill Sans MT"/>
                <a:sym typeface="Gill Sans MT"/>
              </a:defRPr>
            </a:pPr>
            <a:r>
              <a:t>www.lkwbrasil.com.br</a:t>
            </a:r>
          </a:p>
        </p:txBody>
      </p:sp>
      <p:sp>
        <p:nvSpPr>
          <p:cNvPr id="76" name="Shape 76"/>
          <p:cNvSpPr/>
          <p:nvPr/>
        </p:nvSpPr>
        <p:spPr>
          <a:xfrm>
            <a:off x="1495551" y="9409040"/>
            <a:ext cx="5789734" cy="371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 anchor="ctr">
            <a:spAutoFit/>
          </a:bodyPr>
          <a:lstStyle>
            <a:lvl1pPr defTabSz="1300480">
              <a:defRPr sz="1600">
                <a:solidFill>
                  <a:srgbClr val="888888"/>
                </a:solidFill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Proibida Reprodução</a:t>
            </a:r>
          </a:p>
        </p:txBody>
      </p:sp>
      <p:sp>
        <p:nvSpPr>
          <p:cNvPr id="77" name="Shape 77"/>
          <p:cNvSpPr/>
          <p:nvPr>
            <p:ph type="title"/>
          </p:nvPr>
        </p:nvSpPr>
        <p:spPr>
          <a:xfrm>
            <a:off x="1370505" y="3784812"/>
            <a:ext cx="11704322" cy="1625601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rgbClr val="002060"/>
                </a:solidFill>
                <a:effectLst>
                  <a:outerShdw sx="100000" sy="100000" kx="0" ky="0" algn="b" rotWithShape="0" blurRad="50800" dist="30000" dir="5400000">
                    <a:srgbClr val="000000">
                      <a:alpha val="30000"/>
                    </a:srgbClr>
                  </a:outerShdw>
                </a:effectLst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r>
              <a:t>Texto do Título</a:t>
            </a:r>
          </a:p>
        </p:txBody>
      </p:sp>
      <p:sp>
        <p:nvSpPr>
          <p:cNvPr id="78" name="Shape 78"/>
          <p:cNvSpPr/>
          <p:nvPr>
            <p:ph type="sldNum" sz="quarter" idx="2"/>
          </p:nvPr>
        </p:nvSpPr>
        <p:spPr>
          <a:xfrm>
            <a:off x="8951342" y="8854470"/>
            <a:ext cx="368766" cy="37134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rgbClr val="000000"/>
                </a:solidFill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325119" y="325119"/>
            <a:ext cx="12367567" cy="3511297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1300480">
              <a:defRPr sz="2400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pPr>
          </a:p>
        </p:txBody>
      </p:sp>
      <p:grpSp>
        <p:nvGrpSpPr>
          <p:cNvPr id="8" name="Group 8"/>
          <p:cNvGrpSpPr/>
          <p:nvPr/>
        </p:nvGrpSpPr>
        <p:grpSpPr>
          <a:xfrm>
            <a:off x="301033" y="2388520"/>
            <a:ext cx="12406590" cy="1891381"/>
            <a:chOff x="0" y="0"/>
            <a:chExt cx="12406588" cy="1891380"/>
          </a:xfrm>
        </p:grpSpPr>
        <p:sp>
          <p:nvSpPr>
            <p:cNvPr id="3" name="Shape 3"/>
            <p:cNvSpPr/>
            <p:nvPr/>
          </p:nvSpPr>
          <p:spPr>
            <a:xfrm>
              <a:off x="8299768" y="206273"/>
              <a:ext cx="4090927" cy="10155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7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3"/>
                  </a:lnTo>
                  <a:lnTo>
                    <a:pt x="3049" y="15997"/>
                  </a:lnTo>
                  <a:lnTo>
                    <a:pt x="1501" y="17145"/>
                  </a:lnTo>
                  <a:lnTo>
                    <a:pt x="0" y="18157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7"/>
                  </a:lnTo>
                  <a:lnTo>
                    <a:pt x="3927" y="20182"/>
                  </a:lnTo>
                  <a:lnTo>
                    <a:pt x="4837" y="20587"/>
                  </a:lnTo>
                  <a:lnTo>
                    <a:pt x="5715" y="20857"/>
                  </a:lnTo>
                  <a:lnTo>
                    <a:pt x="6561" y="21127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7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4" name="Shape 4"/>
            <p:cNvSpPr/>
            <p:nvPr/>
          </p:nvSpPr>
          <p:spPr>
            <a:xfrm>
              <a:off x="3424220" y="23799"/>
              <a:ext cx="7885540" cy="1209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5" name="Shape 5"/>
            <p:cNvSpPr/>
            <p:nvPr/>
          </p:nvSpPr>
          <p:spPr>
            <a:xfrm>
              <a:off x="3722044" y="41254"/>
              <a:ext cx="7776691" cy="1101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6" name="Shape 6"/>
            <p:cNvSpPr/>
            <p:nvPr/>
          </p:nvSpPr>
          <p:spPr>
            <a:xfrm>
              <a:off x="7676906" y="22213"/>
              <a:ext cx="4704718" cy="9266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  <p:sp>
          <p:nvSpPr>
            <p:cNvPr id="7" name="Shape 7"/>
            <p:cNvSpPr/>
            <p:nvPr/>
          </p:nvSpPr>
          <p:spPr>
            <a:xfrm>
              <a:off x="-1" y="-1"/>
              <a:ext cx="12406590" cy="1891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1300480">
                <a:defRPr sz="2400">
                  <a:latin typeface="Candara"/>
                  <a:ea typeface="Candara"/>
                  <a:cs typeface="Candara"/>
                  <a:sym typeface="Candara"/>
                </a:defRPr>
              </a:pPr>
            </a:p>
          </p:txBody>
        </p:sp>
      </p:grpSp>
      <p:sp>
        <p:nvSpPr>
          <p:cNvPr id="9" name="Shape 9"/>
          <p:cNvSpPr/>
          <p:nvPr>
            <p:ph type="body" idx="1"/>
          </p:nvPr>
        </p:nvSpPr>
        <p:spPr>
          <a:xfrm>
            <a:off x="1240271" y="3805106"/>
            <a:ext cx="10536300" cy="49076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normAutofit fontScale="100000" lnSpcReduction="0"/>
          </a:bodyPr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0" name="Shape 10"/>
          <p:cNvSpPr/>
          <p:nvPr>
            <p:ph type="title"/>
          </p:nvPr>
        </p:nvSpPr>
        <p:spPr>
          <a:xfrm>
            <a:off x="650238" y="481176"/>
            <a:ext cx="11704324" cy="1781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11" name="Shape 11"/>
          <p:cNvSpPr/>
          <p:nvPr>
            <p:ph type="sldNum" sz="quarter" idx="2"/>
          </p:nvPr>
        </p:nvSpPr>
        <p:spPr>
          <a:xfrm>
            <a:off x="6337789" y="8982142"/>
            <a:ext cx="329227" cy="333245"/>
          </a:xfrm>
          <a:prstGeom prst="rect">
            <a:avLst/>
          </a:prstGeom>
          <a:ln w="12700">
            <a:miter lim="400000"/>
          </a:ln>
        </p:spPr>
        <p:txBody>
          <a:bodyPr wrap="none" lIns="65022" tIns="65022" rIns="65022" bIns="65022" anchor="ctr">
            <a:spAutoFit/>
          </a:bodyPr>
          <a:lstStyle>
            <a:lvl1pPr algn="ctr" defTabSz="1300480">
              <a:defRPr sz="1400">
                <a:solidFill>
                  <a:srgbClr val="073E87"/>
                </a:solidFill>
                <a:latin typeface="Candara"/>
                <a:ea typeface="Candara"/>
                <a:cs typeface="Candara"/>
                <a:sym typeface="Candar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ransition xmlns:p14="http://schemas.microsoft.com/office/powerpoint/2010/main" spd="med" advClick="1"/>
  <p:txStyles>
    <p:titleStyle>
      <a:lvl1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1pPr>
      <a:lvl2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2pPr>
      <a:lvl3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3pPr>
      <a:lvl4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4pPr>
      <a:lvl5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5pPr>
      <a:lvl6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6pPr>
      <a:lvl7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7pPr>
      <a:lvl8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8pPr>
      <a:lvl9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6200" u="none">
          <a:ln>
            <a:noFill/>
          </a:ln>
          <a:solidFill>
            <a:srgbClr val="FFFFFF"/>
          </a:solidFill>
          <a:uFillTx/>
          <a:latin typeface="Candara"/>
          <a:ea typeface="Candara"/>
          <a:cs typeface="Candara"/>
          <a:sym typeface="Candara"/>
        </a:defRPr>
      </a:lvl9pPr>
    </p:titleStyle>
    <p:bodyStyle>
      <a:lvl1pPr marL="388620" marR="0" indent="-388620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∗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1pPr>
      <a:lvl2pPr marL="725891" marR="0" indent="-423948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∗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2pPr>
      <a:lvl3pPr marL="1015681" marR="0" indent="-388617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∗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3pPr>
      <a:lvl4pPr marL="1346200" marR="0" indent="-431800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∗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4pPr>
      <a:lvl5pPr marL="1720213" marR="0" indent="-485775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∗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5pPr>
      <a:lvl6pPr marL="1636776" marR="0" indent="-310896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●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6pPr>
      <a:lvl7pPr marL="1847087" marR="0" indent="-310896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●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7pPr>
      <a:lvl8pPr marL="2048255" marR="0" indent="-310895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●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8pPr>
      <a:lvl9pPr marL="2258567" marR="0" indent="-310895" algn="l" defTabSz="130048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1B6FD"/>
        </a:buClr>
        <a:buSzPct val="100000"/>
        <a:buFont typeface="Symbol"/>
        <a:buChar char="●"/>
        <a:tabLst/>
        <a:defRPr b="0" baseline="0" cap="none" i="0" spc="0" strike="noStrike" sz="3400" u="none">
          <a:ln>
            <a:noFill/>
          </a:ln>
          <a:solidFill>
            <a:srgbClr val="073E87"/>
          </a:solidFill>
          <a:uFillTx/>
          <a:latin typeface="Candara"/>
          <a:ea typeface="Candara"/>
          <a:cs typeface="Candara"/>
          <a:sym typeface="Candara"/>
        </a:defRPr>
      </a:lvl9pPr>
    </p:bodyStyle>
    <p:otherStyle>
      <a:lvl1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0" algn="ctr" defTabSz="130048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Foco em Resultados</a:t>
            </a:r>
          </a:p>
        </p:txBody>
      </p:sp>
      <p:pic>
        <p:nvPicPr>
          <p:cNvPr id="88" name="image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14518" y="3804356"/>
            <a:ext cx="9987054" cy="4908413"/>
          </a:xfrm>
          <a:prstGeom prst="rect">
            <a:avLst/>
          </a:prstGeom>
          <a:ln w="12700">
            <a:miter lim="400000"/>
          </a:ln>
        </p:spPr>
      </p:pic>
      <p:pic>
        <p:nvPicPr>
          <p:cNvPr id="89" name="image6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5303" y="1979939"/>
            <a:ext cx="12494193" cy="80695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93"/>
          <p:cNvGrpSpPr/>
          <p:nvPr/>
        </p:nvGrpSpPr>
        <p:grpSpPr>
          <a:xfrm>
            <a:off x="10474924" y="3240969"/>
            <a:ext cx="2296092" cy="957651"/>
            <a:chOff x="0" y="0"/>
            <a:chExt cx="2296091" cy="957649"/>
          </a:xfrm>
        </p:grpSpPr>
        <p:sp>
          <p:nvSpPr>
            <p:cNvPr id="91" name="Shape 91"/>
            <p:cNvSpPr/>
            <p:nvPr/>
          </p:nvSpPr>
          <p:spPr>
            <a:xfrm>
              <a:off x="-1" y="0"/>
              <a:ext cx="2296093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92" name="Shape 92"/>
            <p:cNvSpPr/>
            <p:nvPr/>
          </p:nvSpPr>
          <p:spPr>
            <a:xfrm>
              <a:off x="-1" y="197902"/>
              <a:ext cx="2296093" cy="5618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Entregar Produtos e Serviços de Qualidade</a:t>
              </a:r>
            </a:p>
          </p:txBody>
        </p:sp>
      </p:grpSp>
      <p:grpSp>
        <p:nvGrpSpPr>
          <p:cNvPr id="96" name="Group 96"/>
          <p:cNvGrpSpPr/>
          <p:nvPr/>
        </p:nvGrpSpPr>
        <p:grpSpPr>
          <a:xfrm>
            <a:off x="7793266" y="3240969"/>
            <a:ext cx="2296092" cy="957651"/>
            <a:chOff x="0" y="0"/>
            <a:chExt cx="2296091" cy="957649"/>
          </a:xfrm>
        </p:grpSpPr>
        <p:sp>
          <p:nvSpPr>
            <p:cNvPr id="94" name="Shape 94"/>
            <p:cNvSpPr/>
            <p:nvPr/>
          </p:nvSpPr>
          <p:spPr>
            <a:xfrm>
              <a:off x="-1" y="0"/>
              <a:ext cx="2296093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95" name="Shape 95"/>
            <p:cNvSpPr/>
            <p:nvPr/>
          </p:nvSpPr>
          <p:spPr>
            <a:xfrm>
              <a:off x="-1" y="197902"/>
              <a:ext cx="2296093" cy="5618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Melhorar Retenção dos Clientes</a:t>
              </a:r>
            </a:p>
          </p:txBody>
        </p:sp>
      </p:grpSp>
      <p:grpSp>
        <p:nvGrpSpPr>
          <p:cNvPr id="99" name="Group 99"/>
          <p:cNvGrpSpPr/>
          <p:nvPr/>
        </p:nvGrpSpPr>
        <p:grpSpPr>
          <a:xfrm>
            <a:off x="5111608" y="3232529"/>
            <a:ext cx="2296092" cy="957651"/>
            <a:chOff x="0" y="0"/>
            <a:chExt cx="2296091" cy="957649"/>
          </a:xfrm>
        </p:grpSpPr>
        <p:sp>
          <p:nvSpPr>
            <p:cNvPr id="97" name="Shape 97"/>
            <p:cNvSpPr/>
            <p:nvPr/>
          </p:nvSpPr>
          <p:spPr>
            <a:xfrm>
              <a:off x="-1" y="0"/>
              <a:ext cx="2296093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98" name="Shape 98"/>
            <p:cNvSpPr/>
            <p:nvPr/>
          </p:nvSpPr>
          <p:spPr>
            <a:xfrm>
              <a:off x="-1" y="305852"/>
              <a:ext cx="2296093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Diminuir tempo de Espera</a:t>
              </a:r>
            </a:p>
          </p:txBody>
        </p:sp>
      </p:grpSp>
      <p:grpSp>
        <p:nvGrpSpPr>
          <p:cNvPr id="102" name="Group 102"/>
          <p:cNvGrpSpPr/>
          <p:nvPr/>
        </p:nvGrpSpPr>
        <p:grpSpPr>
          <a:xfrm>
            <a:off x="5147733" y="8109794"/>
            <a:ext cx="2296091" cy="957651"/>
            <a:chOff x="0" y="0"/>
            <a:chExt cx="2296090" cy="957649"/>
          </a:xfrm>
        </p:grpSpPr>
        <p:sp>
          <p:nvSpPr>
            <p:cNvPr id="100" name="Shape 100"/>
            <p:cNvSpPr/>
            <p:nvPr/>
          </p:nvSpPr>
          <p:spPr>
            <a:xfrm>
              <a:off x="-1" y="0"/>
              <a:ext cx="2296092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01" name="Shape 101"/>
            <p:cNvSpPr/>
            <p:nvPr/>
          </p:nvSpPr>
          <p:spPr>
            <a:xfrm>
              <a:off x="-1" y="305852"/>
              <a:ext cx="2296092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Ferramentas e Tecnologias</a:t>
              </a:r>
            </a:p>
          </p:txBody>
        </p:sp>
      </p:grpSp>
      <p:grpSp>
        <p:nvGrpSpPr>
          <p:cNvPr id="105" name="Group 105"/>
          <p:cNvGrpSpPr/>
          <p:nvPr/>
        </p:nvGrpSpPr>
        <p:grpSpPr>
          <a:xfrm>
            <a:off x="2293901" y="8099707"/>
            <a:ext cx="2296092" cy="957651"/>
            <a:chOff x="0" y="0"/>
            <a:chExt cx="2296090" cy="957649"/>
          </a:xfrm>
        </p:grpSpPr>
        <p:sp>
          <p:nvSpPr>
            <p:cNvPr id="103" name="Shape 103"/>
            <p:cNvSpPr/>
            <p:nvPr/>
          </p:nvSpPr>
          <p:spPr>
            <a:xfrm>
              <a:off x="-1" y="0"/>
              <a:ext cx="2296092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20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04" name="Shape 104"/>
            <p:cNvSpPr/>
            <p:nvPr/>
          </p:nvSpPr>
          <p:spPr>
            <a:xfrm>
              <a:off x="-1" y="197902"/>
              <a:ext cx="2296092" cy="5618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Conhecimentos e Habilidades</a:t>
              </a:r>
            </a:p>
          </p:txBody>
        </p:sp>
      </p:grpSp>
      <p:grpSp>
        <p:nvGrpSpPr>
          <p:cNvPr id="108" name="Group 108"/>
          <p:cNvGrpSpPr/>
          <p:nvPr/>
        </p:nvGrpSpPr>
        <p:grpSpPr>
          <a:xfrm>
            <a:off x="2293901" y="6331143"/>
            <a:ext cx="2296092" cy="957650"/>
            <a:chOff x="0" y="0"/>
            <a:chExt cx="2296090" cy="957649"/>
          </a:xfrm>
        </p:grpSpPr>
        <p:sp>
          <p:nvSpPr>
            <p:cNvPr id="106" name="Shape 106"/>
            <p:cNvSpPr/>
            <p:nvPr/>
          </p:nvSpPr>
          <p:spPr>
            <a:xfrm>
              <a:off x="-1" y="0"/>
              <a:ext cx="2296092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07" name="Shape 107"/>
            <p:cNvSpPr/>
            <p:nvPr/>
          </p:nvSpPr>
          <p:spPr>
            <a:xfrm>
              <a:off x="-1" y="197902"/>
              <a:ext cx="2296092" cy="5618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Aumentar Eficiência nos Processos</a:t>
              </a:r>
            </a:p>
          </p:txBody>
        </p:sp>
      </p:grpSp>
      <p:grpSp>
        <p:nvGrpSpPr>
          <p:cNvPr id="111" name="Group 111"/>
          <p:cNvGrpSpPr/>
          <p:nvPr/>
        </p:nvGrpSpPr>
        <p:grpSpPr>
          <a:xfrm>
            <a:off x="5147733" y="6331143"/>
            <a:ext cx="2296091" cy="957650"/>
            <a:chOff x="0" y="0"/>
            <a:chExt cx="2296090" cy="957649"/>
          </a:xfrm>
        </p:grpSpPr>
        <p:sp>
          <p:nvSpPr>
            <p:cNvPr id="109" name="Shape 109"/>
            <p:cNvSpPr/>
            <p:nvPr/>
          </p:nvSpPr>
          <p:spPr>
            <a:xfrm>
              <a:off x="-1" y="0"/>
              <a:ext cx="2296092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10" name="Shape 110"/>
            <p:cNvSpPr/>
            <p:nvPr/>
          </p:nvSpPr>
          <p:spPr>
            <a:xfrm>
              <a:off x="-1" y="305852"/>
              <a:ext cx="2296092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Menor Tempo de Ciclo</a:t>
              </a:r>
            </a:p>
          </p:txBody>
        </p:sp>
      </p:grpSp>
      <p:grpSp>
        <p:nvGrpSpPr>
          <p:cNvPr id="114" name="Group 114"/>
          <p:cNvGrpSpPr/>
          <p:nvPr/>
        </p:nvGrpSpPr>
        <p:grpSpPr>
          <a:xfrm>
            <a:off x="2221652" y="1127689"/>
            <a:ext cx="2296091" cy="957651"/>
            <a:chOff x="0" y="0"/>
            <a:chExt cx="2296090" cy="957649"/>
          </a:xfrm>
        </p:grpSpPr>
        <p:sp>
          <p:nvSpPr>
            <p:cNvPr id="112" name="Shape 112"/>
            <p:cNvSpPr/>
            <p:nvPr/>
          </p:nvSpPr>
          <p:spPr>
            <a:xfrm>
              <a:off x="-1" y="0"/>
              <a:ext cx="2296092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13" name="Shape 113"/>
            <p:cNvSpPr/>
            <p:nvPr/>
          </p:nvSpPr>
          <p:spPr>
            <a:xfrm>
              <a:off x="-1" y="305852"/>
              <a:ext cx="2296092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Diminuir Custos</a:t>
              </a:r>
            </a:p>
          </p:txBody>
        </p:sp>
      </p:grpSp>
      <p:grpSp>
        <p:nvGrpSpPr>
          <p:cNvPr id="117" name="Group 117"/>
          <p:cNvGrpSpPr/>
          <p:nvPr/>
        </p:nvGrpSpPr>
        <p:grpSpPr>
          <a:xfrm>
            <a:off x="5065359" y="1127689"/>
            <a:ext cx="2296092" cy="957651"/>
            <a:chOff x="0" y="0"/>
            <a:chExt cx="2296091" cy="957649"/>
          </a:xfrm>
        </p:grpSpPr>
        <p:sp>
          <p:nvSpPr>
            <p:cNvPr id="115" name="Shape 115"/>
            <p:cNvSpPr/>
            <p:nvPr/>
          </p:nvSpPr>
          <p:spPr>
            <a:xfrm>
              <a:off x="-1" y="0"/>
              <a:ext cx="2296093" cy="95765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16" name="Shape 116"/>
            <p:cNvSpPr/>
            <p:nvPr/>
          </p:nvSpPr>
          <p:spPr>
            <a:xfrm>
              <a:off x="-1" y="305852"/>
              <a:ext cx="2296093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Aumentar a Rentabilidade</a:t>
              </a:r>
            </a:p>
          </p:txBody>
        </p:sp>
      </p:grpSp>
      <p:grpSp>
        <p:nvGrpSpPr>
          <p:cNvPr id="120" name="Group 120"/>
          <p:cNvGrpSpPr/>
          <p:nvPr/>
        </p:nvGrpSpPr>
        <p:grpSpPr>
          <a:xfrm>
            <a:off x="7793266" y="1115023"/>
            <a:ext cx="2296092" cy="957650"/>
            <a:chOff x="0" y="0"/>
            <a:chExt cx="2296091" cy="957649"/>
          </a:xfrm>
        </p:grpSpPr>
        <p:sp>
          <p:nvSpPr>
            <p:cNvPr id="118" name="Shape 118"/>
            <p:cNvSpPr/>
            <p:nvPr/>
          </p:nvSpPr>
          <p:spPr>
            <a:xfrm>
              <a:off x="-1" y="-1"/>
              <a:ext cx="2296093" cy="957651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91A7"/>
              </a:solidFill>
              <a:prstDash val="solid"/>
              <a:round/>
            </a:ln>
            <a:effectLst>
              <a:outerShdw sx="100000" sy="100000" kx="0" ky="0" algn="b" rotWithShape="0" blurRad="50800" dist="25400" dir="5400000">
                <a:srgbClr val="000000">
                  <a:alpha val="3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pPr>
            </a:p>
          </p:txBody>
        </p:sp>
        <p:sp>
          <p:nvSpPr>
            <p:cNvPr id="119" name="Shape 119"/>
            <p:cNvSpPr/>
            <p:nvPr/>
          </p:nvSpPr>
          <p:spPr>
            <a:xfrm>
              <a:off x="-1" y="305852"/>
              <a:ext cx="2296093" cy="3459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65022" tIns="65022" rIns="65022" bIns="65022" numCol="1" anchor="ctr">
              <a:spAutoFit/>
            </a:bodyPr>
            <a:lstStyle>
              <a:lvl1pPr algn="ctr" defTabSz="1300480">
                <a:defRPr sz="1400">
                  <a:latin typeface="Gill Sans MT"/>
                  <a:ea typeface="Gill Sans MT"/>
                  <a:cs typeface="Gill Sans MT"/>
                  <a:sym typeface="Gill Sans MT"/>
                </a:defRPr>
              </a:lvl1pPr>
            </a:lstStyle>
            <a:p>
              <a:pPr/>
              <a:r>
                <a:t>Aumentar a Receita</a:t>
              </a:r>
            </a:p>
          </p:txBody>
        </p:sp>
      </p:grpSp>
      <p:sp>
        <p:nvSpPr>
          <p:cNvPr id="121" name="Shape 121"/>
          <p:cNvSpPr/>
          <p:nvPr/>
        </p:nvSpPr>
        <p:spPr>
          <a:xfrm>
            <a:off x="4623927" y="8561493"/>
            <a:ext cx="547285" cy="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2" name="Shape 122"/>
          <p:cNvSpPr/>
          <p:nvPr/>
        </p:nvSpPr>
        <p:spPr>
          <a:xfrm flipV="1">
            <a:off x="1754221" y="6845582"/>
            <a:ext cx="521620" cy="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3" name="Shape 123"/>
          <p:cNvSpPr/>
          <p:nvPr/>
        </p:nvSpPr>
        <p:spPr>
          <a:xfrm>
            <a:off x="1754221" y="8543431"/>
            <a:ext cx="521620" cy="2"/>
          </a:xfrm>
          <a:prstGeom prst="line">
            <a:avLst/>
          </a:prstGeom>
          <a:ln w="25400">
            <a:solidFill>
              <a:srgbClr val="3891A7"/>
            </a:solidFill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4" name="Shape 124"/>
          <p:cNvSpPr/>
          <p:nvPr/>
        </p:nvSpPr>
        <p:spPr>
          <a:xfrm flipV="1">
            <a:off x="1736159" y="6824670"/>
            <a:ext cx="2" cy="1736825"/>
          </a:xfrm>
          <a:prstGeom prst="line">
            <a:avLst/>
          </a:prstGeom>
          <a:ln w="25400">
            <a:solidFill>
              <a:srgbClr val="3891A7"/>
            </a:solidFill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5" name="Shape 125"/>
          <p:cNvSpPr/>
          <p:nvPr/>
        </p:nvSpPr>
        <p:spPr>
          <a:xfrm>
            <a:off x="4623927" y="6845582"/>
            <a:ext cx="547285" cy="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6" name="Shape 126"/>
          <p:cNvSpPr/>
          <p:nvPr/>
        </p:nvSpPr>
        <p:spPr>
          <a:xfrm flipV="1">
            <a:off x="3282548" y="7331997"/>
            <a:ext cx="2" cy="44356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7" name="Shape 127"/>
          <p:cNvSpPr/>
          <p:nvPr/>
        </p:nvSpPr>
        <p:spPr>
          <a:xfrm>
            <a:off x="3305385" y="7762785"/>
            <a:ext cx="2921567" cy="3"/>
          </a:xfrm>
          <a:prstGeom prst="line">
            <a:avLst/>
          </a:prstGeom>
          <a:ln w="25400">
            <a:solidFill>
              <a:srgbClr val="3891A7"/>
            </a:solidFill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8" name="Shape 128"/>
          <p:cNvSpPr/>
          <p:nvPr/>
        </p:nvSpPr>
        <p:spPr>
          <a:xfrm flipV="1">
            <a:off x="6213403" y="7756524"/>
            <a:ext cx="2" cy="382921"/>
          </a:xfrm>
          <a:prstGeom prst="line">
            <a:avLst/>
          </a:prstGeom>
          <a:ln w="25400">
            <a:solidFill>
              <a:srgbClr val="3891A7"/>
            </a:solidFill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9" name="Shape 129"/>
          <p:cNvSpPr/>
          <p:nvPr/>
        </p:nvSpPr>
        <p:spPr>
          <a:xfrm flipV="1">
            <a:off x="6295778" y="4236533"/>
            <a:ext cx="2" cy="2111094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0" name="Shape 130"/>
          <p:cNvSpPr/>
          <p:nvPr/>
        </p:nvSpPr>
        <p:spPr>
          <a:xfrm flipH="1">
            <a:off x="10078719" y="3719793"/>
            <a:ext cx="367928" cy="1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1" name="Shape 131"/>
          <p:cNvSpPr/>
          <p:nvPr/>
        </p:nvSpPr>
        <p:spPr>
          <a:xfrm>
            <a:off x="7422306" y="3719793"/>
            <a:ext cx="367928" cy="1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2" name="Shape 132"/>
          <p:cNvSpPr/>
          <p:nvPr/>
        </p:nvSpPr>
        <p:spPr>
          <a:xfrm flipV="1">
            <a:off x="3338621" y="2094702"/>
            <a:ext cx="2" cy="4263201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3" name="Shape 133"/>
          <p:cNvSpPr/>
          <p:nvPr/>
        </p:nvSpPr>
        <p:spPr>
          <a:xfrm flipV="1">
            <a:off x="11595945" y="4208496"/>
            <a:ext cx="2" cy="4500267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4" name="Shape 134"/>
          <p:cNvSpPr/>
          <p:nvPr/>
        </p:nvSpPr>
        <p:spPr>
          <a:xfrm>
            <a:off x="7437118" y="8665898"/>
            <a:ext cx="4139511" cy="1"/>
          </a:xfrm>
          <a:prstGeom prst="line">
            <a:avLst/>
          </a:prstGeom>
          <a:ln w="25400">
            <a:solidFill>
              <a:srgbClr val="3891A7"/>
            </a:solidFill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5" name="Shape 135"/>
          <p:cNvSpPr/>
          <p:nvPr/>
        </p:nvSpPr>
        <p:spPr>
          <a:xfrm>
            <a:off x="4438410" y="1606512"/>
            <a:ext cx="655519" cy="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6" name="Shape 136"/>
          <p:cNvSpPr/>
          <p:nvPr/>
        </p:nvSpPr>
        <p:spPr>
          <a:xfrm flipH="1">
            <a:off x="7398539" y="1606512"/>
            <a:ext cx="415463" cy="2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7" name="Shape 137"/>
          <p:cNvSpPr/>
          <p:nvPr/>
        </p:nvSpPr>
        <p:spPr>
          <a:xfrm flipV="1">
            <a:off x="8941310" y="2027425"/>
            <a:ext cx="2" cy="1169949"/>
          </a:xfrm>
          <a:prstGeom prst="line">
            <a:avLst/>
          </a:prstGeom>
          <a:ln w="25400">
            <a:solidFill>
              <a:srgbClr val="3891A7"/>
            </a:solidFill>
            <a:tailEnd type="triangle"/>
          </a:ln>
          <a:effectLst>
            <a:outerShdw sx="100000" sy="100000" kx="0" ky="0" algn="b" rotWithShape="0" blurRad="50800" dist="25400" dir="5400000">
              <a:srgbClr val="000000">
                <a:alpha val="38000"/>
              </a:srgbClr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Class="entr" nodeType="click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click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ntr" nodeType="click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Class="entr" nodeType="click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Class="entr" nodeType="click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Class="entr" nodeType="click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Class="entr" nodeType="click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Class="entr" nodeType="clickEffect" presetSubtype="8" presetID="2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8" grpId="6"/>
      <p:bldP build="whole" bldLvl="1" animBg="1" rev="0" advAuto="0" spid="127" grpId="4"/>
      <p:bldP build="whole" bldLvl="1" animBg="1" rev="0" advAuto="0" spid="122" grpId="9"/>
      <p:bldP build="whole" bldLvl="1" animBg="1" rev="0" advAuto="0" spid="129" grpId="17"/>
      <p:bldP build="whole" bldLvl="1" animBg="1" rev="0" advAuto="0" spid="135" grpId="26"/>
      <p:bldP build="whole" bldLvl="1" animBg="1" rev="0" advAuto="0" spid="105" grpId="1"/>
      <p:bldP build="whole" bldLvl="1" animBg="1" rev="0" advAuto="0" spid="96" grpId="20"/>
      <p:bldP build="whole" bldLvl="1" animBg="1" rev="0" advAuto="0" spid="111" grpId="16"/>
      <p:bldP build="whole" bldLvl="1" animBg="1" rev="0" advAuto="0" spid="125" grpId="13"/>
      <p:bldP build="whole" bldLvl="1" animBg="1" rev="0" advAuto="0" spid="121" grpId="2"/>
      <p:bldP build="whole" bldLvl="1" animBg="1" rev="0" advAuto="0" spid="130" grpId="22"/>
      <p:bldP build="whole" bldLvl="1" animBg="1" rev="0" advAuto="0" spid="99" grpId="18"/>
      <p:bldP build="whole" bldLvl="1" animBg="1" rev="0" advAuto="0" spid="114" grpId="15"/>
      <p:bldP build="whole" bldLvl="1" animBg="1" rev="0" advAuto="0" spid="134" grpId="8"/>
      <p:bldP build="whole" bldLvl="1" animBg="1" rev="0" advAuto="0" spid="123" grpId="11"/>
      <p:bldP build="whole" bldLvl="1" animBg="1" rev="0" advAuto="0" spid="132" grpId="14"/>
      <p:bldP build="whole" bldLvl="1" animBg="1" rev="0" advAuto="0" spid="136" grpId="25"/>
      <p:bldP build="whole" bldLvl="1" animBg="1" rev="0" advAuto="0" spid="102" grpId="3"/>
      <p:bldP build="whole" bldLvl="1" animBg="1" rev="0" advAuto="0" spid="133" grpId="7"/>
      <p:bldP build="whole" bldLvl="1" animBg="1" rev="0" advAuto="0" spid="137" grpId="23"/>
      <p:bldP build="whole" bldLvl="1" animBg="1" rev="0" advAuto="0" spid="131" grpId="19"/>
      <p:bldP build="whole" bldLvl="1" animBg="1" rev="0" advAuto="0" spid="117" grpId="27"/>
      <p:bldP build="whole" bldLvl="1" animBg="1" rev="0" advAuto="0" spid="124" grpId="10"/>
      <p:bldP build="whole" bldLvl="1" animBg="1" rev="0" advAuto="0" spid="108" grpId="12"/>
      <p:bldP build="whole" bldLvl="1" animBg="1" rev="0" advAuto="0" spid="126" grpId="5"/>
      <p:bldP build="whole" bldLvl="1" animBg="1" rev="0" advAuto="0" spid="93" grpId="21"/>
      <p:bldP build="whole" bldLvl="1" animBg="1" rev="0" advAuto="0" spid="120" grpId="24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venir Book"/>
        <a:ea typeface="Avenir Book"/>
        <a:cs typeface="Avenir Book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venir Book"/>
        <a:ea typeface="Avenir Book"/>
        <a:cs typeface="Avenir Book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