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790"/>
    <p:restoredTop sz="94697"/>
  </p:normalViewPr>
  <p:slideViewPr>
    <p:cSldViewPr snapToGrid="0" snapToObjects="1">
      <p:cViewPr varScale="1">
        <p:scale>
          <a:sx n="86" d="100"/>
          <a:sy n="86" d="100"/>
        </p:scale>
        <p:origin x="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79E7C5AA-4EBB-9E48-90E2-5E15892B9CEF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98B96B7-B67B-DF4B-BF39-705ADE0DA14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6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REVIEW</a:t>
            </a:r>
            <a:br>
              <a:rPr lang="en-US"/>
            </a:br>
            <a:r>
              <a:rPr lang="en-US"/>
              <a:t>MODAL </a:t>
            </a:r>
            <a:r>
              <a:rPr lang="en-US" dirty="0"/>
              <a:t>VERBS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3600" b="1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0118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762" y="250317"/>
            <a:ext cx="7729728" cy="1188720"/>
          </a:xfrm>
        </p:spPr>
        <p:txBody>
          <a:bodyPr/>
          <a:lstStyle/>
          <a:p>
            <a:r>
              <a:rPr lang="en-US" dirty="0"/>
              <a:t>COMPARE again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2509" y="1729046"/>
            <a:ext cx="11421687" cy="388594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pt-BR" dirty="0"/>
              <a:t>Kyle </a:t>
            </a:r>
            <a:r>
              <a:rPr lang="en-US" altLang="pt-BR" b="1" dirty="0"/>
              <a:t>may</a:t>
            </a:r>
            <a:r>
              <a:rPr lang="en-US" altLang="pt-BR" dirty="0"/>
              <a:t> go out with his friends tonight – </a:t>
            </a:r>
            <a:r>
              <a:rPr lang="en-US" altLang="pt-BR" i="1" dirty="0"/>
              <a:t>Kyle </a:t>
            </a:r>
            <a:r>
              <a:rPr lang="en-US" altLang="pt-BR" i="1" dirty="0" err="1"/>
              <a:t>pode</a:t>
            </a:r>
            <a:r>
              <a:rPr lang="en-US" altLang="pt-BR" i="1" dirty="0"/>
              <a:t>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seus</a:t>
            </a:r>
            <a:r>
              <a:rPr lang="en-US" altLang="pt-BR" i="1" dirty="0"/>
              <a:t> amigos (</a:t>
            </a:r>
            <a:r>
              <a:rPr lang="en-US" altLang="pt-BR" i="1" dirty="0" err="1"/>
              <a:t>ele</a:t>
            </a:r>
            <a:r>
              <a:rPr lang="en-US" altLang="pt-BR" i="1" dirty="0"/>
              <a:t> tem </a:t>
            </a:r>
            <a:r>
              <a:rPr lang="en-US" altLang="pt-BR" i="1" dirty="0" err="1"/>
              <a:t>permissão</a:t>
            </a:r>
            <a:r>
              <a:rPr lang="en-US" altLang="pt-BR" i="1" dirty="0"/>
              <a:t> para </a:t>
            </a:r>
            <a:r>
              <a:rPr lang="en-US" altLang="pt-BR" i="1" dirty="0" err="1"/>
              <a:t>sair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might/may</a:t>
            </a:r>
            <a:r>
              <a:rPr lang="en-US" altLang="pt-BR" dirty="0"/>
              <a:t> go out with his friends tonight. – </a:t>
            </a:r>
            <a:r>
              <a:rPr lang="en-US" altLang="pt-BR" i="1" dirty="0"/>
              <a:t>O Kyle </a:t>
            </a:r>
            <a:r>
              <a:rPr lang="en-US" altLang="pt-BR" i="1" dirty="0" err="1"/>
              <a:t>pode</a:t>
            </a:r>
            <a:r>
              <a:rPr lang="en-US" altLang="pt-BR" i="1" dirty="0"/>
              <a:t>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seus</a:t>
            </a:r>
            <a:r>
              <a:rPr lang="en-US" altLang="pt-BR" i="1" dirty="0"/>
              <a:t> amigos </a:t>
            </a:r>
            <a:r>
              <a:rPr lang="en-US" altLang="pt-BR" i="1" dirty="0" err="1"/>
              <a:t>hoje</a:t>
            </a:r>
            <a:r>
              <a:rPr lang="en-US" altLang="pt-BR" i="1" dirty="0"/>
              <a:t> </a:t>
            </a:r>
            <a:r>
              <a:rPr lang="en-US" altLang="pt-BR" i="1" dirty="0" err="1"/>
              <a:t>à</a:t>
            </a:r>
            <a:r>
              <a:rPr lang="en-US" altLang="pt-BR" i="1" dirty="0"/>
              <a:t> </a:t>
            </a:r>
            <a:r>
              <a:rPr lang="en-US" altLang="pt-BR" i="1" dirty="0" err="1"/>
              <a:t>noite</a:t>
            </a:r>
            <a:r>
              <a:rPr lang="en-US" altLang="pt-BR" i="1" dirty="0"/>
              <a:t> (</a:t>
            </a:r>
            <a:r>
              <a:rPr lang="en-US" altLang="pt-BR" i="1" dirty="0" err="1"/>
              <a:t>talvez</a:t>
            </a:r>
            <a:r>
              <a:rPr lang="en-US" altLang="pt-BR" i="1" dirty="0"/>
              <a:t>; 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possivel</a:t>
            </a:r>
            <a:r>
              <a:rPr lang="en-US" altLang="pt-BR" i="1" dirty="0"/>
              <a:t> que </a:t>
            </a:r>
            <a:r>
              <a:rPr lang="en-US" altLang="pt-BR" i="1" dirty="0" err="1"/>
              <a:t>isso</a:t>
            </a:r>
            <a:r>
              <a:rPr lang="en-US" altLang="pt-BR" i="1" dirty="0"/>
              <a:t> </a:t>
            </a:r>
            <a:r>
              <a:rPr lang="en-US" altLang="pt-BR" i="1" dirty="0" err="1"/>
              <a:t>aconteça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must</a:t>
            </a:r>
            <a:r>
              <a:rPr lang="en-US" altLang="pt-BR" dirty="0"/>
              <a:t> go out with his friends tonight – </a:t>
            </a:r>
            <a:r>
              <a:rPr lang="en-US" altLang="pt-BR" i="1" dirty="0"/>
              <a:t>O Kyle tem que </a:t>
            </a:r>
            <a:r>
              <a:rPr lang="en-US" altLang="pt-BR" i="1" dirty="0" err="1"/>
              <a:t>sair</a:t>
            </a:r>
            <a:r>
              <a:rPr lang="en-US" altLang="pt-BR" i="1" dirty="0"/>
              <a:t> </a:t>
            </a:r>
            <a:r>
              <a:rPr lang="en-US" altLang="pt-BR" i="1" dirty="0" err="1"/>
              <a:t>som</a:t>
            </a:r>
            <a:r>
              <a:rPr lang="en-US" altLang="pt-BR" i="1" dirty="0"/>
              <a:t> </a:t>
            </a:r>
            <a:r>
              <a:rPr lang="en-US" altLang="pt-BR" i="1" dirty="0" err="1"/>
              <a:t>seus</a:t>
            </a:r>
            <a:r>
              <a:rPr lang="en-US" altLang="pt-BR" i="1" dirty="0"/>
              <a:t> amigos (</a:t>
            </a:r>
            <a:r>
              <a:rPr lang="en-US" altLang="pt-BR" i="1" dirty="0" err="1"/>
              <a:t>obrigação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can </a:t>
            </a:r>
            <a:r>
              <a:rPr lang="en-US" altLang="pt-BR" dirty="0"/>
              <a:t>go out with his friends tonight. – </a:t>
            </a:r>
            <a:r>
              <a:rPr lang="en-US" altLang="pt-BR" i="1" dirty="0"/>
              <a:t>O Kyle </a:t>
            </a:r>
            <a:r>
              <a:rPr lang="en-US" altLang="pt-BR" i="1" dirty="0" err="1"/>
              <a:t>pode</a:t>
            </a:r>
            <a:r>
              <a:rPr lang="en-US" altLang="pt-BR" i="1" dirty="0"/>
              <a:t>/</a:t>
            </a:r>
            <a:r>
              <a:rPr lang="en-US" altLang="pt-BR" i="1" dirty="0" err="1"/>
              <a:t>consegue</a:t>
            </a:r>
            <a:r>
              <a:rPr lang="en-US" altLang="pt-BR" i="1" dirty="0"/>
              <a:t>/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capaz</a:t>
            </a:r>
            <a:r>
              <a:rPr lang="en-US" altLang="pt-BR" i="1" dirty="0"/>
              <a:t> de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os</a:t>
            </a:r>
            <a:r>
              <a:rPr lang="en-US" altLang="pt-BR" i="1" dirty="0"/>
              <a:t> amigos dele.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could </a:t>
            </a:r>
            <a:r>
              <a:rPr lang="en-US" altLang="pt-BR" dirty="0"/>
              <a:t>go out with his friends tonight. – </a:t>
            </a:r>
            <a:r>
              <a:rPr lang="en-US" altLang="pt-BR" i="1" dirty="0"/>
              <a:t>O Kyle </a:t>
            </a:r>
            <a:r>
              <a:rPr lang="en-US" altLang="pt-BR" i="1" dirty="0" err="1"/>
              <a:t>poderia</a:t>
            </a:r>
            <a:r>
              <a:rPr lang="en-US" altLang="pt-BR" i="1" dirty="0"/>
              <a:t>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seus</a:t>
            </a:r>
            <a:r>
              <a:rPr lang="en-US" altLang="pt-BR" i="1" dirty="0"/>
              <a:t> amigos (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uma</a:t>
            </a:r>
            <a:r>
              <a:rPr lang="en-US" altLang="pt-BR" i="1" dirty="0"/>
              <a:t> </a:t>
            </a:r>
            <a:r>
              <a:rPr lang="en-US" altLang="pt-BR" i="1" dirty="0" err="1"/>
              <a:t>possibilidade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should</a:t>
            </a:r>
            <a:r>
              <a:rPr lang="en-US" altLang="pt-BR" dirty="0"/>
              <a:t> go out with his friends tonight. </a:t>
            </a:r>
            <a:r>
              <a:rPr lang="en-US" dirty="0"/>
              <a:t>–</a:t>
            </a:r>
            <a:r>
              <a:rPr lang="en-US" altLang="pt-BR" dirty="0"/>
              <a:t> </a:t>
            </a:r>
            <a:r>
              <a:rPr lang="en-US" altLang="pt-BR" i="1" dirty="0"/>
              <a:t>O Kyle </a:t>
            </a:r>
            <a:r>
              <a:rPr lang="en-US" altLang="pt-BR" i="1" dirty="0" err="1"/>
              <a:t>deveria</a:t>
            </a:r>
            <a:r>
              <a:rPr lang="en-US" altLang="pt-BR" i="1" dirty="0"/>
              <a:t>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os</a:t>
            </a:r>
            <a:r>
              <a:rPr lang="en-US" altLang="pt-BR" i="1" dirty="0"/>
              <a:t> amigos dele (</a:t>
            </a:r>
            <a:r>
              <a:rPr lang="en-US" altLang="pt-BR" i="1" dirty="0" err="1"/>
              <a:t>conselho</a:t>
            </a:r>
            <a:r>
              <a:rPr lang="en-US" altLang="pt-BR" i="1" dirty="0"/>
              <a:t>; </a:t>
            </a:r>
            <a:r>
              <a:rPr lang="en-US" altLang="pt-BR" i="1" dirty="0" err="1"/>
              <a:t>sugestão</a:t>
            </a:r>
            <a:r>
              <a:rPr lang="en-US" altLang="pt-BR" i="1" dirty="0"/>
              <a:t> forte)</a:t>
            </a:r>
          </a:p>
          <a:p>
            <a:r>
              <a:rPr lang="en-US" altLang="pt-BR" dirty="0"/>
              <a:t>Kyle </a:t>
            </a:r>
            <a:r>
              <a:rPr lang="en-US" altLang="pt-BR" b="1" dirty="0"/>
              <a:t>would</a:t>
            </a:r>
            <a:r>
              <a:rPr lang="en-US" altLang="pt-BR" dirty="0"/>
              <a:t> go out with his friends if he had more money. – </a:t>
            </a:r>
            <a:r>
              <a:rPr lang="en-US" altLang="pt-BR" i="1" dirty="0"/>
              <a:t>O Kyle </a:t>
            </a:r>
            <a:r>
              <a:rPr lang="en-US" altLang="pt-BR" i="1" dirty="0" err="1"/>
              <a:t>sairia</a:t>
            </a:r>
            <a:r>
              <a:rPr lang="en-US" altLang="pt-BR" i="1" dirty="0"/>
              <a:t> com </a:t>
            </a:r>
            <a:r>
              <a:rPr lang="en-US" altLang="pt-BR" i="1" dirty="0" err="1"/>
              <a:t>os</a:t>
            </a:r>
            <a:r>
              <a:rPr lang="en-US" altLang="pt-BR" i="1" dirty="0"/>
              <a:t> amigos dele se </a:t>
            </a:r>
            <a:r>
              <a:rPr lang="en-US" altLang="pt-BR" i="1" dirty="0" err="1"/>
              <a:t>ele</a:t>
            </a:r>
            <a:r>
              <a:rPr lang="en-US" altLang="pt-BR" i="1" dirty="0"/>
              <a:t> </a:t>
            </a:r>
            <a:r>
              <a:rPr lang="en-US" altLang="pt-BR" i="1" dirty="0" err="1"/>
              <a:t>tivesse</a:t>
            </a:r>
            <a:r>
              <a:rPr lang="en-US" altLang="pt-BR" i="1" dirty="0"/>
              <a:t> </a:t>
            </a:r>
            <a:r>
              <a:rPr lang="en-US" altLang="pt-BR" i="1" dirty="0" err="1"/>
              <a:t>mais</a:t>
            </a:r>
            <a:r>
              <a:rPr lang="en-US" altLang="pt-BR" i="1" dirty="0"/>
              <a:t> </a:t>
            </a:r>
            <a:r>
              <a:rPr lang="en-US" altLang="pt-BR" i="1" dirty="0" err="1"/>
              <a:t>dinheiro</a:t>
            </a:r>
            <a:r>
              <a:rPr lang="en-US" altLang="pt-BR" i="1" dirty="0"/>
              <a:t>.</a:t>
            </a:r>
          </a:p>
          <a:p>
            <a:r>
              <a:rPr lang="en-US" dirty="0" err="1"/>
              <a:t>Kye</a:t>
            </a:r>
            <a:r>
              <a:rPr lang="en-US" dirty="0"/>
              <a:t> </a:t>
            </a:r>
            <a:r>
              <a:rPr lang="en-US" b="1" dirty="0"/>
              <a:t>would </a:t>
            </a:r>
            <a:r>
              <a:rPr lang="en-US" dirty="0"/>
              <a:t>go out with his friends nearly every night when we was in college. – </a:t>
            </a:r>
            <a:r>
              <a:rPr lang="en-US" i="1" dirty="0"/>
              <a:t>O Kyle </a:t>
            </a:r>
            <a:r>
              <a:rPr lang="en-US" i="1" dirty="0" err="1"/>
              <a:t>costumava</a:t>
            </a:r>
            <a:r>
              <a:rPr lang="en-US" i="1" dirty="0"/>
              <a:t> </a:t>
            </a:r>
            <a:r>
              <a:rPr lang="en-US" i="1" dirty="0" err="1"/>
              <a:t>sair</a:t>
            </a:r>
            <a:r>
              <a:rPr lang="en-US" i="1" dirty="0"/>
              <a:t> com </a:t>
            </a:r>
            <a:r>
              <a:rPr lang="en-US" i="1" dirty="0" err="1"/>
              <a:t>os</a:t>
            </a:r>
            <a:r>
              <a:rPr lang="en-US" i="1" dirty="0"/>
              <a:t> amigos dele </a:t>
            </a:r>
            <a:r>
              <a:rPr lang="en-US" i="1" dirty="0" err="1"/>
              <a:t>todas</a:t>
            </a:r>
            <a:r>
              <a:rPr lang="en-US" i="1" dirty="0"/>
              <a:t> as </a:t>
            </a:r>
            <a:r>
              <a:rPr lang="en-US" i="1" dirty="0" err="1"/>
              <a:t>noites</a:t>
            </a:r>
            <a:r>
              <a:rPr lang="en-US" i="1" dirty="0"/>
              <a:t>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ele</a:t>
            </a:r>
            <a:r>
              <a:rPr lang="en-US" i="1" dirty="0"/>
              <a:t> </a:t>
            </a:r>
            <a:r>
              <a:rPr lang="en-US" i="1" dirty="0" err="1"/>
              <a:t>estava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faculdade</a:t>
            </a:r>
            <a:r>
              <a:rPr lang="en-US" i="1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97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Awesome job! </a:t>
            </a:r>
            <a:r>
              <a:rPr lang="en-US" dirty="0">
                <a:sym typeface="Wingdings"/>
              </a:rPr>
              <a:t>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going to review? </a:t>
            </a:r>
            <a:br>
              <a:rPr lang="en-US" dirty="0"/>
            </a:br>
            <a:r>
              <a:rPr lang="en-US" dirty="0"/>
              <a:t>O que </a:t>
            </a:r>
            <a:r>
              <a:rPr lang="en-US" dirty="0" err="1"/>
              <a:t>vamos</a:t>
            </a:r>
            <a:r>
              <a:rPr lang="en-US" dirty="0"/>
              <a:t> </a:t>
            </a:r>
            <a:r>
              <a:rPr lang="en-US" dirty="0" err="1"/>
              <a:t>revisar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9640" y="2638045"/>
            <a:ext cx="10408920" cy="719518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ct val="0"/>
              </a:spcBef>
              <a:buClrTx/>
              <a:defRPr/>
            </a:pPr>
            <a:r>
              <a:rPr lang="en-US" altLang="x-none" sz="2800" dirty="0"/>
              <a:t>Modal verbs (may, might, must, can, could, should, would)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2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605" y="167640"/>
            <a:ext cx="7729728" cy="975360"/>
          </a:xfrm>
        </p:spPr>
        <p:txBody>
          <a:bodyPr/>
          <a:lstStyle/>
          <a:p>
            <a:r>
              <a:rPr lang="en-US"/>
              <a:t>MODALS – What are modal verbs?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8" y="1508760"/>
            <a:ext cx="10901362" cy="27736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Font typeface="Wingdings" charset="2"/>
              <a:buNone/>
              <a:defRPr/>
            </a:pPr>
            <a:r>
              <a:rPr lang="en-US" sz="2000" dirty="0"/>
              <a:t>Modal verbs are “helping verbs”  – Um </a:t>
            </a:r>
            <a:r>
              <a:rPr lang="en-US" sz="2000" dirty="0" err="1"/>
              <a:t>verbo</a:t>
            </a:r>
            <a:r>
              <a:rPr lang="en-US" sz="2000" dirty="0"/>
              <a:t> modal </a:t>
            </a:r>
            <a:r>
              <a:rPr lang="en-US" sz="2000" dirty="0" err="1"/>
              <a:t>é</a:t>
            </a:r>
            <a:r>
              <a:rPr lang="en-US" sz="2000" dirty="0"/>
              <a:t> um </a:t>
            </a:r>
            <a:r>
              <a:rPr lang="en-US" sz="2000" dirty="0" err="1"/>
              <a:t>tipo</a:t>
            </a:r>
            <a:r>
              <a:rPr lang="en-US" sz="2000" dirty="0"/>
              <a:t> de </a:t>
            </a:r>
            <a:r>
              <a:rPr lang="en-US" sz="2000" dirty="0" err="1"/>
              <a:t>verbo</a:t>
            </a:r>
            <a:r>
              <a:rPr lang="en-US" sz="2000" dirty="0"/>
              <a:t> </a:t>
            </a:r>
            <a:r>
              <a:rPr lang="en-US" sz="2000" dirty="0" err="1"/>
              <a:t>auxilar</a:t>
            </a:r>
            <a:r>
              <a:rPr lang="en-US" sz="2000" dirty="0"/>
              <a:t> </a:t>
            </a:r>
            <a:r>
              <a:rPr lang="en-US" sz="2000" dirty="0" err="1"/>
              <a:t>utilizado</a:t>
            </a:r>
            <a:r>
              <a:rPr lang="en-US" sz="2000" dirty="0"/>
              <a:t> para </a:t>
            </a:r>
            <a:r>
              <a:rPr lang="en-US" sz="2000" dirty="0" err="1"/>
              <a:t>ajudar</a:t>
            </a:r>
            <a:r>
              <a:rPr lang="en-US" sz="2000" dirty="0"/>
              <a:t> </a:t>
            </a:r>
            <a:r>
              <a:rPr lang="en-US" sz="2000" dirty="0" err="1"/>
              <a:t>os</a:t>
            </a:r>
            <a:r>
              <a:rPr lang="en-US" sz="2000" dirty="0"/>
              <a:t> </a:t>
            </a:r>
            <a:r>
              <a:rPr lang="en-US" sz="2000" dirty="0" err="1"/>
              <a:t>verbos</a:t>
            </a:r>
            <a:r>
              <a:rPr lang="en-US" sz="2000" dirty="0"/>
              <a:t> </a:t>
            </a:r>
            <a:r>
              <a:rPr lang="en-US" sz="2000" dirty="0" err="1"/>
              <a:t>principais</a:t>
            </a:r>
            <a:r>
              <a:rPr lang="en-US" sz="2000" dirty="0"/>
              <a:t>.  </a:t>
            </a:r>
          </a:p>
          <a:p>
            <a:pPr>
              <a:defRPr/>
            </a:pPr>
            <a:r>
              <a:rPr lang="en-US" sz="2000" dirty="0"/>
              <a:t>They  compliment or completely change the meanings of the main verbs. – </a:t>
            </a:r>
            <a:r>
              <a:rPr lang="en-US" sz="2000" u="sng" dirty="0" err="1"/>
              <a:t>Eles</a:t>
            </a:r>
            <a:r>
              <a:rPr lang="en-US" sz="2000" u="sng" dirty="0"/>
              <a:t> </a:t>
            </a:r>
            <a:r>
              <a:rPr lang="en-US" sz="2000" u="sng" dirty="0" err="1"/>
              <a:t>complementam</a:t>
            </a:r>
            <a:r>
              <a:rPr lang="en-US" sz="2000" u="sng" dirty="0"/>
              <a:t> </a:t>
            </a:r>
            <a:r>
              <a:rPr lang="en-US" sz="2000" u="sng" dirty="0" err="1"/>
              <a:t>ou</a:t>
            </a:r>
            <a:r>
              <a:rPr lang="en-US" sz="2000" u="sng" dirty="0"/>
              <a:t> alteram </a:t>
            </a:r>
            <a:r>
              <a:rPr lang="en-US" sz="2000" u="sng" dirty="0" err="1"/>
              <a:t>completamente</a:t>
            </a:r>
            <a:r>
              <a:rPr lang="en-US" sz="2000" u="sng" dirty="0"/>
              <a:t> o </a:t>
            </a:r>
            <a:r>
              <a:rPr lang="en-US" sz="2000" u="sng" dirty="0" err="1"/>
              <a:t>sentido</a:t>
            </a:r>
            <a:r>
              <a:rPr lang="en-US" sz="2000" u="sng" dirty="0"/>
              <a:t> dos </a:t>
            </a:r>
            <a:r>
              <a:rPr lang="en-US" sz="2000" u="sng" dirty="0" err="1"/>
              <a:t>verbos</a:t>
            </a:r>
            <a:r>
              <a:rPr lang="en-US" sz="2000" u="sng" dirty="0"/>
              <a:t> </a:t>
            </a:r>
            <a:r>
              <a:rPr lang="en-US" sz="2000" u="sng" dirty="0" err="1"/>
              <a:t>principais</a:t>
            </a:r>
            <a:r>
              <a:rPr lang="en-US" sz="2000" u="sng" dirty="0"/>
              <a:t>.</a:t>
            </a:r>
          </a:p>
          <a:p>
            <a:pPr>
              <a:defRPr/>
            </a:pPr>
            <a:r>
              <a:rPr lang="en-US" sz="2000" dirty="0"/>
              <a:t>Modal verbs can express permission, requests, capability, possibility, obligation, etc. – </a:t>
            </a:r>
            <a:r>
              <a:rPr lang="en-US" sz="2000" u="sng" dirty="0" err="1"/>
              <a:t>Ele</a:t>
            </a:r>
            <a:r>
              <a:rPr lang="en-US" sz="2000" u="sng" dirty="0"/>
              <a:t> </a:t>
            </a:r>
            <a:r>
              <a:rPr lang="en-US" sz="2000" u="sng" dirty="0" err="1"/>
              <a:t>pode</a:t>
            </a:r>
            <a:r>
              <a:rPr lang="en-US" sz="2000" u="sng" dirty="0"/>
              <a:t> </a:t>
            </a:r>
            <a:r>
              <a:rPr lang="en-US" sz="2000" u="sng" dirty="0" err="1"/>
              <a:t>expressar</a:t>
            </a:r>
            <a:r>
              <a:rPr lang="en-US" sz="2000" u="sng" dirty="0"/>
              <a:t> </a:t>
            </a:r>
            <a:r>
              <a:rPr lang="en-US" sz="2000" u="sng" dirty="0" err="1"/>
              <a:t>ideias</a:t>
            </a:r>
            <a:r>
              <a:rPr lang="en-US" sz="2000" u="sng" dirty="0"/>
              <a:t> de </a:t>
            </a:r>
            <a:r>
              <a:rPr lang="en-US" sz="2000" u="sng" dirty="0" err="1"/>
              <a:t>permissão</a:t>
            </a:r>
            <a:r>
              <a:rPr lang="en-US" sz="2000" u="sng" dirty="0"/>
              <a:t>, </a:t>
            </a:r>
            <a:r>
              <a:rPr lang="en-US" sz="2000" u="sng" dirty="0" err="1"/>
              <a:t>pedido</a:t>
            </a:r>
            <a:r>
              <a:rPr lang="en-US" sz="2000" u="sng" dirty="0"/>
              <a:t>, </a:t>
            </a:r>
            <a:r>
              <a:rPr lang="en-US" sz="2000" u="sng" dirty="0" err="1"/>
              <a:t>capacidade</a:t>
            </a:r>
            <a:r>
              <a:rPr lang="en-US" sz="2000" u="sng" dirty="0"/>
              <a:t>, </a:t>
            </a:r>
            <a:r>
              <a:rPr lang="en-US" sz="2000" u="sng" dirty="0" err="1"/>
              <a:t>possibilidade</a:t>
            </a:r>
            <a:r>
              <a:rPr lang="en-US" sz="2000" u="sng" dirty="0"/>
              <a:t>, </a:t>
            </a:r>
            <a:r>
              <a:rPr lang="en-US" sz="2000" u="sng" dirty="0" err="1"/>
              <a:t>dever</a:t>
            </a:r>
            <a:r>
              <a:rPr lang="en-US" sz="2000" u="sng" dirty="0"/>
              <a:t>, etc.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235700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613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187" y="0"/>
            <a:ext cx="7729728" cy="883920"/>
          </a:xfrm>
        </p:spPr>
        <p:txBody>
          <a:bodyPr/>
          <a:lstStyle/>
          <a:p>
            <a:r>
              <a:rPr lang="en-US" dirty="0"/>
              <a:t>MODALS (MAY, MIGHT)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1" y="1036321"/>
            <a:ext cx="11544300" cy="473583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pt-BR" b="1" dirty="0"/>
              <a:t>MAY and MIGHT can be used to talk about possibilities or remote probabilities. </a:t>
            </a:r>
            <a:r>
              <a:rPr lang="en-US" altLang="pt-BR" b="1" i="1" dirty="0"/>
              <a:t>MAY e MIGHT </a:t>
            </a:r>
            <a:r>
              <a:rPr lang="en-US" altLang="pt-BR" i="1" dirty="0" err="1"/>
              <a:t>podem</a:t>
            </a:r>
            <a:r>
              <a:rPr lang="en-US" altLang="pt-BR" i="1" dirty="0"/>
              <a:t> </a:t>
            </a:r>
            <a:r>
              <a:rPr lang="en-US" altLang="pt-BR" i="1" dirty="0" err="1"/>
              <a:t>ser</a:t>
            </a:r>
            <a:r>
              <a:rPr lang="en-US" altLang="pt-BR" i="1" dirty="0"/>
              <a:t> </a:t>
            </a:r>
            <a:r>
              <a:rPr lang="en-US" altLang="pt-BR" i="1" dirty="0" err="1"/>
              <a:t>usados</a:t>
            </a:r>
            <a:r>
              <a:rPr lang="en-US" altLang="pt-BR" i="1" dirty="0"/>
              <a:t> para </a:t>
            </a:r>
            <a:r>
              <a:rPr lang="en-US" altLang="pt-BR" i="1" dirty="0" err="1"/>
              <a:t>falar</a:t>
            </a:r>
            <a:r>
              <a:rPr lang="en-US" altLang="pt-BR" i="1" dirty="0"/>
              <a:t> </a:t>
            </a:r>
            <a:r>
              <a:rPr lang="en-US" altLang="pt-BR" i="1" dirty="0" err="1"/>
              <a:t>sobre</a:t>
            </a:r>
            <a:r>
              <a:rPr lang="en-US" altLang="pt-BR" i="1" dirty="0"/>
              <a:t> </a:t>
            </a:r>
            <a:r>
              <a:rPr lang="en-US" altLang="pt-BR" i="1" dirty="0" err="1"/>
              <a:t>possibilidades</a:t>
            </a:r>
            <a:r>
              <a:rPr lang="en-US" altLang="pt-BR" i="1" dirty="0"/>
              <a:t> </a:t>
            </a:r>
            <a:r>
              <a:rPr lang="en-US" altLang="pt-BR" i="1" dirty="0" err="1"/>
              <a:t>ou</a:t>
            </a:r>
            <a:r>
              <a:rPr lang="en-US" altLang="pt-BR" i="1" dirty="0"/>
              <a:t> </a:t>
            </a:r>
            <a:r>
              <a:rPr lang="en-US" altLang="pt-BR" i="1" dirty="0" err="1"/>
              <a:t>probabilidades</a:t>
            </a:r>
            <a:r>
              <a:rPr lang="en-US" altLang="pt-BR" i="1" dirty="0"/>
              <a:t> </a:t>
            </a:r>
            <a:r>
              <a:rPr lang="en-US" altLang="pt-BR" i="1" dirty="0" err="1"/>
              <a:t>remotas</a:t>
            </a:r>
            <a:r>
              <a:rPr lang="en-US" altLang="pt-BR" i="1" dirty="0"/>
              <a:t>. </a:t>
            </a:r>
          </a:p>
          <a:p>
            <a:pPr lvl="1"/>
            <a:r>
              <a:rPr lang="en-US" altLang="pt-BR" dirty="0"/>
              <a:t>We </a:t>
            </a:r>
            <a:r>
              <a:rPr lang="en-US" altLang="pt-BR" b="1" dirty="0"/>
              <a:t>may/might be </a:t>
            </a:r>
            <a:r>
              <a:rPr lang="en-US" altLang="pt-BR" dirty="0"/>
              <a:t>late to the meeting. – </a:t>
            </a:r>
            <a:r>
              <a:rPr lang="en-US" altLang="pt-BR" i="1" dirty="0" err="1"/>
              <a:t>Podemos</a:t>
            </a:r>
            <a:r>
              <a:rPr lang="en-US" altLang="pt-BR" i="1" dirty="0"/>
              <a:t> </a:t>
            </a:r>
            <a:r>
              <a:rPr lang="en-US" altLang="pt-BR" i="1" dirty="0" err="1"/>
              <a:t>chegar</a:t>
            </a:r>
            <a:r>
              <a:rPr lang="en-US" altLang="pt-BR" i="1" dirty="0"/>
              <a:t> </a:t>
            </a:r>
            <a:r>
              <a:rPr lang="en-US" altLang="pt-BR" i="1" dirty="0" err="1"/>
              <a:t>atrasados</a:t>
            </a:r>
            <a:r>
              <a:rPr lang="en-US" altLang="pt-BR" i="1" dirty="0"/>
              <a:t> </a:t>
            </a:r>
            <a:r>
              <a:rPr lang="en-US" altLang="pt-BR" i="1" dirty="0" err="1"/>
              <a:t>à</a:t>
            </a:r>
            <a:r>
              <a:rPr lang="en-US" altLang="pt-BR" i="1" dirty="0"/>
              <a:t> </a:t>
            </a:r>
            <a:r>
              <a:rPr lang="en-US" altLang="pt-BR" i="1" dirty="0" err="1"/>
              <a:t>reunião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I </a:t>
            </a:r>
            <a:r>
              <a:rPr lang="en-US" altLang="pt-BR" b="1" dirty="0"/>
              <a:t>may/might go </a:t>
            </a:r>
            <a:r>
              <a:rPr lang="en-US" altLang="pt-BR" dirty="0"/>
              <a:t>the party tonight. – 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possível</a:t>
            </a:r>
            <a:r>
              <a:rPr lang="en-US" altLang="pt-BR" i="1" dirty="0"/>
              <a:t> que </a:t>
            </a:r>
            <a:r>
              <a:rPr lang="en-US" altLang="pt-BR" i="1" dirty="0" err="1"/>
              <a:t>eu</a:t>
            </a:r>
            <a:r>
              <a:rPr lang="en-US" altLang="pt-BR" i="1" dirty="0"/>
              <a:t> </a:t>
            </a:r>
            <a:r>
              <a:rPr lang="en-US" altLang="pt-BR" i="1" dirty="0" err="1"/>
              <a:t>vá</a:t>
            </a:r>
            <a:r>
              <a:rPr lang="en-US" altLang="pt-BR" i="1" dirty="0"/>
              <a:t> para a </a:t>
            </a:r>
            <a:r>
              <a:rPr lang="en-US" altLang="pt-BR" i="1" dirty="0" err="1"/>
              <a:t>festa</a:t>
            </a:r>
            <a:r>
              <a:rPr lang="en-US" altLang="pt-BR" i="1" dirty="0"/>
              <a:t> </a:t>
            </a:r>
            <a:r>
              <a:rPr lang="en-US" altLang="pt-BR" i="1" dirty="0" err="1"/>
              <a:t>hoje</a:t>
            </a:r>
            <a:r>
              <a:rPr lang="en-US" altLang="pt-BR" i="1" dirty="0"/>
              <a:t> </a:t>
            </a:r>
            <a:r>
              <a:rPr lang="en-US" altLang="pt-BR" i="1" dirty="0" err="1"/>
              <a:t>à</a:t>
            </a:r>
            <a:r>
              <a:rPr lang="en-US" altLang="pt-BR" i="1" dirty="0"/>
              <a:t> </a:t>
            </a:r>
            <a:r>
              <a:rPr lang="en-US" altLang="pt-BR" i="1" dirty="0" err="1"/>
              <a:t>noite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This </a:t>
            </a:r>
            <a:r>
              <a:rPr lang="en-US" altLang="pt-BR" b="1" dirty="0"/>
              <a:t>may/might make </a:t>
            </a:r>
            <a:r>
              <a:rPr lang="en-US" altLang="pt-BR" dirty="0"/>
              <a:t>a mess. – </a:t>
            </a:r>
            <a:r>
              <a:rPr lang="en-US" altLang="pt-BR" i="1" dirty="0" err="1"/>
              <a:t>Isso</a:t>
            </a:r>
            <a:r>
              <a:rPr lang="en-US" altLang="pt-BR" i="1" dirty="0"/>
              <a:t> </a:t>
            </a:r>
            <a:r>
              <a:rPr lang="en-US" altLang="pt-BR" i="1" dirty="0" err="1"/>
              <a:t>pode</a:t>
            </a:r>
            <a:r>
              <a:rPr lang="en-US" altLang="pt-BR" i="1" dirty="0"/>
              <a:t> </a:t>
            </a:r>
            <a:r>
              <a:rPr lang="en-US" altLang="pt-BR" i="1" dirty="0" err="1"/>
              <a:t>fazer</a:t>
            </a:r>
            <a:r>
              <a:rPr lang="en-US" altLang="pt-BR" i="1" dirty="0"/>
              <a:t> </a:t>
            </a:r>
            <a:r>
              <a:rPr lang="en-US" altLang="pt-BR" i="1" dirty="0" err="1"/>
              <a:t>uma</a:t>
            </a:r>
            <a:r>
              <a:rPr lang="en-US" altLang="pt-BR" i="1" dirty="0"/>
              <a:t> </a:t>
            </a:r>
            <a:r>
              <a:rPr lang="en-US" altLang="pt-BR" i="1" dirty="0" err="1"/>
              <a:t>bagunça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I </a:t>
            </a:r>
            <a:r>
              <a:rPr lang="en-US" altLang="pt-BR" b="1" dirty="0"/>
              <a:t>may/might have gotten </a:t>
            </a:r>
            <a:r>
              <a:rPr lang="en-US" altLang="pt-BR" dirty="0"/>
              <a:t>a speeding ticket on my way home. – </a:t>
            </a:r>
            <a:r>
              <a:rPr lang="pt-PT" altLang="pt-BR" i="1" dirty="0"/>
              <a:t>Eu poderia ter tomado uma multa por excesso de velocidade no meu caminho para casa. </a:t>
            </a:r>
            <a:endParaRPr lang="en-US" altLang="pt-BR" i="1" dirty="0"/>
          </a:p>
          <a:p>
            <a:pPr marL="0" indent="0">
              <a:buNone/>
            </a:pPr>
            <a:r>
              <a:rPr lang="en-US" altLang="pt-BR" dirty="0"/>
              <a:t>Use </a:t>
            </a:r>
            <a:r>
              <a:rPr lang="en-US" altLang="pt-BR" b="1" dirty="0"/>
              <a:t>MAY</a:t>
            </a:r>
            <a:r>
              <a:rPr lang="en-US" altLang="pt-BR" dirty="0"/>
              <a:t> (not MIGHT) to ask for and give permission. </a:t>
            </a:r>
            <a:r>
              <a:rPr lang="en-US" altLang="pt-BR" i="1" dirty="0"/>
              <a:t>Use </a:t>
            </a:r>
            <a:r>
              <a:rPr lang="en-US" altLang="pt-BR" b="1" i="1" dirty="0"/>
              <a:t>MAY</a:t>
            </a:r>
            <a:r>
              <a:rPr lang="en-US" altLang="pt-BR" i="1" dirty="0"/>
              <a:t> (</a:t>
            </a:r>
            <a:r>
              <a:rPr lang="en-US" altLang="pt-BR" i="1" dirty="0" err="1"/>
              <a:t>não</a:t>
            </a:r>
            <a:r>
              <a:rPr lang="en-US" altLang="pt-BR" i="1" dirty="0"/>
              <a:t> MIGHT) para </a:t>
            </a:r>
            <a:r>
              <a:rPr lang="en-US" altLang="pt-BR" i="1" dirty="0" err="1"/>
              <a:t>pedir</a:t>
            </a:r>
            <a:r>
              <a:rPr lang="en-US" altLang="pt-BR" i="1" dirty="0"/>
              <a:t> </a:t>
            </a:r>
            <a:r>
              <a:rPr lang="en-US" altLang="pt-BR" i="1" dirty="0" err="1"/>
              <a:t>ou</a:t>
            </a:r>
            <a:r>
              <a:rPr lang="en-US" altLang="pt-BR" i="1" dirty="0"/>
              <a:t> </a:t>
            </a:r>
            <a:r>
              <a:rPr lang="en-US" altLang="pt-BR" i="1" dirty="0" err="1"/>
              <a:t>dar</a:t>
            </a:r>
            <a:r>
              <a:rPr lang="en-US" altLang="pt-BR" i="1" dirty="0"/>
              <a:t> </a:t>
            </a:r>
            <a:r>
              <a:rPr lang="en-US" altLang="pt-BR" i="1" dirty="0" err="1"/>
              <a:t>permissão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b="1" dirty="0"/>
              <a:t>May </a:t>
            </a:r>
            <a:r>
              <a:rPr lang="en-US" altLang="pt-BR" dirty="0"/>
              <a:t>I </a:t>
            </a:r>
            <a:r>
              <a:rPr lang="en-US" altLang="pt-BR" b="1" dirty="0"/>
              <a:t>use</a:t>
            </a:r>
            <a:r>
              <a:rPr lang="en-US" altLang="pt-BR" dirty="0"/>
              <a:t> the bathroom? – </a:t>
            </a:r>
            <a:r>
              <a:rPr lang="en-US" altLang="pt-BR" i="1" dirty="0" err="1"/>
              <a:t>Posso</a:t>
            </a:r>
            <a:r>
              <a:rPr lang="en-US" altLang="pt-BR" i="1" dirty="0"/>
              <a:t> </a:t>
            </a:r>
            <a:r>
              <a:rPr lang="en-US" altLang="pt-BR" i="1" dirty="0" err="1"/>
              <a:t>usar</a:t>
            </a:r>
            <a:r>
              <a:rPr lang="en-US" altLang="pt-BR" i="1" dirty="0"/>
              <a:t> o </a:t>
            </a:r>
            <a:r>
              <a:rPr lang="en-US" altLang="pt-BR" i="1" dirty="0" err="1"/>
              <a:t>banheiro</a:t>
            </a:r>
            <a:r>
              <a:rPr lang="en-US" altLang="pt-BR" i="1" dirty="0"/>
              <a:t>?</a:t>
            </a:r>
          </a:p>
          <a:p>
            <a:pPr lvl="1"/>
            <a:r>
              <a:rPr lang="en-US" altLang="pt-BR" dirty="0"/>
              <a:t>You </a:t>
            </a:r>
            <a:r>
              <a:rPr lang="en-US" altLang="pt-BR" b="1" dirty="0"/>
              <a:t>may go </a:t>
            </a:r>
            <a:r>
              <a:rPr lang="en-US" altLang="pt-BR" dirty="0"/>
              <a:t>out with your friends after you finish your homework.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pode</a:t>
            </a:r>
            <a:r>
              <a:rPr lang="en-US" altLang="pt-BR" i="1" dirty="0"/>
              <a:t> </a:t>
            </a:r>
            <a:r>
              <a:rPr lang="en-US" altLang="pt-BR" i="1" dirty="0" err="1"/>
              <a:t>sair</a:t>
            </a:r>
            <a:r>
              <a:rPr lang="en-US" altLang="pt-BR" i="1" dirty="0"/>
              <a:t> com </a:t>
            </a:r>
            <a:r>
              <a:rPr lang="en-US" altLang="pt-BR" i="1" dirty="0" err="1"/>
              <a:t>seus</a:t>
            </a:r>
            <a:r>
              <a:rPr lang="en-US" altLang="pt-BR" i="1" dirty="0"/>
              <a:t> amigos </a:t>
            </a:r>
            <a:r>
              <a:rPr lang="en-US" altLang="pt-BR" i="1" dirty="0" err="1"/>
              <a:t>depois</a:t>
            </a:r>
            <a:r>
              <a:rPr lang="en-US" altLang="pt-BR" i="1" dirty="0"/>
              <a:t> de </a:t>
            </a:r>
            <a:r>
              <a:rPr lang="en-US" altLang="pt-BR" i="1" dirty="0" err="1"/>
              <a:t>terminar</a:t>
            </a:r>
            <a:r>
              <a:rPr lang="en-US" altLang="pt-BR" i="1" dirty="0"/>
              <a:t> </a:t>
            </a:r>
            <a:r>
              <a:rPr lang="en-US" altLang="pt-BR" i="1" dirty="0" err="1"/>
              <a:t>sua</a:t>
            </a:r>
            <a:r>
              <a:rPr lang="en-US" altLang="pt-BR" i="1" dirty="0"/>
              <a:t> </a:t>
            </a:r>
            <a:r>
              <a:rPr lang="en-US" altLang="pt-BR" i="1" dirty="0" err="1"/>
              <a:t>lição</a:t>
            </a:r>
            <a:r>
              <a:rPr lang="en-US" altLang="pt-BR" i="1" dirty="0"/>
              <a:t>.</a:t>
            </a:r>
          </a:p>
          <a:p>
            <a:pPr lvl="1"/>
            <a:r>
              <a:rPr lang="en-US" altLang="pt-BR" dirty="0"/>
              <a:t>The children </a:t>
            </a:r>
            <a:r>
              <a:rPr lang="en-US" altLang="pt-BR" b="1" dirty="0"/>
              <a:t>may eat </a:t>
            </a:r>
            <a:r>
              <a:rPr lang="en-US" altLang="pt-BR" dirty="0"/>
              <a:t>ice cream when they finish dinner. – </a:t>
            </a:r>
            <a:r>
              <a:rPr lang="en-US" altLang="pt-BR" i="1" dirty="0"/>
              <a:t>As </a:t>
            </a:r>
            <a:r>
              <a:rPr lang="en-US" altLang="pt-BR" i="1" dirty="0" err="1"/>
              <a:t>crianças</a:t>
            </a:r>
            <a:r>
              <a:rPr lang="en-US" altLang="pt-BR" i="1" dirty="0"/>
              <a:t> </a:t>
            </a:r>
            <a:r>
              <a:rPr lang="en-US" altLang="pt-BR" i="1" dirty="0" err="1"/>
              <a:t>podem</a:t>
            </a:r>
            <a:r>
              <a:rPr lang="en-US" altLang="pt-BR" i="1" dirty="0"/>
              <a:t> </a:t>
            </a:r>
            <a:r>
              <a:rPr lang="en-US" altLang="pt-BR" i="1" dirty="0" err="1"/>
              <a:t>tomar</a:t>
            </a:r>
            <a:r>
              <a:rPr lang="en-US" altLang="pt-BR" i="1" dirty="0"/>
              <a:t> </a:t>
            </a:r>
            <a:r>
              <a:rPr lang="en-US" altLang="pt-BR" i="1" dirty="0" err="1"/>
              <a:t>sorvete</a:t>
            </a:r>
            <a:r>
              <a:rPr lang="en-US" altLang="pt-BR" i="1" dirty="0"/>
              <a:t> </a:t>
            </a:r>
            <a:r>
              <a:rPr lang="en-US" altLang="pt-BR" i="1" dirty="0" err="1"/>
              <a:t>quando</a:t>
            </a:r>
            <a:r>
              <a:rPr lang="en-US" altLang="pt-BR" i="1" dirty="0"/>
              <a:t> </a:t>
            </a:r>
            <a:r>
              <a:rPr lang="en-US" altLang="pt-BR" i="1" dirty="0" err="1"/>
              <a:t>eles</a:t>
            </a:r>
            <a:r>
              <a:rPr lang="en-US" altLang="pt-BR" i="1" dirty="0"/>
              <a:t> </a:t>
            </a:r>
            <a:r>
              <a:rPr lang="en-US" altLang="pt-BR" i="1" dirty="0" err="1"/>
              <a:t>terminam</a:t>
            </a:r>
            <a:r>
              <a:rPr lang="en-US" altLang="pt-BR" i="1" dirty="0"/>
              <a:t> o </a:t>
            </a:r>
            <a:r>
              <a:rPr lang="en-US" altLang="pt-BR" i="1" dirty="0" err="1"/>
              <a:t>jantar</a:t>
            </a:r>
            <a:r>
              <a:rPr lang="en-US" altLang="pt-BR" i="1" dirty="0"/>
              <a:t>.</a:t>
            </a:r>
            <a:endParaRPr lang="en-US" altLang="pt-BR" dirty="0"/>
          </a:p>
          <a:p>
            <a:pPr marL="457200" lvl="2" indent="0">
              <a:buNone/>
            </a:pPr>
            <a:r>
              <a:rPr lang="en-US" altLang="pt-BR" sz="1200" b="1" dirty="0"/>
              <a:t>OBS: </a:t>
            </a:r>
            <a:r>
              <a:rPr lang="en-US" altLang="pt-BR" sz="1200" dirty="0"/>
              <a:t>CAN can/may be used in all of these situation and it has the same meaning. CAN is more informal than MAY. </a:t>
            </a:r>
            <a:r>
              <a:rPr lang="en-US" altLang="pt-BR" sz="1200" i="1" dirty="0"/>
              <a:t>CAN </a:t>
            </a:r>
            <a:r>
              <a:rPr lang="en-US" altLang="pt-BR" sz="1200" i="1" dirty="0" err="1"/>
              <a:t>pode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ser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usado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em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todas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essas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situações</a:t>
            </a:r>
            <a:r>
              <a:rPr lang="en-US" altLang="pt-BR" sz="1200" i="1" dirty="0"/>
              <a:t> e tem o </a:t>
            </a:r>
            <a:r>
              <a:rPr lang="en-US" altLang="pt-BR" sz="1200" i="1" dirty="0" err="1"/>
              <a:t>mesmo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significado</a:t>
            </a:r>
            <a:r>
              <a:rPr lang="en-US" altLang="pt-BR" sz="1200" i="1" dirty="0"/>
              <a:t>. CAN </a:t>
            </a:r>
            <a:r>
              <a:rPr lang="en-US" altLang="pt-BR" sz="1200" i="1" dirty="0" err="1"/>
              <a:t>é</a:t>
            </a:r>
            <a:r>
              <a:rPr lang="en-US" altLang="pt-BR" sz="1200" i="1" dirty="0"/>
              <a:t> </a:t>
            </a:r>
            <a:r>
              <a:rPr lang="en-US" altLang="pt-BR" sz="1200" i="1" dirty="0" err="1"/>
              <a:t>mais</a:t>
            </a:r>
            <a:r>
              <a:rPr lang="en-US" altLang="pt-BR" sz="1200" i="1" dirty="0"/>
              <a:t> informal que MAY.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305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2548" y="0"/>
            <a:ext cx="7729728" cy="1188720"/>
          </a:xfrm>
        </p:spPr>
        <p:txBody>
          <a:bodyPr/>
          <a:lstStyle/>
          <a:p>
            <a:r>
              <a:rPr lang="en-US"/>
              <a:t>MODALS (MUST)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225" y="1380744"/>
            <a:ext cx="11658599" cy="464191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pt-BR" dirty="0"/>
              <a:t>We use MUST to talk about obligations or to make assumptions. </a:t>
            </a:r>
            <a:r>
              <a:rPr lang="en-US" altLang="pt-BR" i="1" dirty="0" err="1"/>
              <a:t>Utilizamos</a:t>
            </a:r>
            <a:r>
              <a:rPr lang="en-US" altLang="pt-BR" b="1" i="1" dirty="0"/>
              <a:t> MUST </a:t>
            </a:r>
            <a:r>
              <a:rPr lang="en-US" altLang="pt-BR" i="1" dirty="0"/>
              <a:t>para </a:t>
            </a:r>
            <a:r>
              <a:rPr lang="en-US" altLang="pt-BR" i="1" dirty="0" err="1"/>
              <a:t>falar</a:t>
            </a:r>
            <a:r>
              <a:rPr lang="en-US" altLang="pt-BR" i="1" dirty="0"/>
              <a:t> </a:t>
            </a:r>
            <a:r>
              <a:rPr lang="en-US" altLang="pt-BR" i="1" dirty="0" err="1"/>
              <a:t>sobre</a:t>
            </a:r>
            <a:r>
              <a:rPr lang="en-US" altLang="pt-BR" i="1" dirty="0"/>
              <a:t> </a:t>
            </a:r>
            <a:r>
              <a:rPr lang="en-US" altLang="pt-BR" i="1" dirty="0" err="1"/>
              <a:t>obrigações</a:t>
            </a:r>
            <a:r>
              <a:rPr lang="en-US" altLang="pt-BR" i="1" dirty="0"/>
              <a:t> </a:t>
            </a:r>
            <a:r>
              <a:rPr lang="en-US" altLang="pt-BR" i="1" dirty="0" err="1"/>
              <a:t>ou</a:t>
            </a:r>
            <a:r>
              <a:rPr lang="en-US" altLang="pt-BR" i="1" dirty="0"/>
              <a:t> para </a:t>
            </a:r>
            <a:r>
              <a:rPr lang="en-US" altLang="pt-BR" i="1" dirty="0" err="1"/>
              <a:t>fazer</a:t>
            </a:r>
            <a:r>
              <a:rPr lang="en-US" altLang="pt-BR" i="1" dirty="0"/>
              <a:t> </a:t>
            </a:r>
            <a:r>
              <a:rPr lang="en-US" altLang="pt-BR" i="1" dirty="0" err="1"/>
              <a:t>deduções</a:t>
            </a:r>
            <a:r>
              <a:rPr lang="en-US" altLang="pt-BR" i="1" dirty="0"/>
              <a:t>.</a:t>
            </a:r>
            <a:r>
              <a:rPr lang="en-US" altLang="pt-BR" dirty="0"/>
              <a:t> </a:t>
            </a:r>
            <a:r>
              <a:rPr lang="en-US" altLang="pt-BR" b="1" i="1" dirty="0"/>
              <a:t>Must</a:t>
            </a:r>
            <a:r>
              <a:rPr lang="en-US" altLang="pt-BR" i="1" dirty="0"/>
              <a:t> </a:t>
            </a:r>
            <a:r>
              <a:rPr lang="en-US" altLang="pt-BR" i="1" dirty="0" err="1"/>
              <a:t>normalmente</a:t>
            </a:r>
            <a:r>
              <a:rPr lang="en-US" altLang="pt-BR" i="1" dirty="0"/>
              <a:t> </a:t>
            </a:r>
            <a:r>
              <a:rPr lang="en-US" altLang="pt-BR" i="1" dirty="0" err="1"/>
              <a:t>traduz</a:t>
            </a:r>
            <a:r>
              <a:rPr lang="en-US" altLang="pt-BR" i="1" dirty="0"/>
              <a:t> para “</a:t>
            </a:r>
            <a:r>
              <a:rPr lang="en-US" altLang="pt-BR" i="1" dirty="0" err="1"/>
              <a:t>deve</a:t>
            </a:r>
            <a:r>
              <a:rPr lang="en-US" altLang="pt-BR" i="1" dirty="0"/>
              <a:t>”, “</a:t>
            </a:r>
            <a:r>
              <a:rPr lang="en-US" altLang="pt-BR" i="1" dirty="0" err="1"/>
              <a:t>precisa</a:t>
            </a:r>
            <a:r>
              <a:rPr lang="en-US" altLang="pt-BR" i="1" dirty="0"/>
              <a:t>” </a:t>
            </a:r>
            <a:r>
              <a:rPr lang="en-US" altLang="pt-BR" i="1" dirty="0" err="1"/>
              <a:t>ou</a:t>
            </a:r>
            <a:r>
              <a:rPr lang="en-US" altLang="pt-BR" i="1" dirty="0"/>
              <a:t> “tem que” </a:t>
            </a:r>
            <a:r>
              <a:rPr lang="en-US" altLang="pt-BR" i="1" dirty="0" err="1"/>
              <a:t>em</a:t>
            </a:r>
            <a:r>
              <a:rPr lang="en-US" altLang="pt-BR" i="1" dirty="0"/>
              <a:t> </a:t>
            </a:r>
            <a:r>
              <a:rPr lang="en-US" altLang="pt-BR" i="1" dirty="0" err="1"/>
              <a:t>português</a:t>
            </a:r>
            <a:r>
              <a:rPr lang="en-US" altLang="pt-BR" i="1" dirty="0"/>
              <a:t>.</a:t>
            </a:r>
          </a:p>
          <a:p>
            <a:pPr marL="0" indent="0">
              <a:buNone/>
            </a:pPr>
            <a:endParaRPr lang="en-US" altLang="pt-BR" i="1" dirty="0"/>
          </a:p>
          <a:p>
            <a:pPr lvl="1"/>
            <a:r>
              <a:rPr lang="en-US" altLang="pt-BR" sz="1800" dirty="0"/>
              <a:t>It’s freezing outside. You </a:t>
            </a:r>
            <a:r>
              <a:rPr lang="en-US" altLang="pt-BR" sz="1800" b="1" dirty="0"/>
              <a:t>must</a:t>
            </a:r>
            <a:r>
              <a:rPr lang="en-US" altLang="pt-BR" sz="1800" dirty="0"/>
              <a:t> be cold. - </a:t>
            </a:r>
            <a:r>
              <a:rPr lang="en-US" altLang="pt-BR" sz="1800" i="1" dirty="0" err="1"/>
              <a:t>Está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congelando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lá</a:t>
            </a:r>
            <a:r>
              <a:rPr lang="en-US" altLang="pt-BR" sz="1800" i="1" dirty="0"/>
              <a:t> fora. </a:t>
            </a:r>
            <a:r>
              <a:rPr lang="en-US" altLang="pt-BR" sz="1800" i="1" dirty="0" err="1"/>
              <a:t>Você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estar</a:t>
            </a:r>
            <a:r>
              <a:rPr lang="en-US" altLang="pt-BR" sz="1800" i="1" dirty="0"/>
              <a:t> com </a:t>
            </a:r>
            <a:r>
              <a:rPr lang="en-US" altLang="pt-BR" sz="1800" i="1" dirty="0" err="1"/>
              <a:t>frio</a:t>
            </a:r>
            <a:r>
              <a:rPr lang="en-US" altLang="pt-BR" sz="1800" i="1" dirty="0"/>
              <a:t>.</a:t>
            </a:r>
          </a:p>
          <a:p>
            <a:pPr lvl="1"/>
            <a:r>
              <a:rPr lang="en-US" altLang="pt-BR" sz="1800" dirty="0"/>
              <a:t> You </a:t>
            </a:r>
            <a:r>
              <a:rPr lang="en-US" altLang="pt-BR" sz="1800" b="1" dirty="0"/>
              <a:t>must not </a:t>
            </a:r>
            <a:r>
              <a:rPr lang="en-US" altLang="pt-BR" sz="1800" dirty="0"/>
              <a:t>let anyone leave the room. - </a:t>
            </a:r>
            <a:r>
              <a:rPr lang="en-US" altLang="pt-BR" sz="1800" i="1" dirty="0" err="1"/>
              <a:t>Você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não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</a:t>
            </a:r>
            <a:r>
              <a:rPr lang="en-US" altLang="pt-BR" sz="1800" i="1" dirty="0"/>
              <a:t>/</a:t>
            </a:r>
            <a:r>
              <a:rPr lang="en-US" altLang="pt-BR" sz="1800" i="1" dirty="0" err="1"/>
              <a:t>pode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deixar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ninguém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sair</a:t>
            </a:r>
            <a:r>
              <a:rPr lang="en-US" altLang="pt-BR" sz="1800" i="1" dirty="0"/>
              <a:t> da </a:t>
            </a:r>
            <a:r>
              <a:rPr lang="en-US" altLang="pt-BR" sz="1800" i="1" dirty="0" err="1"/>
              <a:t>sala</a:t>
            </a:r>
            <a:r>
              <a:rPr lang="en-US" altLang="pt-BR" sz="1800" i="1" dirty="0"/>
              <a:t>.</a:t>
            </a:r>
          </a:p>
          <a:p>
            <a:pPr lvl="1"/>
            <a:r>
              <a:rPr lang="en-US" altLang="pt-BR" sz="1800" dirty="0"/>
              <a:t>Your son won the scholarship! You </a:t>
            </a:r>
            <a:r>
              <a:rPr lang="en-US" altLang="pt-BR" sz="1800" b="1" dirty="0"/>
              <a:t>must </a:t>
            </a:r>
            <a:r>
              <a:rPr lang="en-US" altLang="pt-BR" sz="1800" dirty="0"/>
              <a:t>be so proud! – </a:t>
            </a:r>
            <a:r>
              <a:rPr lang="en-US" altLang="pt-BR" sz="1800" i="1" dirty="0" err="1"/>
              <a:t>Seu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filho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ganhou</a:t>
            </a:r>
            <a:r>
              <a:rPr lang="en-US" altLang="pt-BR" sz="1800" i="1" dirty="0"/>
              <a:t> a </a:t>
            </a:r>
            <a:r>
              <a:rPr lang="en-US" altLang="pt-BR" sz="1800" i="1" dirty="0" err="1"/>
              <a:t>bolsa</a:t>
            </a:r>
            <a:r>
              <a:rPr lang="en-US" altLang="pt-BR" sz="1800" i="1" dirty="0"/>
              <a:t> de </a:t>
            </a:r>
            <a:r>
              <a:rPr lang="en-US" altLang="pt-BR" sz="1800" i="1" dirty="0" err="1"/>
              <a:t>estudos</a:t>
            </a:r>
            <a:r>
              <a:rPr lang="en-US" altLang="pt-BR" sz="1800" i="1" dirty="0"/>
              <a:t>! </a:t>
            </a:r>
            <a:r>
              <a:rPr lang="en-US" altLang="pt-BR" sz="1800" i="1" dirty="0" err="1"/>
              <a:t>Você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estar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muito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orgulhoso</a:t>
            </a:r>
            <a:r>
              <a:rPr lang="en-US" altLang="pt-BR" sz="1800" i="1" dirty="0"/>
              <a:t>.</a:t>
            </a:r>
          </a:p>
          <a:p>
            <a:pPr lvl="1"/>
            <a:r>
              <a:rPr lang="en-US" altLang="pt-BR" sz="1800" dirty="0"/>
              <a:t>This is confidential information. You </a:t>
            </a:r>
            <a:r>
              <a:rPr lang="en-US" altLang="pt-BR" sz="1800" b="1" dirty="0"/>
              <a:t>mustn’t </a:t>
            </a:r>
            <a:r>
              <a:rPr lang="en-US" altLang="pt-BR" sz="1800" dirty="0"/>
              <a:t>tell anyone about this. – </a:t>
            </a:r>
            <a:r>
              <a:rPr lang="en-US" altLang="pt-BR" sz="1800" i="1" dirty="0"/>
              <a:t>Essa </a:t>
            </a:r>
            <a:r>
              <a:rPr lang="en-US" altLang="pt-BR" sz="1800" i="1" dirty="0" err="1"/>
              <a:t>informação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é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confidencial</a:t>
            </a:r>
            <a:r>
              <a:rPr lang="en-US" altLang="pt-BR" sz="1800" i="1" dirty="0"/>
              <a:t>.  </a:t>
            </a:r>
            <a:r>
              <a:rPr lang="en-US" altLang="pt-BR" sz="1800" i="1" dirty="0" err="1"/>
              <a:t>Você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não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dizer</a:t>
            </a:r>
            <a:r>
              <a:rPr lang="en-US" altLang="pt-BR" sz="1800" i="1" dirty="0"/>
              <a:t> a </a:t>
            </a:r>
            <a:r>
              <a:rPr lang="en-US" altLang="pt-BR" sz="1800" i="1" dirty="0" err="1"/>
              <a:t>ninguém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sobre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isso</a:t>
            </a:r>
            <a:r>
              <a:rPr lang="en-US" altLang="pt-BR" sz="1800" i="1" dirty="0"/>
              <a:t>.</a:t>
            </a:r>
          </a:p>
          <a:p>
            <a:pPr lvl="1"/>
            <a:r>
              <a:rPr lang="en-US" altLang="pt-BR" sz="1800" dirty="0"/>
              <a:t>Dogs </a:t>
            </a:r>
            <a:r>
              <a:rPr lang="en-US" altLang="pt-BR" sz="1800" b="1" dirty="0"/>
              <a:t>must</a:t>
            </a:r>
            <a:r>
              <a:rPr lang="en-US" altLang="pt-BR" sz="1800" dirty="0"/>
              <a:t> be kept on a leash. – </a:t>
            </a:r>
            <a:r>
              <a:rPr lang="en-US" altLang="pt-BR" sz="1800" i="1" dirty="0" err="1"/>
              <a:t>Cachorros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devem</a:t>
            </a:r>
            <a:r>
              <a:rPr lang="en-US" altLang="pt-BR" sz="1800" i="1" dirty="0"/>
              <a:t> se </a:t>
            </a:r>
            <a:r>
              <a:rPr lang="en-US" altLang="pt-BR" sz="1800" i="1" dirty="0" err="1"/>
              <a:t>manter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na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coleira</a:t>
            </a:r>
            <a:r>
              <a:rPr lang="en-US" altLang="pt-BR" sz="1800" dirty="0"/>
              <a:t>.</a:t>
            </a:r>
          </a:p>
          <a:p>
            <a:pPr lvl="1"/>
            <a:r>
              <a:rPr lang="en-US" altLang="pt-BR" sz="1800" b="1" dirty="0"/>
              <a:t>Must</a:t>
            </a:r>
            <a:r>
              <a:rPr lang="en-US" altLang="pt-BR" sz="1800" dirty="0"/>
              <a:t> you always be so negative? – </a:t>
            </a:r>
            <a:r>
              <a:rPr lang="en-US" altLang="pt-BR" sz="1800" i="1" dirty="0" err="1"/>
              <a:t>Você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tem</a:t>
            </a:r>
            <a:r>
              <a:rPr lang="en-US" altLang="pt-BR" sz="1800" i="1" dirty="0"/>
              <a:t> que </a:t>
            </a:r>
            <a:r>
              <a:rPr lang="en-US" altLang="pt-BR" sz="1800" i="1" dirty="0" err="1"/>
              <a:t>ser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tão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negativo</a:t>
            </a:r>
            <a:r>
              <a:rPr lang="en-US" altLang="pt-BR" sz="1800" i="1" dirty="0"/>
              <a:t>?</a:t>
            </a:r>
          </a:p>
          <a:p>
            <a:pPr lvl="1"/>
            <a:r>
              <a:rPr lang="en-US" altLang="pt-BR" sz="1800" dirty="0"/>
              <a:t>We </a:t>
            </a:r>
            <a:r>
              <a:rPr lang="en-US" altLang="pt-BR" sz="1800" b="1" dirty="0"/>
              <a:t>must</a:t>
            </a:r>
            <a:r>
              <a:rPr lang="en-US" altLang="pt-BR" sz="1800" dirty="0"/>
              <a:t> hurry! We are going to miss our flight! - </a:t>
            </a:r>
            <a:r>
              <a:rPr lang="en-US" altLang="pt-BR" sz="1800" i="1" dirty="0" err="1"/>
              <a:t>Nós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devemos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nos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apressar</a:t>
            </a:r>
            <a:r>
              <a:rPr lang="en-US" altLang="pt-BR" sz="1800" i="1" dirty="0"/>
              <a:t>! </a:t>
            </a:r>
            <a:r>
              <a:rPr lang="en-US" altLang="pt-BR" sz="1800" i="1" dirty="0" err="1"/>
              <a:t>Vamos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perder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nosso</a:t>
            </a:r>
            <a:r>
              <a:rPr lang="en-US" altLang="pt-BR" sz="1800" i="1" dirty="0"/>
              <a:t> </a:t>
            </a:r>
            <a:r>
              <a:rPr lang="en-US" altLang="pt-BR" sz="1800" i="1" dirty="0" err="1"/>
              <a:t>voo</a:t>
            </a:r>
            <a:r>
              <a:rPr lang="en-US" altLang="pt-BR" sz="1800" i="1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083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9711" y="178880"/>
            <a:ext cx="7729728" cy="678370"/>
          </a:xfrm>
        </p:spPr>
        <p:txBody>
          <a:bodyPr>
            <a:normAutofit fontScale="90000"/>
          </a:bodyPr>
          <a:lstStyle/>
          <a:p>
            <a:r>
              <a:rPr lang="en-US" dirty="0"/>
              <a:t>MODALS (CAN, COULD)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15" y="1021525"/>
            <a:ext cx="11856719" cy="50760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x-none" b="1" dirty="0"/>
              <a:t>CAN </a:t>
            </a:r>
            <a:r>
              <a:rPr lang="en-US" altLang="x-none" dirty="0"/>
              <a:t>= </a:t>
            </a:r>
            <a:r>
              <a:rPr lang="en-US" altLang="x-none" dirty="0" err="1"/>
              <a:t>poder</a:t>
            </a:r>
            <a:r>
              <a:rPr lang="en-US" altLang="x-none" dirty="0"/>
              <a:t> (</a:t>
            </a:r>
            <a:r>
              <a:rPr lang="en-US" altLang="x-none" dirty="0" err="1"/>
              <a:t>há</a:t>
            </a:r>
            <a:r>
              <a:rPr lang="en-US" altLang="x-none" dirty="0"/>
              <a:t> </a:t>
            </a:r>
            <a:r>
              <a:rPr lang="en-US" altLang="x-none" dirty="0" err="1"/>
              <a:t>uma</a:t>
            </a:r>
            <a:r>
              <a:rPr lang="en-US" altLang="x-none" dirty="0"/>
              <a:t> real </a:t>
            </a:r>
            <a:r>
              <a:rPr lang="en-US" altLang="x-none" dirty="0" err="1"/>
              <a:t>possibilidade</a:t>
            </a:r>
            <a:r>
              <a:rPr lang="en-US" altLang="x-none" dirty="0"/>
              <a:t> </a:t>
            </a:r>
            <a:r>
              <a:rPr lang="en-US" altLang="x-none" dirty="0" err="1"/>
              <a:t>ou</a:t>
            </a:r>
            <a:r>
              <a:rPr lang="en-US" altLang="x-none" dirty="0"/>
              <a:t> </a:t>
            </a:r>
            <a:r>
              <a:rPr lang="en-US" altLang="x-none" dirty="0" err="1"/>
              <a:t>permissão</a:t>
            </a:r>
            <a:r>
              <a:rPr lang="en-US" altLang="x-none" dirty="0"/>
              <a:t>)</a:t>
            </a:r>
          </a:p>
          <a:p>
            <a:pPr marL="615950" lvl="2" indent="-342900"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x-none" sz="1800" dirty="0"/>
              <a:t>I’m sorry, but I </a:t>
            </a:r>
            <a:r>
              <a:rPr lang="en-US" altLang="x-none" sz="1800" b="1" dirty="0"/>
              <a:t>cannot/can’t</a:t>
            </a:r>
            <a:r>
              <a:rPr lang="en-US" altLang="x-none" sz="1800" dirty="0"/>
              <a:t> understand you. </a:t>
            </a:r>
            <a:r>
              <a:rPr lang="en-US" altLang="x-none" sz="1800" b="1" dirty="0"/>
              <a:t>Can</a:t>
            </a:r>
            <a:r>
              <a:rPr lang="en-US" altLang="x-none" sz="1800" dirty="0"/>
              <a:t> you please speak more slowly? -  </a:t>
            </a:r>
            <a:r>
              <a:rPr lang="en-US" altLang="x-none" sz="1800" i="1" dirty="0" err="1"/>
              <a:t>Desculpe</a:t>
            </a:r>
            <a:r>
              <a:rPr lang="en-US" altLang="x-none" sz="1800" i="1" dirty="0"/>
              <a:t>, mas </a:t>
            </a:r>
            <a:r>
              <a:rPr lang="en-US" altLang="x-none" sz="1800" i="1" dirty="0" err="1"/>
              <a:t>eu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não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consigo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te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entender</a:t>
            </a:r>
            <a:r>
              <a:rPr lang="en-US" altLang="x-none" sz="1800" i="1" dirty="0"/>
              <a:t>. </a:t>
            </a:r>
            <a:r>
              <a:rPr lang="en-US" altLang="x-none" sz="1800" i="1" dirty="0" err="1"/>
              <a:t>Pode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falar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mais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devagar</a:t>
            </a:r>
            <a:r>
              <a:rPr lang="en-US" altLang="x-none" sz="1800" i="1" dirty="0"/>
              <a:t>, </a:t>
            </a:r>
            <a:r>
              <a:rPr lang="en-US" altLang="x-none" sz="1800" i="1" dirty="0" err="1"/>
              <a:t>por</a:t>
            </a:r>
            <a:r>
              <a:rPr lang="en-US" altLang="x-none" sz="1800" i="1" dirty="0"/>
              <a:t> favor?</a:t>
            </a:r>
          </a:p>
          <a:p>
            <a:pPr marL="615950" lvl="2" indent="-342900"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x-none" sz="1800" dirty="0"/>
              <a:t>You </a:t>
            </a:r>
            <a:r>
              <a:rPr lang="en-US" altLang="x-none" sz="1800" b="1" dirty="0"/>
              <a:t>can</a:t>
            </a:r>
            <a:r>
              <a:rPr lang="en-US" altLang="x-none" sz="1800" dirty="0"/>
              <a:t> do what you want. -  </a:t>
            </a:r>
            <a:r>
              <a:rPr lang="en-US" altLang="x-none" sz="1800" i="1" dirty="0" err="1"/>
              <a:t>Você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fazer</a:t>
            </a:r>
            <a:r>
              <a:rPr lang="en-US" altLang="x-none" sz="1800" i="1" dirty="0"/>
              <a:t> o que </a:t>
            </a:r>
            <a:r>
              <a:rPr lang="en-US" altLang="x-none" sz="1800" i="1" dirty="0" err="1"/>
              <a:t>quiser</a:t>
            </a:r>
            <a:r>
              <a:rPr lang="en-US" altLang="x-none" sz="1800" i="1" dirty="0"/>
              <a:t>.</a:t>
            </a:r>
          </a:p>
          <a:p>
            <a:pPr marL="615950" lvl="2" indent="-342900"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x-none" sz="1800" dirty="0"/>
              <a:t>She </a:t>
            </a:r>
            <a:r>
              <a:rPr lang="en-US" altLang="x-none" sz="1800" b="1" dirty="0"/>
              <a:t>cannot/can’t</a:t>
            </a:r>
            <a:r>
              <a:rPr lang="en-US" altLang="x-none" sz="1800" dirty="0"/>
              <a:t> eat anything with milk. -  </a:t>
            </a:r>
            <a:r>
              <a:rPr lang="en-US" altLang="x-none" sz="1800" i="1" dirty="0"/>
              <a:t>Ela </a:t>
            </a:r>
            <a:r>
              <a:rPr lang="en-US" altLang="x-none" sz="1800" i="1" dirty="0" err="1"/>
              <a:t>não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</a:t>
            </a:r>
            <a:r>
              <a:rPr lang="en-US" altLang="x-none" sz="1800" i="1" dirty="0"/>
              <a:t> comer nada com </a:t>
            </a:r>
            <a:r>
              <a:rPr lang="en-US" altLang="x-none" sz="1800" i="1" dirty="0" err="1"/>
              <a:t>leite</a:t>
            </a:r>
            <a:r>
              <a:rPr lang="en-US" altLang="x-none" sz="1800" i="1" dirty="0"/>
              <a:t>.</a:t>
            </a:r>
          </a:p>
          <a:p>
            <a:pPr marL="615950" lvl="2" indent="-342900"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x-none" sz="1800" dirty="0"/>
              <a:t>I</a:t>
            </a:r>
            <a:r>
              <a:rPr lang="en-US" altLang="x-none" sz="1800" b="1" dirty="0"/>
              <a:t> can </a:t>
            </a:r>
            <a:r>
              <a:rPr lang="en-US" altLang="x-none" sz="1800" dirty="0"/>
              <a:t>help you with your presentation if you want. – </a:t>
            </a:r>
            <a:r>
              <a:rPr lang="en-US" altLang="x-none" sz="1800" i="1" dirty="0"/>
              <a:t>Eu </a:t>
            </a:r>
            <a:r>
              <a:rPr lang="en-US" altLang="x-none" sz="1800" i="1" dirty="0" err="1"/>
              <a:t>posso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lhe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ajudar</a:t>
            </a:r>
            <a:r>
              <a:rPr lang="en-US" altLang="x-none" sz="1800" i="1" dirty="0"/>
              <a:t> com </a:t>
            </a:r>
            <a:r>
              <a:rPr lang="en-US" altLang="x-none" sz="1800" i="1" dirty="0" err="1"/>
              <a:t>sua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apresentação</a:t>
            </a:r>
            <a:r>
              <a:rPr lang="en-US" altLang="x-none" sz="1800" i="1" dirty="0"/>
              <a:t> se </a:t>
            </a:r>
            <a:r>
              <a:rPr lang="en-US" altLang="x-none" sz="1800" i="1" dirty="0" err="1"/>
              <a:t>você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quiser</a:t>
            </a:r>
            <a:r>
              <a:rPr lang="en-US" altLang="x-none" sz="1800" i="1" dirty="0"/>
              <a:t>.</a:t>
            </a:r>
          </a:p>
          <a:p>
            <a:pPr marL="615950" lvl="2" indent="-342900">
              <a:spcBef>
                <a:spcPts val="1200"/>
              </a:spcBef>
              <a:spcAft>
                <a:spcPct val="0"/>
              </a:spcAft>
              <a:defRPr/>
            </a:pPr>
            <a:r>
              <a:rPr lang="en-US" altLang="x-none" sz="1800" b="1" dirty="0"/>
              <a:t>Can</a:t>
            </a:r>
            <a:r>
              <a:rPr lang="en-US" altLang="x-none" sz="1800" dirty="0"/>
              <a:t> you pass me the salt, please? - </a:t>
            </a:r>
            <a:r>
              <a:rPr lang="en-US" altLang="x-none" sz="1800" i="1" dirty="0" err="1"/>
              <a:t>Você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</a:t>
            </a:r>
            <a:r>
              <a:rPr lang="en-US" altLang="x-none" sz="1800" i="1" dirty="0"/>
              <a:t> me </a:t>
            </a:r>
            <a:r>
              <a:rPr lang="en-US" altLang="x-none" sz="1800" i="1" u="sng"/>
              <a:t>passar</a:t>
            </a:r>
            <a:r>
              <a:rPr lang="en-US" altLang="x-none" sz="1800" i="1" dirty="0"/>
              <a:t> o </a:t>
            </a:r>
            <a:r>
              <a:rPr lang="en-US" altLang="x-none" sz="1800" i="1" dirty="0" err="1"/>
              <a:t>sal</a:t>
            </a:r>
            <a:r>
              <a:rPr lang="en-US" altLang="x-none" sz="1800" i="1" dirty="0"/>
              <a:t>, por favor?</a:t>
            </a:r>
          </a:p>
          <a:p>
            <a:pPr marL="0" indent="0">
              <a:buNone/>
              <a:defRPr/>
            </a:pPr>
            <a:r>
              <a:rPr lang="en-US" altLang="x-none" b="1" dirty="0"/>
              <a:t>COULD </a:t>
            </a:r>
            <a:r>
              <a:rPr lang="en-US" altLang="x-none" dirty="0"/>
              <a:t>= </a:t>
            </a:r>
            <a:r>
              <a:rPr lang="en-US" altLang="x-none" dirty="0" err="1"/>
              <a:t>passado</a:t>
            </a:r>
            <a:r>
              <a:rPr lang="en-US" altLang="x-none" dirty="0"/>
              <a:t> de CAN; para </a:t>
            </a:r>
            <a:r>
              <a:rPr lang="en-US" altLang="x-none" dirty="0" err="1"/>
              <a:t>falar</a:t>
            </a:r>
            <a:r>
              <a:rPr lang="en-US" altLang="x-none" dirty="0"/>
              <a:t> </a:t>
            </a:r>
            <a:r>
              <a:rPr lang="en-US" altLang="x-none" dirty="0" err="1"/>
              <a:t>sobre</a:t>
            </a:r>
            <a:r>
              <a:rPr lang="en-US" altLang="x-none" dirty="0"/>
              <a:t> </a:t>
            </a:r>
            <a:r>
              <a:rPr lang="en-US" altLang="x-none" dirty="0" err="1"/>
              <a:t>possibilidade</a:t>
            </a:r>
            <a:r>
              <a:rPr lang="en-US" altLang="x-none" dirty="0"/>
              <a:t>, </a:t>
            </a:r>
            <a:r>
              <a:rPr lang="en-US" altLang="x-none" dirty="0" err="1"/>
              <a:t>fazer</a:t>
            </a:r>
            <a:r>
              <a:rPr lang="en-US" altLang="x-none" dirty="0"/>
              <a:t> </a:t>
            </a:r>
            <a:r>
              <a:rPr lang="en-US" altLang="x-none" dirty="0" err="1"/>
              <a:t>sugestões</a:t>
            </a:r>
            <a:r>
              <a:rPr lang="en-US" altLang="x-none" dirty="0"/>
              <a:t> de um </a:t>
            </a:r>
            <a:r>
              <a:rPr lang="en-US" altLang="x-none" dirty="0" err="1"/>
              <a:t>jeito</a:t>
            </a:r>
            <a:r>
              <a:rPr lang="en-US" altLang="x-none" dirty="0"/>
              <a:t> </a:t>
            </a:r>
            <a:r>
              <a:rPr lang="en-US" altLang="x-none" dirty="0" err="1"/>
              <a:t>mais</a:t>
            </a:r>
            <a:r>
              <a:rPr lang="en-US" altLang="x-none" dirty="0"/>
              <a:t> formal</a:t>
            </a:r>
          </a:p>
          <a:p>
            <a:pPr lvl="1">
              <a:defRPr/>
            </a:pPr>
            <a:r>
              <a:rPr lang="en-US" altLang="x-none" sz="1800" dirty="0"/>
              <a:t>I wish I</a:t>
            </a:r>
            <a:r>
              <a:rPr lang="en-US" altLang="x-none" sz="1800" b="1" dirty="0"/>
              <a:t> could </a:t>
            </a:r>
            <a:r>
              <a:rPr lang="en-US" altLang="x-none" sz="1800" dirty="0"/>
              <a:t>help you. - </a:t>
            </a:r>
            <a:r>
              <a:rPr lang="en-US" altLang="x-none" sz="1800" i="1" dirty="0" err="1"/>
              <a:t>Eu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queria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poder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te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ajudar</a:t>
            </a:r>
            <a:r>
              <a:rPr lang="en-US" altLang="x-none" sz="1800" i="1" dirty="0"/>
              <a:t>.</a:t>
            </a:r>
          </a:p>
          <a:p>
            <a:pPr lvl="1">
              <a:defRPr/>
            </a:pPr>
            <a:r>
              <a:rPr lang="en-US" altLang="x-none" sz="1800" dirty="0"/>
              <a:t>Maybe we </a:t>
            </a:r>
            <a:r>
              <a:rPr lang="en-US" altLang="x-none" sz="1800" b="1" dirty="0"/>
              <a:t>could</a:t>
            </a:r>
            <a:r>
              <a:rPr lang="en-US" altLang="x-none" sz="1800" dirty="0"/>
              <a:t> have lunch or grab some coffee. - </a:t>
            </a:r>
            <a:r>
              <a:rPr lang="en-US" altLang="x-none" sz="1800" i="1" dirty="0" err="1"/>
              <a:t>Talvez</a:t>
            </a:r>
            <a:r>
              <a:rPr lang="en-US" altLang="x-none" sz="1800" i="1" dirty="0"/>
              <a:t> a </a:t>
            </a:r>
            <a:r>
              <a:rPr lang="en-US" altLang="x-none" sz="1800" i="1" dirty="0" err="1"/>
              <a:t>gente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poderia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almoçar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ou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tomar</a:t>
            </a:r>
            <a:r>
              <a:rPr lang="en-US" altLang="x-none" sz="1800" i="1" dirty="0"/>
              <a:t> um café </a:t>
            </a:r>
            <a:r>
              <a:rPr lang="en-US" altLang="x-none" sz="1800" i="1" dirty="0" err="1"/>
              <a:t>juntos</a:t>
            </a:r>
            <a:r>
              <a:rPr lang="en-US" altLang="x-none" sz="1800" i="1" dirty="0"/>
              <a:t>.</a:t>
            </a:r>
          </a:p>
          <a:p>
            <a:pPr lvl="1">
              <a:defRPr/>
            </a:pPr>
            <a:r>
              <a:rPr lang="en-US" altLang="x-none" sz="1800" dirty="0"/>
              <a:t>I </a:t>
            </a:r>
            <a:r>
              <a:rPr lang="en-US" altLang="x-none" sz="1800" b="1" dirty="0"/>
              <a:t>couldn’t</a:t>
            </a:r>
            <a:r>
              <a:rPr lang="en-US" altLang="x-none" sz="1800" dirty="0"/>
              <a:t> have done any of this without you.  - </a:t>
            </a:r>
            <a:r>
              <a:rPr lang="en-US" altLang="x-none" sz="1800" i="1" dirty="0" err="1"/>
              <a:t>Eu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não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poderia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ter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feito</a:t>
            </a:r>
            <a:r>
              <a:rPr lang="en-US" altLang="x-none" sz="1800" i="1" dirty="0"/>
              <a:t> nada disso </a:t>
            </a:r>
            <a:r>
              <a:rPr lang="en-US" altLang="x-none" sz="1800" i="1" dirty="0" err="1"/>
              <a:t>sem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você</a:t>
            </a:r>
            <a:r>
              <a:rPr lang="en-US" altLang="x-none" sz="1800" i="1" dirty="0"/>
              <a:t>.</a:t>
            </a:r>
          </a:p>
          <a:p>
            <a:pPr lvl="1">
              <a:defRPr/>
            </a:pPr>
            <a:r>
              <a:rPr lang="en-US" altLang="x-none" sz="1800" b="1" dirty="0"/>
              <a:t>Could</a:t>
            </a:r>
            <a:r>
              <a:rPr lang="en-US" altLang="x-none" sz="1800" dirty="0"/>
              <a:t> you pass me the butter, please? – </a:t>
            </a:r>
            <a:r>
              <a:rPr lang="en-US" altLang="x-none" sz="1800" i="1" dirty="0" err="1"/>
              <a:t>Você</a:t>
            </a:r>
            <a:r>
              <a:rPr lang="en-US" altLang="x-none" sz="1800" i="1" dirty="0"/>
              <a:t> </a:t>
            </a:r>
            <a:r>
              <a:rPr lang="en-US" altLang="x-none" sz="1800" i="1" dirty="0" err="1"/>
              <a:t>poderia</a:t>
            </a:r>
            <a:r>
              <a:rPr lang="en-US" altLang="x-none" sz="1800" i="1" dirty="0"/>
              <a:t> me </a:t>
            </a:r>
            <a:r>
              <a:rPr lang="en-US" altLang="x-none" sz="1800" i="1" dirty="0" err="1"/>
              <a:t>passar</a:t>
            </a:r>
            <a:r>
              <a:rPr lang="en-US" altLang="x-none" sz="1800" i="1" dirty="0"/>
              <a:t> a </a:t>
            </a:r>
            <a:r>
              <a:rPr lang="en-US" altLang="x-none" sz="1800" i="1" dirty="0" err="1"/>
              <a:t>manteiga</a:t>
            </a:r>
            <a:r>
              <a:rPr lang="en-US" altLang="x-none" sz="1800" i="1" dirty="0"/>
              <a:t>, </a:t>
            </a:r>
            <a:r>
              <a:rPr lang="en-US" altLang="x-none" sz="1800" i="1" dirty="0" err="1"/>
              <a:t>por</a:t>
            </a:r>
            <a:r>
              <a:rPr lang="en-US" altLang="x-none" sz="1800" i="1" dirty="0"/>
              <a:t> favor?</a:t>
            </a:r>
            <a:endParaRPr lang="en-US" altLang="x-none" i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943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986" y="193166"/>
            <a:ext cx="7729728" cy="1188720"/>
          </a:xfrm>
        </p:spPr>
        <p:txBody>
          <a:bodyPr/>
          <a:lstStyle/>
          <a:p>
            <a:r>
              <a:rPr lang="en-US"/>
              <a:t>MODALS (SHOULD)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128" y="1543050"/>
            <a:ext cx="11810999" cy="46148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use SHOULD to talk about possibilities or probabilities, but mostly to give advice or suggestions. – </a:t>
            </a:r>
            <a:r>
              <a:rPr lang="en-US" dirty="0" err="1"/>
              <a:t>Usamos</a:t>
            </a:r>
            <a:r>
              <a:rPr lang="en-US" dirty="0"/>
              <a:t> SHOULD para </a:t>
            </a:r>
            <a:r>
              <a:rPr lang="en-US"/>
              <a:t>falar</a:t>
            </a:r>
            <a:r>
              <a:rPr lang="en-US" dirty="0"/>
              <a:t> de </a:t>
            </a:r>
            <a:r>
              <a:rPr lang="en-US" dirty="0" err="1"/>
              <a:t>coisas</a:t>
            </a:r>
            <a:r>
              <a:rPr lang="en-US" dirty="0"/>
              <a:t> </a:t>
            </a:r>
            <a:r>
              <a:rPr lang="en-US" dirty="0" err="1"/>
              <a:t>possíveis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prováveis</a:t>
            </a:r>
            <a:r>
              <a:rPr lang="en-US" dirty="0"/>
              <a:t>, mas </a:t>
            </a:r>
            <a:r>
              <a:rPr lang="en-US" dirty="0" err="1"/>
              <a:t>principalmente</a:t>
            </a:r>
            <a:r>
              <a:rPr lang="en-US" dirty="0"/>
              <a:t> para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conselhos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sugestões</a:t>
            </a:r>
            <a:endParaRPr lang="en-US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You </a:t>
            </a:r>
            <a:r>
              <a:rPr lang="en-US" sz="1900" b="1" dirty="0"/>
              <a:t>should not </a:t>
            </a:r>
            <a:r>
              <a:rPr lang="en-US" sz="1900" dirty="0"/>
              <a:t>eat so much sugar –  </a:t>
            </a:r>
            <a:r>
              <a:rPr lang="en-US" sz="1900" i="1" dirty="0" err="1"/>
              <a:t>Você</a:t>
            </a:r>
            <a:r>
              <a:rPr lang="en-US" sz="1900" i="1" dirty="0"/>
              <a:t> </a:t>
            </a:r>
            <a:r>
              <a:rPr lang="en-US" sz="1900" i="1" dirty="0" err="1"/>
              <a:t>não</a:t>
            </a:r>
            <a:r>
              <a:rPr lang="en-US" sz="1900" i="1" dirty="0"/>
              <a:t> </a:t>
            </a:r>
            <a:r>
              <a:rPr lang="en-US" sz="1900" i="1" dirty="0" err="1"/>
              <a:t>deveria</a:t>
            </a:r>
            <a:r>
              <a:rPr lang="en-US" sz="1900" i="1" dirty="0"/>
              <a:t> comer </a:t>
            </a:r>
            <a:r>
              <a:rPr lang="en-US" sz="1900" i="1" dirty="0" err="1"/>
              <a:t>tanto</a:t>
            </a:r>
            <a:r>
              <a:rPr lang="en-US" sz="1900" i="1" dirty="0"/>
              <a:t> </a:t>
            </a:r>
            <a:r>
              <a:rPr lang="en-US" sz="1900" i="1" dirty="0" err="1"/>
              <a:t>açúcar</a:t>
            </a:r>
            <a:r>
              <a:rPr lang="en-US" sz="1900" i="1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What </a:t>
            </a:r>
            <a:r>
              <a:rPr lang="en-US" sz="1900" b="1" dirty="0"/>
              <a:t>should</a:t>
            </a:r>
            <a:r>
              <a:rPr lang="en-US" sz="1900" dirty="0"/>
              <a:t> I make for dinner tonight? – </a:t>
            </a:r>
            <a:r>
              <a:rPr lang="en-US" sz="1900" i="1" dirty="0"/>
              <a:t>O que </a:t>
            </a:r>
            <a:r>
              <a:rPr lang="en-US" sz="1900" i="1" dirty="0" err="1"/>
              <a:t>eu</a:t>
            </a:r>
            <a:r>
              <a:rPr lang="en-US" sz="1900" i="1" dirty="0"/>
              <a:t> </a:t>
            </a:r>
            <a:r>
              <a:rPr lang="en-US" sz="1900" i="1" dirty="0" err="1"/>
              <a:t>deveria</a:t>
            </a:r>
            <a:r>
              <a:rPr lang="en-US" sz="1900" i="1" dirty="0"/>
              <a:t> </a:t>
            </a:r>
            <a:r>
              <a:rPr lang="en-US" sz="1900" i="1" dirty="0" err="1"/>
              <a:t>fazer</a:t>
            </a:r>
            <a:r>
              <a:rPr lang="en-US" sz="1900" i="1" dirty="0"/>
              <a:t> para o </a:t>
            </a:r>
            <a:r>
              <a:rPr lang="en-US" sz="1900" i="1" dirty="0" err="1"/>
              <a:t>jantar</a:t>
            </a:r>
            <a:r>
              <a:rPr lang="en-US" sz="1900" i="1" dirty="0"/>
              <a:t> </a:t>
            </a:r>
            <a:r>
              <a:rPr lang="en-US" sz="1900" i="1" dirty="0" err="1"/>
              <a:t>hoje</a:t>
            </a:r>
            <a:r>
              <a:rPr lang="en-US" sz="1900" i="1" dirty="0"/>
              <a:t> </a:t>
            </a:r>
            <a:r>
              <a:rPr lang="en-US" sz="1900" i="1" dirty="0" err="1"/>
              <a:t>à</a:t>
            </a:r>
            <a:r>
              <a:rPr lang="en-US" sz="1900" i="1" dirty="0"/>
              <a:t> </a:t>
            </a:r>
            <a:r>
              <a:rPr lang="en-US" sz="1900" i="1" dirty="0" err="1"/>
              <a:t>noite</a:t>
            </a:r>
            <a:r>
              <a:rPr lang="en-US" sz="1900" i="1" dirty="0"/>
              <a:t>?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The doctor </a:t>
            </a:r>
            <a:r>
              <a:rPr lang="en-US" sz="1900" b="1" dirty="0"/>
              <a:t>should </a:t>
            </a:r>
            <a:r>
              <a:rPr lang="en-US" sz="1900" dirty="0"/>
              <a:t>be here any minute. – </a:t>
            </a:r>
            <a:r>
              <a:rPr lang="en-US" sz="1900" i="1" dirty="0"/>
              <a:t>O </a:t>
            </a:r>
            <a:r>
              <a:rPr lang="en-US" sz="1900" i="1" dirty="0" err="1"/>
              <a:t>médico</a:t>
            </a:r>
            <a:r>
              <a:rPr lang="en-US" sz="1900" i="1" dirty="0"/>
              <a:t> </a:t>
            </a:r>
            <a:r>
              <a:rPr lang="en-US" sz="1900" i="1" dirty="0" err="1"/>
              <a:t>deverá</a:t>
            </a:r>
            <a:r>
              <a:rPr lang="en-US" sz="1900" i="1" dirty="0"/>
              <a:t> </a:t>
            </a:r>
            <a:r>
              <a:rPr lang="en-US" sz="1900" i="1" dirty="0" err="1"/>
              <a:t>estar</a:t>
            </a:r>
            <a:r>
              <a:rPr lang="en-US" sz="1900" i="1" dirty="0"/>
              <a:t> </a:t>
            </a:r>
            <a:r>
              <a:rPr lang="en-US" sz="1900" i="1" dirty="0" err="1"/>
              <a:t>aqui</a:t>
            </a:r>
            <a:r>
              <a:rPr lang="en-US" sz="1900" i="1" dirty="0"/>
              <a:t> a </a:t>
            </a:r>
            <a:r>
              <a:rPr lang="en-US" sz="1900" i="1" dirty="0" err="1"/>
              <a:t>qualquer</a:t>
            </a:r>
            <a:r>
              <a:rPr lang="en-US" sz="1900" i="1" dirty="0"/>
              <a:t> </a:t>
            </a:r>
            <a:r>
              <a:rPr lang="en-US" sz="1900" i="1" dirty="0" err="1"/>
              <a:t>minuto</a:t>
            </a:r>
            <a:r>
              <a:rPr lang="en-US" sz="1900" i="1" dirty="0"/>
              <a:t>.</a:t>
            </a:r>
            <a:endParaRPr lang="en-US" sz="19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What </a:t>
            </a:r>
            <a:r>
              <a:rPr lang="en-US" sz="1900" b="1" dirty="0"/>
              <a:t>should</a:t>
            </a:r>
            <a:r>
              <a:rPr lang="en-US" sz="1900" dirty="0"/>
              <a:t> I do if the baby gets a fever? – </a:t>
            </a:r>
            <a:r>
              <a:rPr lang="en-US" sz="1900" i="1" dirty="0"/>
              <a:t>O que </a:t>
            </a:r>
            <a:r>
              <a:rPr lang="en-US" sz="1900" i="1" dirty="0" err="1"/>
              <a:t>eu</a:t>
            </a:r>
            <a:r>
              <a:rPr lang="en-US" sz="1900" i="1" dirty="0"/>
              <a:t> devo </a:t>
            </a:r>
            <a:r>
              <a:rPr lang="en-US" sz="1900" i="1" dirty="0" err="1"/>
              <a:t>fazer</a:t>
            </a:r>
            <a:r>
              <a:rPr lang="en-US" sz="1900" i="1" dirty="0"/>
              <a:t> se o </a:t>
            </a:r>
            <a:r>
              <a:rPr lang="en-US" sz="1900" i="1" dirty="0" err="1"/>
              <a:t>bebê</a:t>
            </a:r>
            <a:r>
              <a:rPr lang="en-US" sz="1900" i="1" dirty="0"/>
              <a:t> </a:t>
            </a:r>
            <a:r>
              <a:rPr lang="en-US" sz="1900" i="1" dirty="0" err="1"/>
              <a:t>ficar</a:t>
            </a:r>
            <a:r>
              <a:rPr lang="en-US" sz="1900" i="1" dirty="0"/>
              <a:t> com </a:t>
            </a:r>
            <a:r>
              <a:rPr lang="en-US" sz="1900" i="1" dirty="0" err="1"/>
              <a:t>febre</a:t>
            </a:r>
            <a:r>
              <a:rPr lang="en-US" sz="1900" i="1" dirty="0"/>
              <a:t>?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If you start feeling dizzy, you </a:t>
            </a:r>
            <a:r>
              <a:rPr lang="en-US" sz="1900" b="1" dirty="0"/>
              <a:t>should</a:t>
            </a:r>
            <a:r>
              <a:rPr lang="en-US" sz="1900" dirty="0"/>
              <a:t> lay down right away. – </a:t>
            </a:r>
            <a:r>
              <a:rPr lang="en-US" sz="1900" i="1" dirty="0"/>
              <a:t>Se </a:t>
            </a:r>
            <a:r>
              <a:rPr lang="en-US" sz="1900" i="1" dirty="0" err="1"/>
              <a:t>você</a:t>
            </a:r>
            <a:r>
              <a:rPr lang="en-US" sz="1900" i="1" dirty="0"/>
              <a:t> </a:t>
            </a:r>
            <a:r>
              <a:rPr lang="en-US" sz="1900" i="1" dirty="0" err="1"/>
              <a:t>começar</a:t>
            </a:r>
            <a:r>
              <a:rPr lang="en-US" sz="1900" i="1" dirty="0"/>
              <a:t> a se </a:t>
            </a:r>
            <a:r>
              <a:rPr lang="en-US" sz="1900" i="1" dirty="0" err="1"/>
              <a:t>sentir</a:t>
            </a:r>
            <a:r>
              <a:rPr lang="en-US" sz="1900" i="1" dirty="0"/>
              <a:t> tonto, </a:t>
            </a:r>
            <a:r>
              <a:rPr lang="en-US" sz="1900" i="1" dirty="0" err="1"/>
              <a:t>você</a:t>
            </a:r>
            <a:r>
              <a:rPr lang="en-US" sz="1900" i="1" dirty="0"/>
              <a:t> </a:t>
            </a:r>
            <a:r>
              <a:rPr lang="en-US" sz="1900" i="1" dirty="0" err="1"/>
              <a:t>deve</a:t>
            </a:r>
            <a:r>
              <a:rPr lang="en-US" sz="1900" i="1" dirty="0"/>
              <a:t> se </a:t>
            </a:r>
            <a:r>
              <a:rPr lang="en-US" sz="1900" i="1" dirty="0" err="1"/>
              <a:t>deitar</a:t>
            </a:r>
            <a:r>
              <a:rPr lang="en-US" sz="1900" i="1" dirty="0"/>
              <a:t> logo </a:t>
            </a:r>
            <a:r>
              <a:rPr lang="en-US" sz="1900" i="1" dirty="0" err="1"/>
              <a:t>depois</a:t>
            </a:r>
            <a:r>
              <a:rPr lang="en-US" sz="1900" i="1" dirty="0"/>
              <a:t>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/>
              <a:t>If you want to improve your English, you </a:t>
            </a:r>
            <a:r>
              <a:rPr lang="en-US" sz="1900" b="1" dirty="0"/>
              <a:t>should</a:t>
            </a:r>
            <a:r>
              <a:rPr lang="en-US" sz="1900" dirty="0"/>
              <a:t> study every day. </a:t>
            </a:r>
            <a:r>
              <a:rPr lang="en-US" sz="1900" dirty="0">
                <a:sym typeface="Wingdings"/>
              </a:rPr>
              <a:t> </a:t>
            </a:r>
            <a:r>
              <a:rPr lang="en-US" sz="1900" dirty="0"/>
              <a:t>–</a:t>
            </a:r>
            <a:r>
              <a:rPr lang="en-US" sz="1900" dirty="0">
                <a:sym typeface="Wingdings"/>
              </a:rPr>
              <a:t> </a:t>
            </a:r>
            <a:r>
              <a:rPr lang="en-US" sz="1900" i="1" dirty="0">
                <a:sym typeface="Wingdings"/>
              </a:rPr>
              <a:t>Se </a:t>
            </a:r>
            <a:r>
              <a:rPr lang="en-US" sz="1900" i="1" dirty="0" err="1">
                <a:sym typeface="Wingdings"/>
              </a:rPr>
              <a:t>você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quiser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melhorar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seu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inglês</a:t>
            </a:r>
            <a:r>
              <a:rPr lang="en-US" sz="1900" i="1" dirty="0">
                <a:sym typeface="Wingdings"/>
              </a:rPr>
              <a:t>, </a:t>
            </a:r>
            <a:r>
              <a:rPr lang="en-US" sz="1900" i="1" dirty="0" err="1">
                <a:sym typeface="Wingdings"/>
              </a:rPr>
              <a:t>você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deve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estudar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todo</a:t>
            </a:r>
            <a:r>
              <a:rPr lang="en-US" sz="1900" i="1" dirty="0">
                <a:sym typeface="Wingdings"/>
              </a:rPr>
              <a:t> dia.</a:t>
            </a:r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1900" dirty="0">
                <a:sym typeface="Wingdings"/>
              </a:rPr>
              <a:t>You </a:t>
            </a:r>
            <a:r>
              <a:rPr lang="en-US" sz="1900" b="1" dirty="0">
                <a:sym typeface="Wingdings"/>
              </a:rPr>
              <a:t>should </a:t>
            </a:r>
            <a:r>
              <a:rPr lang="en-US" sz="1900" dirty="0">
                <a:sym typeface="Wingdings"/>
              </a:rPr>
              <a:t>ask for some time off.  You are really stressed out. </a:t>
            </a:r>
            <a:r>
              <a:rPr lang="en-US" sz="1900" dirty="0"/>
              <a:t>–</a:t>
            </a:r>
            <a:r>
              <a:rPr lang="en-US" sz="1900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Você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deve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pedir</a:t>
            </a:r>
            <a:r>
              <a:rPr lang="en-US" sz="1900" i="1" dirty="0">
                <a:sym typeface="Wingdings"/>
              </a:rPr>
              <a:t> um tempo de </a:t>
            </a:r>
            <a:r>
              <a:rPr lang="en-US" sz="1900" i="1" dirty="0" err="1">
                <a:sym typeface="Wingdings"/>
              </a:rPr>
              <a:t>folga</a:t>
            </a:r>
            <a:r>
              <a:rPr lang="en-US" sz="1900" i="1" dirty="0">
                <a:sym typeface="Wingdings"/>
              </a:rPr>
              <a:t>. </a:t>
            </a:r>
            <a:r>
              <a:rPr lang="en-US" sz="1900" i="1" dirty="0" err="1">
                <a:sym typeface="Wingdings"/>
              </a:rPr>
              <a:t>Você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está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muito</a:t>
            </a:r>
            <a:r>
              <a:rPr lang="en-US" sz="1900" i="1" dirty="0">
                <a:sym typeface="Wingdings"/>
              </a:rPr>
              <a:t> </a:t>
            </a:r>
            <a:r>
              <a:rPr lang="en-US" sz="1900" i="1" dirty="0" err="1">
                <a:sym typeface="Wingdings"/>
              </a:rPr>
              <a:t>estressado</a:t>
            </a:r>
            <a:r>
              <a:rPr lang="en-US" sz="1900" i="1" dirty="0">
                <a:sym typeface="Wingdings"/>
              </a:rPr>
              <a:t>.</a:t>
            </a:r>
            <a:endParaRPr lang="en-US" sz="1900" i="1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sz="19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sz="1900" dirty="0"/>
          </a:p>
          <a:p>
            <a:pPr lvl="1" indent="-182880"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5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936" y="127444"/>
            <a:ext cx="7729728" cy="847916"/>
          </a:xfrm>
        </p:spPr>
        <p:txBody>
          <a:bodyPr/>
          <a:lstStyle/>
          <a:p>
            <a:r>
              <a:rPr lang="en-US" dirty="0"/>
              <a:t>MODALS (WOULD)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1234440"/>
            <a:ext cx="11780520" cy="514540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err="1"/>
              <a:t>Utilizamos</a:t>
            </a:r>
            <a:r>
              <a:rPr lang="en-US" dirty="0"/>
              <a:t> o </a:t>
            </a:r>
            <a:r>
              <a:rPr lang="en-US" b="1" dirty="0"/>
              <a:t>WOULD</a:t>
            </a:r>
            <a:r>
              <a:rPr lang="en-US" dirty="0"/>
              <a:t> para </a:t>
            </a:r>
            <a:r>
              <a:rPr lang="en-US" dirty="0" err="1"/>
              <a:t>falar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probabilidades</a:t>
            </a:r>
            <a:r>
              <a:rPr lang="en-US" dirty="0"/>
              <a:t>, </a:t>
            </a:r>
            <a:r>
              <a:rPr lang="en-US" dirty="0" err="1"/>
              <a:t>hipóteses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pedidos</a:t>
            </a:r>
            <a:r>
              <a:rPr lang="en-US" dirty="0"/>
              <a:t> um </a:t>
            </a:r>
            <a:r>
              <a:rPr lang="en-US" dirty="0" err="1"/>
              <a:t>pouco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formais</a:t>
            </a:r>
            <a:r>
              <a:rPr lang="en-US" dirty="0"/>
              <a:t>. </a:t>
            </a:r>
          </a:p>
          <a:p>
            <a:pPr marL="0" indent="0" algn="ctr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b="1" dirty="0"/>
              <a:t>would + </a:t>
            </a:r>
            <a:r>
              <a:rPr lang="en-US" b="1" dirty="0" err="1"/>
              <a:t>verbo</a:t>
            </a:r>
            <a:r>
              <a:rPr lang="en-US" b="1" dirty="0"/>
              <a:t> = </a:t>
            </a:r>
            <a:r>
              <a:rPr lang="en-US" b="1" dirty="0" err="1"/>
              <a:t>verbo+ia</a:t>
            </a:r>
            <a:r>
              <a:rPr lang="en-US" b="1" dirty="0"/>
              <a:t> </a:t>
            </a:r>
          </a:p>
          <a:p>
            <a:pPr marL="0" indent="0" algn="ctr">
              <a:buClr>
                <a:schemeClr val="accent1">
                  <a:lumMod val="75000"/>
                </a:schemeClr>
              </a:buClr>
              <a:buNone/>
              <a:defRPr/>
            </a:pPr>
            <a:endParaRPr lang="en-US" sz="1100" b="1" dirty="0"/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b="1" dirty="0"/>
              <a:t>Would</a:t>
            </a:r>
            <a:r>
              <a:rPr lang="en-US" dirty="0"/>
              <a:t> you like to go out tonight? -  </a:t>
            </a:r>
            <a:r>
              <a:rPr lang="en-US" i="1" dirty="0" err="1"/>
              <a:t>Você</a:t>
            </a:r>
            <a:r>
              <a:rPr lang="en-US" i="1" dirty="0"/>
              <a:t> </a:t>
            </a:r>
            <a:r>
              <a:rPr lang="en-US" i="1" dirty="0" err="1"/>
              <a:t>gostaria</a:t>
            </a:r>
            <a:r>
              <a:rPr lang="en-US" i="1" dirty="0"/>
              <a:t> de </a:t>
            </a:r>
            <a:r>
              <a:rPr lang="en-US" i="1" dirty="0" err="1"/>
              <a:t>sair</a:t>
            </a:r>
            <a:r>
              <a:rPr lang="en-US" i="1" dirty="0"/>
              <a:t> </a:t>
            </a:r>
            <a:r>
              <a:rPr lang="en-US" i="1" dirty="0" err="1"/>
              <a:t>hoje</a:t>
            </a:r>
            <a:r>
              <a:rPr lang="en-US" i="1" dirty="0"/>
              <a:t> </a:t>
            </a:r>
            <a:r>
              <a:rPr lang="en-US" i="1" dirty="0" err="1"/>
              <a:t>à</a:t>
            </a:r>
            <a:r>
              <a:rPr lang="en-US" i="1" dirty="0"/>
              <a:t> </a:t>
            </a:r>
            <a:r>
              <a:rPr lang="en-US" i="1" dirty="0" err="1"/>
              <a:t>noite</a:t>
            </a:r>
            <a:r>
              <a:rPr lang="en-US" i="1" dirty="0"/>
              <a:t>?</a:t>
            </a:r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I tried to tell them, but they </a:t>
            </a:r>
            <a:r>
              <a:rPr lang="en-US" b="1" dirty="0"/>
              <a:t>would not </a:t>
            </a:r>
            <a:r>
              <a:rPr lang="en-US" dirty="0"/>
              <a:t>listen to me. - </a:t>
            </a:r>
            <a:r>
              <a:rPr lang="en-US" i="1" dirty="0" err="1"/>
              <a:t>Tentei</a:t>
            </a:r>
            <a:r>
              <a:rPr lang="en-US" i="1" dirty="0"/>
              <a:t> </a:t>
            </a:r>
            <a:r>
              <a:rPr lang="en-US" i="1" dirty="0" err="1"/>
              <a:t>falar</a:t>
            </a:r>
            <a:r>
              <a:rPr lang="en-US" i="1" dirty="0"/>
              <a:t> para </a:t>
            </a:r>
            <a:r>
              <a:rPr lang="en-US" i="1" dirty="0" err="1"/>
              <a:t>eles</a:t>
            </a:r>
            <a:r>
              <a:rPr lang="en-US" i="1" dirty="0"/>
              <a:t>, mas </a:t>
            </a:r>
            <a:r>
              <a:rPr lang="en-US" i="1" dirty="0" err="1"/>
              <a:t>eles</a:t>
            </a:r>
            <a:r>
              <a:rPr lang="en-US" i="1" dirty="0"/>
              <a:t> </a:t>
            </a:r>
            <a:r>
              <a:rPr lang="en-US" i="1" dirty="0" err="1"/>
              <a:t>recusaram</a:t>
            </a:r>
            <a:r>
              <a:rPr lang="en-US" i="1" dirty="0"/>
              <a:t> a me </a:t>
            </a:r>
            <a:r>
              <a:rPr lang="en-US" i="1"/>
              <a:t>escutar.</a:t>
            </a:r>
            <a:endParaRPr lang="en-US" i="1" dirty="0"/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What </a:t>
            </a:r>
            <a:r>
              <a:rPr lang="en-US" b="1" dirty="0"/>
              <a:t>would</a:t>
            </a:r>
            <a:r>
              <a:rPr lang="en-US" dirty="0"/>
              <a:t> you do if you had a million dollars? - </a:t>
            </a:r>
            <a:r>
              <a:rPr lang="en-US" i="1" dirty="0"/>
              <a:t>O que </a:t>
            </a:r>
            <a:r>
              <a:rPr lang="en-US" i="1" dirty="0" err="1"/>
              <a:t>você</a:t>
            </a:r>
            <a:r>
              <a:rPr lang="en-US" i="1" dirty="0"/>
              <a:t> </a:t>
            </a:r>
            <a:r>
              <a:rPr lang="en-US" i="1" dirty="0" err="1"/>
              <a:t>faria</a:t>
            </a:r>
            <a:r>
              <a:rPr lang="en-US" i="1" dirty="0"/>
              <a:t> se </a:t>
            </a:r>
            <a:r>
              <a:rPr lang="en-US" i="1" dirty="0" err="1"/>
              <a:t>você</a:t>
            </a:r>
            <a:r>
              <a:rPr lang="en-US" i="1" dirty="0"/>
              <a:t> </a:t>
            </a:r>
            <a:r>
              <a:rPr lang="en-US" i="1" dirty="0" err="1"/>
              <a:t>tivesse</a:t>
            </a:r>
            <a:r>
              <a:rPr lang="en-US" i="1" dirty="0"/>
              <a:t> um </a:t>
            </a:r>
            <a:r>
              <a:rPr lang="en-US" i="1" dirty="0" err="1"/>
              <a:t>milhão</a:t>
            </a:r>
            <a:r>
              <a:rPr lang="en-US" i="1" dirty="0"/>
              <a:t> de </a:t>
            </a:r>
            <a:r>
              <a:rPr lang="en-US" i="1" dirty="0" err="1"/>
              <a:t>dólares</a:t>
            </a:r>
            <a:r>
              <a:rPr lang="en-US" i="1" dirty="0"/>
              <a:t>?</a:t>
            </a:r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If I were you, I </a:t>
            </a:r>
            <a:r>
              <a:rPr lang="en-US" b="1" dirty="0"/>
              <a:t>would audition </a:t>
            </a:r>
            <a:r>
              <a:rPr lang="en-US" dirty="0"/>
              <a:t>for American Idol. - </a:t>
            </a:r>
            <a:r>
              <a:rPr lang="en-US" i="1" dirty="0"/>
              <a:t>Se </a:t>
            </a:r>
            <a:r>
              <a:rPr lang="en-US" i="1" dirty="0" err="1"/>
              <a:t>eu</a:t>
            </a:r>
            <a:r>
              <a:rPr lang="en-US" i="1" dirty="0"/>
              <a:t> fosse </a:t>
            </a:r>
            <a:r>
              <a:rPr lang="en-US" i="1" dirty="0" err="1"/>
              <a:t>você</a:t>
            </a:r>
            <a:r>
              <a:rPr lang="en-US" i="1" dirty="0"/>
              <a:t>,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i="1" dirty="0" err="1"/>
              <a:t>faria</a:t>
            </a:r>
            <a:r>
              <a:rPr lang="en-US" i="1" dirty="0"/>
              <a:t> </a:t>
            </a:r>
            <a:r>
              <a:rPr lang="en-US" i="1" dirty="0" err="1"/>
              <a:t>uma</a:t>
            </a:r>
            <a:r>
              <a:rPr lang="en-US" i="1" dirty="0"/>
              <a:t> </a:t>
            </a:r>
            <a:r>
              <a:rPr lang="en-US" i="1" dirty="0" err="1"/>
              <a:t>audição</a:t>
            </a:r>
            <a:r>
              <a:rPr lang="en-US" i="1" dirty="0"/>
              <a:t> para o American Idol.</a:t>
            </a:r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Sara said that she </a:t>
            </a:r>
            <a:r>
              <a:rPr lang="en-US" b="1" dirty="0"/>
              <a:t>would be </a:t>
            </a:r>
            <a:r>
              <a:rPr lang="en-US" dirty="0"/>
              <a:t>late to the meeting. - </a:t>
            </a:r>
            <a:r>
              <a:rPr lang="en-US" i="1" dirty="0"/>
              <a:t>Sara </a:t>
            </a:r>
            <a:r>
              <a:rPr lang="en-US" i="1" dirty="0" err="1"/>
              <a:t>disse</a:t>
            </a:r>
            <a:r>
              <a:rPr lang="en-US" i="1" dirty="0"/>
              <a:t> que </a:t>
            </a:r>
            <a:r>
              <a:rPr lang="en-US" i="1" dirty="0" err="1"/>
              <a:t>estaria</a:t>
            </a:r>
            <a:r>
              <a:rPr lang="en-US" i="1" dirty="0"/>
              <a:t> </a:t>
            </a:r>
            <a:r>
              <a:rPr lang="en-US" i="1" dirty="0" err="1"/>
              <a:t>atrasada</a:t>
            </a:r>
            <a:r>
              <a:rPr lang="en-US" i="1" dirty="0"/>
              <a:t> para a </a:t>
            </a:r>
            <a:r>
              <a:rPr lang="en-US" i="1" dirty="0" err="1"/>
              <a:t>reunião</a:t>
            </a:r>
            <a:r>
              <a:rPr lang="en-US" i="1" dirty="0"/>
              <a:t>.</a:t>
            </a:r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  <a:p>
            <a:pPr marL="0" indent="0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en-US" dirty="0" err="1"/>
              <a:t>Também</a:t>
            </a:r>
            <a:r>
              <a:rPr lang="en-US" dirty="0"/>
              <a:t> </a:t>
            </a:r>
            <a:r>
              <a:rPr lang="en-US" dirty="0" err="1"/>
              <a:t>usamos</a:t>
            </a:r>
            <a:r>
              <a:rPr lang="en-US" dirty="0"/>
              <a:t> </a:t>
            </a:r>
            <a:r>
              <a:rPr lang="en-US" b="1" dirty="0"/>
              <a:t>WOULD</a:t>
            </a:r>
            <a:r>
              <a:rPr lang="en-US" dirty="0"/>
              <a:t> para </a:t>
            </a:r>
            <a:r>
              <a:rPr lang="en-US" dirty="0" err="1"/>
              <a:t>falar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coisas</a:t>
            </a:r>
            <a:r>
              <a:rPr lang="en-US" dirty="0"/>
              <a:t> que a </a:t>
            </a:r>
            <a:r>
              <a:rPr lang="en-US" dirty="0" err="1"/>
              <a:t>gente</a:t>
            </a:r>
            <a:r>
              <a:rPr lang="en-US" dirty="0"/>
              <a:t> </a:t>
            </a:r>
            <a:r>
              <a:rPr lang="en-US" dirty="0" err="1"/>
              <a:t>costumava</a:t>
            </a:r>
            <a:r>
              <a:rPr lang="en-US" dirty="0"/>
              <a:t> </a:t>
            </a:r>
            <a:r>
              <a:rPr lang="en-US" dirty="0" err="1"/>
              <a:t>fazer</a:t>
            </a:r>
            <a:r>
              <a:rPr lang="en-US" dirty="0"/>
              <a:t> no </a:t>
            </a:r>
            <a:r>
              <a:rPr lang="en-US" dirty="0" err="1"/>
              <a:t>passado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muito</a:t>
            </a:r>
            <a:r>
              <a:rPr lang="en-US" i="1" dirty="0"/>
              <a:t> </a:t>
            </a:r>
            <a:r>
              <a:rPr lang="en-US" i="1" dirty="0" err="1"/>
              <a:t>parecido</a:t>
            </a:r>
            <a:r>
              <a:rPr lang="en-US" i="1" dirty="0"/>
              <a:t> com </a:t>
            </a:r>
            <a:r>
              <a:rPr lang="en-US" b="1" i="1" dirty="0"/>
              <a:t>used to + </a:t>
            </a:r>
            <a:r>
              <a:rPr lang="en-US" b="1" i="1" dirty="0" err="1"/>
              <a:t>verbo</a:t>
            </a:r>
            <a:r>
              <a:rPr lang="en-US" i="1" dirty="0"/>
              <a:t>)</a:t>
            </a:r>
          </a:p>
          <a:p>
            <a:pPr marL="411480" lvl="1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When I was a child, I </a:t>
            </a:r>
            <a:r>
              <a:rPr lang="en-US" b="1" dirty="0"/>
              <a:t>would ride </a:t>
            </a:r>
            <a:r>
              <a:rPr lang="en-US" dirty="0"/>
              <a:t>my bike in that park every day.  -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eu</a:t>
            </a:r>
            <a:r>
              <a:rPr lang="en-US" i="1" dirty="0"/>
              <a:t> era </a:t>
            </a:r>
            <a:r>
              <a:rPr lang="en-US" i="1" dirty="0" err="1"/>
              <a:t>criança</a:t>
            </a:r>
            <a:r>
              <a:rPr lang="en-US" i="1" dirty="0"/>
              <a:t>,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i="1" dirty="0" err="1"/>
              <a:t>andava</a:t>
            </a:r>
            <a:r>
              <a:rPr lang="en-US" i="1" dirty="0"/>
              <a:t>/</a:t>
            </a:r>
            <a:r>
              <a:rPr lang="en-US" i="1" dirty="0" err="1"/>
              <a:t>costumava</a:t>
            </a:r>
            <a:r>
              <a:rPr lang="en-US" i="1" dirty="0"/>
              <a:t> </a:t>
            </a:r>
            <a:r>
              <a:rPr lang="en-US" i="1" dirty="0" err="1"/>
              <a:t>andar</a:t>
            </a:r>
            <a:r>
              <a:rPr lang="en-US" i="1" dirty="0"/>
              <a:t> de </a:t>
            </a:r>
            <a:r>
              <a:rPr lang="en-US" i="1" dirty="0" err="1"/>
              <a:t>bicicleta</a:t>
            </a:r>
            <a:r>
              <a:rPr lang="en-US" i="1" dirty="0"/>
              <a:t> </a:t>
            </a:r>
            <a:r>
              <a:rPr lang="en-US" i="1" dirty="0" err="1"/>
              <a:t>nesse</a:t>
            </a:r>
            <a:r>
              <a:rPr lang="en-US" i="1" dirty="0"/>
              <a:t> </a:t>
            </a:r>
            <a:r>
              <a:rPr lang="en-US" i="1" dirty="0" err="1"/>
              <a:t>parque</a:t>
            </a:r>
            <a:r>
              <a:rPr lang="en-US" i="1" dirty="0"/>
              <a:t> </a:t>
            </a:r>
            <a:r>
              <a:rPr lang="en-US" i="1" dirty="0" err="1"/>
              <a:t>todos</a:t>
            </a:r>
            <a:r>
              <a:rPr lang="en-US" i="1" dirty="0"/>
              <a:t> </a:t>
            </a:r>
            <a:r>
              <a:rPr lang="en-US" i="1" dirty="0" err="1"/>
              <a:t>os</a:t>
            </a:r>
            <a:r>
              <a:rPr lang="en-US" i="1" dirty="0"/>
              <a:t> </a:t>
            </a:r>
            <a:r>
              <a:rPr lang="en-US" i="1" dirty="0" err="1"/>
              <a:t>dias</a:t>
            </a:r>
            <a:r>
              <a:rPr lang="en-US" i="1" dirty="0"/>
              <a:t>. </a:t>
            </a:r>
          </a:p>
          <a:p>
            <a:pPr marL="411480" lvl="1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When I was in college, my friends and I </a:t>
            </a:r>
            <a:r>
              <a:rPr lang="en-US" b="1" dirty="0"/>
              <a:t>would study </a:t>
            </a:r>
            <a:r>
              <a:rPr lang="en-US" dirty="0"/>
              <a:t>all night and sleep all day. -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i="1" dirty="0" err="1"/>
              <a:t>estava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faculdade</a:t>
            </a:r>
            <a:r>
              <a:rPr lang="en-US" i="1" dirty="0"/>
              <a:t>, meus amigos e </a:t>
            </a:r>
            <a:r>
              <a:rPr lang="en-US" i="1" dirty="0" err="1"/>
              <a:t>eu</a:t>
            </a:r>
            <a:r>
              <a:rPr lang="en-US" i="1" dirty="0"/>
              <a:t> </a:t>
            </a:r>
            <a:r>
              <a:rPr lang="en-US" i="1" dirty="0" err="1"/>
              <a:t>estudávamos</a:t>
            </a:r>
            <a:r>
              <a:rPr lang="en-US" i="1" dirty="0"/>
              <a:t> a </a:t>
            </a:r>
            <a:r>
              <a:rPr lang="en-US" i="1" dirty="0" err="1"/>
              <a:t>noite</a:t>
            </a:r>
            <a:r>
              <a:rPr lang="en-US" i="1" dirty="0"/>
              <a:t> </a:t>
            </a:r>
            <a:r>
              <a:rPr lang="en-US" i="1" dirty="0" err="1"/>
              <a:t>toda</a:t>
            </a:r>
            <a:r>
              <a:rPr lang="en-US" i="1" dirty="0"/>
              <a:t> e </a:t>
            </a:r>
            <a:r>
              <a:rPr lang="en-US" i="1" dirty="0" err="1"/>
              <a:t>dormíamos</a:t>
            </a:r>
            <a:r>
              <a:rPr lang="en-US" i="1" dirty="0"/>
              <a:t> o </a:t>
            </a:r>
            <a:r>
              <a:rPr lang="en-US" i="1" dirty="0" err="1"/>
              <a:t>dia</a:t>
            </a:r>
            <a:r>
              <a:rPr lang="en-US" i="1" dirty="0"/>
              <a:t> </a:t>
            </a:r>
            <a:r>
              <a:rPr lang="en-US" i="1" dirty="0" err="1"/>
              <a:t>todo</a:t>
            </a:r>
            <a:r>
              <a:rPr lang="en-US" i="1" dirty="0"/>
              <a:t>.</a:t>
            </a:r>
          </a:p>
          <a:p>
            <a:pPr marL="411480" lvl="1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When you were a baby you </a:t>
            </a:r>
            <a:r>
              <a:rPr lang="en-US" b="1" dirty="0"/>
              <a:t>would say </a:t>
            </a:r>
            <a:r>
              <a:rPr lang="en-US" dirty="0"/>
              <a:t>the funniest things. - </a:t>
            </a:r>
            <a:r>
              <a:rPr lang="en-US" i="1" dirty="0" err="1"/>
              <a:t>Quando</a:t>
            </a:r>
            <a:r>
              <a:rPr lang="en-US" i="1" dirty="0"/>
              <a:t> </a:t>
            </a:r>
            <a:r>
              <a:rPr lang="en-US" i="1" dirty="0" err="1"/>
              <a:t>você</a:t>
            </a:r>
            <a:r>
              <a:rPr lang="en-US" i="1" dirty="0"/>
              <a:t> era um </a:t>
            </a:r>
            <a:r>
              <a:rPr lang="en-US" i="1" dirty="0" err="1"/>
              <a:t>bebê</a:t>
            </a:r>
            <a:r>
              <a:rPr lang="en-US" i="1" dirty="0"/>
              <a:t> </a:t>
            </a:r>
            <a:r>
              <a:rPr lang="en-US" i="1" dirty="0" err="1"/>
              <a:t>você</a:t>
            </a:r>
            <a:r>
              <a:rPr lang="en-US" i="1" dirty="0"/>
              <a:t> </a:t>
            </a:r>
            <a:r>
              <a:rPr lang="en-US" i="1" dirty="0" err="1"/>
              <a:t>dizia</a:t>
            </a:r>
            <a:r>
              <a:rPr lang="en-US" i="1" dirty="0"/>
              <a:t> as </a:t>
            </a:r>
            <a:r>
              <a:rPr lang="en-US" i="1" dirty="0" err="1"/>
              <a:t>coisas</a:t>
            </a:r>
            <a:r>
              <a:rPr lang="en-US" i="1" dirty="0"/>
              <a:t> </a:t>
            </a:r>
            <a:r>
              <a:rPr lang="en-US" i="1" dirty="0" err="1"/>
              <a:t>mais</a:t>
            </a:r>
            <a:r>
              <a:rPr lang="en-US" i="1" dirty="0"/>
              <a:t> </a:t>
            </a:r>
            <a:r>
              <a:rPr lang="en-US" i="1" dirty="0" err="1"/>
              <a:t>engraçadas</a:t>
            </a:r>
            <a:r>
              <a:rPr lang="en-US" i="1" dirty="0"/>
              <a:t>.</a:t>
            </a:r>
          </a:p>
          <a:p>
            <a:pPr marL="411480" lvl="1" indent="-18288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/>
              <a:t>My grandma would always tell the best stories about her childhood. - </a:t>
            </a:r>
            <a:r>
              <a:rPr lang="en-US" i="1" dirty="0" err="1"/>
              <a:t>Minha</a:t>
            </a:r>
            <a:r>
              <a:rPr lang="en-US" i="1" dirty="0"/>
              <a:t> </a:t>
            </a:r>
            <a:r>
              <a:rPr lang="en-US" i="1" dirty="0" err="1"/>
              <a:t>vó</a:t>
            </a:r>
            <a:r>
              <a:rPr lang="en-US" i="1" dirty="0"/>
              <a:t> </a:t>
            </a:r>
            <a:r>
              <a:rPr lang="en-US" i="1" dirty="0" err="1"/>
              <a:t>sempre</a:t>
            </a:r>
            <a:r>
              <a:rPr lang="en-US" i="1" dirty="0"/>
              <a:t> </a:t>
            </a:r>
            <a:r>
              <a:rPr lang="en-US" i="1" dirty="0" err="1"/>
              <a:t>contava</a:t>
            </a:r>
            <a:r>
              <a:rPr lang="en-US" i="1" dirty="0"/>
              <a:t> as </a:t>
            </a:r>
            <a:r>
              <a:rPr lang="en-US" i="1" dirty="0" err="1"/>
              <a:t>melhores</a:t>
            </a:r>
            <a:r>
              <a:rPr lang="en-US" i="1" dirty="0"/>
              <a:t> </a:t>
            </a:r>
            <a:r>
              <a:rPr lang="en-US" i="1" dirty="0" err="1"/>
              <a:t>histórias</a:t>
            </a:r>
            <a:r>
              <a:rPr lang="en-US" i="1" dirty="0"/>
              <a:t> </a:t>
            </a:r>
            <a:r>
              <a:rPr lang="en-US" i="1" dirty="0" err="1"/>
              <a:t>sobre</a:t>
            </a:r>
            <a:r>
              <a:rPr lang="en-US" i="1" dirty="0"/>
              <a:t> a </a:t>
            </a:r>
            <a:r>
              <a:rPr lang="en-US" i="1" dirty="0" err="1"/>
              <a:t>infância</a:t>
            </a:r>
            <a:r>
              <a:rPr lang="en-US" i="1" dirty="0"/>
              <a:t> </a:t>
            </a:r>
            <a:r>
              <a:rPr lang="en-US" i="1" dirty="0" err="1"/>
              <a:t>dela</a:t>
            </a:r>
            <a:r>
              <a:rPr lang="en-US" i="1" dirty="0"/>
              <a:t>.</a:t>
            </a:r>
          </a:p>
          <a:p>
            <a:pPr marL="330708" lvl="3" indent="-285750">
              <a:spcBef>
                <a:spcPts val="0"/>
              </a:spcBef>
              <a:buClr>
                <a:schemeClr val="accent1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68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8762" y="250317"/>
            <a:ext cx="7729728" cy="1188720"/>
          </a:xfrm>
        </p:spPr>
        <p:txBody>
          <a:bodyPr/>
          <a:lstStyle/>
          <a:p>
            <a:r>
              <a:rPr lang="en-US" dirty="0"/>
              <a:t>COMPARE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9" y="1679171"/>
            <a:ext cx="11504815" cy="387866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altLang="pt-BR" dirty="0"/>
              <a:t>You </a:t>
            </a:r>
            <a:r>
              <a:rPr lang="en-US" altLang="pt-BR" b="1" dirty="0"/>
              <a:t>may</a:t>
            </a:r>
            <a:r>
              <a:rPr lang="en-US" altLang="pt-BR" dirty="0"/>
              <a:t> eat vegetables.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pode</a:t>
            </a:r>
            <a:r>
              <a:rPr lang="en-US" altLang="pt-BR" i="1" dirty="0"/>
              <a:t>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 (tem </a:t>
            </a:r>
            <a:r>
              <a:rPr lang="en-US" altLang="pt-BR" i="1" dirty="0" err="1"/>
              <a:t>permissão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might/may</a:t>
            </a:r>
            <a:r>
              <a:rPr lang="en-US" altLang="pt-BR" dirty="0"/>
              <a:t> eat vegetables.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pode</a:t>
            </a:r>
            <a:r>
              <a:rPr lang="en-US" altLang="pt-BR" i="1" dirty="0"/>
              <a:t>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 (</a:t>
            </a:r>
            <a:r>
              <a:rPr lang="en-US" altLang="pt-BR" i="1" dirty="0" err="1"/>
              <a:t>talvez</a:t>
            </a:r>
            <a:r>
              <a:rPr lang="en-US" altLang="pt-BR" i="1" dirty="0"/>
              <a:t>; 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possivel</a:t>
            </a:r>
            <a:r>
              <a:rPr lang="en-US" altLang="pt-BR" i="1" dirty="0"/>
              <a:t> que </a:t>
            </a:r>
            <a:r>
              <a:rPr lang="en-US" altLang="pt-BR" i="1" dirty="0" err="1"/>
              <a:t>isso</a:t>
            </a:r>
            <a:r>
              <a:rPr lang="en-US" altLang="pt-BR" i="1" dirty="0"/>
              <a:t> </a:t>
            </a:r>
            <a:r>
              <a:rPr lang="en-US" altLang="pt-BR" i="1" dirty="0" err="1"/>
              <a:t>aconteça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must</a:t>
            </a:r>
            <a:r>
              <a:rPr lang="en-US" altLang="pt-BR" dirty="0"/>
              <a:t> eat vegetables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tem que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. (</a:t>
            </a:r>
            <a:r>
              <a:rPr lang="en-US" altLang="pt-BR" i="1" dirty="0" err="1"/>
              <a:t>obrigação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can </a:t>
            </a:r>
            <a:r>
              <a:rPr lang="en-US" altLang="pt-BR" dirty="0"/>
              <a:t>eat vegetables.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pode</a:t>
            </a:r>
            <a:r>
              <a:rPr lang="en-US" altLang="pt-BR" i="1" dirty="0"/>
              <a:t>/</a:t>
            </a:r>
            <a:r>
              <a:rPr lang="en-US" altLang="pt-BR" i="1" dirty="0" err="1"/>
              <a:t>consegue</a:t>
            </a:r>
            <a:r>
              <a:rPr lang="en-US" altLang="pt-BR" i="1" dirty="0"/>
              <a:t>/</a:t>
            </a:r>
            <a:r>
              <a:rPr lang="en-US" altLang="pt-BR" i="1" dirty="0" err="1"/>
              <a:t>é</a:t>
            </a:r>
            <a:r>
              <a:rPr lang="en-US" altLang="pt-BR" i="1" dirty="0"/>
              <a:t> </a:t>
            </a:r>
            <a:r>
              <a:rPr lang="en-US" altLang="pt-BR" i="1" dirty="0" err="1"/>
              <a:t>capaz</a:t>
            </a:r>
            <a:r>
              <a:rPr lang="en-US" altLang="pt-BR" i="1" dirty="0"/>
              <a:t> de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.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could </a:t>
            </a:r>
            <a:r>
              <a:rPr lang="en-US" altLang="pt-BR" dirty="0"/>
              <a:t>eat vegetables.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poderia</a:t>
            </a:r>
            <a:r>
              <a:rPr lang="en-US" altLang="pt-BR" i="1" dirty="0"/>
              <a:t>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.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should</a:t>
            </a:r>
            <a:r>
              <a:rPr lang="en-US" altLang="pt-BR" dirty="0"/>
              <a:t> eat vegetables. </a:t>
            </a:r>
            <a:r>
              <a:rPr lang="en-US" dirty="0"/>
              <a:t>–</a:t>
            </a:r>
            <a:r>
              <a:rPr lang="en-US" altLang="pt-BR" i="1" dirty="0"/>
              <a:t>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deveria</a:t>
            </a:r>
            <a:r>
              <a:rPr lang="en-US" altLang="pt-BR" i="1" dirty="0"/>
              <a:t> comer </a:t>
            </a:r>
            <a:r>
              <a:rPr lang="en-US" altLang="pt-BR" i="1" dirty="0" err="1"/>
              <a:t>vegetais</a:t>
            </a:r>
            <a:r>
              <a:rPr lang="en-US" altLang="pt-BR" i="1" dirty="0"/>
              <a:t>. (</a:t>
            </a:r>
            <a:r>
              <a:rPr lang="en-US" altLang="pt-BR" i="1" dirty="0" err="1"/>
              <a:t>conselho</a:t>
            </a:r>
            <a:r>
              <a:rPr lang="en-US" altLang="pt-BR" i="1" dirty="0"/>
              <a:t>)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would</a:t>
            </a:r>
            <a:r>
              <a:rPr lang="en-US" altLang="pt-BR" dirty="0"/>
              <a:t> eat vegetables if you were smart –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comeria</a:t>
            </a:r>
            <a:r>
              <a:rPr lang="en-US" altLang="pt-BR" i="1" dirty="0"/>
              <a:t> </a:t>
            </a:r>
            <a:r>
              <a:rPr lang="en-US" altLang="pt-BR" i="1" dirty="0" err="1"/>
              <a:t>vegetais</a:t>
            </a:r>
            <a:r>
              <a:rPr lang="en-US" altLang="pt-BR" i="1" dirty="0"/>
              <a:t> se fosse </a:t>
            </a:r>
            <a:r>
              <a:rPr lang="en-US" altLang="pt-BR" i="1" dirty="0" err="1"/>
              <a:t>inteligente</a:t>
            </a:r>
            <a:r>
              <a:rPr lang="en-US" altLang="pt-BR" i="1" dirty="0"/>
              <a:t>.</a:t>
            </a:r>
          </a:p>
          <a:p>
            <a:r>
              <a:rPr lang="en-US" altLang="pt-BR" dirty="0"/>
              <a:t>You </a:t>
            </a:r>
            <a:r>
              <a:rPr lang="en-US" altLang="pt-BR" b="1" dirty="0"/>
              <a:t>would </a:t>
            </a:r>
            <a:r>
              <a:rPr lang="en-US" altLang="pt-BR" dirty="0"/>
              <a:t>eat vegetables all the time when you were a child. </a:t>
            </a:r>
            <a:r>
              <a:rPr lang="en-US" dirty="0"/>
              <a:t>–</a:t>
            </a:r>
            <a:r>
              <a:rPr lang="en-US" altLang="pt-BR" dirty="0"/>
              <a:t> </a:t>
            </a:r>
            <a:r>
              <a:rPr lang="en-US" altLang="pt-BR" i="1" dirty="0" err="1"/>
              <a:t>Você</a:t>
            </a:r>
            <a:r>
              <a:rPr lang="en-US" altLang="pt-BR" i="1" dirty="0"/>
              <a:t> </a:t>
            </a:r>
            <a:r>
              <a:rPr lang="en-US" altLang="pt-BR" i="1" dirty="0" err="1"/>
              <a:t>comia</a:t>
            </a:r>
            <a:r>
              <a:rPr lang="en-US" altLang="pt-BR" i="1" dirty="0"/>
              <a:t> </a:t>
            </a:r>
            <a:r>
              <a:rPr lang="en-US" altLang="pt-BR" i="1" dirty="0" err="1"/>
              <a:t>vegetais</a:t>
            </a:r>
            <a:r>
              <a:rPr lang="en-US" altLang="pt-BR" i="1" dirty="0"/>
              <a:t> (no </a:t>
            </a:r>
            <a:r>
              <a:rPr lang="en-US" altLang="pt-BR" i="1" dirty="0" err="1"/>
              <a:t>passado</a:t>
            </a:r>
            <a:r>
              <a:rPr lang="en-US" altLang="pt-BR" i="1" dirty="0"/>
              <a:t>) o tempo </a:t>
            </a:r>
            <a:r>
              <a:rPr lang="en-US" altLang="pt-BR" i="1" dirty="0" err="1"/>
              <a:t>todo</a:t>
            </a:r>
            <a:r>
              <a:rPr lang="en-US" altLang="pt-BR" i="1" dirty="0"/>
              <a:t> </a:t>
            </a:r>
            <a:r>
              <a:rPr lang="en-US" altLang="pt-BR" i="1" dirty="0" err="1"/>
              <a:t>quando</a:t>
            </a:r>
            <a:r>
              <a:rPr lang="en-US" altLang="pt-BR" i="1" dirty="0"/>
              <a:t> </a:t>
            </a:r>
            <a:r>
              <a:rPr lang="en-US" altLang="pt-BR" i="1" dirty="0" err="1"/>
              <a:t>você</a:t>
            </a:r>
            <a:r>
              <a:rPr lang="en-US" altLang="pt-BR" i="1" dirty="0"/>
              <a:t> era </a:t>
            </a:r>
            <a:r>
              <a:rPr lang="en-US" altLang="pt-BR" i="1" dirty="0" err="1"/>
              <a:t>uma</a:t>
            </a:r>
            <a:r>
              <a:rPr lang="en-US" altLang="pt-BR" i="1" dirty="0"/>
              <a:t> </a:t>
            </a:r>
            <a:r>
              <a:rPr lang="en-US" altLang="pt-BR" i="1" dirty="0" err="1"/>
              <a:t>criança</a:t>
            </a:r>
            <a:endParaRPr lang="en-US" altLang="pt-BR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350" y="6097588"/>
            <a:ext cx="17907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39639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309</TotalTime>
  <Words>1642</Words>
  <Application>Microsoft Office PowerPoint</Application>
  <PresentationFormat>Widescreen</PresentationFormat>
  <Paragraphs>84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Gill Sans MT</vt:lpstr>
      <vt:lpstr>Wingdings</vt:lpstr>
      <vt:lpstr>Parcel</vt:lpstr>
      <vt:lpstr>REVIEW MODAL VERBS</vt:lpstr>
      <vt:lpstr>What are we going to review?  O que vamos revisar?</vt:lpstr>
      <vt:lpstr>MODALS – What are modal verbs?</vt:lpstr>
      <vt:lpstr>MODALS (MAY, MIGHT)</vt:lpstr>
      <vt:lpstr>MODALS (MUST)</vt:lpstr>
      <vt:lpstr>MODALS (CAN, COULD)</vt:lpstr>
      <vt:lpstr>MODALS (SHOULD)</vt:lpstr>
      <vt:lpstr>MODALS (WOULD)</vt:lpstr>
      <vt:lpstr>COMPARE</vt:lpstr>
      <vt:lpstr>COMPARE again </vt:lpstr>
      <vt:lpstr>Awesome job!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 videos 3</dc:title>
  <dc:creator>jackie katsis</dc:creator>
  <cp:lastModifiedBy>Jorge Alejandro</cp:lastModifiedBy>
  <cp:revision>40</cp:revision>
  <dcterms:created xsi:type="dcterms:W3CDTF">2019-03-02T20:19:18Z</dcterms:created>
  <dcterms:modified xsi:type="dcterms:W3CDTF">2021-08-02T18:13:11Z</dcterms:modified>
</cp:coreProperties>
</file>