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3" r:id="rId1"/>
  </p:sldMasterIdLst>
  <p:notesMasterIdLst>
    <p:notesMasterId r:id="rId13"/>
  </p:notesMasterIdLst>
  <p:sldIdLst>
    <p:sldId id="346" r:id="rId2"/>
    <p:sldId id="329" r:id="rId3"/>
    <p:sldId id="359" r:id="rId4"/>
    <p:sldId id="360" r:id="rId5"/>
    <p:sldId id="361" r:id="rId6"/>
    <p:sldId id="364" r:id="rId7"/>
    <p:sldId id="365" r:id="rId8"/>
    <p:sldId id="366" r:id="rId9"/>
    <p:sldId id="367" r:id="rId10"/>
    <p:sldId id="368" r:id="rId11"/>
    <p:sldId id="369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74"/>
    <p:restoredTop sz="94886"/>
  </p:normalViewPr>
  <p:slideViewPr>
    <p:cSldViewPr snapToGrid="0" snapToObjects="1">
      <p:cViewPr varScale="1">
        <p:scale>
          <a:sx n="79" d="100"/>
          <a:sy n="79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F6920-9307-BB4F-8001-FFCECDD2E069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8278A-9FC8-0D4D-99BF-C71FC88B23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02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54CCA50-5D0B-414D-AD39-EDE2F79B4C6D}" type="datetimeFigureOut">
              <a:rPr lang="pt-BR" smtClean="0"/>
              <a:t>25/06/2021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8608F4A-4029-5A46-9C16-4273F0D364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37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1432223"/>
            <a:ext cx="10091650" cy="3035808"/>
          </a:xfrm>
        </p:spPr>
        <p:txBody>
          <a:bodyPr/>
          <a:lstStyle/>
          <a:p>
            <a:r>
              <a:rPr lang="en-US" dirty="0"/>
              <a:t>Review</a:t>
            </a:r>
            <a:br>
              <a:rPr lang="en-US" dirty="0"/>
            </a:br>
            <a:r>
              <a:rPr lang="en-US" dirty="0"/>
              <a:t>used to, be used to &amp; get used to</a:t>
            </a:r>
            <a:br>
              <a:rPr lang="en-US" dirty="0"/>
            </a:br>
            <a:r>
              <a:rPr lang="en-US" dirty="0"/>
              <a:t>the future tense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803" y="6151418"/>
            <a:ext cx="1602782" cy="55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760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551" y="458255"/>
            <a:ext cx="9861451" cy="1188720"/>
          </a:xfrm>
        </p:spPr>
        <p:txBody>
          <a:bodyPr/>
          <a:lstStyle/>
          <a:p>
            <a:r>
              <a:rPr lang="en-US" dirty="0"/>
              <a:t>Be About to + verb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421" y="2082018"/>
            <a:ext cx="11655945" cy="3658009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pt-BR" sz="2000" b="1" dirty="0"/>
              <a:t>Be </a:t>
            </a:r>
            <a:r>
              <a:rPr lang="pt-BR" sz="2000" b="1" dirty="0" err="1"/>
              <a:t>about</a:t>
            </a:r>
            <a:r>
              <a:rPr lang="pt-BR" sz="2000" b="1" dirty="0"/>
              <a:t> </a:t>
            </a:r>
            <a:r>
              <a:rPr lang="pt-BR" sz="2000" b="1" dirty="0" err="1"/>
              <a:t>to</a:t>
            </a:r>
            <a:r>
              <a:rPr lang="pt-BR" sz="2000" b="1" dirty="0"/>
              <a:t> + </a:t>
            </a:r>
            <a:r>
              <a:rPr lang="pt-BR" sz="2000" b="1" dirty="0" err="1"/>
              <a:t>verb</a:t>
            </a:r>
            <a:r>
              <a:rPr lang="pt-BR" sz="2000" b="1" dirty="0"/>
              <a:t> </a:t>
            </a:r>
            <a:r>
              <a:rPr lang="pt-BR" sz="2000" dirty="0"/>
              <a:t>= Estar prestes a + verbo (futuro imediato)</a:t>
            </a:r>
          </a:p>
          <a:p>
            <a:pPr lvl="1"/>
            <a:r>
              <a:rPr lang="pt-BR" sz="1800" dirty="0" err="1"/>
              <a:t>I’m</a:t>
            </a:r>
            <a:r>
              <a:rPr lang="pt-BR" sz="1800" dirty="0"/>
              <a:t> </a:t>
            </a:r>
            <a:r>
              <a:rPr lang="pt-BR" sz="1800" b="1" dirty="0" err="1"/>
              <a:t>about</a:t>
            </a:r>
            <a:r>
              <a:rPr lang="pt-BR" sz="1800" b="1" dirty="0"/>
              <a:t> </a:t>
            </a:r>
            <a:r>
              <a:rPr lang="pt-BR" sz="1800" b="1" dirty="0" err="1"/>
              <a:t>to</a:t>
            </a:r>
            <a:r>
              <a:rPr lang="pt-BR" sz="1800" b="1" dirty="0"/>
              <a:t> </a:t>
            </a:r>
            <a:r>
              <a:rPr lang="pt-BR" sz="1800" dirty="0"/>
              <a:t>go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bed</a:t>
            </a:r>
            <a:r>
              <a:rPr lang="pt-BR" sz="1800" dirty="0"/>
              <a:t>. </a:t>
            </a:r>
            <a:r>
              <a:rPr lang="pt-BR" sz="1800" i="1"/>
              <a:t>Eu estou </a:t>
            </a:r>
            <a:r>
              <a:rPr lang="pt-BR" sz="1800" i="1" dirty="0"/>
              <a:t>prestes a ir pra cama</a:t>
            </a:r>
            <a:r>
              <a:rPr lang="pt-BR" sz="1800" dirty="0"/>
              <a:t>.</a:t>
            </a:r>
          </a:p>
          <a:p>
            <a:pPr lvl="1"/>
            <a:r>
              <a:rPr lang="pt-BR" sz="1800" dirty="0" err="1"/>
              <a:t>We</a:t>
            </a:r>
            <a:r>
              <a:rPr lang="pt-BR" sz="1800" dirty="0"/>
              <a:t> are </a:t>
            </a:r>
            <a:r>
              <a:rPr lang="pt-BR" sz="1800" b="1" dirty="0" err="1"/>
              <a:t>about</a:t>
            </a:r>
            <a:r>
              <a:rPr lang="pt-BR" sz="1800" b="1" dirty="0"/>
              <a:t> </a:t>
            </a:r>
            <a:r>
              <a:rPr lang="pt-BR" sz="1800" b="1" dirty="0" err="1"/>
              <a:t>to</a:t>
            </a:r>
            <a:r>
              <a:rPr lang="pt-BR" sz="1800" b="1" dirty="0"/>
              <a:t> </a:t>
            </a:r>
            <a:r>
              <a:rPr lang="pt-BR" sz="1800" dirty="0" err="1"/>
              <a:t>make</a:t>
            </a:r>
            <a:r>
              <a:rPr lang="pt-BR" sz="1800" dirty="0"/>
              <a:t> a </a:t>
            </a:r>
            <a:r>
              <a:rPr lang="pt-BR" sz="1800" dirty="0" err="1"/>
              <a:t>decision</a:t>
            </a:r>
            <a:r>
              <a:rPr lang="pt-BR" sz="1800" dirty="0"/>
              <a:t>. </a:t>
            </a:r>
            <a:r>
              <a:rPr lang="pt-BR" sz="1800" i="1" dirty="0"/>
              <a:t>Estamos prestes a tomar nossa decisão</a:t>
            </a:r>
            <a:r>
              <a:rPr lang="pt-BR" sz="1800" dirty="0"/>
              <a:t>.</a:t>
            </a:r>
          </a:p>
          <a:p>
            <a:pPr lvl="1"/>
            <a:r>
              <a:rPr lang="pt-BR" sz="1800" dirty="0" err="1"/>
              <a:t>Our</a:t>
            </a:r>
            <a:r>
              <a:rPr lang="pt-BR" sz="1800" dirty="0"/>
              <a:t> plane </a:t>
            </a:r>
            <a:r>
              <a:rPr lang="pt-BR" sz="1800" dirty="0" err="1"/>
              <a:t>is</a:t>
            </a:r>
            <a:r>
              <a:rPr lang="pt-BR" sz="1800" dirty="0"/>
              <a:t> </a:t>
            </a:r>
            <a:r>
              <a:rPr lang="pt-BR" sz="1800" b="1" dirty="0" err="1"/>
              <a:t>about</a:t>
            </a:r>
            <a:r>
              <a:rPr lang="pt-BR" sz="1800" b="1" dirty="0"/>
              <a:t> </a:t>
            </a:r>
            <a:r>
              <a:rPr lang="pt-BR" sz="1800" b="1" dirty="0" err="1"/>
              <a:t>to</a:t>
            </a:r>
            <a:r>
              <a:rPr lang="pt-BR" sz="1800" b="1" dirty="0"/>
              <a:t> </a:t>
            </a:r>
            <a:r>
              <a:rPr lang="pt-BR" sz="1800" dirty="0" err="1"/>
              <a:t>take</a:t>
            </a:r>
            <a:r>
              <a:rPr lang="pt-BR" sz="1800" dirty="0"/>
              <a:t> off. </a:t>
            </a:r>
            <a:r>
              <a:rPr lang="pt-BR" sz="1800" i="1" dirty="0"/>
              <a:t>Nosso voo está prestes a decolar</a:t>
            </a:r>
            <a:r>
              <a:rPr lang="pt-BR" sz="1800" dirty="0"/>
              <a:t>.</a:t>
            </a:r>
          </a:p>
          <a:p>
            <a:pPr lvl="1"/>
            <a:r>
              <a:rPr lang="pt-BR" sz="1800" dirty="0" err="1"/>
              <a:t>She</a:t>
            </a:r>
            <a:r>
              <a:rPr lang="pt-BR" sz="1800" dirty="0"/>
              <a:t> looks </a:t>
            </a:r>
            <a:r>
              <a:rPr lang="pt-BR" sz="1800" dirty="0" err="1"/>
              <a:t>like</a:t>
            </a:r>
            <a:r>
              <a:rPr lang="pt-BR" sz="1800" dirty="0"/>
              <a:t> </a:t>
            </a:r>
            <a:r>
              <a:rPr lang="pt-BR" sz="1800" dirty="0" err="1"/>
              <a:t>she</a:t>
            </a:r>
            <a:r>
              <a:rPr lang="pt-BR" sz="1800" dirty="0"/>
              <a:t> </a:t>
            </a:r>
            <a:r>
              <a:rPr lang="pt-BR" sz="1800" dirty="0" err="1"/>
              <a:t>is</a:t>
            </a:r>
            <a:r>
              <a:rPr lang="pt-BR" sz="1800" dirty="0"/>
              <a:t> </a:t>
            </a:r>
            <a:r>
              <a:rPr lang="pt-BR" sz="1800" b="1" dirty="0" err="1"/>
              <a:t>about</a:t>
            </a:r>
            <a:r>
              <a:rPr lang="pt-BR" sz="1800" b="1" dirty="0"/>
              <a:t> </a:t>
            </a:r>
            <a:r>
              <a:rPr lang="pt-BR" sz="1800" b="1" dirty="0" err="1"/>
              <a:t>to</a:t>
            </a:r>
            <a:r>
              <a:rPr lang="pt-BR" sz="1800" b="1" dirty="0"/>
              <a:t> </a:t>
            </a:r>
            <a:r>
              <a:rPr lang="pt-BR" sz="1800" dirty="0" err="1"/>
              <a:t>cry</a:t>
            </a:r>
            <a:r>
              <a:rPr lang="pt-BR" sz="1800" dirty="0"/>
              <a:t>. </a:t>
            </a:r>
            <a:r>
              <a:rPr lang="pt-BR" sz="1800" i="1" dirty="0"/>
              <a:t>Ela parece que está prestes a chorar</a:t>
            </a:r>
            <a:r>
              <a:rPr lang="pt-BR" sz="1800" dirty="0"/>
              <a:t>.</a:t>
            </a:r>
          </a:p>
          <a:p>
            <a:pPr lvl="1"/>
            <a:r>
              <a:rPr lang="pt-BR" sz="1800" dirty="0" err="1"/>
              <a:t>I’m</a:t>
            </a:r>
            <a:r>
              <a:rPr lang="pt-BR" sz="1800" dirty="0"/>
              <a:t> </a:t>
            </a:r>
            <a:r>
              <a:rPr lang="pt-BR" sz="1800" dirty="0" err="1"/>
              <a:t>about</a:t>
            </a:r>
            <a:r>
              <a:rPr lang="pt-BR" sz="1800" dirty="0"/>
              <a:t> </a:t>
            </a:r>
            <a:r>
              <a:rPr lang="pt-BR" sz="1800" b="1" dirty="0" err="1"/>
              <a:t>to</a:t>
            </a:r>
            <a:r>
              <a:rPr lang="pt-BR" sz="1800" b="1" dirty="0"/>
              <a:t> </a:t>
            </a:r>
            <a:r>
              <a:rPr lang="pt-BR" sz="1800" b="1" dirty="0" err="1"/>
              <a:t>fall</a:t>
            </a:r>
            <a:r>
              <a:rPr lang="pt-BR" sz="1800" b="1" dirty="0"/>
              <a:t> </a:t>
            </a:r>
            <a:r>
              <a:rPr lang="pt-BR" sz="1800" dirty="0" err="1"/>
              <a:t>asleep</a:t>
            </a:r>
            <a:r>
              <a:rPr lang="pt-BR" sz="1800" dirty="0"/>
              <a:t>. </a:t>
            </a:r>
            <a:r>
              <a:rPr lang="pt-BR" sz="1800" i="1" dirty="0"/>
              <a:t>Estou prestes a cair de sono</a:t>
            </a:r>
            <a:r>
              <a:rPr lang="pt-BR" sz="1800" dirty="0"/>
              <a:t>.</a:t>
            </a:r>
          </a:p>
          <a:p>
            <a:pPr lvl="1"/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was</a:t>
            </a:r>
            <a:r>
              <a:rPr lang="pt-BR" sz="1800" dirty="0"/>
              <a:t> </a:t>
            </a:r>
            <a:r>
              <a:rPr lang="pt-BR" sz="1800" dirty="0" err="1"/>
              <a:t>just</a:t>
            </a:r>
            <a:r>
              <a:rPr lang="pt-BR" sz="1800" dirty="0"/>
              <a:t> </a:t>
            </a:r>
            <a:r>
              <a:rPr lang="pt-BR" sz="1800" b="1" dirty="0" err="1"/>
              <a:t>about</a:t>
            </a:r>
            <a:r>
              <a:rPr lang="pt-BR" sz="1800" b="1" dirty="0"/>
              <a:t> </a:t>
            </a:r>
            <a:r>
              <a:rPr lang="pt-BR" sz="1800" b="1" dirty="0" err="1"/>
              <a:t>to</a:t>
            </a:r>
            <a:r>
              <a:rPr lang="pt-BR" sz="1800" b="1" dirty="0"/>
              <a:t> </a:t>
            </a:r>
            <a:r>
              <a:rPr lang="pt-BR" sz="1800" dirty="0" err="1"/>
              <a:t>call</a:t>
            </a:r>
            <a:r>
              <a:rPr lang="pt-BR" sz="1800" dirty="0"/>
              <a:t> </a:t>
            </a:r>
            <a:r>
              <a:rPr lang="pt-BR" sz="1800" dirty="0" err="1"/>
              <a:t>you</a:t>
            </a:r>
            <a:r>
              <a:rPr lang="pt-BR" sz="1800" dirty="0"/>
              <a:t>. </a:t>
            </a:r>
            <a:r>
              <a:rPr lang="pt-BR" sz="1800" i="1" dirty="0"/>
              <a:t>Estava prestes a te ligar.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888" y="6315115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648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Great job!!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829" y="2638044"/>
            <a:ext cx="10930596" cy="2060565"/>
          </a:xfrm>
          <a:solidFill>
            <a:schemeClr val="bg1"/>
          </a:solidFill>
        </p:spPr>
        <p:txBody>
          <a:bodyPr/>
          <a:lstStyle/>
          <a:p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baixar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materias</a:t>
            </a:r>
            <a:r>
              <a:rPr lang="en-US" dirty="0"/>
              <a:t> que </a:t>
            </a:r>
            <a:r>
              <a:rPr lang="en-US" dirty="0" err="1"/>
              <a:t>acompanham</a:t>
            </a:r>
            <a:r>
              <a:rPr lang="en-US" dirty="0"/>
              <a:t> </a:t>
            </a:r>
            <a:r>
              <a:rPr lang="en-US" dirty="0" err="1"/>
              <a:t>essa</a:t>
            </a:r>
            <a:r>
              <a:rPr lang="en-US" dirty="0"/>
              <a:t> aula e </a:t>
            </a:r>
            <a:r>
              <a:rPr lang="en-US" dirty="0" err="1"/>
              <a:t>revisar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quiser</a:t>
            </a:r>
            <a:r>
              <a:rPr lang="en-US" dirty="0"/>
              <a:t>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Tem </a:t>
            </a:r>
            <a:r>
              <a:rPr lang="en-US" dirty="0" err="1"/>
              <a:t>dúvidas</a:t>
            </a:r>
            <a:r>
              <a:rPr lang="en-US" dirty="0"/>
              <a:t>? A </a:t>
            </a:r>
            <a:r>
              <a:rPr lang="en-US" dirty="0" err="1"/>
              <a:t>gente</a:t>
            </a:r>
            <a:r>
              <a:rPr lang="en-US" dirty="0"/>
              <a:t> </a:t>
            </a:r>
            <a:r>
              <a:rPr lang="en-US" dirty="0" err="1"/>
              <a:t>quer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ajudar</a:t>
            </a:r>
            <a:r>
              <a:rPr lang="en-US" dirty="0"/>
              <a:t>! </a:t>
            </a:r>
            <a:r>
              <a:rPr lang="en-US" dirty="0" err="1"/>
              <a:t>Pergunte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aba “</a:t>
            </a:r>
            <a:r>
              <a:rPr lang="en-US" dirty="0" err="1"/>
              <a:t>tirar</a:t>
            </a:r>
            <a:r>
              <a:rPr lang="en-US" dirty="0"/>
              <a:t> </a:t>
            </a:r>
            <a:r>
              <a:rPr lang="en-US" dirty="0" err="1"/>
              <a:t>dúvidas</a:t>
            </a:r>
            <a:r>
              <a:rPr lang="en-US" dirty="0"/>
              <a:t>” (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cima</a:t>
            </a:r>
            <a:r>
              <a:rPr lang="en-US" dirty="0"/>
              <a:t> </a:t>
            </a:r>
            <a:r>
              <a:rPr lang="en-US" dirty="0" err="1"/>
              <a:t>dessa</a:t>
            </a:r>
            <a:r>
              <a:rPr lang="en-US" dirty="0"/>
              <a:t> aula) e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terá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resposta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 de 24 horas. </a:t>
            </a:r>
            <a:r>
              <a:rPr lang="en-US" dirty="0">
                <a:sym typeface="Wingdings"/>
              </a:rPr>
              <a:t>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82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145" y="0"/>
            <a:ext cx="10557164" cy="1213658"/>
          </a:xfrm>
        </p:spPr>
        <p:txBody>
          <a:bodyPr/>
          <a:lstStyle/>
          <a:p>
            <a:r>
              <a:rPr lang="is-IS" dirty="0"/>
              <a:t>Na aula de hoje, vamos revisar…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145" y="2011680"/>
            <a:ext cx="10557164" cy="427657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400" dirty="0"/>
              <a:t>Used to + </a:t>
            </a:r>
            <a:r>
              <a:rPr lang="en-US" sz="2400" dirty="0" err="1"/>
              <a:t>verbo</a:t>
            </a:r>
            <a:endParaRPr lang="en-US" sz="2400" dirty="0"/>
          </a:p>
          <a:p>
            <a:r>
              <a:rPr lang="en-US" sz="2400" dirty="0"/>
              <a:t>Be used to + </a:t>
            </a:r>
            <a:r>
              <a:rPr lang="en-US" sz="2400" dirty="0" err="1"/>
              <a:t>gerúndio</a:t>
            </a:r>
            <a:endParaRPr lang="en-US" sz="2400" dirty="0"/>
          </a:p>
          <a:p>
            <a:r>
              <a:rPr lang="en-US" sz="2400" dirty="0"/>
              <a:t>Get used to + </a:t>
            </a:r>
            <a:r>
              <a:rPr lang="en-US" sz="2400" dirty="0" err="1"/>
              <a:t>gerúndio</a:t>
            </a:r>
            <a:endParaRPr lang="en-US" sz="2400" dirty="0"/>
          </a:p>
          <a:p>
            <a:r>
              <a:rPr lang="en-US" sz="2400" dirty="0"/>
              <a:t>O </a:t>
            </a:r>
            <a:r>
              <a:rPr lang="en-US" sz="2400" dirty="0" err="1"/>
              <a:t>futuro</a:t>
            </a:r>
            <a:r>
              <a:rPr lang="en-US" sz="2400" dirty="0"/>
              <a:t> (will x be going to)</a:t>
            </a:r>
          </a:p>
          <a:p>
            <a:r>
              <a:rPr lang="en-US" sz="2400" dirty="0"/>
              <a:t>O present continuous (para </a:t>
            </a:r>
            <a:r>
              <a:rPr lang="en-US" sz="2400" dirty="0" err="1"/>
              <a:t>eventos</a:t>
            </a:r>
            <a:r>
              <a:rPr lang="en-US" sz="2400" dirty="0"/>
              <a:t> no </a:t>
            </a:r>
            <a:r>
              <a:rPr lang="en-US" sz="2400" dirty="0" err="1"/>
              <a:t>futuro</a:t>
            </a:r>
            <a:r>
              <a:rPr lang="en-US" sz="2400" dirty="0"/>
              <a:t>)</a:t>
            </a:r>
          </a:p>
          <a:p>
            <a:r>
              <a:rPr lang="en-US" sz="2400" dirty="0"/>
              <a:t>O present simple (para </a:t>
            </a:r>
            <a:r>
              <a:rPr lang="en-US" sz="2400" dirty="0" err="1"/>
              <a:t>eventos</a:t>
            </a:r>
            <a:r>
              <a:rPr lang="en-US" sz="2400" dirty="0"/>
              <a:t> no </a:t>
            </a:r>
            <a:r>
              <a:rPr lang="en-US" sz="2400" dirty="0" err="1"/>
              <a:t>futuro</a:t>
            </a:r>
            <a:r>
              <a:rPr lang="en-US" sz="2400"/>
              <a:t>)</a:t>
            </a:r>
            <a:endParaRPr lang="en-US" sz="2400" dirty="0"/>
          </a:p>
          <a:p>
            <a:r>
              <a:rPr lang="en-US" sz="2400" dirty="0"/>
              <a:t>About to + </a:t>
            </a:r>
            <a:r>
              <a:rPr lang="en-US" sz="2400" dirty="0" err="1"/>
              <a:t>verbo</a:t>
            </a:r>
            <a:endParaRPr lang="en-US" sz="24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720" y="6172200"/>
            <a:ext cx="1447178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27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4668" y="162834"/>
            <a:ext cx="7729728" cy="1188720"/>
          </a:xfrm>
        </p:spPr>
        <p:txBody>
          <a:bodyPr/>
          <a:lstStyle/>
          <a:p>
            <a:r>
              <a:rPr lang="en-US" dirty="0"/>
              <a:t>Used to + </a:t>
            </a:r>
            <a:r>
              <a:rPr lang="en-US" dirty="0" err="1"/>
              <a:t>verbo</a:t>
            </a:r>
            <a:r>
              <a:rPr lang="en-US" dirty="0"/>
              <a:t> (</a:t>
            </a:r>
            <a:r>
              <a:rPr lang="en-US" dirty="0" err="1"/>
              <a:t>infinitivo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353" y="1463042"/>
            <a:ext cx="11296357" cy="1786596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pt-BR" b="1" dirty="0"/>
              <a:t>ALGO QUE VOCÊ FAZIA OU COSTUMAVA FAZER </a:t>
            </a:r>
            <a:r>
              <a:rPr lang="pt-BR" b="1" u="sng" dirty="0"/>
              <a:t>NO PASSADO </a:t>
            </a:r>
            <a:r>
              <a:rPr lang="pt-BR" b="1" dirty="0"/>
              <a:t>MAS AGORA NÃO FAZ MAIS. </a:t>
            </a:r>
          </a:p>
          <a:p>
            <a:pPr lvl="1"/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live</a:t>
            </a:r>
            <a:r>
              <a:rPr lang="pt-BR" sz="1800" dirty="0"/>
              <a:t> in Chicago, </a:t>
            </a:r>
            <a:r>
              <a:rPr lang="pt-BR" sz="1800" dirty="0" err="1"/>
              <a:t>but</a:t>
            </a:r>
            <a:r>
              <a:rPr lang="pt-BR" sz="1800" dirty="0"/>
              <a:t> </a:t>
            </a:r>
            <a:r>
              <a:rPr lang="pt-BR" sz="1800" dirty="0" err="1"/>
              <a:t>now</a:t>
            </a:r>
            <a:r>
              <a:rPr lang="pt-BR" sz="1800" dirty="0"/>
              <a:t> </a:t>
            </a:r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live</a:t>
            </a:r>
            <a:r>
              <a:rPr lang="pt-BR" sz="1800" dirty="0"/>
              <a:t> in Campinas. </a:t>
            </a:r>
            <a:r>
              <a:rPr lang="pt-BR" sz="1800" i="1" dirty="0"/>
              <a:t>Eu morava em Chicago, mas agora eu moro em Campinas.</a:t>
            </a:r>
          </a:p>
          <a:p>
            <a:pPr lvl="1"/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didn’t</a:t>
            </a:r>
            <a:r>
              <a:rPr lang="pt-BR" sz="1800" dirty="0"/>
              <a:t> use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wear</a:t>
            </a:r>
            <a:r>
              <a:rPr lang="pt-BR" sz="1800" dirty="0"/>
              <a:t> </a:t>
            </a:r>
            <a:r>
              <a:rPr lang="pt-BR" sz="1800" dirty="0" err="1"/>
              <a:t>glasses</a:t>
            </a:r>
            <a:r>
              <a:rPr lang="pt-BR" sz="1800" dirty="0"/>
              <a:t>, </a:t>
            </a:r>
            <a:r>
              <a:rPr lang="pt-BR" sz="1800" dirty="0" err="1"/>
              <a:t>but</a:t>
            </a:r>
            <a:r>
              <a:rPr lang="pt-BR" sz="1800" dirty="0"/>
              <a:t> </a:t>
            </a:r>
            <a:r>
              <a:rPr lang="pt-BR" sz="1800" dirty="0" err="1"/>
              <a:t>now</a:t>
            </a:r>
            <a:r>
              <a:rPr lang="pt-BR" sz="1800" dirty="0"/>
              <a:t> </a:t>
            </a:r>
            <a:r>
              <a:rPr lang="pt-BR" sz="1800" dirty="0" err="1"/>
              <a:t>I</a:t>
            </a:r>
            <a:r>
              <a:rPr lang="pt-BR" sz="1800" dirty="0"/>
              <a:t> do. </a:t>
            </a:r>
            <a:r>
              <a:rPr lang="pt-BR" sz="1800" i="1" dirty="0"/>
              <a:t>Eu não costumava usar óculos, mas agora eu uso.</a:t>
            </a:r>
          </a:p>
          <a:p>
            <a:pPr lvl="1"/>
            <a:r>
              <a:rPr lang="pt-BR" sz="1800" dirty="0" err="1"/>
              <a:t>Did</a:t>
            </a:r>
            <a:r>
              <a:rPr lang="pt-BR" sz="1800" dirty="0"/>
              <a:t> </a:t>
            </a:r>
            <a:r>
              <a:rPr lang="pt-BR" sz="1800" dirty="0" err="1"/>
              <a:t>you</a:t>
            </a:r>
            <a:r>
              <a:rPr lang="pt-BR" sz="1800" dirty="0"/>
              <a:t> use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smoke</a:t>
            </a:r>
            <a:r>
              <a:rPr lang="pt-BR" sz="1800" dirty="0"/>
              <a:t>? </a:t>
            </a:r>
            <a:r>
              <a:rPr lang="pt-BR" sz="1800" i="1" dirty="0"/>
              <a:t>Você costumava fumar?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61" y="3472854"/>
            <a:ext cx="3648689" cy="30334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726" y="3472854"/>
            <a:ext cx="3035690" cy="29693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62350" y="3562734"/>
            <a:ext cx="23916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Roberto used to be overweight, </a:t>
            </a:r>
          </a:p>
          <a:p>
            <a:r>
              <a:rPr lang="en-US" dirty="0"/>
              <a:t>but now he’s in great shape.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158416" y="3472854"/>
            <a:ext cx="2058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Sara didn’t use to wear glasses, </a:t>
            </a:r>
          </a:p>
          <a:p>
            <a:r>
              <a:rPr lang="en-US" dirty="0"/>
              <a:t>but now she does.</a:t>
            </a:r>
          </a:p>
          <a:p>
            <a:endParaRPr lang="en-US" dirty="0"/>
          </a:p>
        </p:txBody>
      </p:sp>
      <p:pic>
        <p:nvPicPr>
          <p:cNvPr id="8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4071" y="6441855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42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7068" y="289443"/>
            <a:ext cx="7729728" cy="1188720"/>
          </a:xfrm>
        </p:spPr>
        <p:txBody>
          <a:bodyPr/>
          <a:lstStyle/>
          <a:p>
            <a:r>
              <a:rPr lang="pt-BR" dirty="0"/>
              <a:t>BE USED TO + substantivo ou gerúndio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31" y="1856935"/>
            <a:ext cx="11563643" cy="3896751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pt-BR" b="1" dirty="0"/>
              <a:t>ESTAR ACOSTUMADO(A) A + SUBSTANTIVO OU GERÚNDIO </a:t>
            </a:r>
            <a:endParaRPr lang="pt-BR" dirty="0"/>
          </a:p>
          <a:p>
            <a:pPr lvl="1"/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am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speaking</a:t>
            </a:r>
            <a:r>
              <a:rPr lang="pt-BR" sz="1800" dirty="0"/>
              <a:t> </a:t>
            </a:r>
            <a:r>
              <a:rPr lang="pt-BR" sz="1800" dirty="0" err="1"/>
              <a:t>Portuguese</a:t>
            </a:r>
            <a:r>
              <a:rPr lang="pt-BR" sz="1800" dirty="0"/>
              <a:t> </a:t>
            </a:r>
            <a:r>
              <a:rPr lang="pt-BR" sz="1800" dirty="0" err="1"/>
              <a:t>every</a:t>
            </a:r>
            <a:r>
              <a:rPr lang="pt-BR" sz="1800" dirty="0"/>
              <a:t> </a:t>
            </a:r>
            <a:r>
              <a:rPr lang="pt-BR" sz="1800" dirty="0" err="1"/>
              <a:t>day</a:t>
            </a:r>
            <a:r>
              <a:rPr lang="pt-BR" sz="1800" dirty="0"/>
              <a:t>. </a:t>
            </a:r>
            <a:r>
              <a:rPr lang="pt-BR" sz="1800" i="1" dirty="0"/>
              <a:t>Eu estou acostumado a falar português todo dia.</a:t>
            </a:r>
          </a:p>
          <a:p>
            <a:pPr lvl="1"/>
            <a:r>
              <a:rPr lang="pt-BR" sz="1800" dirty="0" err="1"/>
              <a:t>Most</a:t>
            </a:r>
            <a:r>
              <a:rPr lang="pt-BR" sz="1800" dirty="0"/>
              <a:t> </a:t>
            </a:r>
            <a:r>
              <a:rPr lang="pt-BR" sz="1800" dirty="0" err="1"/>
              <a:t>Brazilians</a:t>
            </a:r>
            <a:r>
              <a:rPr lang="pt-BR" sz="1800" dirty="0"/>
              <a:t> are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eating</a:t>
            </a:r>
            <a:r>
              <a:rPr lang="pt-BR" sz="1800" dirty="0"/>
              <a:t> rice </a:t>
            </a:r>
            <a:r>
              <a:rPr lang="pt-BR" sz="1800" dirty="0" err="1"/>
              <a:t>and</a:t>
            </a:r>
            <a:r>
              <a:rPr lang="pt-BR" sz="1800" dirty="0"/>
              <a:t> </a:t>
            </a:r>
            <a:r>
              <a:rPr lang="pt-BR" sz="1800" dirty="0" err="1"/>
              <a:t>beans</a:t>
            </a:r>
            <a:r>
              <a:rPr lang="pt-BR" sz="1800" dirty="0"/>
              <a:t> </a:t>
            </a:r>
            <a:r>
              <a:rPr lang="pt-BR" sz="1800" dirty="0" err="1"/>
              <a:t>every</a:t>
            </a:r>
            <a:r>
              <a:rPr lang="pt-BR" sz="1800" dirty="0"/>
              <a:t> </a:t>
            </a:r>
            <a:r>
              <a:rPr lang="pt-BR" sz="1800" dirty="0" err="1"/>
              <a:t>day</a:t>
            </a:r>
            <a:r>
              <a:rPr lang="pt-BR" sz="1800" dirty="0"/>
              <a:t> for </a:t>
            </a:r>
            <a:r>
              <a:rPr lang="pt-BR" sz="1800" dirty="0" err="1"/>
              <a:t>lunch</a:t>
            </a:r>
            <a:r>
              <a:rPr lang="pt-BR" sz="1800" dirty="0"/>
              <a:t>.  </a:t>
            </a:r>
            <a:r>
              <a:rPr lang="pt-BR" sz="1800" i="1" dirty="0"/>
              <a:t>A maioria dos brasileiros estão acostumados a comer arroz e feijão todos os dias no almoço.</a:t>
            </a:r>
          </a:p>
          <a:p>
            <a:pPr lvl="1"/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am</a:t>
            </a:r>
            <a:r>
              <a:rPr lang="pt-BR" sz="1800" dirty="0"/>
              <a:t> </a:t>
            </a:r>
            <a:r>
              <a:rPr lang="pt-BR" sz="1800" dirty="0" err="1"/>
              <a:t>not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the</a:t>
            </a:r>
            <a:r>
              <a:rPr lang="pt-BR" sz="1800" dirty="0"/>
              <a:t> hot </a:t>
            </a:r>
            <a:r>
              <a:rPr lang="pt-BR" sz="1800" dirty="0" err="1"/>
              <a:t>weather</a:t>
            </a:r>
            <a:r>
              <a:rPr lang="pt-BR" sz="1800" dirty="0"/>
              <a:t>. </a:t>
            </a:r>
            <a:r>
              <a:rPr lang="pt-BR" sz="1800" i="1" dirty="0"/>
              <a:t>Eu não estou acostumado com clima quente</a:t>
            </a:r>
            <a:r>
              <a:rPr lang="pt-BR" sz="1800" dirty="0"/>
              <a:t>.</a:t>
            </a:r>
          </a:p>
          <a:p>
            <a:pPr lvl="1"/>
            <a:r>
              <a:rPr lang="pt-BR" sz="1800" dirty="0"/>
              <a:t>Sonia </a:t>
            </a:r>
            <a:r>
              <a:rPr lang="pt-BR" sz="1800" dirty="0" err="1"/>
              <a:t>is</a:t>
            </a:r>
            <a:r>
              <a:rPr lang="pt-BR" sz="1800" dirty="0"/>
              <a:t> </a:t>
            </a:r>
            <a:r>
              <a:rPr lang="pt-BR" sz="1800" dirty="0" err="1"/>
              <a:t>not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driving</a:t>
            </a:r>
            <a:r>
              <a:rPr lang="pt-BR" sz="1800" dirty="0"/>
              <a:t> in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snow</a:t>
            </a:r>
            <a:r>
              <a:rPr lang="pt-BR" sz="1800" dirty="0"/>
              <a:t>. </a:t>
            </a:r>
            <a:r>
              <a:rPr lang="pt-BR" sz="1800" i="1" dirty="0"/>
              <a:t>Sonia não está acostumada a dirigir na neve</a:t>
            </a:r>
            <a:r>
              <a:rPr lang="pt-BR" sz="1800" dirty="0"/>
              <a:t>.</a:t>
            </a:r>
          </a:p>
          <a:p>
            <a:pPr lvl="1"/>
            <a:r>
              <a:rPr lang="pt-BR" sz="1800" dirty="0" err="1"/>
              <a:t>Is</a:t>
            </a:r>
            <a:r>
              <a:rPr lang="pt-BR" sz="1800" dirty="0"/>
              <a:t> Roberto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working</a:t>
            </a:r>
            <a:r>
              <a:rPr lang="pt-BR" sz="1800" dirty="0"/>
              <a:t>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night</a:t>
            </a:r>
            <a:r>
              <a:rPr lang="pt-BR" sz="1800" dirty="0"/>
              <a:t> shift? </a:t>
            </a:r>
            <a:r>
              <a:rPr lang="pt-BR" sz="1800" i="1" dirty="0"/>
              <a:t>O Roberto está acostumado a trabalhar no turno da noite.</a:t>
            </a:r>
          </a:p>
          <a:p>
            <a:pPr lvl="1"/>
            <a:r>
              <a:rPr lang="pt-BR" sz="1800" dirty="0"/>
              <a:t>Are </a:t>
            </a:r>
            <a:r>
              <a:rPr lang="pt-BR" sz="1800" dirty="0" err="1"/>
              <a:t>you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waking</a:t>
            </a:r>
            <a:r>
              <a:rPr lang="pt-BR" sz="1800" dirty="0"/>
              <a:t> </a:t>
            </a:r>
            <a:r>
              <a:rPr lang="pt-BR" sz="1800" dirty="0" err="1"/>
              <a:t>up</a:t>
            </a:r>
            <a:r>
              <a:rPr lang="pt-BR" sz="1800" dirty="0"/>
              <a:t> </a:t>
            </a:r>
            <a:r>
              <a:rPr lang="pt-BR" sz="1800" dirty="0" err="1"/>
              <a:t>early</a:t>
            </a:r>
            <a:r>
              <a:rPr lang="pt-BR" sz="1800" dirty="0"/>
              <a:t>? </a:t>
            </a:r>
            <a:r>
              <a:rPr lang="pt-BR" sz="1800" i="1" dirty="0"/>
              <a:t>Você está acostumado a acordar cedo?</a:t>
            </a:r>
          </a:p>
          <a:p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195" y="6301178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64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7068" y="289443"/>
            <a:ext cx="7729728" cy="1188720"/>
          </a:xfrm>
        </p:spPr>
        <p:txBody>
          <a:bodyPr/>
          <a:lstStyle/>
          <a:p>
            <a:r>
              <a:rPr lang="pt-BR" dirty="0" err="1"/>
              <a:t>get</a:t>
            </a:r>
            <a:r>
              <a:rPr lang="pt-BR" dirty="0"/>
              <a:t> USED TO + substantivo ou gerúndio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31" y="1856935"/>
            <a:ext cx="11563643" cy="3896751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pt-BR" b="1" dirty="0"/>
              <a:t>SE ACOSTUMAR;  ESTAR SE ACOSTUMANDO A ALGO </a:t>
            </a:r>
            <a:endParaRPr lang="pt-BR" dirty="0"/>
          </a:p>
          <a:p>
            <a:pPr lvl="1"/>
            <a:r>
              <a:rPr lang="pt-BR" sz="1800" dirty="0" err="1"/>
              <a:t>I’m</a:t>
            </a:r>
            <a:r>
              <a:rPr lang="pt-BR" sz="1800" dirty="0"/>
              <a:t> </a:t>
            </a:r>
            <a:r>
              <a:rPr lang="pt-BR" sz="1800" dirty="0" err="1"/>
              <a:t>getting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studying</a:t>
            </a:r>
            <a:r>
              <a:rPr lang="pt-BR" sz="1800" dirty="0"/>
              <a:t> </a:t>
            </a:r>
            <a:r>
              <a:rPr lang="pt-BR" sz="1800" dirty="0" err="1"/>
              <a:t>English</a:t>
            </a:r>
            <a:r>
              <a:rPr lang="pt-BR" sz="1800" dirty="0"/>
              <a:t> online. </a:t>
            </a:r>
            <a:r>
              <a:rPr lang="pt-BR" sz="1800" i="1" dirty="0"/>
              <a:t>Estou me acostumando a estudar inglês online.</a:t>
            </a:r>
          </a:p>
          <a:p>
            <a:pPr lvl="1"/>
            <a:r>
              <a:rPr lang="pt-BR" sz="1800" dirty="0"/>
              <a:t>Allison </a:t>
            </a:r>
            <a:r>
              <a:rPr lang="pt-BR" sz="1800" dirty="0" err="1"/>
              <a:t>is</a:t>
            </a:r>
            <a:r>
              <a:rPr lang="pt-BR" sz="1800" dirty="0"/>
              <a:t> </a:t>
            </a:r>
            <a:r>
              <a:rPr lang="pt-BR" sz="1800" dirty="0" err="1"/>
              <a:t>getting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being</a:t>
            </a:r>
            <a:r>
              <a:rPr lang="pt-BR" sz="1800" dirty="0"/>
              <a:t> a new </a:t>
            </a:r>
            <a:r>
              <a:rPr lang="pt-BR" sz="1800" dirty="0" err="1"/>
              <a:t>mom</a:t>
            </a:r>
            <a:r>
              <a:rPr lang="pt-BR" sz="1800" dirty="0"/>
              <a:t>.  </a:t>
            </a:r>
            <a:r>
              <a:rPr lang="pt-BR" sz="1800" i="1" dirty="0"/>
              <a:t>Alisson está se acostumando a ser uma nova mãe.</a:t>
            </a:r>
          </a:p>
          <a:p>
            <a:pPr lvl="1"/>
            <a:r>
              <a:rPr lang="pt-BR" sz="1800" dirty="0" err="1"/>
              <a:t>They</a:t>
            </a:r>
            <a:r>
              <a:rPr lang="pt-BR" sz="1800" dirty="0"/>
              <a:t> </a:t>
            </a:r>
            <a:r>
              <a:rPr lang="pt-BR" sz="1800" dirty="0" err="1"/>
              <a:t>got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city</a:t>
            </a:r>
            <a:r>
              <a:rPr lang="pt-BR" sz="1800" dirty="0"/>
              <a:t> </a:t>
            </a:r>
            <a:r>
              <a:rPr lang="pt-BR" sz="1800" dirty="0" err="1"/>
              <a:t>life</a:t>
            </a:r>
            <a:r>
              <a:rPr lang="pt-BR" sz="1800" dirty="0"/>
              <a:t>. </a:t>
            </a:r>
            <a:r>
              <a:rPr lang="pt-BR" sz="1800" i="1" dirty="0"/>
              <a:t>Eles se acostumaram à vida na cidade.</a:t>
            </a:r>
          </a:p>
          <a:p>
            <a:pPr lvl="1"/>
            <a:r>
              <a:rPr lang="pt-BR" sz="1800" dirty="0" err="1"/>
              <a:t>We</a:t>
            </a:r>
            <a:r>
              <a:rPr lang="pt-BR" sz="1800" dirty="0"/>
              <a:t> </a:t>
            </a:r>
            <a:r>
              <a:rPr lang="pt-BR" sz="1800" dirty="0" err="1"/>
              <a:t>got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eating</a:t>
            </a:r>
            <a:r>
              <a:rPr lang="pt-BR" sz="1800" dirty="0"/>
              <a:t> </a:t>
            </a:r>
            <a:r>
              <a:rPr lang="pt-BR" sz="1800" dirty="0" err="1"/>
              <a:t>dinner</a:t>
            </a:r>
            <a:r>
              <a:rPr lang="pt-BR" sz="1800" dirty="0"/>
              <a:t> late </a:t>
            </a:r>
            <a:r>
              <a:rPr lang="pt-BR" sz="1800" dirty="0" err="1"/>
              <a:t>at</a:t>
            </a:r>
            <a:r>
              <a:rPr lang="pt-BR" sz="1800" dirty="0"/>
              <a:t> </a:t>
            </a:r>
            <a:r>
              <a:rPr lang="pt-BR" sz="1800" dirty="0" err="1"/>
              <a:t>night</a:t>
            </a:r>
            <a:r>
              <a:rPr lang="pt-BR" sz="1800" dirty="0"/>
              <a:t>. </a:t>
            </a:r>
            <a:r>
              <a:rPr lang="pt-BR" sz="1800" i="1" dirty="0"/>
              <a:t>Nós nos acostumamos a jantar tarde à noite.</a:t>
            </a:r>
          </a:p>
          <a:p>
            <a:pPr lvl="1"/>
            <a:r>
              <a:rPr lang="pt-BR" sz="1800" dirty="0" err="1"/>
              <a:t>Have</a:t>
            </a:r>
            <a:r>
              <a:rPr lang="pt-BR" sz="1800" dirty="0"/>
              <a:t> </a:t>
            </a:r>
            <a:r>
              <a:rPr lang="pt-BR" sz="1800" dirty="0" err="1"/>
              <a:t>you</a:t>
            </a:r>
            <a:r>
              <a:rPr lang="pt-BR" sz="1800" dirty="0"/>
              <a:t> </a:t>
            </a:r>
            <a:r>
              <a:rPr lang="pt-BR" sz="1800" dirty="0" err="1"/>
              <a:t>gotten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your</a:t>
            </a:r>
            <a:r>
              <a:rPr lang="pt-BR" sz="1800" dirty="0"/>
              <a:t> new </a:t>
            </a:r>
            <a:r>
              <a:rPr lang="pt-BR" sz="1800" dirty="0" err="1"/>
              <a:t>boss</a:t>
            </a:r>
            <a:r>
              <a:rPr lang="pt-BR" sz="1800" dirty="0"/>
              <a:t> </a:t>
            </a:r>
            <a:r>
              <a:rPr lang="pt-BR" sz="1800" dirty="0" err="1"/>
              <a:t>yet</a:t>
            </a:r>
            <a:r>
              <a:rPr lang="pt-BR" sz="1800" dirty="0"/>
              <a:t>? </a:t>
            </a:r>
            <a:r>
              <a:rPr lang="pt-BR" sz="1800" i="1" dirty="0"/>
              <a:t>Você já se acostumou com seu chefe novo?</a:t>
            </a:r>
          </a:p>
          <a:p>
            <a:pPr lvl="1"/>
            <a:r>
              <a:rPr lang="pt-BR" sz="1800" dirty="0" err="1"/>
              <a:t>Did</a:t>
            </a:r>
            <a:r>
              <a:rPr lang="pt-BR" sz="1800" dirty="0"/>
              <a:t>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children</a:t>
            </a:r>
            <a:r>
              <a:rPr lang="pt-BR" sz="1800" dirty="0"/>
              <a:t> </a:t>
            </a:r>
            <a:r>
              <a:rPr lang="pt-BR" sz="1800" dirty="0" err="1"/>
              <a:t>get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their</a:t>
            </a:r>
            <a:r>
              <a:rPr lang="pt-BR" sz="1800" dirty="0"/>
              <a:t> new </a:t>
            </a:r>
            <a:r>
              <a:rPr lang="pt-BR" sz="1800" dirty="0" err="1"/>
              <a:t>teacher</a:t>
            </a:r>
            <a:r>
              <a:rPr lang="pt-BR" sz="1800" dirty="0"/>
              <a:t>? </a:t>
            </a:r>
            <a:r>
              <a:rPr lang="pt-BR" sz="1800" i="1" dirty="0"/>
              <a:t>As crianças se acostumaram à professora nova?</a:t>
            </a:r>
          </a:p>
          <a:p>
            <a:pPr lvl="1"/>
            <a:r>
              <a:rPr lang="pt-BR" sz="1800" dirty="0" err="1"/>
              <a:t>She</a:t>
            </a:r>
            <a:r>
              <a:rPr lang="pt-BR" sz="1800" dirty="0"/>
              <a:t> </a:t>
            </a:r>
            <a:r>
              <a:rPr lang="pt-BR" sz="1800" dirty="0" err="1"/>
              <a:t>will</a:t>
            </a:r>
            <a:r>
              <a:rPr lang="pt-BR" sz="1800" dirty="0"/>
              <a:t> </a:t>
            </a:r>
            <a:r>
              <a:rPr lang="pt-BR" sz="1800" dirty="0" err="1"/>
              <a:t>get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her</a:t>
            </a:r>
            <a:r>
              <a:rPr lang="pt-BR" sz="1800" dirty="0"/>
              <a:t> new </a:t>
            </a:r>
            <a:r>
              <a:rPr lang="pt-BR" sz="1800" dirty="0" err="1"/>
              <a:t>job</a:t>
            </a:r>
            <a:r>
              <a:rPr lang="pt-BR" sz="1800" dirty="0"/>
              <a:t>. It </a:t>
            </a:r>
            <a:r>
              <a:rPr lang="pt-BR" sz="1800" dirty="0" err="1"/>
              <a:t>just</a:t>
            </a:r>
            <a:r>
              <a:rPr lang="pt-BR" sz="1800" dirty="0"/>
              <a:t> </a:t>
            </a:r>
            <a:r>
              <a:rPr lang="pt-BR" sz="1800" dirty="0" err="1"/>
              <a:t>takes</a:t>
            </a:r>
            <a:r>
              <a:rPr lang="pt-BR" sz="1800" dirty="0"/>
              <a:t> some time. </a:t>
            </a:r>
            <a:r>
              <a:rPr lang="pt-BR" sz="1800" i="1" dirty="0"/>
              <a:t>Ela irá se acostumar com o emprego novo. Só leva um tempo.</a:t>
            </a:r>
          </a:p>
          <a:p>
            <a:pPr lvl="1"/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will</a:t>
            </a:r>
            <a:r>
              <a:rPr lang="pt-BR" sz="1800" dirty="0"/>
              <a:t> </a:t>
            </a:r>
            <a:r>
              <a:rPr lang="pt-BR" sz="1800" dirty="0" err="1"/>
              <a:t>never</a:t>
            </a:r>
            <a:r>
              <a:rPr lang="pt-BR" sz="1800" dirty="0"/>
              <a:t> </a:t>
            </a:r>
            <a:r>
              <a:rPr lang="pt-BR" sz="1800" dirty="0" err="1"/>
              <a:t>get</a:t>
            </a:r>
            <a:r>
              <a:rPr lang="pt-BR" sz="1800" dirty="0"/>
              <a:t> </a:t>
            </a:r>
            <a:r>
              <a:rPr lang="pt-BR" sz="1800" dirty="0" err="1"/>
              <a:t>used</a:t>
            </a:r>
            <a:r>
              <a:rPr lang="pt-BR" sz="1800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</a:t>
            </a:r>
            <a:r>
              <a:rPr lang="pt-BR" sz="1800" dirty="0" err="1"/>
              <a:t>this</a:t>
            </a:r>
            <a:r>
              <a:rPr lang="pt-BR" sz="1800" dirty="0"/>
              <a:t> </a:t>
            </a:r>
            <a:r>
              <a:rPr lang="pt-BR" sz="1800" dirty="0" err="1"/>
              <a:t>terrible</a:t>
            </a:r>
            <a:r>
              <a:rPr lang="pt-BR" sz="1800" dirty="0"/>
              <a:t> </a:t>
            </a:r>
            <a:r>
              <a:rPr lang="pt-BR" sz="1800" dirty="0" err="1"/>
              <a:t>traffic</a:t>
            </a:r>
            <a:r>
              <a:rPr lang="pt-BR" sz="1800" dirty="0"/>
              <a:t>! </a:t>
            </a:r>
            <a:r>
              <a:rPr lang="pt-BR" sz="1800" i="1" dirty="0"/>
              <a:t>Eu nunca vou me acostumar com esse transito terrível</a:t>
            </a:r>
            <a:r>
              <a:rPr lang="pt-BR" sz="1800" dirty="0"/>
              <a:t>!</a:t>
            </a:r>
          </a:p>
          <a:p>
            <a:pPr lvl="1"/>
            <a:endParaRPr lang="pt-BR" dirty="0"/>
          </a:p>
          <a:p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195" y="6301178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5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933" y="472322"/>
            <a:ext cx="7729728" cy="1188720"/>
          </a:xfrm>
        </p:spPr>
        <p:txBody>
          <a:bodyPr/>
          <a:lstStyle/>
          <a:p>
            <a:r>
              <a:rPr lang="en-US" dirty="0"/>
              <a:t>Future tense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560516"/>
              </p:ext>
            </p:extLst>
          </p:nvPr>
        </p:nvGraphicFramePr>
        <p:xfrm>
          <a:off x="731520" y="1941343"/>
          <a:ext cx="10621108" cy="39670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10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0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63">
                <a:tc>
                  <a:txBody>
                    <a:bodyPr/>
                    <a:lstStyle/>
                    <a:p>
                      <a:r>
                        <a:rPr lang="en-US" dirty="0"/>
                        <a:t>Will + 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</a:t>
                      </a:r>
                      <a:r>
                        <a:rPr lang="en-US" baseline="0" dirty="0"/>
                        <a:t> going to + verb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4193">
                <a:tc>
                  <a:txBody>
                    <a:bodyPr/>
                    <a:lstStyle/>
                    <a:p>
                      <a:r>
                        <a:rPr lang="en-US" dirty="0"/>
                        <a:t>Predictions &amp; previsions</a:t>
                      </a:r>
                    </a:p>
                    <a:p>
                      <a:r>
                        <a:rPr lang="en-US" dirty="0"/>
                        <a:t>”I think it’ll rain.”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Predictions &amp; previsions</a:t>
                      </a:r>
                    </a:p>
                    <a:p>
                      <a:r>
                        <a:rPr lang="en-US" dirty="0"/>
                        <a:t>”I think it’s</a:t>
                      </a:r>
                      <a:r>
                        <a:rPr lang="en-US" baseline="0" dirty="0"/>
                        <a:t> going to</a:t>
                      </a:r>
                      <a:r>
                        <a:rPr lang="en-US" dirty="0"/>
                        <a:t> rain.”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7417">
                <a:tc>
                  <a:txBody>
                    <a:bodyPr/>
                    <a:lstStyle/>
                    <a:p>
                      <a:r>
                        <a:rPr lang="en-US" dirty="0"/>
                        <a:t>To</a:t>
                      </a:r>
                      <a:r>
                        <a:rPr lang="en-US" baseline="0" dirty="0"/>
                        <a:t> express certainty &amp; to make promises</a:t>
                      </a:r>
                    </a:p>
                    <a:p>
                      <a:r>
                        <a:rPr lang="en-US" baseline="0" dirty="0"/>
                        <a:t>”I will go to the dentist this week!”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talk about your plans and intentions (made before</a:t>
                      </a:r>
                      <a:r>
                        <a:rPr lang="en-US" baseline="0" dirty="0"/>
                        <a:t> the moment of speaking)</a:t>
                      </a:r>
                      <a:endParaRPr lang="en-US" dirty="0"/>
                    </a:p>
                    <a:p>
                      <a:r>
                        <a:rPr lang="en-US" dirty="0"/>
                        <a:t>”I’m going to visit my grandma this weekend.”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7417">
                <a:tc>
                  <a:txBody>
                    <a:bodyPr/>
                    <a:lstStyle/>
                    <a:p>
                      <a:r>
                        <a:rPr lang="en-US" dirty="0"/>
                        <a:t>A decision made</a:t>
                      </a:r>
                      <a:r>
                        <a:rPr lang="en-US" baseline="0" dirty="0"/>
                        <a:t> at the moment of speaking</a:t>
                      </a:r>
                    </a:p>
                    <a:p>
                      <a:r>
                        <a:rPr lang="en-US" baseline="0" dirty="0"/>
                        <a:t>”I’ll help you!”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888" y="6315115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844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8594" y="447928"/>
            <a:ext cx="7729728" cy="1188720"/>
          </a:xfrm>
        </p:spPr>
        <p:txBody>
          <a:bodyPr/>
          <a:lstStyle/>
          <a:p>
            <a:r>
              <a:rPr lang="en-US" dirty="0"/>
              <a:t>Let’s compare</a:t>
            </a:r>
            <a:br>
              <a:rPr lang="en-US" dirty="0"/>
            </a:br>
            <a:r>
              <a:rPr lang="en-US" sz="2400" dirty="0"/>
              <a:t>will + verb X be going to + verb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14" y="2461846"/>
            <a:ext cx="11169748" cy="2433711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It looks like it’s going to rain. / It looks like it’ll rain. (predictions &amp; previsions)</a:t>
            </a:r>
          </a:p>
          <a:p>
            <a:r>
              <a:rPr lang="en-US" dirty="0"/>
              <a:t>I’m going to help Tom with his presentation. (future plans that you’ve already made)  </a:t>
            </a:r>
          </a:p>
          <a:p>
            <a:r>
              <a:rPr lang="en-US" dirty="0"/>
              <a:t>I’ll help you! (decision made at the moment of speaking – offering immediate help)</a:t>
            </a:r>
          </a:p>
          <a:p>
            <a:r>
              <a:rPr lang="en-US" dirty="0"/>
              <a:t>I will schedule a doctor’s appointment. I promise. (promise)  </a:t>
            </a:r>
          </a:p>
          <a:p>
            <a:r>
              <a:rPr lang="en-US" dirty="0"/>
              <a:t>I’m going to see the doctor next Wednesday. (prior-made plans)</a:t>
            </a:r>
          </a:p>
          <a:p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888" y="6315115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158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551" y="458255"/>
            <a:ext cx="9861451" cy="1188720"/>
          </a:xfrm>
        </p:spPr>
        <p:txBody>
          <a:bodyPr/>
          <a:lstStyle/>
          <a:p>
            <a:r>
              <a:rPr lang="en-US" dirty="0"/>
              <a:t>The Present continuous for future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83" y="1899138"/>
            <a:ext cx="11726284" cy="3840889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pt-BR" b="1" dirty="0" err="1"/>
              <a:t>Present</a:t>
            </a:r>
            <a:r>
              <a:rPr lang="pt-BR" b="1" dirty="0"/>
              <a:t> </a:t>
            </a:r>
            <a:r>
              <a:rPr lang="pt-BR" b="1" dirty="0" err="1"/>
              <a:t>Continuous</a:t>
            </a:r>
            <a:r>
              <a:rPr lang="pt-BR" b="1" dirty="0"/>
              <a:t> – </a:t>
            </a:r>
            <a:r>
              <a:rPr lang="pt-BR" dirty="0"/>
              <a:t>É comum usar o </a:t>
            </a:r>
            <a:r>
              <a:rPr lang="pt-BR" dirty="0" err="1"/>
              <a:t>present</a:t>
            </a:r>
            <a:r>
              <a:rPr lang="pt-BR" dirty="0"/>
              <a:t> </a:t>
            </a:r>
            <a:r>
              <a:rPr lang="pt-BR" dirty="0" err="1"/>
              <a:t>continuous</a:t>
            </a:r>
            <a:r>
              <a:rPr lang="pt-BR" dirty="0"/>
              <a:t> para falar de planos futuros, mas tem que ter uma palavra que indique o futuro (</a:t>
            </a:r>
            <a:r>
              <a:rPr lang="pt-BR" dirty="0" err="1"/>
              <a:t>tomorrow</a:t>
            </a:r>
            <a:r>
              <a:rPr lang="pt-BR" dirty="0"/>
              <a:t>, </a:t>
            </a:r>
            <a:r>
              <a:rPr lang="pt-BR" dirty="0" err="1"/>
              <a:t>next</a:t>
            </a:r>
            <a:r>
              <a:rPr lang="pt-BR" dirty="0"/>
              <a:t> </a:t>
            </a:r>
            <a:r>
              <a:rPr lang="pt-BR" dirty="0" err="1"/>
              <a:t>week</a:t>
            </a:r>
            <a:r>
              <a:rPr lang="pt-BR" dirty="0"/>
              <a:t>, </a:t>
            </a:r>
            <a:r>
              <a:rPr lang="pt-BR" dirty="0" err="1"/>
              <a:t>tonight</a:t>
            </a:r>
            <a:r>
              <a:rPr lang="pt-BR" dirty="0"/>
              <a:t>, etc.) na conversa ou deve ser meio óbvio pelo contexto da conversa. </a:t>
            </a:r>
          </a:p>
          <a:p>
            <a:pPr lvl="1"/>
            <a:r>
              <a:rPr lang="pt-BR" sz="1800" dirty="0" err="1"/>
              <a:t>What</a:t>
            </a:r>
            <a:r>
              <a:rPr lang="pt-BR" sz="1800" dirty="0"/>
              <a:t> are </a:t>
            </a:r>
            <a:r>
              <a:rPr lang="pt-BR" sz="1800" dirty="0" err="1"/>
              <a:t>you</a:t>
            </a:r>
            <a:r>
              <a:rPr lang="pt-BR" sz="1800" dirty="0"/>
              <a:t> </a:t>
            </a:r>
            <a:r>
              <a:rPr lang="pt-BR" sz="1800" dirty="0" err="1"/>
              <a:t>doing</a:t>
            </a:r>
            <a:r>
              <a:rPr lang="pt-BR" sz="1800" dirty="0"/>
              <a:t> </a:t>
            </a:r>
            <a:r>
              <a:rPr lang="pt-BR" sz="1800" b="1" dirty="0" err="1"/>
              <a:t>tonight</a:t>
            </a:r>
            <a:r>
              <a:rPr lang="pt-BR" sz="1800" dirty="0"/>
              <a:t>? </a:t>
            </a:r>
            <a:r>
              <a:rPr lang="pt-BR" sz="1800" i="1" dirty="0"/>
              <a:t>O que você vai fazer hoje à noite?</a:t>
            </a:r>
          </a:p>
          <a:p>
            <a:pPr lvl="1"/>
            <a:r>
              <a:rPr lang="pt-BR" sz="1800" dirty="0" err="1"/>
              <a:t>I’m</a:t>
            </a:r>
            <a:r>
              <a:rPr lang="pt-BR" sz="1800" dirty="0"/>
              <a:t> </a:t>
            </a:r>
            <a:r>
              <a:rPr lang="pt-BR" sz="1800" dirty="0" err="1"/>
              <a:t>watching</a:t>
            </a:r>
            <a:r>
              <a:rPr lang="pt-BR" sz="1800" dirty="0"/>
              <a:t> a </a:t>
            </a:r>
            <a:r>
              <a:rPr lang="pt-BR" sz="1800" dirty="0" err="1"/>
              <a:t>movie</a:t>
            </a:r>
            <a:r>
              <a:rPr lang="pt-BR" sz="1800" dirty="0"/>
              <a:t> </a:t>
            </a:r>
            <a:r>
              <a:rPr lang="pt-BR" sz="1800" dirty="0" err="1"/>
              <a:t>with</a:t>
            </a:r>
            <a:r>
              <a:rPr lang="pt-BR" sz="1800" dirty="0"/>
              <a:t> </a:t>
            </a:r>
            <a:r>
              <a:rPr lang="pt-BR" sz="1800" dirty="0" err="1"/>
              <a:t>my</a:t>
            </a:r>
            <a:r>
              <a:rPr lang="pt-BR" sz="1800" dirty="0"/>
              <a:t> </a:t>
            </a:r>
            <a:r>
              <a:rPr lang="pt-BR" sz="1800" dirty="0" err="1"/>
              <a:t>mom</a:t>
            </a:r>
            <a:r>
              <a:rPr lang="pt-BR" sz="1800" dirty="0"/>
              <a:t> </a:t>
            </a:r>
            <a:r>
              <a:rPr lang="pt-BR" sz="1800" b="1" dirty="0" err="1"/>
              <a:t>this</a:t>
            </a:r>
            <a:r>
              <a:rPr lang="pt-BR" sz="1800" b="1" dirty="0"/>
              <a:t> weekend</a:t>
            </a:r>
            <a:r>
              <a:rPr lang="pt-BR" sz="1800" dirty="0"/>
              <a:t>. </a:t>
            </a:r>
            <a:r>
              <a:rPr lang="pt-BR" sz="1800" i="1" dirty="0"/>
              <a:t>Eu vou assistir um filme com minha mãe esse fim de semana.</a:t>
            </a:r>
          </a:p>
          <a:p>
            <a:pPr lvl="1"/>
            <a:r>
              <a:rPr lang="pt-BR" sz="1800" dirty="0"/>
              <a:t>Jenny </a:t>
            </a:r>
            <a:r>
              <a:rPr lang="pt-BR" sz="1800" dirty="0" err="1"/>
              <a:t>and</a:t>
            </a:r>
            <a:r>
              <a:rPr lang="pt-BR" sz="1800" dirty="0"/>
              <a:t> Tom are </a:t>
            </a:r>
            <a:r>
              <a:rPr lang="pt-BR" sz="1800" dirty="0" err="1"/>
              <a:t>getting</a:t>
            </a:r>
            <a:r>
              <a:rPr lang="pt-BR" sz="1800" dirty="0"/>
              <a:t> </a:t>
            </a:r>
            <a:r>
              <a:rPr lang="pt-BR" sz="1800" dirty="0" err="1"/>
              <a:t>married</a:t>
            </a:r>
            <a:r>
              <a:rPr lang="pt-BR" sz="1800" dirty="0"/>
              <a:t> </a:t>
            </a:r>
            <a:r>
              <a:rPr lang="pt-BR" sz="1800" b="1" dirty="0" err="1"/>
              <a:t>next</a:t>
            </a:r>
            <a:r>
              <a:rPr lang="pt-BR" sz="1800" b="1" dirty="0"/>
              <a:t> </a:t>
            </a:r>
            <a:r>
              <a:rPr lang="pt-BR" sz="1800" b="1" dirty="0" err="1"/>
              <a:t>month</a:t>
            </a:r>
            <a:r>
              <a:rPr lang="pt-BR" sz="1800" dirty="0"/>
              <a:t>. </a:t>
            </a:r>
            <a:r>
              <a:rPr lang="pt-BR" sz="1800" i="1" dirty="0"/>
              <a:t>Jenny e Tom </a:t>
            </a:r>
            <a:r>
              <a:rPr lang="pt-BR" sz="1800" i="1" dirty="0" err="1"/>
              <a:t>vao</a:t>
            </a:r>
            <a:r>
              <a:rPr lang="pt-BR" sz="1800" i="1" dirty="0"/>
              <a:t> se casar mês que vem</a:t>
            </a:r>
            <a:r>
              <a:rPr lang="pt-BR" sz="1800" dirty="0"/>
              <a:t>.</a:t>
            </a:r>
            <a:endParaRPr lang="en-US" sz="1800" dirty="0"/>
          </a:p>
          <a:p>
            <a:pPr lvl="1"/>
            <a:r>
              <a:rPr lang="en-US" sz="1800" dirty="0"/>
              <a:t>I’m staying in </a:t>
            </a:r>
            <a:r>
              <a:rPr lang="en-US" sz="1800" b="1" dirty="0"/>
              <a:t>this weekend</a:t>
            </a:r>
            <a:r>
              <a:rPr lang="en-US" sz="1800" dirty="0"/>
              <a:t>. </a:t>
            </a:r>
            <a:r>
              <a:rPr lang="en-US" sz="1800" i="1" dirty="0"/>
              <a:t>(*stay in = stay home) Vou </a:t>
            </a:r>
            <a:r>
              <a:rPr lang="en-US" sz="1800" i="1" dirty="0" err="1"/>
              <a:t>ficar</a:t>
            </a:r>
            <a:r>
              <a:rPr lang="en-US" sz="1800" i="1" dirty="0"/>
              <a:t> </a:t>
            </a:r>
            <a:r>
              <a:rPr lang="en-US" sz="1800" i="1" dirty="0" err="1"/>
              <a:t>em</a:t>
            </a:r>
            <a:r>
              <a:rPr lang="en-US" sz="1800" i="1" dirty="0"/>
              <a:t> casa </a:t>
            </a:r>
            <a:r>
              <a:rPr lang="en-US" sz="1800" i="1" dirty="0" err="1"/>
              <a:t>esse</a:t>
            </a:r>
            <a:r>
              <a:rPr lang="en-US" sz="1800" i="1" dirty="0"/>
              <a:t> </a:t>
            </a:r>
            <a:r>
              <a:rPr lang="en-US" sz="1800" i="1" dirty="0" err="1"/>
              <a:t>fim</a:t>
            </a:r>
            <a:r>
              <a:rPr lang="en-US" sz="1800" i="1" dirty="0"/>
              <a:t> de </a:t>
            </a:r>
            <a:r>
              <a:rPr lang="en-US" sz="1800" i="1" dirty="0" err="1"/>
              <a:t>semana</a:t>
            </a:r>
            <a:r>
              <a:rPr lang="en-US" sz="1800" i="1" dirty="0"/>
              <a:t>.</a:t>
            </a:r>
          </a:p>
          <a:p>
            <a:pPr lvl="1"/>
            <a:r>
              <a:rPr lang="en-US" sz="1800" dirty="0"/>
              <a:t>Carlos is flying to Chicago </a:t>
            </a:r>
            <a:r>
              <a:rPr lang="en-US" sz="1800" b="1" dirty="0"/>
              <a:t>next Friday. </a:t>
            </a:r>
            <a:r>
              <a:rPr lang="en-US" sz="1800" i="1" dirty="0"/>
              <a:t>Carlos </a:t>
            </a:r>
            <a:r>
              <a:rPr lang="en-US" sz="1800" i="1" dirty="0" err="1"/>
              <a:t>vai</a:t>
            </a:r>
            <a:r>
              <a:rPr lang="en-US" sz="1800" i="1" dirty="0"/>
              <a:t> </a:t>
            </a:r>
            <a:r>
              <a:rPr lang="en-US" sz="1800" i="1" dirty="0" err="1"/>
              <a:t>viajar</a:t>
            </a:r>
            <a:r>
              <a:rPr lang="en-US" sz="1800" i="1" dirty="0"/>
              <a:t> </a:t>
            </a:r>
            <a:r>
              <a:rPr lang="en-US" sz="1800" i="1" dirty="0" err="1"/>
              <a:t>pra</a:t>
            </a:r>
            <a:r>
              <a:rPr lang="en-US" sz="1800" i="1" dirty="0"/>
              <a:t> Chicago </a:t>
            </a:r>
            <a:r>
              <a:rPr lang="en-US" sz="1800" i="1" dirty="0" err="1"/>
              <a:t>sexta-feira</a:t>
            </a:r>
            <a:r>
              <a:rPr lang="en-US" sz="1800" i="1" dirty="0"/>
              <a:t> que </a:t>
            </a:r>
            <a:r>
              <a:rPr lang="en-US" sz="1800" i="1" dirty="0" err="1"/>
              <a:t>vem</a:t>
            </a:r>
            <a:r>
              <a:rPr lang="en-US" sz="1800" i="1" dirty="0"/>
              <a:t>.</a:t>
            </a:r>
          </a:p>
          <a:p>
            <a:pPr lvl="1"/>
            <a:r>
              <a:rPr lang="pt-BR" sz="1800" dirty="0"/>
              <a:t>Anna </a:t>
            </a:r>
            <a:r>
              <a:rPr lang="pt-BR" sz="1800" dirty="0" err="1"/>
              <a:t>and</a:t>
            </a:r>
            <a:r>
              <a:rPr lang="pt-BR" sz="1800" dirty="0"/>
              <a:t> Mike are </a:t>
            </a:r>
            <a:r>
              <a:rPr lang="pt-BR" sz="1800" dirty="0" err="1"/>
              <a:t>having</a:t>
            </a:r>
            <a:r>
              <a:rPr lang="pt-BR" sz="1800" dirty="0"/>
              <a:t> a </a:t>
            </a:r>
            <a:r>
              <a:rPr lang="pt-BR" sz="1800" dirty="0" err="1"/>
              <a:t>barbecue</a:t>
            </a:r>
            <a:r>
              <a:rPr lang="pt-BR" sz="1800" dirty="0"/>
              <a:t> </a:t>
            </a:r>
            <a:r>
              <a:rPr lang="pt-BR" sz="1800" dirty="0" err="1"/>
              <a:t>at</a:t>
            </a:r>
            <a:r>
              <a:rPr lang="pt-BR" sz="1800" dirty="0"/>
              <a:t> </a:t>
            </a:r>
            <a:r>
              <a:rPr lang="pt-BR" sz="1800" dirty="0" err="1"/>
              <a:t>their</a:t>
            </a:r>
            <a:r>
              <a:rPr lang="pt-BR" sz="1800" dirty="0"/>
              <a:t> </a:t>
            </a:r>
            <a:r>
              <a:rPr lang="pt-BR" sz="1800" dirty="0" err="1"/>
              <a:t>house</a:t>
            </a:r>
            <a:r>
              <a:rPr lang="pt-BR" sz="1800" dirty="0"/>
              <a:t> </a:t>
            </a:r>
            <a:r>
              <a:rPr lang="pt-BR" sz="1800" dirty="0" err="1"/>
              <a:t>on</a:t>
            </a:r>
            <a:r>
              <a:rPr lang="pt-BR" sz="1800" dirty="0"/>
              <a:t> </a:t>
            </a:r>
            <a:r>
              <a:rPr lang="pt-BR" sz="1800" b="1" dirty="0" err="1"/>
              <a:t>Saturday</a:t>
            </a:r>
            <a:r>
              <a:rPr lang="pt-BR" sz="1800" b="1" dirty="0"/>
              <a:t> </a:t>
            </a:r>
            <a:r>
              <a:rPr lang="pt-BR" sz="1800" b="1" dirty="0" err="1"/>
              <a:t>afternoon</a:t>
            </a:r>
            <a:r>
              <a:rPr lang="pt-BR" sz="1800" b="1" dirty="0"/>
              <a:t>.  </a:t>
            </a:r>
            <a:r>
              <a:rPr lang="pt-BR" sz="1800" i="1" dirty="0"/>
              <a:t>Anna e Mike vão fazer churrasco na casa dele sábado à tarde.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888" y="6315115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072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551" y="458255"/>
            <a:ext cx="9861451" cy="1188720"/>
          </a:xfrm>
        </p:spPr>
        <p:txBody>
          <a:bodyPr/>
          <a:lstStyle/>
          <a:p>
            <a:r>
              <a:rPr lang="en-US" dirty="0"/>
              <a:t>The Present simple for future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14" y="2082018"/>
            <a:ext cx="10874326" cy="4233097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pt-BR" b="1" dirty="0" err="1"/>
              <a:t>Present</a:t>
            </a:r>
            <a:r>
              <a:rPr lang="pt-BR" b="1" dirty="0"/>
              <a:t> </a:t>
            </a:r>
            <a:r>
              <a:rPr lang="pt-BR" b="1" dirty="0" err="1"/>
              <a:t>Simple</a:t>
            </a:r>
            <a:r>
              <a:rPr lang="pt-BR" b="1" dirty="0"/>
              <a:t> - </a:t>
            </a:r>
            <a:r>
              <a:rPr lang="pt-BR" dirty="0"/>
              <a:t>eventos futuros que tem uma agenda fixa. Os verbos como </a:t>
            </a:r>
            <a:r>
              <a:rPr lang="pt-BR" dirty="0" err="1"/>
              <a:t>arrive</a:t>
            </a:r>
            <a:r>
              <a:rPr lang="pt-BR" dirty="0"/>
              <a:t>, </a:t>
            </a:r>
            <a:r>
              <a:rPr lang="pt-BR" dirty="0" err="1"/>
              <a:t>leave</a:t>
            </a:r>
            <a:r>
              <a:rPr lang="pt-BR" dirty="0"/>
              <a:t>, start, </a:t>
            </a:r>
            <a:r>
              <a:rPr lang="pt-BR" dirty="0" err="1"/>
              <a:t>begin</a:t>
            </a:r>
            <a:r>
              <a:rPr lang="pt-BR" dirty="0"/>
              <a:t>, </a:t>
            </a:r>
            <a:r>
              <a:rPr lang="pt-BR" dirty="0" err="1"/>
              <a:t>end</a:t>
            </a:r>
            <a:r>
              <a:rPr lang="pt-BR" dirty="0"/>
              <a:t>, </a:t>
            </a:r>
            <a:r>
              <a:rPr lang="pt-BR" dirty="0" err="1"/>
              <a:t>finish</a:t>
            </a:r>
            <a:r>
              <a:rPr lang="pt-BR" dirty="0"/>
              <a:t>, open, e close podem indicar o futuro no </a:t>
            </a:r>
            <a:r>
              <a:rPr lang="pt-BR" dirty="0" err="1"/>
              <a:t>present</a:t>
            </a:r>
            <a:r>
              <a:rPr lang="pt-BR" dirty="0"/>
              <a:t> </a:t>
            </a:r>
            <a:r>
              <a:rPr lang="pt-BR" dirty="0" err="1"/>
              <a:t>simple</a:t>
            </a:r>
            <a:r>
              <a:rPr lang="pt-BR" dirty="0"/>
              <a:t>. </a:t>
            </a:r>
          </a:p>
          <a:p>
            <a:pPr marL="0" indent="0">
              <a:buNone/>
            </a:pPr>
            <a:endParaRPr lang="pt-BR" dirty="0"/>
          </a:p>
          <a:p>
            <a:pPr lvl="1"/>
            <a:r>
              <a:rPr lang="pt-BR" sz="1800" dirty="0" err="1"/>
              <a:t>Class</a:t>
            </a:r>
            <a:r>
              <a:rPr lang="pt-BR" sz="1800" b="1" dirty="0"/>
              <a:t> </a:t>
            </a:r>
            <a:r>
              <a:rPr lang="pt-BR" sz="1800" b="1" dirty="0" err="1"/>
              <a:t>ends</a:t>
            </a:r>
            <a:r>
              <a:rPr lang="pt-BR" sz="1800" b="1" dirty="0"/>
              <a:t> </a:t>
            </a:r>
            <a:r>
              <a:rPr lang="pt-BR" sz="1800" dirty="0" err="1"/>
              <a:t>at</a:t>
            </a:r>
            <a:r>
              <a:rPr lang="pt-BR" sz="1800" dirty="0"/>
              <a:t> 9:00PM.  </a:t>
            </a:r>
            <a:r>
              <a:rPr lang="pt-BR" sz="1800" i="1" dirty="0"/>
              <a:t>A Aula termina </a:t>
            </a:r>
            <a:r>
              <a:rPr lang="pt-BR" sz="1800" i="1" dirty="0" err="1"/>
              <a:t>àas</a:t>
            </a:r>
            <a:r>
              <a:rPr lang="pt-BR" sz="1800" i="1" dirty="0"/>
              <a:t> 9:00pm</a:t>
            </a:r>
          </a:p>
          <a:p>
            <a:pPr lvl="1"/>
            <a:r>
              <a:rPr lang="pt-BR" sz="1800" dirty="0" err="1"/>
              <a:t>Our</a:t>
            </a:r>
            <a:r>
              <a:rPr lang="pt-BR" sz="1800" dirty="0"/>
              <a:t> bus</a:t>
            </a:r>
            <a:r>
              <a:rPr lang="pt-BR" sz="1800" b="1" dirty="0"/>
              <a:t> </a:t>
            </a:r>
            <a:r>
              <a:rPr lang="pt-BR" sz="1800" b="1" dirty="0" err="1"/>
              <a:t>leaves</a:t>
            </a:r>
            <a:r>
              <a:rPr lang="pt-BR" sz="1800" b="1" dirty="0"/>
              <a:t> </a:t>
            </a:r>
            <a:r>
              <a:rPr lang="pt-BR" sz="1800" dirty="0" err="1"/>
              <a:t>at</a:t>
            </a:r>
            <a:r>
              <a:rPr lang="pt-BR" sz="1800" dirty="0"/>
              <a:t> 7:15AM. </a:t>
            </a:r>
            <a:r>
              <a:rPr lang="pt-BR" sz="1800" i="1" dirty="0"/>
              <a:t>Nosso ônibus sai às 7:15am</a:t>
            </a:r>
            <a:r>
              <a:rPr lang="pt-BR" sz="1800" dirty="0"/>
              <a:t>.</a:t>
            </a:r>
          </a:p>
          <a:p>
            <a:pPr lvl="1"/>
            <a:r>
              <a:rPr lang="pt-BR" sz="1800" dirty="0"/>
              <a:t>The </a:t>
            </a:r>
            <a:r>
              <a:rPr lang="pt-BR" sz="1800" dirty="0" err="1"/>
              <a:t>store</a:t>
            </a:r>
            <a:r>
              <a:rPr lang="pt-BR" sz="1800" dirty="0"/>
              <a:t> </a:t>
            </a:r>
            <a:r>
              <a:rPr lang="pt-BR" sz="1800" b="1" dirty="0"/>
              <a:t>opens</a:t>
            </a:r>
            <a:r>
              <a:rPr lang="pt-BR" sz="1800" dirty="0"/>
              <a:t> </a:t>
            </a:r>
            <a:r>
              <a:rPr lang="pt-BR" sz="1800" dirty="0" err="1"/>
              <a:t>at</a:t>
            </a:r>
            <a:r>
              <a:rPr lang="pt-BR" sz="1800" dirty="0"/>
              <a:t> 10:30AM. </a:t>
            </a:r>
            <a:r>
              <a:rPr lang="pt-BR" sz="1800" i="1" dirty="0"/>
              <a:t>A loja abre às 10:30am</a:t>
            </a:r>
            <a:r>
              <a:rPr lang="pt-BR" sz="1800" dirty="0"/>
              <a:t>.</a:t>
            </a:r>
          </a:p>
          <a:p>
            <a:pPr lvl="1"/>
            <a:r>
              <a:rPr lang="pt-BR" sz="1800" dirty="0" err="1"/>
              <a:t>My</a:t>
            </a:r>
            <a:r>
              <a:rPr lang="pt-BR" sz="1800" dirty="0"/>
              <a:t> </a:t>
            </a:r>
            <a:r>
              <a:rPr lang="pt-BR" sz="1800" dirty="0" err="1"/>
              <a:t>flight</a:t>
            </a:r>
            <a:r>
              <a:rPr lang="pt-BR" sz="1800" dirty="0"/>
              <a:t> </a:t>
            </a:r>
            <a:r>
              <a:rPr lang="pt-BR" sz="1800" dirty="0" err="1"/>
              <a:t>arrives</a:t>
            </a:r>
            <a:r>
              <a:rPr lang="pt-BR" sz="1800" dirty="0"/>
              <a:t> </a:t>
            </a:r>
            <a:r>
              <a:rPr lang="pt-BR" sz="1800" dirty="0" err="1"/>
              <a:t>at</a:t>
            </a:r>
            <a:r>
              <a:rPr lang="pt-BR" sz="1800" dirty="0"/>
              <a:t> 9:30 </a:t>
            </a:r>
            <a:r>
              <a:rPr lang="pt-BR" sz="1800" dirty="0" err="1"/>
              <a:t>tomorrow</a:t>
            </a:r>
            <a:r>
              <a:rPr lang="pt-BR" sz="1800" dirty="0"/>
              <a:t> </a:t>
            </a:r>
            <a:r>
              <a:rPr lang="pt-BR" sz="1800" dirty="0" err="1"/>
              <a:t>morning</a:t>
            </a:r>
            <a:r>
              <a:rPr lang="pt-BR" sz="1800" dirty="0"/>
              <a:t>. </a:t>
            </a:r>
            <a:r>
              <a:rPr lang="pt-BR" sz="1800" i="1" dirty="0"/>
              <a:t>Meu voo chega às 9:30 amanhã de manhã.</a:t>
            </a:r>
          </a:p>
          <a:p>
            <a:pPr lvl="1"/>
            <a:r>
              <a:rPr lang="pt-BR" sz="1800" dirty="0" err="1"/>
              <a:t>School</a:t>
            </a:r>
            <a:r>
              <a:rPr lang="pt-BR" sz="1800" dirty="0"/>
              <a:t> starts </a:t>
            </a:r>
            <a:r>
              <a:rPr lang="pt-BR" sz="1800" dirty="0" err="1"/>
              <a:t>at</a:t>
            </a:r>
            <a:r>
              <a:rPr lang="pt-BR" sz="1800" dirty="0"/>
              <a:t> 8:00 </a:t>
            </a:r>
            <a:r>
              <a:rPr lang="pt-BR" sz="1800" dirty="0" err="1"/>
              <a:t>next</a:t>
            </a:r>
            <a:r>
              <a:rPr lang="pt-BR" sz="1800" dirty="0"/>
              <a:t> </a:t>
            </a:r>
            <a:r>
              <a:rPr lang="pt-BR" sz="1800" dirty="0" err="1"/>
              <a:t>Monday</a:t>
            </a:r>
            <a:r>
              <a:rPr lang="pt-BR" sz="1800" dirty="0"/>
              <a:t>.  </a:t>
            </a:r>
            <a:r>
              <a:rPr lang="pt-BR" sz="1800" i="1" dirty="0"/>
              <a:t>A escola começa às 8:00 segunda-feira que vem</a:t>
            </a:r>
            <a:r>
              <a:rPr lang="pt-BR" sz="1800" dirty="0"/>
              <a:t>.</a:t>
            </a:r>
          </a:p>
          <a:p>
            <a:pPr lvl="1"/>
            <a:r>
              <a:rPr lang="pt-BR" sz="1800" dirty="0"/>
              <a:t>The </a:t>
            </a:r>
            <a:r>
              <a:rPr lang="pt-BR" sz="1800" dirty="0" err="1"/>
              <a:t>train</a:t>
            </a:r>
            <a:r>
              <a:rPr lang="pt-BR" sz="1800" dirty="0"/>
              <a:t> </a:t>
            </a:r>
            <a:r>
              <a:rPr lang="pt-BR" sz="1800" dirty="0" err="1"/>
              <a:t>leaves</a:t>
            </a:r>
            <a:r>
              <a:rPr lang="pt-BR" sz="1800" dirty="0"/>
              <a:t> </a:t>
            </a:r>
            <a:r>
              <a:rPr lang="pt-BR" sz="1800" dirty="0" err="1"/>
              <a:t>at</a:t>
            </a:r>
            <a:r>
              <a:rPr lang="pt-BR" sz="1800" dirty="0"/>
              <a:t> 6:45 </a:t>
            </a:r>
            <a:r>
              <a:rPr lang="pt-BR" sz="1800" dirty="0" err="1"/>
              <a:t>tonight</a:t>
            </a:r>
            <a:r>
              <a:rPr lang="pt-BR" sz="1800" dirty="0"/>
              <a:t>. </a:t>
            </a:r>
            <a:r>
              <a:rPr lang="pt-BR" sz="1800" i="1" dirty="0"/>
              <a:t>O trem sai às 6:45 hoje a noite</a:t>
            </a:r>
            <a:r>
              <a:rPr lang="pt-BR" sz="1800" dirty="0"/>
              <a:t>.</a:t>
            </a:r>
          </a:p>
          <a:p>
            <a:pPr lvl="1"/>
            <a:endParaRPr lang="pt-BR" sz="1800" dirty="0"/>
          </a:p>
          <a:p>
            <a:pPr marL="0" indent="0">
              <a:buNone/>
            </a:pPr>
            <a:endParaRPr lang="pt-BR" sz="18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888" y="6315115"/>
            <a:ext cx="1197479" cy="4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00854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4801</TotalTime>
  <Words>1126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Parcel</vt:lpstr>
      <vt:lpstr>Review used to, be used to &amp; get used to the future tense</vt:lpstr>
      <vt:lpstr>Na aula de hoje, vamos revisar…</vt:lpstr>
      <vt:lpstr>Used to + verbo (infinitivo)</vt:lpstr>
      <vt:lpstr>BE USED TO + substantivo ou gerúndio</vt:lpstr>
      <vt:lpstr>get USED TO + substantivo ou gerúndio</vt:lpstr>
      <vt:lpstr>Future tense</vt:lpstr>
      <vt:lpstr>Let’s compare will + verb X be going to + verb</vt:lpstr>
      <vt:lpstr>The Present continuous for future events</vt:lpstr>
      <vt:lpstr>The Present simple for future events</vt:lpstr>
      <vt:lpstr>Be About to + verb</vt:lpstr>
      <vt:lpstr>Great job!!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AO VIVO</dc:title>
  <dc:creator>Vitor Feital</dc:creator>
  <cp:lastModifiedBy>Jorge Alejandro</cp:lastModifiedBy>
  <cp:revision>124</cp:revision>
  <cp:lastPrinted>2018-03-23T02:58:06Z</cp:lastPrinted>
  <dcterms:created xsi:type="dcterms:W3CDTF">2018-03-16T04:12:46Z</dcterms:created>
  <dcterms:modified xsi:type="dcterms:W3CDTF">2021-06-25T20:04:15Z</dcterms:modified>
</cp:coreProperties>
</file>